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7" r:id="rId3"/>
    <p:sldId id="256" r:id="rId4"/>
    <p:sldId id="258" r:id="rId5"/>
    <p:sldId id="263" r:id="rId6"/>
    <p:sldId id="265" r:id="rId7"/>
    <p:sldId id="264" r:id="rId8"/>
    <p:sldId id="266" r:id="rId9"/>
    <p:sldId id="267" r:id="rId10"/>
    <p:sldId id="268" r:id="rId11"/>
    <p:sldId id="270" r:id="rId12"/>
    <p:sldId id="271" r:id="rId13"/>
    <p:sldId id="272" r:id="rId14"/>
    <p:sldId id="273" r:id="rId15"/>
    <p:sldId id="274" r:id="rId16"/>
    <p:sldId id="276" r:id="rId17"/>
    <p:sldId id="278" r:id="rId18"/>
    <p:sldId id="279" r:id="rId19"/>
    <p:sldId id="282" r:id="rId20"/>
    <p:sldId id="281" r:id="rId21"/>
    <p:sldId id="280" r:id="rId22"/>
    <p:sldId id="283" r:id="rId23"/>
    <p:sldId id="285" r:id="rId24"/>
    <p:sldId id="288" r:id="rId25"/>
    <p:sldId id="289" r:id="rId26"/>
    <p:sldId id="286" r:id="rId27"/>
    <p:sldId id="290" r:id="rId28"/>
    <p:sldId id="291"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0405"/>
    <a:srgbClr val="633017"/>
    <a:srgbClr val="93905C"/>
    <a:srgbClr val="DEDEF6"/>
    <a:srgbClr val="627D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spPr>
            <a:gradFill>
              <a:gsLst>
                <a:gs pos="0">
                  <a:srgbClr val="E30000"/>
                </a:gs>
                <a:gs pos="100000">
                  <a:srgbClr val="760303"/>
                </a:gs>
              </a:gsLst>
              <a:lin ang="5400000" scaled="0"/>
            </a:gradFill>
            <a:effectLst>
              <a:outerShdw blurRad="203200" dist="152400" dir="2700000" algn="tl" rotWithShape="0">
                <a:prstClr val="black">
                  <a:alpha val="60000"/>
                </a:prstClr>
              </a:outerShdw>
            </a:effectLst>
          </c:spPr>
          <c:dPt>
            <c:idx val="0"/>
            <c:bubble3D val="0"/>
            <c:spPr>
              <a:solidFill>
                <a:srgbClr val="627D01"/>
              </a:solidFill>
              <a:effectLst>
                <a:outerShdw blurRad="203200" dist="152400" dir="2700000" algn="tl" rotWithShape="0">
                  <a:prstClr val="black">
                    <a:alpha val="60000"/>
                  </a:prstClr>
                </a:outerShdw>
              </a:effectLst>
            </c:spPr>
          </c:dPt>
          <c:dPt>
            <c:idx val="1"/>
            <c:bubble3D val="0"/>
            <c:spPr>
              <a:solidFill>
                <a:srgbClr val="633017"/>
              </a:solidFill>
              <a:effectLst>
                <a:outerShdw blurRad="203200" dist="152400" dir="2700000" algn="tl" rotWithShape="0">
                  <a:prstClr val="black">
                    <a:alpha val="60000"/>
                  </a:prstClr>
                </a:outerShdw>
              </a:effectLst>
            </c:spPr>
          </c:dPt>
          <c:dPt>
            <c:idx val="2"/>
            <c:bubble3D val="0"/>
            <c:spPr>
              <a:solidFill>
                <a:srgbClr val="627D01"/>
              </a:solidFill>
              <a:effectLst>
                <a:outerShdw blurRad="203200" dist="152400" dir="2700000" algn="tl" rotWithShape="0">
                  <a:prstClr val="black">
                    <a:alpha val="60000"/>
                  </a:prstClr>
                </a:outerShdw>
              </a:effectLst>
            </c:spPr>
          </c:dPt>
          <c:dPt>
            <c:idx val="3"/>
            <c:bubble3D val="0"/>
            <c:spPr>
              <a:solidFill>
                <a:srgbClr val="633017"/>
              </a:solidFill>
              <a:effectLst>
                <a:outerShdw blurRad="203200" dist="152400" dir="2700000" algn="tl" rotWithShape="0">
                  <a:prstClr val="black">
                    <a:alpha val="60000"/>
                  </a:prstClr>
                </a:outerShdw>
              </a:effectLst>
            </c:spPr>
          </c:dPt>
          <c:cat>
            <c:strRef>
              <c:f>Sheet1!$A$2:$A$5</c:f>
              <c:strCache>
                <c:ptCount val="4"/>
                <c:pt idx="0">
                  <c:v>数据1</c:v>
                </c:pt>
                <c:pt idx="1">
                  <c:v>数据2</c:v>
                </c:pt>
                <c:pt idx="2">
                  <c:v>数据3</c:v>
                </c:pt>
                <c:pt idx="3">
                  <c:v>数据4</c:v>
                </c:pt>
              </c:strCache>
            </c:strRef>
          </c:cat>
          <c:val>
            <c:numRef>
              <c:f>Sheet1!$B$2:$B$5</c:f>
              <c:numCache>
                <c:formatCode>General</c:formatCode>
                <c:ptCount val="4"/>
                <c:pt idx="0">
                  <c:v>36</c:v>
                </c:pt>
                <c:pt idx="1">
                  <c:v>28</c:v>
                </c:pt>
                <c:pt idx="2">
                  <c:v>20</c:v>
                </c:pt>
                <c:pt idx="3">
                  <c:v>16</c:v>
                </c:pt>
              </c:numCache>
            </c:numRef>
          </c:val>
        </c:ser>
        <c:dLbls>
          <c:showLegendKey val="0"/>
          <c:showVal val="0"/>
          <c:showCatName val="0"/>
          <c:showSerName val="0"/>
          <c:showPercent val="0"/>
          <c:showBubbleSize val="0"/>
          <c:showLeaderLines val="1"/>
        </c:dLbls>
        <c:firstSliceAng val="0"/>
        <c:holeSize val="56"/>
      </c:doughnutChart>
    </c:plotArea>
    <c:legend>
      <c:legendPos val="b"/>
      <c:legendEntry>
        <c:idx val="0"/>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1"/>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2"/>
        <c:txPr>
          <a:bodyPr rot="0" spcFirstLastPara="0" vertOverflow="ellipsis" vert="horz" wrap="square" anchor="ctr" anchorCtr="1"/>
          <a:lstStyle/>
          <a:p>
            <a:pPr>
              <a:defRPr lang="zh-CN" sz="1600" b="0" i="0" u="none" strike="noStrike" kern="1200" baseline="0">
                <a:solidFill>
                  <a:schemeClr val="tx1"/>
                </a:solidFill>
                <a:latin typeface="+mj-ea"/>
                <a:ea typeface="微软雅黑" panose="020B0503020204020204" charset="-122"/>
                <a:cs typeface="Lato Regular"/>
              </a:defRPr>
            </a:pPr>
            <a:endParaRPr lang="zh-CN"/>
          </a:p>
        </c:txPr>
      </c:legendEntry>
      <c:legendEntry>
        <c:idx val="3"/>
        <c:txPr>
          <a:bodyPr rot="0" spcFirstLastPara="0" vertOverflow="ellipsis" vert="horz" wrap="square" anchor="ctr" anchorCtr="1"/>
          <a:lstStyle/>
          <a:p>
            <a:pPr>
              <a:defRPr lang="zh-CN" sz="1600" b="0" i="0" u="none" strike="noStrike" kern="1200" baseline="0">
                <a:solidFill>
                  <a:schemeClr val="tx1"/>
                </a:solidFill>
                <a:latin typeface="微软雅黑" panose="020B0503020204020204" charset="-122"/>
                <a:ea typeface="微软雅黑" panose="020B0503020204020204" charset="-122"/>
                <a:cs typeface="Lato Regular"/>
              </a:defRPr>
            </a:pPr>
            <a:endParaRPr lang="zh-CN"/>
          </a:p>
        </c:txPr>
      </c:legendEntry>
      <c:layout/>
      <c:overlay val="0"/>
      <c:txPr>
        <a:bodyPr rot="0" spcFirstLastPara="0" vertOverflow="ellipsis" vert="horz" wrap="square" anchor="ctr" anchorCtr="1"/>
        <a:lstStyle/>
        <a:p>
          <a:pPr>
            <a:defRPr lang="zh-CN" sz="1600" b="0" i="0" u="none" strike="noStrike" kern="1200" baseline="0">
              <a:solidFill>
                <a:schemeClr val="tx1"/>
              </a:solidFill>
              <a:latin typeface="Lato Regular"/>
              <a:ea typeface="微软雅黑" panose="020B0503020204020204" charset="-122"/>
              <a:cs typeface="Lato Regular"/>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244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955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314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7294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611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028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824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946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10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587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30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700795"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0965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4895" y="1379220"/>
            <a:ext cx="7524115" cy="2864485"/>
          </a:xfrm>
          <a:prstGeom prst="rect">
            <a:avLst/>
          </a:prstGeom>
        </p:spPr>
      </p:pic>
      <p:sp>
        <p:nvSpPr>
          <p:cNvPr id="50" name="TextBox 49"/>
          <p:cNvSpPr txBox="1"/>
          <p:nvPr/>
        </p:nvSpPr>
        <p:spPr>
          <a:xfrm>
            <a:off x="2783840" y="3971925"/>
            <a:ext cx="6939915" cy="830997"/>
          </a:xfrm>
          <a:prstGeom prst="rect">
            <a:avLst/>
          </a:prstGeom>
          <a:noFill/>
        </p:spPr>
        <p:txBody>
          <a:bodyPr wrap="square" rtlCol="0">
            <a:spAutoFit/>
          </a:bodyPr>
          <a:lstStyle/>
          <a:p>
            <a:pPr algn="ctr"/>
            <a:r>
              <a:rPr lang="zh-CN" altLang="en-US" sz="4800" dirty="0" smtClean="0">
                <a:solidFill>
                  <a:srgbClr val="430405"/>
                </a:solidFill>
                <a:latin typeface="方正姚体" panose="02010601030101010101" pitchFamily="2" charset="-122"/>
                <a:ea typeface="方正姚体" panose="02010601030101010101" pitchFamily="2" charset="-122"/>
              </a:rPr>
              <a:t>工作计划总结</a:t>
            </a:r>
            <a:r>
              <a:rPr lang="en-US" altLang="zh-CN" sz="4800" dirty="0" smtClean="0">
                <a:solidFill>
                  <a:srgbClr val="430405"/>
                </a:solidFill>
                <a:latin typeface="方正姚体" panose="02010601030101010101" pitchFamily="2" charset="-122"/>
                <a:ea typeface="方正姚体" panose="02010601030101010101" pitchFamily="2" charset="-122"/>
              </a:rPr>
              <a:t>PPT</a:t>
            </a:r>
            <a:r>
              <a:rPr lang="zh-CN" altLang="en-US" sz="4800" dirty="0" smtClean="0">
                <a:solidFill>
                  <a:srgbClr val="430405"/>
                </a:solidFill>
                <a:latin typeface="方正姚体" panose="02010601030101010101" pitchFamily="2" charset="-122"/>
                <a:ea typeface="方正姚体" panose="02010601030101010101" pitchFamily="2" charset="-122"/>
              </a:rPr>
              <a:t>模板</a:t>
            </a:r>
          </a:p>
        </p:txBody>
      </p:sp>
      <p:sp>
        <p:nvSpPr>
          <p:cNvPr id="22" name="PA_文本框 45"/>
          <p:cNvSpPr txBox="1"/>
          <p:nvPr>
            <p:custDataLst>
              <p:tags r:id="rId1"/>
            </p:custDataLst>
          </p:nvPr>
        </p:nvSpPr>
        <p:spPr>
          <a:xfrm>
            <a:off x="3802550" y="4907207"/>
            <a:ext cx="4869682" cy="707886"/>
          </a:xfrm>
          <a:prstGeom prst="rect">
            <a:avLst/>
          </a:prstGeom>
          <a:noFill/>
        </p:spPr>
        <p:txBody>
          <a:bodyPr wrap="square" rtlCol="0">
            <a:spAutoFit/>
          </a:bodyPr>
          <a:lstStyle/>
          <a:p>
            <a:pPr algn="ctr"/>
            <a:r>
              <a:rPr lang="en-US" altLang="zh-CN" sz="2000" dirty="0" smtClean="0">
                <a:solidFill>
                  <a:srgbClr val="430405"/>
                </a:solidFill>
                <a:latin typeface="Agency FB" panose="020B0503020202020204" pitchFamily="34" charset="0"/>
                <a:ea typeface="方正细圆简体" panose="02010601030101010101" pitchFamily="2" charset="-122"/>
              </a:rPr>
              <a:t>TALENTS COME FROM DILIGENCE, </a:t>
            </a:r>
          </a:p>
          <a:p>
            <a:pPr algn="ctr"/>
            <a:r>
              <a:rPr lang="en-US" altLang="zh-CN" sz="2000" dirty="0" smtClean="0">
                <a:solidFill>
                  <a:srgbClr val="430405"/>
                </a:solidFill>
                <a:latin typeface="Agency FB" panose="020B0503020202020204" pitchFamily="34" charset="0"/>
                <a:ea typeface="方正细圆简体" panose="02010601030101010101" pitchFamily="2" charset="-122"/>
              </a:rPr>
              <a:t>AND KNOWLEDGE IS GAINED BY ACCUMULATION.</a:t>
            </a:r>
            <a:endParaRPr lang="en-US" altLang="zh-CN" sz="2000" b="1" dirty="0">
              <a:solidFill>
                <a:srgbClr val="430405"/>
              </a:solidFill>
              <a:latin typeface="Agency FB" panose="020B0503020202020204" pitchFamily="34" charset="0"/>
              <a:ea typeface="方正细圆简体" panose="02010601030101010101" pitchFamily="2" charset="-122"/>
              <a:cs typeface="+mn-ea"/>
              <a:sym typeface="Arial" panose="020B0604020202020204" pitchFamily="34" charset="0"/>
            </a:endParaRPr>
          </a:p>
        </p:txBody>
      </p:sp>
      <p:pic>
        <p:nvPicPr>
          <p:cNvPr id="21" name="图片 20"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390" y="-1006475"/>
            <a:ext cx="4834890" cy="4177665"/>
          </a:xfrm>
          <a:prstGeom prst="rect">
            <a:avLst/>
          </a:prstGeom>
        </p:spPr>
      </p:pic>
      <p:pic>
        <p:nvPicPr>
          <p:cNvPr id="23" name="图片 22"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780000">
            <a:off x="8649970" y="3362325"/>
            <a:ext cx="4834890" cy="4177665"/>
          </a:xfrm>
          <a:prstGeom prst="rect">
            <a:avLst/>
          </a:prstGeom>
        </p:spPr>
      </p:pic>
      <p:sp>
        <p:nvSpPr>
          <p:cNvPr id="2" name="TextBox 1"/>
          <p:cNvSpPr txBox="1"/>
          <p:nvPr/>
        </p:nvSpPr>
        <p:spPr>
          <a:xfrm>
            <a:off x="5159820" y="1992113"/>
            <a:ext cx="2674814" cy="1862048"/>
          </a:xfrm>
          <a:prstGeom prst="rect">
            <a:avLst/>
          </a:prstGeom>
          <a:noFill/>
          <a:ln>
            <a:noFill/>
          </a:ln>
        </p:spPr>
        <p:txBody>
          <a:bodyPr wrap="square" rtlCol="0">
            <a:spAutoFit/>
          </a:bodyPr>
          <a:lstStyle/>
          <a:p>
            <a:pPr algn="ctr"/>
            <a:r>
              <a:rPr lang="en-US" altLang="zh-CN" sz="11500" b="1" dirty="0" smtClean="0">
                <a:ln w="17780" cmpd="sng">
                  <a:solidFill>
                    <a:srgbClr val="FFFFFF"/>
                  </a:solidFill>
                  <a:prstDash val="solid"/>
                  <a:miter lim="800000"/>
                </a:ln>
                <a:solidFill>
                  <a:srgbClr val="430405"/>
                </a:solidFill>
                <a:effectLst>
                  <a:outerShdw blurRad="50800" algn="tl" rotWithShape="0">
                    <a:srgbClr val="000000"/>
                  </a:outerShdw>
                </a:effectLst>
                <a:latin typeface="Agency FB" panose="020B0503020202020204" pitchFamily="34" charset="0"/>
              </a:rPr>
              <a:t>20XX</a:t>
            </a:r>
            <a:endParaRPr lang="zh-CN" altLang="en-US" sz="11500" b="1" dirty="0">
              <a:ln w="17780" cmpd="sng">
                <a:solidFill>
                  <a:srgbClr val="FFFFFF"/>
                </a:solidFill>
                <a:prstDash val="solid"/>
                <a:miter lim="800000"/>
              </a:ln>
              <a:solidFill>
                <a:srgbClr val="430405"/>
              </a:solidFill>
              <a:effectLst>
                <a:outerShdw blurRad="50800" algn="tl" rotWithShape="0">
                  <a:srgbClr val="000000"/>
                </a:outerShdw>
              </a:effectLst>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anim calcmode="lin" valueType="num">
                                      <p:cBhvr>
                                        <p:cTn id="9"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
                                        </p:tgtEl>
                                      </p:cBhvr>
                                    </p:animEffect>
                                  </p:childTnLst>
                                </p:cTn>
                              </p:par>
                            </p:childTnLst>
                          </p:cTn>
                        </p:par>
                        <p:par>
                          <p:cTn id="12" fill="hold">
                            <p:stCondLst>
                              <p:cond delay="1000"/>
                            </p:stCondLst>
                            <p:childTnLst>
                              <p:par>
                                <p:cTn id="13" presetID="47" presetClass="entr" presetSubtype="0" fill="hold" grpId="0" nodeType="afterEffect">
                                  <p:stCondLst>
                                    <p:cond delay="0"/>
                                  </p:stCondLst>
                                  <p:iterate type="lt">
                                    <p:tmPct val="1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ppt_x</p:attrName>
                                        </p:attrNameLst>
                                      </p:cBhvr>
                                      <p:tavLst>
                                        <p:tav tm="0">
                                          <p:val>
                                            <p:strVal val="#ppt_x"/>
                                          </p:val>
                                        </p:tav>
                                        <p:tav tm="100000">
                                          <p:val>
                                            <p:strVal val="#ppt_x"/>
                                          </p:val>
                                        </p:tav>
                                      </p:tavLst>
                                    </p:anim>
                                    <p:anim calcmode="lin" valueType="num">
                                      <p:cBhvr>
                                        <p:cTn id="1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2853590"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51" name="组合 50"/>
          <p:cNvGrpSpPr/>
          <p:nvPr/>
        </p:nvGrpSpPr>
        <p:grpSpPr>
          <a:xfrm>
            <a:off x="2971354" y="3032407"/>
            <a:ext cx="1773383" cy="1773383"/>
            <a:chOff x="2755075" y="3174904"/>
            <a:chExt cx="1773382" cy="1773382"/>
          </a:xfrm>
          <a:effectLst>
            <a:reflection blurRad="12700" stA="50000" endA="300" endPos="53000" dist="63500" dir="5400000" sy="-100000" algn="bl" rotWithShape="0"/>
          </a:effectLst>
        </p:grpSpPr>
        <p:sp>
          <p:nvSpPr>
            <p:cNvPr id="62" name="椭圆 6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3" name="椭圆 62"/>
            <p:cNvSpPr/>
            <p:nvPr/>
          </p:nvSpPr>
          <p:spPr>
            <a:xfrm>
              <a:off x="2755075" y="3174904"/>
              <a:ext cx="1773382" cy="1773382"/>
            </a:xfrm>
            <a:prstGeom prst="ellipse">
              <a:avLst/>
            </a:prstGeom>
            <a:solidFill>
              <a:srgbClr val="633017"/>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52" name="Group 4"/>
          <p:cNvGrpSpPr>
            <a:grpSpLocks noChangeAspect="1"/>
          </p:cNvGrpSpPr>
          <p:nvPr/>
        </p:nvGrpSpPr>
        <p:grpSpPr bwMode="auto">
          <a:xfrm>
            <a:off x="3629905" y="3641953"/>
            <a:ext cx="507079" cy="570465"/>
            <a:chOff x="1776" y="1779"/>
            <a:chExt cx="64" cy="72"/>
          </a:xfrm>
          <a:solidFill>
            <a:schemeClr val="bg1"/>
          </a:solidFill>
          <a:effectLst>
            <a:reflection blurRad="6350" stA="50000" endA="300" endPos="81000" dist="1168400" dir="5400000" sy="-100000" algn="bl" rotWithShape="0"/>
          </a:effectLst>
        </p:grpSpPr>
        <p:sp>
          <p:nvSpPr>
            <p:cNvPr id="5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5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53" name="任意多边形 52"/>
          <p:cNvSpPr/>
          <p:nvPr/>
        </p:nvSpPr>
        <p:spPr>
          <a:xfrm>
            <a:off x="4245394"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5" name="椭圆 64"/>
          <p:cNvSpPr/>
          <p:nvPr/>
        </p:nvSpPr>
        <p:spPr>
          <a:xfrm>
            <a:off x="44664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67" name="组合 66"/>
          <p:cNvGrpSpPr/>
          <p:nvPr/>
        </p:nvGrpSpPr>
        <p:grpSpPr>
          <a:xfrm>
            <a:off x="4584255" y="3032407"/>
            <a:ext cx="1773383" cy="1773383"/>
            <a:chOff x="2755075" y="3174904"/>
            <a:chExt cx="1773382" cy="1773382"/>
          </a:xfrm>
          <a:effectLst>
            <a:reflection blurRad="12700" stA="50000" endA="300" endPos="53000" dist="63500" dir="5400000" sy="-100000" algn="bl" rotWithShape="0"/>
          </a:effectLst>
        </p:grpSpPr>
        <p:sp>
          <p:nvSpPr>
            <p:cNvPr id="79" name="椭圆 78"/>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80" name="椭圆 79"/>
            <p:cNvSpPr/>
            <p:nvPr/>
          </p:nvSpPr>
          <p:spPr>
            <a:xfrm>
              <a:off x="2755075" y="3174904"/>
              <a:ext cx="1773382" cy="1773382"/>
            </a:xfrm>
            <a:prstGeom prst="ellipse">
              <a:avLst/>
            </a:prstGeom>
            <a:solidFill>
              <a:srgbClr val="627D01"/>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68" name="Group 18"/>
          <p:cNvGrpSpPr>
            <a:grpSpLocks noChangeAspect="1"/>
          </p:cNvGrpSpPr>
          <p:nvPr/>
        </p:nvGrpSpPr>
        <p:grpSpPr bwMode="auto">
          <a:xfrm>
            <a:off x="5234622" y="3675367"/>
            <a:ext cx="514980" cy="479868"/>
            <a:chOff x="3802" y="2858"/>
            <a:chExt cx="616" cy="574"/>
          </a:xfrm>
          <a:solidFill>
            <a:schemeClr val="bg2"/>
          </a:solidFill>
          <a:effectLst>
            <a:reflection blurRad="6350" stA="50000" endA="300" endPos="81000" dist="1168400" dir="5400000" sy="-100000" algn="bl" rotWithShape="0"/>
          </a:effectLst>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78"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69" name="任意多边形 68"/>
          <p:cNvSpPr/>
          <p:nvPr/>
        </p:nvSpPr>
        <p:spPr>
          <a:xfrm>
            <a:off x="5879463"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椭圆 81"/>
          <p:cNvSpPr/>
          <p:nvPr/>
        </p:nvSpPr>
        <p:spPr>
          <a:xfrm>
            <a:off x="60793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83" name="组合 82"/>
          <p:cNvGrpSpPr/>
          <p:nvPr/>
        </p:nvGrpSpPr>
        <p:grpSpPr>
          <a:xfrm>
            <a:off x="6197155" y="3032407"/>
            <a:ext cx="1773383" cy="1773383"/>
            <a:chOff x="2755075" y="3174904"/>
            <a:chExt cx="1773382" cy="1773382"/>
          </a:xfrm>
          <a:effectLst>
            <a:reflection blurRad="12700" stA="50000" endA="300" endPos="53000" dist="63500" dir="5400000" sy="-100000" algn="bl" rotWithShape="0"/>
          </a:effectLst>
        </p:grpSpPr>
        <p:sp>
          <p:nvSpPr>
            <p:cNvPr id="92" name="椭圆 9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93" name="椭圆 92"/>
            <p:cNvSpPr/>
            <p:nvPr/>
          </p:nvSpPr>
          <p:spPr>
            <a:xfrm>
              <a:off x="2755075" y="3174904"/>
              <a:ext cx="1773382" cy="1773382"/>
            </a:xfrm>
            <a:prstGeom prst="ellipse">
              <a:avLst/>
            </a:prstGeom>
            <a:solidFill>
              <a:srgbClr val="633017"/>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84" name="Group 13"/>
          <p:cNvGrpSpPr>
            <a:grpSpLocks noChangeAspect="1"/>
          </p:cNvGrpSpPr>
          <p:nvPr/>
        </p:nvGrpSpPr>
        <p:grpSpPr bwMode="auto">
          <a:xfrm>
            <a:off x="6819703" y="3630907"/>
            <a:ext cx="562151" cy="568787"/>
            <a:chOff x="2426" y="2781"/>
            <a:chExt cx="593" cy="600"/>
          </a:xfrm>
          <a:solidFill>
            <a:schemeClr val="bg1"/>
          </a:solidFill>
          <a:effectLst>
            <a:reflection blurRad="6350" stA="50000" endA="300" endPos="81000" dist="1168400" dir="5400000" sy="-100000" algn="bl" rotWithShape="0"/>
          </a:effectLst>
        </p:grpSpPr>
        <p:sp>
          <p:nvSpPr>
            <p:cNvPr id="90"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9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grpSp>
      <p:sp>
        <p:nvSpPr>
          <p:cNvPr id="85" name="任意多边形 84"/>
          <p:cNvSpPr/>
          <p:nvPr/>
        </p:nvSpPr>
        <p:spPr>
          <a:xfrm>
            <a:off x="7513529"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5" name="椭圆 94"/>
          <p:cNvSpPr/>
          <p:nvPr/>
        </p:nvSpPr>
        <p:spPr>
          <a:xfrm>
            <a:off x="7692291" y="463299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96" name="组合 95"/>
          <p:cNvGrpSpPr/>
          <p:nvPr/>
        </p:nvGrpSpPr>
        <p:grpSpPr>
          <a:xfrm>
            <a:off x="7810055" y="3032407"/>
            <a:ext cx="1773383" cy="1773383"/>
            <a:chOff x="2755075" y="3174904"/>
            <a:chExt cx="1773382" cy="1773382"/>
          </a:xfrm>
          <a:effectLst>
            <a:reflection blurRad="12700" stA="50000" endA="300" endPos="53000" dist="63500" dir="5400000" sy="-100000" algn="bl" rotWithShape="0"/>
          </a:effectLst>
        </p:grpSpPr>
        <p:sp>
          <p:nvSpPr>
            <p:cNvPr id="103" name="椭圆 102"/>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04" name="椭圆 103"/>
            <p:cNvSpPr/>
            <p:nvPr/>
          </p:nvSpPr>
          <p:spPr>
            <a:xfrm>
              <a:off x="2755075" y="3174904"/>
              <a:ext cx="1773382" cy="1773382"/>
            </a:xfrm>
            <a:prstGeom prst="ellipse">
              <a:avLst/>
            </a:prstGeom>
            <a:solidFill>
              <a:srgbClr val="627D01"/>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sp>
        <p:nvSpPr>
          <p:cNvPr id="97" name="Freeform 108"/>
          <p:cNvSpPr>
            <a:spLocks noEditPoints="1"/>
          </p:cNvSpPr>
          <p:nvPr/>
        </p:nvSpPr>
        <p:spPr bwMode="auto">
          <a:xfrm>
            <a:off x="8414198" y="3618993"/>
            <a:ext cx="590495" cy="59261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reflection blurRad="6350" stA="50000" endA="300" endPos="81000" dist="1168400" dir="5400000" sy="-100000" algn="bl" rotWithShape="0"/>
          </a:effectLst>
        </p:spPr>
        <p:txBody>
          <a:bodyPr vert="horz" wrap="square" lIns="121920" tIns="60960" rIns="121920" bIns="60960" numCol="1" anchor="t" anchorCtr="0" compatLnSpc="1"/>
          <a:lstStyle/>
          <a:p>
            <a:endParaRPr lang="zh-CN" altLang="en-US" sz="1865">
              <a:solidFill>
                <a:schemeClr val="tx1"/>
              </a:solidFill>
              <a:sym typeface="Arial" panose="020B0604020202020204" pitchFamily="34" charset="0"/>
            </a:endParaRPr>
          </a:p>
        </p:txBody>
      </p:sp>
      <p:sp>
        <p:nvSpPr>
          <p:cNvPr id="98" name="任意多边形 97"/>
          <p:cNvSpPr/>
          <p:nvPr/>
        </p:nvSpPr>
        <p:spPr>
          <a:xfrm>
            <a:off x="9147595" y="148324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109" name="组合 108"/>
          <p:cNvGrpSpPr/>
          <p:nvPr/>
        </p:nvGrpSpPr>
        <p:grpSpPr>
          <a:xfrm>
            <a:off x="2992367" y="1500749"/>
            <a:ext cx="1634472" cy="1033620"/>
            <a:chOff x="1451528" y="1638320"/>
            <a:chExt cx="1333686" cy="775215"/>
          </a:xfrm>
        </p:grpSpPr>
        <p:sp>
          <p:nvSpPr>
            <p:cNvPr id="110"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1"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4" name="组合 113"/>
          <p:cNvGrpSpPr/>
          <p:nvPr/>
        </p:nvGrpSpPr>
        <p:grpSpPr>
          <a:xfrm>
            <a:off x="4789142" y="1500749"/>
            <a:ext cx="1634472" cy="1033620"/>
            <a:chOff x="1451528" y="1638320"/>
            <a:chExt cx="1333686" cy="775215"/>
          </a:xfrm>
        </p:grpSpPr>
        <p:sp>
          <p:nvSpPr>
            <p:cNvPr id="115"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6"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7" name="组合 116"/>
          <p:cNvGrpSpPr/>
          <p:nvPr/>
        </p:nvGrpSpPr>
        <p:grpSpPr>
          <a:xfrm>
            <a:off x="6412065" y="1500749"/>
            <a:ext cx="1634472" cy="1033620"/>
            <a:chOff x="1451528" y="1638320"/>
            <a:chExt cx="1333686" cy="775215"/>
          </a:xfrm>
        </p:grpSpPr>
        <p:sp>
          <p:nvSpPr>
            <p:cNvPr id="118"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9"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20" name="组合 119"/>
          <p:cNvGrpSpPr/>
          <p:nvPr/>
        </p:nvGrpSpPr>
        <p:grpSpPr>
          <a:xfrm>
            <a:off x="8098695" y="1500749"/>
            <a:ext cx="1634472" cy="1033620"/>
            <a:chOff x="1451528" y="1638320"/>
            <a:chExt cx="1333686" cy="775215"/>
          </a:xfrm>
        </p:grpSpPr>
        <p:sp>
          <p:nvSpPr>
            <p:cNvPr id="161"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6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53" presetClass="entr" presetSubtype="16"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par>
                                <p:cTn id="25" presetID="53" presetClass="entr" presetSubtype="16"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par>
                                <p:cTn id="30" presetID="53" presetClass="entr" presetSubtype="16" fill="hold"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nodeType="withEffect">
                                  <p:stCondLst>
                                    <p:cond delay="0"/>
                                  </p:stCondLst>
                                  <p:childTnLst>
                                    <p:set>
                                      <p:cBhvr>
                                        <p:cTn id="41" dur="1" fill="hold">
                                          <p:stCondLst>
                                            <p:cond delay="0"/>
                                          </p:stCondLst>
                                        </p:cTn>
                                        <p:tgtEl>
                                          <p:spTgt spid="83"/>
                                        </p:tgtEl>
                                        <p:attrNameLst>
                                          <p:attrName>style.visibility</p:attrName>
                                        </p:attrNameLst>
                                      </p:cBhvr>
                                      <p:to>
                                        <p:strVal val="visible"/>
                                      </p:to>
                                    </p:set>
                                    <p:anim calcmode="lin" valueType="num">
                                      <p:cBhvr>
                                        <p:cTn id="42" dur="500" fill="hold"/>
                                        <p:tgtEl>
                                          <p:spTgt spid="83"/>
                                        </p:tgtEl>
                                        <p:attrNameLst>
                                          <p:attrName>ppt_w</p:attrName>
                                        </p:attrNameLst>
                                      </p:cBhvr>
                                      <p:tavLst>
                                        <p:tav tm="0">
                                          <p:val>
                                            <p:fltVal val="0"/>
                                          </p:val>
                                        </p:tav>
                                        <p:tav tm="100000">
                                          <p:val>
                                            <p:strVal val="#ppt_w"/>
                                          </p:val>
                                        </p:tav>
                                      </p:tavLst>
                                    </p:anim>
                                    <p:anim calcmode="lin" valueType="num">
                                      <p:cBhvr>
                                        <p:cTn id="43" dur="500" fill="hold"/>
                                        <p:tgtEl>
                                          <p:spTgt spid="83"/>
                                        </p:tgtEl>
                                        <p:attrNameLst>
                                          <p:attrName>ppt_h</p:attrName>
                                        </p:attrNameLst>
                                      </p:cBhvr>
                                      <p:tavLst>
                                        <p:tav tm="0">
                                          <p:val>
                                            <p:fltVal val="0"/>
                                          </p:val>
                                        </p:tav>
                                        <p:tav tm="100000">
                                          <p:val>
                                            <p:strVal val="#ppt_h"/>
                                          </p:val>
                                        </p:tav>
                                      </p:tavLst>
                                    </p:anim>
                                    <p:animEffect transition="in" filter="fade">
                                      <p:cBhvr>
                                        <p:cTn id="44" dur="500"/>
                                        <p:tgtEl>
                                          <p:spTgt spid="83"/>
                                        </p:tgtEl>
                                      </p:cBhvr>
                                    </p:animEffect>
                                  </p:childTnLst>
                                </p:cTn>
                              </p:par>
                              <p:par>
                                <p:cTn id="45" presetID="53" presetClass="entr" presetSubtype="16"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p:cTn id="47" dur="500" fill="hold"/>
                                        <p:tgtEl>
                                          <p:spTgt spid="84"/>
                                        </p:tgtEl>
                                        <p:attrNameLst>
                                          <p:attrName>ppt_w</p:attrName>
                                        </p:attrNameLst>
                                      </p:cBhvr>
                                      <p:tavLst>
                                        <p:tav tm="0">
                                          <p:val>
                                            <p:fltVal val="0"/>
                                          </p:val>
                                        </p:tav>
                                        <p:tav tm="100000">
                                          <p:val>
                                            <p:strVal val="#ppt_w"/>
                                          </p:val>
                                        </p:tav>
                                      </p:tavLst>
                                    </p:anim>
                                    <p:anim calcmode="lin" valueType="num">
                                      <p:cBhvr>
                                        <p:cTn id="48" dur="500" fill="hold"/>
                                        <p:tgtEl>
                                          <p:spTgt spid="84"/>
                                        </p:tgtEl>
                                        <p:attrNameLst>
                                          <p:attrName>ppt_h</p:attrName>
                                        </p:attrNameLst>
                                      </p:cBhvr>
                                      <p:tavLst>
                                        <p:tav tm="0">
                                          <p:val>
                                            <p:fltVal val="0"/>
                                          </p:val>
                                        </p:tav>
                                        <p:tav tm="100000">
                                          <p:val>
                                            <p:strVal val="#ppt_h"/>
                                          </p:val>
                                        </p:tav>
                                      </p:tavLst>
                                    </p:anim>
                                    <p:animEffect transition="in" filter="fade">
                                      <p:cBhvr>
                                        <p:cTn id="49" dur="500"/>
                                        <p:tgtEl>
                                          <p:spTgt spid="8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p:cTn id="52" dur="500" fill="hold"/>
                                        <p:tgtEl>
                                          <p:spTgt spid="95"/>
                                        </p:tgtEl>
                                        <p:attrNameLst>
                                          <p:attrName>ppt_w</p:attrName>
                                        </p:attrNameLst>
                                      </p:cBhvr>
                                      <p:tavLst>
                                        <p:tav tm="0">
                                          <p:val>
                                            <p:fltVal val="0"/>
                                          </p:val>
                                        </p:tav>
                                        <p:tav tm="100000">
                                          <p:val>
                                            <p:strVal val="#ppt_w"/>
                                          </p:val>
                                        </p:tav>
                                      </p:tavLst>
                                    </p:anim>
                                    <p:anim calcmode="lin" valueType="num">
                                      <p:cBhvr>
                                        <p:cTn id="53" dur="500" fill="hold"/>
                                        <p:tgtEl>
                                          <p:spTgt spid="95"/>
                                        </p:tgtEl>
                                        <p:attrNameLst>
                                          <p:attrName>ppt_h</p:attrName>
                                        </p:attrNameLst>
                                      </p:cBhvr>
                                      <p:tavLst>
                                        <p:tav tm="0">
                                          <p:val>
                                            <p:fltVal val="0"/>
                                          </p:val>
                                        </p:tav>
                                        <p:tav tm="100000">
                                          <p:val>
                                            <p:strVal val="#ppt_h"/>
                                          </p:val>
                                        </p:tav>
                                      </p:tavLst>
                                    </p:anim>
                                    <p:animEffect transition="in" filter="fade">
                                      <p:cBhvr>
                                        <p:cTn id="54" dur="500"/>
                                        <p:tgtEl>
                                          <p:spTgt spid="95"/>
                                        </p:tgtEl>
                                      </p:cBhvr>
                                    </p:animEffect>
                                  </p:childTnLst>
                                </p:cTn>
                              </p:par>
                              <p:par>
                                <p:cTn id="55" presetID="53" presetClass="entr" presetSubtype="16" fill="hold" nodeType="withEffect">
                                  <p:stCondLst>
                                    <p:cond delay="0"/>
                                  </p:stCondLst>
                                  <p:childTnLst>
                                    <p:set>
                                      <p:cBhvr>
                                        <p:cTn id="56" dur="1" fill="hold">
                                          <p:stCondLst>
                                            <p:cond delay="0"/>
                                          </p:stCondLst>
                                        </p:cTn>
                                        <p:tgtEl>
                                          <p:spTgt spid="96"/>
                                        </p:tgtEl>
                                        <p:attrNameLst>
                                          <p:attrName>style.visibility</p:attrName>
                                        </p:attrNameLst>
                                      </p:cBhvr>
                                      <p:to>
                                        <p:strVal val="visible"/>
                                      </p:to>
                                    </p:set>
                                    <p:anim calcmode="lin" valueType="num">
                                      <p:cBhvr>
                                        <p:cTn id="57" dur="500" fill="hold"/>
                                        <p:tgtEl>
                                          <p:spTgt spid="96"/>
                                        </p:tgtEl>
                                        <p:attrNameLst>
                                          <p:attrName>ppt_w</p:attrName>
                                        </p:attrNameLst>
                                      </p:cBhvr>
                                      <p:tavLst>
                                        <p:tav tm="0">
                                          <p:val>
                                            <p:fltVal val="0"/>
                                          </p:val>
                                        </p:tav>
                                        <p:tav tm="100000">
                                          <p:val>
                                            <p:strVal val="#ppt_w"/>
                                          </p:val>
                                        </p:tav>
                                      </p:tavLst>
                                    </p:anim>
                                    <p:anim calcmode="lin" valueType="num">
                                      <p:cBhvr>
                                        <p:cTn id="58" dur="500" fill="hold"/>
                                        <p:tgtEl>
                                          <p:spTgt spid="96"/>
                                        </p:tgtEl>
                                        <p:attrNameLst>
                                          <p:attrName>ppt_h</p:attrName>
                                        </p:attrNameLst>
                                      </p:cBhvr>
                                      <p:tavLst>
                                        <p:tav tm="0">
                                          <p:val>
                                            <p:fltVal val="0"/>
                                          </p:val>
                                        </p:tav>
                                        <p:tav tm="100000">
                                          <p:val>
                                            <p:strVal val="#ppt_h"/>
                                          </p:val>
                                        </p:tav>
                                      </p:tavLst>
                                    </p:anim>
                                    <p:animEffect transition="in" filter="fade">
                                      <p:cBhvr>
                                        <p:cTn id="59" dur="500"/>
                                        <p:tgtEl>
                                          <p:spTgt spid="9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97"/>
                                        </p:tgtEl>
                                        <p:attrNameLst>
                                          <p:attrName>style.visibility</p:attrName>
                                        </p:attrNameLst>
                                      </p:cBhvr>
                                      <p:to>
                                        <p:strVal val="visible"/>
                                      </p:to>
                                    </p:set>
                                    <p:anim calcmode="lin" valueType="num">
                                      <p:cBhvr>
                                        <p:cTn id="62" dur="500" fill="hold"/>
                                        <p:tgtEl>
                                          <p:spTgt spid="97"/>
                                        </p:tgtEl>
                                        <p:attrNameLst>
                                          <p:attrName>ppt_w</p:attrName>
                                        </p:attrNameLst>
                                      </p:cBhvr>
                                      <p:tavLst>
                                        <p:tav tm="0">
                                          <p:val>
                                            <p:fltVal val="0"/>
                                          </p:val>
                                        </p:tav>
                                        <p:tav tm="100000">
                                          <p:val>
                                            <p:strVal val="#ppt_w"/>
                                          </p:val>
                                        </p:tav>
                                      </p:tavLst>
                                    </p:anim>
                                    <p:anim calcmode="lin" valueType="num">
                                      <p:cBhvr>
                                        <p:cTn id="63" dur="500" fill="hold"/>
                                        <p:tgtEl>
                                          <p:spTgt spid="97"/>
                                        </p:tgtEl>
                                        <p:attrNameLst>
                                          <p:attrName>ppt_h</p:attrName>
                                        </p:attrNameLst>
                                      </p:cBhvr>
                                      <p:tavLst>
                                        <p:tav tm="0">
                                          <p:val>
                                            <p:fltVal val="0"/>
                                          </p:val>
                                        </p:tav>
                                        <p:tav tm="100000">
                                          <p:val>
                                            <p:strVal val="#ppt_h"/>
                                          </p:val>
                                        </p:tav>
                                      </p:tavLst>
                                    </p:anim>
                                    <p:animEffect transition="in" filter="fade">
                                      <p:cBhvr>
                                        <p:cTn id="64" dur="500"/>
                                        <p:tgtEl>
                                          <p:spTgt spid="97"/>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500"/>
                                        <p:tgtEl>
                                          <p:spTgt spid="53"/>
                                        </p:tgtEl>
                                      </p:cBhvr>
                                    </p:animEffect>
                                    <p:anim calcmode="lin" valueType="num">
                                      <p:cBhvr>
                                        <p:cTn id="70" dur="500" fill="hold"/>
                                        <p:tgtEl>
                                          <p:spTgt spid="53"/>
                                        </p:tgtEl>
                                        <p:attrNameLst>
                                          <p:attrName>ppt_x</p:attrName>
                                        </p:attrNameLst>
                                      </p:cBhvr>
                                      <p:tavLst>
                                        <p:tav tm="0">
                                          <p:val>
                                            <p:strVal val="#ppt_x"/>
                                          </p:val>
                                        </p:tav>
                                        <p:tav tm="100000">
                                          <p:val>
                                            <p:strVal val="#ppt_x"/>
                                          </p:val>
                                        </p:tav>
                                      </p:tavLst>
                                    </p:anim>
                                    <p:anim calcmode="lin" valueType="num">
                                      <p:cBhvr>
                                        <p:cTn id="71" dur="500" fill="hold"/>
                                        <p:tgtEl>
                                          <p:spTgt spid="5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anim calcmode="lin" valueType="num">
                                      <p:cBhvr>
                                        <p:cTn id="75" dur="500" fill="hold"/>
                                        <p:tgtEl>
                                          <p:spTgt spid="69"/>
                                        </p:tgtEl>
                                        <p:attrNameLst>
                                          <p:attrName>ppt_x</p:attrName>
                                        </p:attrNameLst>
                                      </p:cBhvr>
                                      <p:tavLst>
                                        <p:tav tm="0">
                                          <p:val>
                                            <p:strVal val="#ppt_x"/>
                                          </p:val>
                                        </p:tav>
                                        <p:tav tm="100000">
                                          <p:val>
                                            <p:strVal val="#ppt_x"/>
                                          </p:val>
                                        </p:tav>
                                      </p:tavLst>
                                    </p:anim>
                                    <p:anim calcmode="lin" valueType="num">
                                      <p:cBhvr>
                                        <p:cTn id="76" dur="500" fill="hold"/>
                                        <p:tgtEl>
                                          <p:spTgt spid="6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500"/>
                                        <p:tgtEl>
                                          <p:spTgt spid="85"/>
                                        </p:tgtEl>
                                      </p:cBhvr>
                                    </p:animEffect>
                                    <p:anim calcmode="lin" valueType="num">
                                      <p:cBhvr>
                                        <p:cTn id="80" dur="500" fill="hold"/>
                                        <p:tgtEl>
                                          <p:spTgt spid="85"/>
                                        </p:tgtEl>
                                        <p:attrNameLst>
                                          <p:attrName>ppt_x</p:attrName>
                                        </p:attrNameLst>
                                      </p:cBhvr>
                                      <p:tavLst>
                                        <p:tav tm="0">
                                          <p:val>
                                            <p:strVal val="#ppt_x"/>
                                          </p:val>
                                        </p:tav>
                                        <p:tav tm="100000">
                                          <p:val>
                                            <p:strVal val="#ppt_x"/>
                                          </p:val>
                                        </p:tav>
                                      </p:tavLst>
                                    </p:anim>
                                    <p:anim calcmode="lin" valueType="num">
                                      <p:cBhvr>
                                        <p:cTn id="81" dur="500" fill="hold"/>
                                        <p:tgtEl>
                                          <p:spTgt spid="8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anim calcmode="lin" valueType="num">
                                      <p:cBhvr>
                                        <p:cTn id="85" dur="500" fill="hold"/>
                                        <p:tgtEl>
                                          <p:spTgt spid="98"/>
                                        </p:tgtEl>
                                        <p:attrNameLst>
                                          <p:attrName>ppt_x</p:attrName>
                                        </p:attrNameLst>
                                      </p:cBhvr>
                                      <p:tavLst>
                                        <p:tav tm="0">
                                          <p:val>
                                            <p:strVal val="#ppt_x"/>
                                          </p:val>
                                        </p:tav>
                                        <p:tav tm="100000">
                                          <p:val>
                                            <p:strVal val="#ppt_x"/>
                                          </p:val>
                                        </p:tav>
                                      </p:tavLst>
                                    </p:anim>
                                    <p:anim calcmode="lin" valueType="num">
                                      <p:cBhvr>
                                        <p:cTn id="86" dur="5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09"/>
                                        </p:tgtEl>
                                        <p:attrNameLst>
                                          <p:attrName>style.visibility</p:attrName>
                                        </p:attrNameLst>
                                      </p:cBhvr>
                                      <p:to>
                                        <p:strVal val="visible"/>
                                      </p:to>
                                    </p:set>
                                    <p:animEffect transition="in" filter="fade">
                                      <p:cBhvr>
                                        <p:cTn id="89" dur="500"/>
                                        <p:tgtEl>
                                          <p:spTgt spid="109"/>
                                        </p:tgtEl>
                                      </p:cBhvr>
                                    </p:animEffect>
                                    <p:anim calcmode="lin" valueType="num">
                                      <p:cBhvr>
                                        <p:cTn id="90" dur="500" fill="hold"/>
                                        <p:tgtEl>
                                          <p:spTgt spid="109"/>
                                        </p:tgtEl>
                                        <p:attrNameLst>
                                          <p:attrName>ppt_x</p:attrName>
                                        </p:attrNameLst>
                                      </p:cBhvr>
                                      <p:tavLst>
                                        <p:tav tm="0">
                                          <p:val>
                                            <p:strVal val="#ppt_x"/>
                                          </p:val>
                                        </p:tav>
                                        <p:tav tm="100000">
                                          <p:val>
                                            <p:strVal val="#ppt_x"/>
                                          </p:val>
                                        </p:tav>
                                      </p:tavLst>
                                    </p:anim>
                                    <p:anim calcmode="lin" valueType="num">
                                      <p:cBhvr>
                                        <p:cTn id="91" dur="500" fill="hold"/>
                                        <p:tgtEl>
                                          <p:spTgt spid="109"/>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14"/>
                                        </p:tgtEl>
                                        <p:attrNameLst>
                                          <p:attrName>style.visibility</p:attrName>
                                        </p:attrNameLst>
                                      </p:cBhvr>
                                      <p:to>
                                        <p:strVal val="visible"/>
                                      </p:to>
                                    </p:set>
                                    <p:animEffect transition="in" filter="fade">
                                      <p:cBhvr>
                                        <p:cTn id="94" dur="500"/>
                                        <p:tgtEl>
                                          <p:spTgt spid="114"/>
                                        </p:tgtEl>
                                      </p:cBhvr>
                                    </p:animEffect>
                                    <p:anim calcmode="lin" valueType="num">
                                      <p:cBhvr>
                                        <p:cTn id="95" dur="500" fill="hold"/>
                                        <p:tgtEl>
                                          <p:spTgt spid="114"/>
                                        </p:tgtEl>
                                        <p:attrNameLst>
                                          <p:attrName>ppt_x</p:attrName>
                                        </p:attrNameLst>
                                      </p:cBhvr>
                                      <p:tavLst>
                                        <p:tav tm="0">
                                          <p:val>
                                            <p:strVal val="#ppt_x"/>
                                          </p:val>
                                        </p:tav>
                                        <p:tav tm="100000">
                                          <p:val>
                                            <p:strVal val="#ppt_x"/>
                                          </p:val>
                                        </p:tav>
                                      </p:tavLst>
                                    </p:anim>
                                    <p:anim calcmode="lin" valueType="num">
                                      <p:cBhvr>
                                        <p:cTn id="96" dur="500" fill="hold"/>
                                        <p:tgtEl>
                                          <p:spTgt spid="114"/>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117"/>
                                        </p:tgtEl>
                                        <p:attrNameLst>
                                          <p:attrName>style.visibility</p:attrName>
                                        </p:attrNameLst>
                                      </p:cBhvr>
                                      <p:to>
                                        <p:strVal val="visible"/>
                                      </p:to>
                                    </p:set>
                                    <p:animEffect transition="in" filter="fade">
                                      <p:cBhvr>
                                        <p:cTn id="99" dur="500"/>
                                        <p:tgtEl>
                                          <p:spTgt spid="117"/>
                                        </p:tgtEl>
                                      </p:cBhvr>
                                    </p:animEffect>
                                    <p:anim calcmode="lin" valueType="num">
                                      <p:cBhvr>
                                        <p:cTn id="100" dur="500" fill="hold"/>
                                        <p:tgtEl>
                                          <p:spTgt spid="117"/>
                                        </p:tgtEl>
                                        <p:attrNameLst>
                                          <p:attrName>ppt_x</p:attrName>
                                        </p:attrNameLst>
                                      </p:cBhvr>
                                      <p:tavLst>
                                        <p:tav tm="0">
                                          <p:val>
                                            <p:strVal val="#ppt_x"/>
                                          </p:val>
                                        </p:tav>
                                        <p:tav tm="100000">
                                          <p:val>
                                            <p:strVal val="#ppt_x"/>
                                          </p:val>
                                        </p:tav>
                                      </p:tavLst>
                                    </p:anim>
                                    <p:anim calcmode="lin" valueType="num">
                                      <p:cBhvr>
                                        <p:cTn id="101" dur="500" fill="hold"/>
                                        <p:tgtEl>
                                          <p:spTgt spid="117"/>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120"/>
                                        </p:tgtEl>
                                        <p:attrNameLst>
                                          <p:attrName>style.visibility</p:attrName>
                                        </p:attrNameLst>
                                      </p:cBhvr>
                                      <p:to>
                                        <p:strVal val="visible"/>
                                      </p:to>
                                    </p:set>
                                    <p:animEffect transition="in" filter="fade">
                                      <p:cBhvr>
                                        <p:cTn id="104" dur="500"/>
                                        <p:tgtEl>
                                          <p:spTgt spid="120"/>
                                        </p:tgtEl>
                                      </p:cBhvr>
                                    </p:animEffect>
                                    <p:anim calcmode="lin" valueType="num">
                                      <p:cBhvr>
                                        <p:cTn id="105" dur="500" fill="hold"/>
                                        <p:tgtEl>
                                          <p:spTgt spid="120"/>
                                        </p:tgtEl>
                                        <p:attrNameLst>
                                          <p:attrName>ppt_x</p:attrName>
                                        </p:attrNameLst>
                                      </p:cBhvr>
                                      <p:tavLst>
                                        <p:tav tm="0">
                                          <p:val>
                                            <p:strVal val="#ppt_x"/>
                                          </p:val>
                                        </p:tav>
                                        <p:tav tm="100000">
                                          <p:val>
                                            <p:strVal val="#ppt_x"/>
                                          </p:val>
                                        </p:tav>
                                      </p:tavLst>
                                    </p:anim>
                                    <p:anim calcmode="lin" valueType="num">
                                      <p:cBhvr>
                                        <p:cTn id="106"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3" grpId="0" bldLvl="0" animBg="1"/>
      <p:bldP spid="65" grpId="0" bldLvl="0" animBg="1"/>
      <p:bldP spid="69" grpId="0" bldLvl="0" animBg="1"/>
      <p:bldP spid="82" grpId="0" bldLvl="0" animBg="1"/>
      <p:bldP spid="85" grpId="0" bldLvl="0" animBg="1"/>
      <p:bldP spid="95" grpId="0" bldLvl="0" animBg="1"/>
      <p:bldP spid="97" grpId="0" bldLvl="0" animBg="1"/>
      <p:bldP spid="98"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49514" y="1489470"/>
            <a:ext cx="4329040" cy="3901998"/>
            <a:chOff x="2740422" y="1163894"/>
            <a:chExt cx="3812778" cy="3436663"/>
          </a:xfrm>
          <a:solidFill>
            <a:schemeClr val="bg1"/>
          </a:solidFill>
        </p:grpSpPr>
        <p:sp>
          <p:nvSpPr>
            <p:cNvPr id="80" name="Freeform 5"/>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1" name="Freeform 6"/>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2" name="Freeform 7"/>
            <p:cNvSpPr/>
            <p:nvPr/>
          </p:nvSpPr>
          <p:spPr bwMode="auto">
            <a:xfrm>
              <a:off x="4339235" y="1172858"/>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3" name="Freeform 8"/>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4" name="Freeform 9"/>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5" name="Freeform 10"/>
            <p:cNvSpPr/>
            <p:nvPr/>
          </p:nvSpPr>
          <p:spPr bwMode="auto">
            <a:xfrm>
              <a:off x="4031171" y="3481388"/>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grpSp>
          <p:nvGrpSpPr>
            <p:cNvPr id="86" name="Group 121"/>
            <p:cNvGrpSpPr/>
            <p:nvPr/>
          </p:nvGrpSpPr>
          <p:grpSpPr>
            <a:xfrm>
              <a:off x="5262450" y="1408206"/>
              <a:ext cx="417494" cy="418208"/>
              <a:chOff x="9145588" y="4435475"/>
              <a:chExt cx="464344" cy="465138"/>
            </a:xfrm>
            <a:grpFill/>
          </p:grpSpPr>
          <p:sp>
            <p:nvSpPr>
              <p:cNvPr id="9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10" name="Group 131"/>
            <p:cNvGrpSpPr/>
            <p:nvPr/>
          </p:nvGrpSpPr>
          <p:grpSpPr>
            <a:xfrm>
              <a:off x="5971868" y="2724050"/>
              <a:ext cx="417494" cy="405362"/>
              <a:chOff x="8216107" y="4449763"/>
              <a:chExt cx="464344" cy="450850"/>
            </a:xfrm>
            <a:grpFill/>
          </p:grpSpPr>
          <p:sp>
            <p:nvSpPr>
              <p:cNvPr id="111"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2"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3" name="Group 134"/>
            <p:cNvGrpSpPr/>
            <p:nvPr/>
          </p:nvGrpSpPr>
          <p:grpSpPr>
            <a:xfrm>
              <a:off x="5104730" y="4072266"/>
              <a:ext cx="418208" cy="351837"/>
              <a:chOff x="5368132" y="2625725"/>
              <a:chExt cx="465138" cy="391319"/>
            </a:xfrm>
            <a:grpFill/>
          </p:grpSpPr>
          <p:sp>
            <p:nvSpPr>
              <p:cNvPr id="1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7" name="Group 138"/>
            <p:cNvGrpSpPr/>
            <p:nvPr/>
          </p:nvGrpSpPr>
          <p:grpSpPr>
            <a:xfrm>
              <a:off x="3613677" y="3918874"/>
              <a:ext cx="417494" cy="417494"/>
              <a:chOff x="4439444" y="2582069"/>
              <a:chExt cx="464344" cy="464344"/>
            </a:xfrm>
            <a:grpFill/>
          </p:grpSpPr>
          <p:sp>
            <p:nvSpPr>
              <p:cNvPr id="1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1" name="Group 142"/>
            <p:cNvGrpSpPr/>
            <p:nvPr/>
          </p:nvGrpSpPr>
          <p:grpSpPr>
            <a:xfrm>
              <a:off x="2918494" y="2646273"/>
              <a:ext cx="417494" cy="417494"/>
              <a:chOff x="4439444" y="1652588"/>
              <a:chExt cx="464344" cy="464344"/>
            </a:xfrm>
            <a:grpFill/>
          </p:grpSpPr>
          <p:sp>
            <p:nvSpPr>
              <p:cNvPr id="12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5" name="Group 146"/>
            <p:cNvGrpSpPr/>
            <p:nvPr/>
          </p:nvGrpSpPr>
          <p:grpSpPr>
            <a:xfrm>
              <a:off x="3768545" y="1369668"/>
              <a:ext cx="417494" cy="326145"/>
              <a:chOff x="2581275" y="1710532"/>
              <a:chExt cx="464344" cy="362744"/>
            </a:xfrm>
            <a:grpFill/>
          </p:grpSpPr>
          <p:sp>
            <p:nvSpPr>
              <p:cNvPr id="12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3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4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5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sp>
          <p:nvSpPr>
            <p:cNvPr id="156" name="TextBox 155"/>
            <p:cNvSpPr txBox="1"/>
            <p:nvPr/>
          </p:nvSpPr>
          <p:spPr>
            <a:xfrm>
              <a:off x="4268137" y="3188878"/>
              <a:ext cx="758374" cy="463637"/>
            </a:xfrm>
            <a:prstGeom prst="rect">
              <a:avLst/>
            </a:prstGeom>
            <a:noFill/>
          </p:spPr>
          <p:txBody>
            <a:bodyPr wrap="none" rtlCol="0">
              <a:spAutoFit/>
            </a:bodyPr>
            <a:lstStyle/>
            <a:p>
              <a:pPr algn="ctr"/>
              <a:r>
                <a:rPr lang="zh-CN" altLang="en-US" sz="2665" dirty="0">
                  <a:solidFill>
                    <a:schemeClr val="tx1"/>
                  </a:solidFill>
                  <a:latin typeface="黑体" panose="02010600030101010101" charset="-122"/>
                  <a:ea typeface="黑体" panose="02010600030101010101" charset="-122"/>
                </a:rPr>
                <a:t>标题</a:t>
              </a: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633017"/>
            </a:solidFill>
            <a:ln w="9525" cap="flat" cmpd="sng" algn="ctr">
              <a:noFill/>
              <a:prstDash val="solid"/>
              <a:headEnd type="none" w="med" len="med"/>
              <a:tailEnd type="none" w="med" len="med"/>
            </a:ln>
            <a:effectLst/>
          </p:spPr>
          <p:txBody>
            <a:bodyPr vert="horz" wrap="square" lIns="124341" tIns="62170" rIns="124341" bIns="62170" numCol="1" rtlCol="0" anchor="ctr" anchorCtr="0" compatLnSpc="1"/>
            <a:lstStyle/>
            <a:p>
              <a:pPr algn="ctr" defTabSz="931545" fontAlgn="base">
                <a:lnSpc>
                  <a:spcPct val="90000"/>
                </a:lnSpc>
                <a:spcBef>
                  <a:spcPct val="0"/>
                </a:spcBef>
                <a:spcAft>
                  <a:spcPct val="0"/>
                </a:spcAft>
                <a:defRPr/>
              </a:pPr>
              <a:endParaRPr lang="en-US" sz="2935" kern="0" dirty="0">
                <a:solidFill>
                  <a:schemeClr val="tx1"/>
                </a:solidFill>
                <a:latin typeface="黑体" panose="02010600030101010101" charset="-122"/>
                <a:ea typeface="黑体" panose="02010600030101010101" charset="-122"/>
              </a:endParaRPr>
            </a:p>
          </p:txBody>
        </p:sp>
      </p:grpSp>
      <p:grpSp>
        <p:nvGrpSpPr>
          <p:cNvPr id="171" name="组合 170"/>
          <p:cNvGrpSpPr/>
          <p:nvPr/>
        </p:nvGrpSpPr>
        <p:grpSpPr>
          <a:xfrm>
            <a:off x="970512" y="1520013"/>
            <a:ext cx="2565023" cy="1000537"/>
            <a:chOff x="1072034" y="1783252"/>
            <a:chExt cx="1923767" cy="750403"/>
          </a:xfrm>
        </p:grpSpPr>
        <p:sp>
          <p:nvSpPr>
            <p:cNvPr id="172" name="TextBox 171"/>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3" name="TextBox 172"/>
            <p:cNvSpPr txBox="1"/>
            <p:nvPr/>
          </p:nvSpPr>
          <p:spPr>
            <a:xfrm>
              <a:off x="2119788"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4" name="组合 173"/>
          <p:cNvGrpSpPr/>
          <p:nvPr/>
        </p:nvGrpSpPr>
        <p:grpSpPr>
          <a:xfrm>
            <a:off x="970512" y="2920631"/>
            <a:ext cx="2565023" cy="1013237"/>
            <a:chOff x="1072034" y="1783252"/>
            <a:chExt cx="1923767" cy="759928"/>
          </a:xfrm>
        </p:grpSpPr>
        <p:sp>
          <p:nvSpPr>
            <p:cNvPr id="175" name="TextBox 174"/>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6" name="TextBox 175"/>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7" name="组合 176"/>
          <p:cNvGrpSpPr/>
          <p:nvPr/>
        </p:nvGrpSpPr>
        <p:grpSpPr>
          <a:xfrm>
            <a:off x="970512" y="4378109"/>
            <a:ext cx="2565023" cy="1013237"/>
            <a:chOff x="1072034" y="1783252"/>
            <a:chExt cx="1923767" cy="759928"/>
          </a:xfrm>
        </p:grpSpPr>
        <p:sp>
          <p:nvSpPr>
            <p:cNvPr id="178" name="TextBox 177"/>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9" name="TextBox 178"/>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0" name="组合 179"/>
          <p:cNvGrpSpPr/>
          <p:nvPr/>
        </p:nvGrpSpPr>
        <p:grpSpPr>
          <a:xfrm>
            <a:off x="8702616" y="1524701"/>
            <a:ext cx="2565023" cy="1000537"/>
            <a:chOff x="1072034" y="1783252"/>
            <a:chExt cx="1923767" cy="750403"/>
          </a:xfrm>
        </p:grpSpPr>
        <p:sp>
          <p:nvSpPr>
            <p:cNvPr id="181" name="TextBox 180"/>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2" name="TextBox 181"/>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3" name="组合 182"/>
          <p:cNvGrpSpPr/>
          <p:nvPr/>
        </p:nvGrpSpPr>
        <p:grpSpPr>
          <a:xfrm>
            <a:off x="8702616" y="2982180"/>
            <a:ext cx="2565023" cy="1013237"/>
            <a:chOff x="1072034" y="1783252"/>
            <a:chExt cx="1923767" cy="759928"/>
          </a:xfrm>
        </p:grpSpPr>
        <p:sp>
          <p:nvSpPr>
            <p:cNvPr id="184" name="TextBox 183"/>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5" name="TextBox 184"/>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6" name="组合 185"/>
          <p:cNvGrpSpPr/>
          <p:nvPr/>
        </p:nvGrpSpPr>
        <p:grpSpPr>
          <a:xfrm>
            <a:off x="8702616" y="4273421"/>
            <a:ext cx="2565023" cy="1013237"/>
            <a:chOff x="1072034" y="1783252"/>
            <a:chExt cx="1923767" cy="759928"/>
          </a:xfrm>
        </p:grpSpPr>
        <p:sp>
          <p:nvSpPr>
            <p:cNvPr id="187" name="TextBox 186"/>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8" name="TextBox 187"/>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71"/>
                                        </p:tgtEl>
                                        <p:attrNameLst>
                                          <p:attrName>style.visibility</p:attrName>
                                        </p:attrNameLst>
                                      </p:cBhvr>
                                      <p:to>
                                        <p:strVal val="visible"/>
                                      </p:to>
                                    </p:set>
                                    <p:anim calcmode="lin" valueType="num">
                                      <p:cBhvr additive="base">
                                        <p:cTn id="14" dur="500" fill="hold"/>
                                        <p:tgtEl>
                                          <p:spTgt spid="171"/>
                                        </p:tgtEl>
                                        <p:attrNameLst>
                                          <p:attrName>ppt_x</p:attrName>
                                        </p:attrNameLst>
                                      </p:cBhvr>
                                      <p:tavLst>
                                        <p:tav tm="0">
                                          <p:val>
                                            <p:strVal val="0-#ppt_w/2"/>
                                          </p:val>
                                        </p:tav>
                                        <p:tav tm="100000">
                                          <p:val>
                                            <p:strVal val="#ppt_x"/>
                                          </p:val>
                                        </p:tav>
                                      </p:tavLst>
                                    </p:anim>
                                    <p:anim calcmode="lin" valueType="num">
                                      <p:cBhvr additive="base">
                                        <p:cTn id="15" dur="500" fill="hold"/>
                                        <p:tgtEl>
                                          <p:spTgt spid="17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174"/>
                                        </p:tgtEl>
                                        <p:attrNameLst>
                                          <p:attrName>style.visibility</p:attrName>
                                        </p:attrNameLst>
                                      </p:cBhvr>
                                      <p:to>
                                        <p:strVal val="visible"/>
                                      </p:to>
                                    </p:set>
                                    <p:anim calcmode="lin" valueType="num">
                                      <p:cBhvr additive="base">
                                        <p:cTn id="20" dur="500" fill="hold"/>
                                        <p:tgtEl>
                                          <p:spTgt spid="174"/>
                                        </p:tgtEl>
                                        <p:attrNameLst>
                                          <p:attrName>ppt_x</p:attrName>
                                        </p:attrNameLst>
                                      </p:cBhvr>
                                      <p:tavLst>
                                        <p:tav tm="0">
                                          <p:val>
                                            <p:strVal val="0-#ppt_w/2"/>
                                          </p:val>
                                        </p:tav>
                                        <p:tav tm="100000">
                                          <p:val>
                                            <p:strVal val="#ppt_x"/>
                                          </p:val>
                                        </p:tav>
                                      </p:tavLst>
                                    </p:anim>
                                    <p:anim calcmode="lin" valueType="num">
                                      <p:cBhvr additive="base">
                                        <p:cTn id="21"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77"/>
                                        </p:tgtEl>
                                        <p:attrNameLst>
                                          <p:attrName>style.visibility</p:attrName>
                                        </p:attrNameLst>
                                      </p:cBhvr>
                                      <p:to>
                                        <p:strVal val="visible"/>
                                      </p:to>
                                    </p:set>
                                    <p:anim calcmode="lin" valueType="num">
                                      <p:cBhvr additive="base">
                                        <p:cTn id="26" dur="500" fill="hold"/>
                                        <p:tgtEl>
                                          <p:spTgt spid="177"/>
                                        </p:tgtEl>
                                        <p:attrNameLst>
                                          <p:attrName>ppt_x</p:attrName>
                                        </p:attrNameLst>
                                      </p:cBhvr>
                                      <p:tavLst>
                                        <p:tav tm="0">
                                          <p:val>
                                            <p:strVal val="0-#ppt_w/2"/>
                                          </p:val>
                                        </p:tav>
                                        <p:tav tm="100000">
                                          <p:val>
                                            <p:strVal val="#ppt_x"/>
                                          </p:val>
                                        </p:tav>
                                      </p:tavLst>
                                    </p:anim>
                                    <p:anim calcmode="lin" valueType="num">
                                      <p:cBhvr additive="base">
                                        <p:cTn id="27" dur="500" fill="hold"/>
                                        <p:tgtEl>
                                          <p:spTgt spid="17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80"/>
                                        </p:tgtEl>
                                        <p:attrNameLst>
                                          <p:attrName>style.visibility</p:attrName>
                                        </p:attrNameLst>
                                      </p:cBhvr>
                                      <p:to>
                                        <p:strVal val="visible"/>
                                      </p:to>
                                    </p:set>
                                    <p:anim calcmode="lin" valueType="num">
                                      <p:cBhvr additive="base">
                                        <p:cTn id="30" dur="500" fill="hold"/>
                                        <p:tgtEl>
                                          <p:spTgt spid="180"/>
                                        </p:tgtEl>
                                        <p:attrNameLst>
                                          <p:attrName>ppt_x</p:attrName>
                                        </p:attrNameLst>
                                      </p:cBhvr>
                                      <p:tavLst>
                                        <p:tav tm="0">
                                          <p:val>
                                            <p:strVal val="1+#ppt_w/2"/>
                                          </p:val>
                                        </p:tav>
                                        <p:tav tm="100000">
                                          <p:val>
                                            <p:strVal val="#ppt_x"/>
                                          </p:val>
                                        </p:tav>
                                      </p:tavLst>
                                    </p:anim>
                                    <p:anim calcmode="lin" valueType="num">
                                      <p:cBhvr additive="base">
                                        <p:cTn id="31"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83"/>
                                        </p:tgtEl>
                                        <p:attrNameLst>
                                          <p:attrName>style.visibility</p:attrName>
                                        </p:attrNameLst>
                                      </p:cBhvr>
                                      <p:to>
                                        <p:strVal val="visible"/>
                                      </p:to>
                                    </p:set>
                                    <p:anim calcmode="lin" valueType="num">
                                      <p:cBhvr additive="base">
                                        <p:cTn id="36" dur="500" fill="hold"/>
                                        <p:tgtEl>
                                          <p:spTgt spid="183"/>
                                        </p:tgtEl>
                                        <p:attrNameLst>
                                          <p:attrName>ppt_x</p:attrName>
                                        </p:attrNameLst>
                                      </p:cBhvr>
                                      <p:tavLst>
                                        <p:tav tm="0">
                                          <p:val>
                                            <p:strVal val="1+#ppt_w/2"/>
                                          </p:val>
                                        </p:tav>
                                        <p:tav tm="100000">
                                          <p:val>
                                            <p:strVal val="#ppt_x"/>
                                          </p:val>
                                        </p:tav>
                                      </p:tavLst>
                                    </p:anim>
                                    <p:anim calcmode="lin" valueType="num">
                                      <p:cBhvr additive="base">
                                        <p:cTn id="37"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86"/>
                                        </p:tgtEl>
                                        <p:attrNameLst>
                                          <p:attrName>style.visibility</p:attrName>
                                        </p:attrNameLst>
                                      </p:cBhvr>
                                      <p:to>
                                        <p:strVal val="visible"/>
                                      </p:to>
                                    </p:set>
                                    <p:anim calcmode="lin" valueType="num">
                                      <p:cBhvr additive="base">
                                        <p:cTn id="42" dur="500" fill="hold"/>
                                        <p:tgtEl>
                                          <p:spTgt spid="186"/>
                                        </p:tgtEl>
                                        <p:attrNameLst>
                                          <p:attrName>ppt_x</p:attrName>
                                        </p:attrNameLst>
                                      </p:cBhvr>
                                      <p:tavLst>
                                        <p:tav tm="0">
                                          <p:val>
                                            <p:strVal val="1+#ppt_w/2"/>
                                          </p:val>
                                        </p:tav>
                                        <p:tav tm="100000">
                                          <p:val>
                                            <p:strVal val="#ppt_x"/>
                                          </p:val>
                                        </p:tav>
                                      </p:tavLst>
                                    </p:anim>
                                    <p:anim calcmode="lin" valueType="num">
                                      <p:cBhvr additive="base">
                                        <p:cTn id="43" dur="5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4"/>
          <p:cNvGrpSpPr/>
          <p:nvPr/>
        </p:nvGrpSpPr>
        <p:grpSpPr>
          <a:xfrm>
            <a:off x="5379937" y="2801314"/>
            <a:ext cx="1414667" cy="1619124"/>
            <a:chOff x="5379142" y="2991066"/>
            <a:chExt cx="1414667" cy="1619124"/>
          </a:xfrm>
          <a:solidFill>
            <a:srgbClr val="633017"/>
          </a:solidFill>
        </p:grpSpPr>
        <p:sp>
          <p:nvSpPr>
            <p:cNvPr id="5" name="Shape 1723"/>
            <p:cNvSpPr/>
            <p:nvPr/>
          </p:nvSpPr>
          <p:spPr>
            <a:xfrm rot="18900000">
              <a:off x="5379143"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7" name="Shape 1726"/>
            <p:cNvSpPr/>
            <p:nvPr/>
          </p:nvSpPr>
          <p:spPr>
            <a:xfrm rot="18900000">
              <a:off x="5379142"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8" name="Group 12"/>
          <p:cNvGrpSpPr/>
          <p:nvPr/>
        </p:nvGrpSpPr>
        <p:grpSpPr>
          <a:xfrm>
            <a:off x="3564665" y="3009657"/>
            <a:ext cx="1414667" cy="1619124"/>
            <a:chOff x="3563871" y="3199409"/>
            <a:chExt cx="1414666" cy="1619124"/>
          </a:xfrm>
          <a:solidFill>
            <a:srgbClr val="627D01"/>
          </a:solidFill>
        </p:grpSpPr>
        <p:sp>
          <p:nvSpPr>
            <p:cNvPr id="9" name="Shape 1722"/>
            <p:cNvSpPr/>
            <p:nvPr/>
          </p:nvSpPr>
          <p:spPr>
            <a:xfrm rot="8100000">
              <a:off x="3563871" y="3403867"/>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10" name="Shape 1729"/>
            <p:cNvSpPr/>
            <p:nvPr/>
          </p:nvSpPr>
          <p:spPr>
            <a:xfrm rot="8100000">
              <a:off x="3563871"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11" name="Group 11"/>
          <p:cNvGrpSpPr/>
          <p:nvPr/>
        </p:nvGrpSpPr>
        <p:grpSpPr>
          <a:xfrm>
            <a:off x="1680303" y="2801314"/>
            <a:ext cx="1414667" cy="1619124"/>
            <a:chOff x="1743076" y="2991066"/>
            <a:chExt cx="1414666" cy="1619124"/>
          </a:xfrm>
          <a:solidFill>
            <a:srgbClr val="633017"/>
          </a:solidFill>
        </p:grpSpPr>
        <p:sp>
          <p:nvSpPr>
            <p:cNvPr id="12" name="Shape 1721"/>
            <p:cNvSpPr/>
            <p:nvPr/>
          </p:nvSpPr>
          <p:spPr>
            <a:xfrm rot="18900000">
              <a:off x="1743076"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2" name="Shape 1732"/>
            <p:cNvSpPr/>
            <p:nvPr/>
          </p:nvSpPr>
          <p:spPr>
            <a:xfrm rot="18900000">
              <a:off x="1743076" y="3195523"/>
              <a:ext cx="1414666" cy="1414667"/>
            </a:xfrm>
            <a:prstGeom prst="roundRect">
              <a:avLst>
                <a:gd name="adj" fmla="val 15000"/>
              </a:avLst>
            </a:prstGeom>
            <a:grpFill/>
            <a:ln w="508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3" name="Group 15"/>
          <p:cNvGrpSpPr/>
          <p:nvPr/>
        </p:nvGrpSpPr>
        <p:grpSpPr>
          <a:xfrm>
            <a:off x="7200731" y="3009657"/>
            <a:ext cx="1414667" cy="1619125"/>
            <a:chOff x="7199937" y="3199409"/>
            <a:chExt cx="1414666" cy="1619125"/>
          </a:xfrm>
          <a:solidFill>
            <a:srgbClr val="627D01"/>
          </a:solidFill>
        </p:grpSpPr>
        <p:sp>
          <p:nvSpPr>
            <p:cNvPr id="6" name="Shape 1724"/>
            <p:cNvSpPr/>
            <p:nvPr/>
          </p:nvSpPr>
          <p:spPr>
            <a:xfrm rot="8100000">
              <a:off x="7199937" y="3403868"/>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16" name="Shape 1735"/>
            <p:cNvSpPr/>
            <p:nvPr/>
          </p:nvSpPr>
          <p:spPr>
            <a:xfrm rot="8100000">
              <a:off x="7199937"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grpSp>
        <p:nvGrpSpPr>
          <p:cNvPr id="17" name="Group 16"/>
          <p:cNvGrpSpPr/>
          <p:nvPr/>
        </p:nvGrpSpPr>
        <p:grpSpPr>
          <a:xfrm>
            <a:off x="9016003" y="2801314"/>
            <a:ext cx="1414667" cy="1619124"/>
            <a:chOff x="9015209" y="2991066"/>
            <a:chExt cx="1414666" cy="1619124"/>
          </a:xfrm>
          <a:solidFill>
            <a:srgbClr val="633017"/>
          </a:solidFill>
        </p:grpSpPr>
        <p:sp>
          <p:nvSpPr>
            <p:cNvPr id="13" name="Shape 1725"/>
            <p:cNvSpPr/>
            <p:nvPr/>
          </p:nvSpPr>
          <p:spPr>
            <a:xfrm rot="18900000">
              <a:off x="9015209" y="2991066"/>
              <a:ext cx="1414666" cy="1414666"/>
            </a:xfrm>
            <a:prstGeom prst="roundRect">
              <a:avLst>
                <a:gd name="adj" fmla="val 15000"/>
              </a:avLst>
            </a:prstGeom>
            <a:grpFill/>
            <a:ln w="12700">
              <a:miter lim="400000"/>
            </a:ln>
          </p:spPr>
          <p:txBody>
            <a:bodyPr lIns="67733" tIns="67733" rIns="67733" bIns="67733" anchor="ct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sp>
          <p:nvSpPr>
            <p:cNvPr id="20" name="Shape 1738"/>
            <p:cNvSpPr/>
            <p:nvPr/>
          </p:nvSpPr>
          <p:spPr>
            <a:xfrm rot="18900000">
              <a:off x="9015209"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8565">
                <a:spcBef>
                  <a:spcPts val="4500"/>
                </a:spcBef>
                <a:defRPr sz="2500">
                  <a:latin typeface="Aller Light"/>
                  <a:ea typeface="Aller Light"/>
                  <a:cs typeface="Aller Light"/>
                  <a:sym typeface="Aller Light"/>
                </a:defRPr>
              </a:pPr>
              <a:endParaRPr sz="3335" kern="0">
                <a:solidFill>
                  <a:schemeClr val="tx1"/>
                </a:solidFill>
                <a:latin typeface="微软雅黑" panose="020B0503020204020204" charset="-122"/>
                <a:ea typeface="微软雅黑" panose="020B0503020204020204" charset="-122"/>
                <a:cs typeface="Aller Light"/>
                <a:sym typeface="Aller Light"/>
              </a:endParaRPr>
            </a:p>
          </p:txBody>
        </p:sp>
      </p:grpSp>
      <p:sp>
        <p:nvSpPr>
          <p:cNvPr id="22" name="Text Placeholder 4"/>
          <p:cNvSpPr txBox="1"/>
          <p:nvPr/>
        </p:nvSpPr>
        <p:spPr>
          <a:xfrm>
            <a:off x="178222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3" name="Text Placeholder 4"/>
          <p:cNvSpPr txBox="1"/>
          <p:nvPr/>
        </p:nvSpPr>
        <p:spPr>
          <a:xfrm>
            <a:off x="3663826"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4" name="Text Placeholder 4"/>
          <p:cNvSpPr txBox="1"/>
          <p:nvPr/>
        </p:nvSpPr>
        <p:spPr>
          <a:xfrm>
            <a:off x="548114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5" name="Text Placeholder 4"/>
          <p:cNvSpPr txBox="1"/>
          <p:nvPr/>
        </p:nvSpPr>
        <p:spPr>
          <a:xfrm>
            <a:off x="7299179"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6" name="Text Placeholder 4"/>
          <p:cNvSpPr txBox="1"/>
          <p:nvPr/>
        </p:nvSpPr>
        <p:spPr>
          <a:xfrm>
            <a:off x="9117927" y="3579221"/>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218565">
              <a:buFont typeface="Arial" panose="020B0604020202020204" pitchFamily="34" charset="0"/>
              <a:buNone/>
              <a:defRPr/>
            </a:pPr>
            <a:r>
              <a:rPr lang="zh-CN" altLang="en-US" sz="1600" b="1" dirty="0">
                <a:solidFill>
                  <a:sysClr val="window" lastClr="FFFFFF"/>
                </a:solidFill>
                <a:latin typeface="微软雅黑" panose="020B0503020204020204" charset="-122"/>
                <a:ea typeface="微软雅黑" panose="020B0503020204020204" charset="-122"/>
              </a:rPr>
              <a:t>点击输入标题内容</a:t>
            </a:r>
            <a:endParaRPr lang="en-GB" altLang="zh-CN" sz="1600" b="1" dirty="0">
              <a:solidFill>
                <a:sysClr val="window" lastClr="FFFFFF"/>
              </a:solidFill>
              <a:latin typeface="微软雅黑" panose="020B0503020204020204" charset="-122"/>
              <a:ea typeface="微软雅黑" panose="020B0503020204020204" charset="-122"/>
            </a:endParaRPr>
          </a:p>
        </p:txBody>
      </p:sp>
      <p:sp>
        <p:nvSpPr>
          <p:cNvPr id="27" name="TextBox 52"/>
          <p:cNvSpPr txBox="1"/>
          <p:nvPr/>
        </p:nvSpPr>
        <p:spPr>
          <a:xfrm>
            <a:off x="1296262"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28" name="TextBox 53"/>
          <p:cNvSpPr txBox="1"/>
          <p:nvPr/>
        </p:nvSpPr>
        <p:spPr>
          <a:xfrm>
            <a:off x="3120464" y="4967439"/>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29" name="TextBox 54"/>
          <p:cNvSpPr txBox="1"/>
          <p:nvPr/>
        </p:nvSpPr>
        <p:spPr>
          <a:xfrm>
            <a:off x="4936882"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30" name="TextBox 55"/>
          <p:cNvSpPr txBox="1"/>
          <p:nvPr/>
        </p:nvSpPr>
        <p:spPr>
          <a:xfrm>
            <a:off x="6754668" y="4967439"/>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31" name="TextBox 56"/>
          <p:cNvSpPr txBox="1"/>
          <p:nvPr/>
        </p:nvSpPr>
        <p:spPr>
          <a:xfrm>
            <a:off x="8553551" y="1486276"/>
            <a:ext cx="2328369" cy="984629"/>
          </a:xfrm>
          <a:prstGeom prst="rect">
            <a:avLst/>
          </a:prstGeom>
          <a:noFill/>
        </p:spPr>
        <p:txBody>
          <a:bodyPr wrap="square" lIns="0" tIns="0" rIns="0" bIns="0" rtlCol="0">
            <a:spAutoFit/>
          </a:bodyPr>
          <a:lstStyle/>
          <a:p>
            <a:pPr algn="just" defTabSz="1218565">
              <a:lnSpc>
                <a:spcPct val="120000"/>
              </a:lnSpc>
              <a:defRPr/>
            </a:pPr>
            <a:r>
              <a:rPr lang="zh-CN" altLang="en-US" sz="1335" kern="0" dirty="0">
                <a:solidFill>
                  <a:schemeClr val="tx1"/>
                </a:solidFill>
                <a:latin typeface="微软雅黑" panose="020B0503020204020204" charset="-122"/>
                <a:ea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33" name="图片 32"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34" name="图片 3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0" end="0"/>
                                            </p:txEl>
                                          </p:spTgt>
                                        </p:tgtEl>
                                        <p:attrNameLst>
                                          <p:attrName>style.visibility</p:attrName>
                                        </p:attrNameLst>
                                      </p:cBhvr>
                                      <p:to>
                                        <p:strVal val="visible"/>
                                      </p:to>
                                    </p:set>
                                    <p:animEffect transition="in" filter="fade">
                                      <p:cBhvr>
                                        <p:cTn id="10" dur="500"/>
                                        <p:tgtEl>
                                          <p:spTgt spid="22">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strips(downRight)">
                                      <p:cBhvr>
                                        <p:cTn id="14" dur="500"/>
                                        <p:tgtEl>
                                          <p:spTgt spid="27"/>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animEffect transition="in" filter="fade">
                                      <p:cBhvr>
                                        <p:cTn id="21" dur="500"/>
                                        <p:tgtEl>
                                          <p:spTgt spid="23">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strips(downRight)">
                                      <p:cBhvr>
                                        <p:cTn id="25" dur="500"/>
                                        <p:tgtEl>
                                          <p:spTgt spid="28"/>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trips(downRight)">
                                      <p:cBhvr>
                                        <p:cTn id="36" dur="500"/>
                                        <p:tgtEl>
                                          <p:spTgt spid="29"/>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dissolv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animEffect transition="in" filter="fade">
                                      <p:cBhvr>
                                        <p:cTn id="43" dur="500"/>
                                        <p:tgtEl>
                                          <p:spTgt spid="25">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Right)">
                                      <p:cBhvr>
                                        <p:cTn id="47" dur="500"/>
                                        <p:tgtEl>
                                          <p:spTgt spid="30"/>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animEffect transition="in" filter="fade">
                                      <p:cBhvr>
                                        <p:cTn id="54" dur="500"/>
                                        <p:tgtEl>
                                          <p:spTgt spid="26">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strips(downRigh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build="p"/>
      <p:bldP spid="24" grpId="0" build="p"/>
      <p:bldP spid="25" grpId="0" build="p"/>
      <p:bldP spid="26" grpId="0" build="p"/>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2"/>
          <p:cNvGrpSpPr/>
          <p:nvPr/>
        </p:nvGrpSpPr>
        <p:grpSpPr bwMode="auto">
          <a:xfrm>
            <a:off x="5715" y="3131820"/>
            <a:ext cx="3806825" cy="675005"/>
            <a:chOff x="-1032447" y="0"/>
            <a:chExt cx="2967616" cy="506624"/>
          </a:xfrm>
          <a:solidFill>
            <a:srgbClr val="627D01"/>
          </a:solidFill>
          <a:effectLst>
            <a:outerShdw blurRad="127000" dist="38100" dir="8100000" algn="tr" rotWithShape="0">
              <a:prstClr val="black">
                <a:alpha val="40000"/>
              </a:prstClr>
            </a:outerShdw>
          </a:effectLst>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7"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8" name="椭圆 35"/>
          <p:cNvSpPr>
            <a:spLocks noChangeArrowheads="1"/>
          </p:cNvSpPr>
          <p:nvPr/>
        </p:nvSpPr>
        <p:spPr bwMode="auto">
          <a:xfrm>
            <a:off x="1814778" y="1379438"/>
            <a:ext cx="1413933" cy="1413933"/>
          </a:xfrm>
          <a:prstGeom prst="ellipse">
            <a:avLst/>
          </a:prstGeom>
          <a:solidFill>
            <a:srgbClr val="627D01"/>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nvGrpSpPr>
          <p:cNvPr id="9" name="组合 36"/>
          <p:cNvGrpSpPr/>
          <p:nvPr/>
        </p:nvGrpSpPr>
        <p:grpSpPr bwMode="auto">
          <a:xfrm flipV="1">
            <a:off x="3658395" y="3231522"/>
            <a:ext cx="2580217" cy="675217"/>
            <a:chOff x="0" y="0"/>
            <a:chExt cx="1935168" cy="506624"/>
          </a:xfrm>
          <a:solidFill>
            <a:srgbClr val="633017"/>
          </a:solidFill>
          <a:effectLst>
            <a:outerShdw blurRad="127000" dist="38100" dir="8100000" algn="tr" rotWithShape="0">
              <a:prstClr val="black">
                <a:alpha val="40000"/>
              </a:prstClr>
            </a:outerShdw>
          </a:effectLst>
        </p:grpSpPr>
        <p:sp>
          <p:nvSpPr>
            <p:cNvPr id="10"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1"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12" name="椭圆 39"/>
          <p:cNvSpPr>
            <a:spLocks noChangeArrowheads="1"/>
          </p:cNvSpPr>
          <p:nvPr/>
        </p:nvSpPr>
        <p:spPr bwMode="auto">
          <a:xfrm>
            <a:off x="4327261" y="4137454"/>
            <a:ext cx="1413933" cy="1413933"/>
          </a:xfrm>
          <a:prstGeom prst="ellipse">
            <a:avLst/>
          </a:prstGeom>
          <a:solidFill>
            <a:srgbClr val="633017"/>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nvGrpSpPr>
          <p:cNvPr id="2" name="组合 40"/>
          <p:cNvGrpSpPr/>
          <p:nvPr/>
        </p:nvGrpSpPr>
        <p:grpSpPr bwMode="auto">
          <a:xfrm>
            <a:off x="6088328" y="3132038"/>
            <a:ext cx="2582333" cy="675216"/>
            <a:chOff x="0" y="0"/>
            <a:chExt cx="1935168" cy="506624"/>
          </a:xfrm>
          <a:solidFill>
            <a:srgbClr val="627D01"/>
          </a:solidFill>
          <a:effectLst>
            <a:outerShdw blurRad="127000" dist="38100" dir="8100000" algn="tr" rotWithShape="0">
              <a:prstClr val="black">
                <a:alpha val="40000"/>
              </a:prstClr>
            </a:outerShdw>
          </a:effectLst>
        </p:grpSpPr>
        <p:sp>
          <p:nvSpPr>
            <p:cNvPr id="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6"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16" name="椭圆 43"/>
          <p:cNvSpPr>
            <a:spLocks noChangeArrowheads="1"/>
          </p:cNvSpPr>
          <p:nvPr/>
        </p:nvSpPr>
        <p:spPr bwMode="auto">
          <a:xfrm>
            <a:off x="6672528" y="1379438"/>
            <a:ext cx="1413933" cy="1413933"/>
          </a:xfrm>
          <a:prstGeom prst="ellipse">
            <a:avLst/>
          </a:prstGeom>
          <a:solidFill>
            <a:srgbClr val="627D01"/>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7" name="椭圆 45"/>
          <p:cNvSpPr>
            <a:spLocks noChangeArrowheads="1"/>
          </p:cNvSpPr>
          <p:nvPr/>
        </p:nvSpPr>
        <p:spPr bwMode="auto">
          <a:xfrm>
            <a:off x="9098228" y="4137454"/>
            <a:ext cx="1413933" cy="1413933"/>
          </a:xfrm>
          <a:prstGeom prst="ellipse">
            <a:avLst/>
          </a:prstGeom>
          <a:solidFill>
            <a:srgbClr val="633017"/>
          </a:solidFill>
          <a:ln w="76200">
            <a:solidFill>
              <a:sysClr val="window" lastClr="FFFFFF"/>
            </a:solidFill>
          </a:ln>
          <a:effectLst>
            <a:outerShdw blurRad="127000" dist="38100" dir="8100000" algn="tr" rotWithShape="0">
              <a:prstClr val="black">
                <a:alpha val="40000"/>
              </a:prstClr>
            </a:outerShdw>
          </a:effec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13" name="TextBox 46"/>
          <p:cNvSpPr>
            <a:spLocks noChangeArrowheads="1"/>
          </p:cNvSpPr>
          <p:nvPr/>
        </p:nvSpPr>
        <p:spPr bwMode="auto">
          <a:xfrm>
            <a:off x="1590411" y="459888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20" name="TextBox 47"/>
          <p:cNvSpPr>
            <a:spLocks noChangeArrowheads="1"/>
          </p:cNvSpPr>
          <p:nvPr/>
        </p:nvSpPr>
        <p:spPr bwMode="auto">
          <a:xfrm>
            <a:off x="1725879" y="42094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22" name="TextBox 50"/>
          <p:cNvSpPr>
            <a:spLocks noChangeArrowheads="1"/>
          </p:cNvSpPr>
          <p:nvPr/>
        </p:nvSpPr>
        <p:spPr bwMode="auto">
          <a:xfrm>
            <a:off x="1725879" y="33966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3" name="TextBox 51"/>
          <p:cNvSpPr>
            <a:spLocks noChangeArrowheads="1"/>
          </p:cNvSpPr>
          <p:nvPr/>
        </p:nvSpPr>
        <p:spPr bwMode="auto">
          <a:xfrm>
            <a:off x="4151579" y="339662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4" name="TextBox 52"/>
          <p:cNvSpPr>
            <a:spLocks noChangeArrowheads="1"/>
          </p:cNvSpPr>
          <p:nvPr/>
        </p:nvSpPr>
        <p:spPr bwMode="auto">
          <a:xfrm>
            <a:off x="6689461" y="339662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grpSp>
        <p:nvGrpSpPr>
          <p:cNvPr id="25" name="组合 53"/>
          <p:cNvGrpSpPr/>
          <p:nvPr/>
        </p:nvGrpSpPr>
        <p:grpSpPr bwMode="auto">
          <a:xfrm flipV="1">
            <a:off x="8514027" y="3231519"/>
            <a:ext cx="3823460" cy="675219"/>
            <a:chOff x="-1" y="0"/>
            <a:chExt cx="2865253" cy="506625"/>
          </a:xfrm>
          <a:solidFill>
            <a:srgbClr val="633017"/>
          </a:solidFill>
          <a:effectLst>
            <a:outerShdw blurRad="127000" dist="38100" dir="8100000" algn="tr" rotWithShape="0">
              <a:prstClr val="black">
                <a:alpha val="40000"/>
              </a:prstClr>
            </a:outerShdw>
          </a:effectLst>
        </p:grpSpPr>
        <p:sp>
          <p:nvSpPr>
            <p:cNvPr id="26"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sp>
          <p:nvSpPr>
            <p:cNvPr id="27"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defTabSz="1218565">
                <a:defRPr/>
              </a:pPr>
              <a:endParaRPr lang="zh-CN" altLang="zh-CN" sz="2400" kern="0">
                <a:solidFill>
                  <a:schemeClr val="tx1"/>
                </a:solidFill>
                <a:latin typeface="宋体" panose="02010600030101010101" pitchFamily="2" charset="-122"/>
                <a:sym typeface="宋体" panose="02010600030101010101" pitchFamily="2" charset="-122"/>
              </a:endParaRPr>
            </a:p>
          </p:txBody>
        </p:sp>
      </p:grpSp>
      <p:sp>
        <p:nvSpPr>
          <p:cNvPr id="28" name="TextBox 56"/>
          <p:cNvSpPr>
            <a:spLocks noChangeArrowheads="1"/>
          </p:cNvSpPr>
          <p:nvPr/>
        </p:nvSpPr>
        <p:spPr bwMode="auto">
          <a:xfrm>
            <a:off x="8920427" y="339662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ysClr val="window" lastClr="FFFFFF"/>
                </a:solidFill>
                <a:latin typeface="微软雅黑" panose="020B0503020204020204" charset="-122"/>
                <a:ea typeface="微软雅黑" panose="020B0503020204020204" charset="-122"/>
                <a:sym typeface="微软雅黑" panose="020B0503020204020204" charset="-122"/>
              </a:rPr>
              <a:t>输入文本内容</a:t>
            </a:r>
          </a:p>
        </p:txBody>
      </p:sp>
      <p:sp>
        <p:nvSpPr>
          <p:cNvPr id="29" name="TextBox 57"/>
          <p:cNvSpPr>
            <a:spLocks noChangeArrowheads="1"/>
          </p:cNvSpPr>
          <p:nvPr/>
        </p:nvSpPr>
        <p:spPr bwMode="auto">
          <a:xfrm>
            <a:off x="4102894" y="163343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dirty="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0" name="TextBox 58"/>
          <p:cNvSpPr>
            <a:spLocks noChangeArrowheads="1"/>
          </p:cNvSpPr>
          <p:nvPr/>
        </p:nvSpPr>
        <p:spPr bwMode="auto">
          <a:xfrm>
            <a:off x="4238361" y="124185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1" name="TextBox 59"/>
          <p:cNvSpPr>
            <a:spLocks noChangeArrowheads="1"/>
          </p:cNvSpPr>
          <p:nvPr/>
        </p:nvSpPr>
        <p:spPr bwMode="auto">
          <a:xfrm>
            <a:off x="6448161" y="461582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2" name="TextBox 62"/>
          <p:cNvSpPr>
            <a:spLocks noChangeArrowheads="1"/>
          </p:cNvSpPr>
          <p:nvPr/>
        </p:nvSpPr>
        <p:spPr bwMode="auto">
          <a:xfrm>
            <a:off x="6581512" y="422423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3" name="TextBox 63"/>
          <p:cNvSpPr>
            <a:spLocks noChangeArrowheads="1"/>
          </p:cNvSpPr>
          <p:nvPr/>
        </p:nvSpPr>
        <p:spPr bwMode="auto">
          <a:xfrm>
            <a:off x="8787078" y="163343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8565">
              <a:lnSpc>
                <a:spcPts val="1865"/>
              </a:lnSpc>
              <a:defRPr/>
            </a:pP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详写内容</a:t>
            </a:r>
            <a:r>
              <a:rPr lang="en-US" altLang="zh-CN" sz="1335" kern="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335" kern="0">
                <a:solidFill>
                  <a:schemeClr val="tx1"/>
                </a:solidFill>
                <a:latin typeface="微软雅黑" panose="020B0503020204020204" charset="-122"/>
                <a:ea typeface="微软雅黑" panose="020B0503020204020204" charset="-122"/>
                <a:sym typeface="微软雅黑" panose="020B0503020204020204" charset="-122"/>
              </a:rPr>
              <a:t>点击输入本栏的具体文字，简明扼要的说明分项内容，此为概念图解，请根据您的具体内容酌情修改</a:t>
            </a:r>
          </a:p>
        </p:txBody>
      </p:sp>
      <p:sp>
        <p:nvSpPr>
          <p:cNvPr id="34" name="TextBox 66"/>
          <p:cNvSpPr>
            <a:spLocks noChangeArrowheads="1"/>
          </p:cNvSpPr>
          <p:nvPr/>
        </p:nvSpPr>
        <p:spPr bwMode="auto">
          <a:xfrm>
            <a:off x="8920427" y="124185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1600" b="1" kern="0" dirty="0">
                <a:solidFill>
                  <a:schemeClr val="tx1"/>
                </a:solidFill>
                <a:latin typeface="微软雅黑" panose="020B0503020204020204" charset="-122"/>
                <a:ea typeface="微软雅黑" panose="020B0503020204020204" charset="-122"/>
                <a:sym typeface="微软雅黑" panose="020B0503020204020204" charset="-122"/>
              </a:rPr>
              <a:t>添加标题内容</a:t>
            </a:r>
          </a:p>
        </p:txBody>
      </p:sp>
      <p:sp>
        <p:nvSpPr>
          <p:cNvPr id="35" name="TextBox 67"/>
          <p:cNvSpPr>
            <a:spLocks noChangeArrowheads="1"/>
          </p:cNvSpPr>
          <p:nvPr/>
        </p:nvSpPr>
        <p:spPr bwMode="auto">
          <a:xfrm>
            <a:off x="2147095" y="175832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6" name="TextBox 68"/>
          <p:cNvSpPr>
            <a:spLocks noChangeArrowheads="1"/>
          </p:cNvSpPr>
          <p:nvPr/>
        </p:nvSpPr>
        <p:spPr bwMode="auto">
          <a:xfrm>
            <a:off x="7004845" y="175832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7" name="TextBox 70"/>
          <p:cNvSpPr>
            <a:spLocks noChangeArrowheads="1"/>
          </p:cNvSpPr>
          <p:nvPr/>
        </p:nvSpPr>
        <p:spPr bwMode="auto">
          <a:xfrm>
            <a:off x="4659579" y="451633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38" name="TextBox 72"/>
          <p:cNvSpPr>
            <a:spLocks noChangeArrowheads="1"/>
          </p:cNvSpPr>
          <p:nvPr/>
        </p:nvSpPr>
        <p:spPr bwMode="auto">
          <a:xfrm>
            <a:off x="9430545" y="451633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8565">
              <a:defRPr/>
            </a:pPr>
            <a:r>
              <a:rPr lang="zh-CN" altLang="en-US" sz="2135" b="1" kern="0" dirty="0">
                <a:solidFill>
                  <a:sysClr val="window" lastClr="FFFFFF"/>
                </a:solidFill>
                <a:latin typeface="微软雅黑" panose="020B0503020204020204" charset="-122"/>
                <a:ea typeface="微软雅黑" panose="020B0503020204020204" charset="-122"/>
                <a:sym typeface="微软雅黑" panose="020B0503020204020204" charset="-122"/>
              </a:rPr>
              <a:t>添加标题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40" name="图片 39"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42" name="图片 41"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p:cBhvr>
                                        <p:cTn id="9" dur="300"/>
                                        <p:tgtEl>
                                          <p:spTgt spid="22"/>
                                        </p:tgtEl>
                                      </p:cBhvr>
                                    </p:animEffect>
                                  </p:childTnLst>
                                </p:cTn>
                              </p:par>
                              <p:par>
                                <p:cTn id="10" presetID="10"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p:cBhvr>
                                        <p:cTn id="14" dur="300"/>
                                        <p:tgtEl>
                                          <p:spTgt spid="4"/>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p:cBhvr>
                                        <p:cTn id="18" dur="600"/>
                                        <p:tgtEl>
                                          <p:spTgt spid="20"/>
                                        </p:tgtEl>
                                      </p:cBhvr>
                                    </p:animEffect>
                                    <p:anim calcmode="lin" valueType="num">
                                      <p:cBhvr>
                                        <p:cTn id="19" dur="600" fill="hold"/>
                                        <p:tgtEl>
                                          <p:spTgt spid="20"/>
                                        </p:tgtEl>
                                        <p:attrNameLst>
                                          <p:attrName>ppt_x</p:attrName>
                                        </p:attrNameLst>
                                      </p:cBhvr>
                                      <p:tavLst>
                                        <p:tav tm="0">
                                          <p:val>
                                            <p:strVal val="#ppt_x"/>
                                          </p:val>
                                        </p:tav>
                                        <p:tav tm="100000">
                                          <p:val>
                                            <p:strVal val="#ppt_x"/>
                                          </p:val>
                                        </p:tav>
                                      </p:tavLst>
                                    </p:anim>
                                    <p:anim calcmode="lin" valueType="num">
                                      <p:cBhvr>
                                        <p:cTn id="20" dur="6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p:cBhvr>
                                        <p:cTn id="23" dur="600"/>
                                        <p:tgtEl>
                                          <p:spTgt spid="13"/>
                                        </p:tgtEl>
                                      </p:cBhvr>
                                    </p:animEffect>
                                    <p:anim calcmode="lin" valueType="num">
                                      <p:cBhvr>
                                        <p:cTn id="24" dur="600" fill="hold"/>
                                        <p:tgtEl>
                                          <p:spTgt spid="13"/>
                                        </p:tgtEl>
                                        <p:attrNameLst>
                                          <p:attrName>ppt_x</p:attrName>
                                        </p:attrNameLst>
                                      </p:cBhvr>
                                      <p:tavLst>
                                        <p:tav tm="0">
                                          <p:val>
                                            <p:strVal val="#ppt_x"/>
                                          </p:val>
                                        </p:tav>
                                        <p:tav tm="100000">
                                          <p:val>
                                            <p:strVal val="#ppt_x"/>
                                          </p:val>
                                        </p:tav>
                                      </p:tavLst>
                                    </p:anim>
                                    <p:anim calcmode="lin" valueType="num">
                                      <p:cBhvr>
                                        <p:cTn id="25" dur="6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p:cBhvr>
                                        <p:cTn id="28" dur="600"/>
                                        <p:tgtEl>
                                          <p:spTgt spid="8"/>
                                        </p:tgtEl>
                                      </p:cBhvr>
                                    </p:animEffect>
                                    <p:anim calcmode="lin" valueType="num">
                                      <p:cBhvr>
                                        <p:cTn id="29" dur="600" fill="hold"/>
                                        <p:tgtEl>
                                          <p:spTgt spid="8"/>
                                        </p:tgtEl>
                                        <p:attrNameLst>
                                          <p:attrName>ppt_x</p:attrName>
                                        </p:attrNameLst>
                                      </p:cBhvr>
                                      <p:tavLst>
                                        <p:tav tm="0">
                                          <p:val>
                                            <p:strVal val="#ppt_x"/>
                                          </p:val>
                                        </p:tav>
                                        <p:tav tm="100000">
                                          <p:val>
                                            <p:strVal val="#ppt_x"/>
                                          </p:val>
                                        </p:tav>
                                      </p:tavLst>
                                    </p:anim>
                                    <p:anim calcmode="lin" valueType="num">
                                      <p:cBhvr>
                                        <p:cTn id="30" dur="6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p:cBhvr>
                                        <p:cTn id="33" dur="600"/>
                                        <p:tgtEl>
                                          <p:spTgt spid="35"/>
                                        </p:tgtEl>
                                      </p:cBhvr>
                                    </p:animEffect>
                                    <p:anim calcmode="lin" valueType="num">
                                      <p:cBhvr>
                                        <p:cTn id="34" dur="600" fill="hold"/>
                                        <p:tgtEl>
                                          <p:spTgt spid="35"/>
                                        </p:tgtEl>
                                        <p:attrNameLst>
                                          <p:attrName>ppt_x</p:attrName>
                                        </p:attrNameLst>
                                      </p:cBhvr>
                                      <p:tavLst>
                                        <p:tav tm="0">
                                          <p:val>
                                            <p:strVal val="#ppt_x"/>
                                          </p:val>
                                        </p:tav>
                                        <p:tav tm="100000">
                                          <p:val>
                                            <p:strVal val="#ppt_x"/>
                                          </p:val>
                                        </p:tav>
                                      </p:tavLst>
                                    </p:anim>
                                    <p:anim calcmode="lin" valueType="num">
                                      <p:cBhvr>
                                        <p:cTn id="35" dur="600" fill="hold"/>
                                        <p:tgtEl>
                                          <p:spTgt spid="35"/>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300" fill="hold"/>
                                        <p:tgtEl>
                                          <p:spTgt spid="23"/>
                                        </p:tgtEl>
                                        <p:attrNameLst>
                                          <p:attrName>ppt_w</p:attrName>
                                        </p:attrNameLst>
                                      </p:cBhvr>
                                      <p:tavLst>
                                        <p:tav tm="0">
                                          <p:val>
                                            <p:fltVal val="0"/>
                                          </p:val>
                                        </p:tav>
                                        <p:tav tm="100000">
                                          <p:val>
                                            <p:strVal val="#ppt_w"/>
                                          </p:val>
                                        </p:tav>
                                      </p:tavLst>
                                    </p:anim>
                                    <p:anim calcmode="lin" valueType="num">
                                      <p:cBhvr>
                                        <p:cTn id="40" dur="300" fill="hold"/>
                                        <p:tgtEl>
                                          <p:spTgt spid="23"/>
                                        </p:tgtEl>
                                        <p:attrNameLst>
                                          <p:attrName>ppt_h</p:attrName>
                                        </p:attrNameLst>
                                      </p:cBhvr>
                                      <p:tavLst>
                                        <p:tav tm="0">
                                          <p:val>
                                            <p:fltVal val="0"/>
                                          </p:val>
                                        </p:tav>
                                        <p:tav tm="100000">
                                          <p:val>
                                            <p:strVal val="#ppt_h"/>
                                          </p:val>
                                        </p:tav>
                                      </p:tavLst>
                                    </p:anim>
                                    <p:animEffect>
                                      <p:cBhvr>
                                        <p:cTn id="41" dur="300"/>
                                        <p:tgtEl>
                                          <p:spTgt spid="23"/>
                                        </p:tgtEl>
                                      </p:cBhvr>
                                    </p:animEffect>
                                  </p:childTnLst>
                                </p:cTn>
                              </p:par>
                              <p:par>
                                <p:cTn id="42" presetID="10" presetClass="entr" presetSubtype="0"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300" fill="hold"/>
                                        <p:tgtEl>
                                          <p:spTgt spid="9"/>
                                        </p:tgtEl>
                                        <p:attrNameLst>
                                          <p:attrName>ppt_w</p:attrName>
                                        </p:attrNameLst>
                                      </p:cBhvr>
                                      <p:tavLst>
                                        <p:tav tm="0">
                                          <p:val>
                                            <p:fltVal val="0"/>
                                          </p:val>
                                        </p:tav>
                                        <p:tav tm="100000">
                                          <p:val>
                                            <p:strVal val="#ppt_w"/>
                                          </p:val>
                                        </p:tav>
                                      </p:tavLst>
                                    </p:anim>
                                    <p:anim calcmode="lin" valueType="num">
                                      <p:cBhvr>
                                        <p:cTn id="45" dur="300" fill="hold"/>
                                        <p:tgtEl>
                                          <p:spTgt spid="9"/>
                                        </p:tgtEl>
                                        <p:attrNameLst>
                                          <p:attrName>ppt_h</p:attrName>
                                        </p:attrNameLst>
                                      </p:cBhvr>
                                      <p:tavLst>
                                        <p:tav tm="0">
                                          <p:val>
                                            <p:fltVal val="0"/>
                                          </p:val>
                                        </p:tav>
                                        <p:tav tm="100000">
                                          <p:val>
                                            <p:strVal val="#ppt_h"/>
                                          </p:val>
                                        </p:tav>
                                      </p:tavLst>
                                    </p:anim>
                                    <p:animEffect>
                                      <p:cBhvr>
                                        <p:cTn id="46" dur="300"/>
                                        <p:tgtEl>
                                          <p:spTgt spid="9"/>
                                        </p:tgtEl>
                                      </p:cBhvr>
                                    </p:animEffect>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p:cBhvr>
                                        <p:cTn id="50" dur="600"/>
                                        <p:tgtEl>
                                          <p:spTgt spid="30"/>
                                        </p:tgtEl>
                                      </p:cBhvr>
                                    </p:animEffect>
                                    <p:anim calcmode="lin" valueType="num">
                                      <p:cBhvr>
                                        <p:cTn id="51" dur="600" fill="hold"/>
                                        <p:tgtEl>
                                          <p:spTgt spid="30"/>
                                        </p:tgtEl>
                                        <p:attrNameLst>
                                          <p:attrName>ppt_x</p:attrName>
                                        </p:attrNameLst>
                                      </p:cBhvr>
                                      <p:tavLst>
                                        <p:tav tm="0">
                                          <p:val>
                                            <p:strVal val="#ppt_x"/>
                                          </p:val>
                                        </p:tav>
                                        <p:tav tm="100000">
                                          <p:val>
                                            <p:strVal val="#ppt_x"/>
                                          </p:val>
                                        </p:tav>
                                      </p:tavLst>
                                    </p:anim>
                                    <p:anim calcmode="lin" valueType="num">
                                      <p:cBhvr>
                                        <p:cTn id="52" dur="6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p:cBhvr>
                                        <p:cTn id="55" dur="600"/>
                                        <p:tgtEl>
                                          <p:spTgt spid="29"/>
                                        </p:tgtEl>
                                      </p:cBhvr>
                                    </p:animEffect>
                                    <p:anim calcmode="lin" valueType="num">
                                      <p:cBhvr>
                                        <p:cTn id="56" dur="600" fill="hold"/>
                                        <p:tgtEl>
                                          <p:spTgt spid="29"/>
                                        </p:tgtEl>
                                        <p:attrNameLst>
                                          <p:attrName>ppt_x</p:attrName>
                                        </p:attrNameLst>
                                      </p:cBhvr>
                                      <p:tavLst>
                                        <p:tav tm="0">
                                          <p:val>
                                            <p:strVal val="#ppt_x"/>
                                          </p:val>
                                        </p:tav>
                                        <p:tav tm="100000">
                                          <p:val>
                                            <p:strVal val="#ppt_x"/>
                                          </p:val>
                                        </p:tav>
                                      </p:tavLst>
                                    </p:anim>
                                    <p:anim calcmode="lin" valueType="num">
                                      <p:cBhvr>
                                        <p:cTn id="57" dur="600" fill="hold"/>
                                        <p:tgtEl>
                                          <p:spTgt spid="2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p:cBhvr>
                                        <p:cTn id="60" dur="600"/>
                                        <p:tgtEl>
                                          <p:spTgt spid="12"/>
                                        </p:tgtEl>
                                      </p:cBhvr>
                                    </p:animEffect>
                                    <p:anim calcmode="lin" valueType="num">
                                      <p:cBhvr>
                                        <p:cTn id="61" dur="600" fill="hold"/>
                                        <p:tgtEl>
                                          <p:spTgt spid="12"/>
                                        </p:tgtEl>
                                        <p:attrNameLst>
                                          <p:attrName>ppt_x</p:attrName>
                                        </p:attrNameLst>
                                      </p:cBhvr>
                                      <p:tavLst>
                                        <p:tav tm="0">
                                          <p:val>
                                            <p:strVal val="#ppt_x"/>
                                          </p:val>
                                        </p:tav>
                                        <p:tav tm="100000">
                                          <p:val>
                                            <p:strVal val="#ppt_x"/>
                                          </p:val>
                                        </p:tav>
                                      </p:tavLst>
                                    </p:anim>
                                    <p:anim calcmode="lin" valueType="num">
                                      <p:cBhvr>
                                        <p:cTn id="62" dur="6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p:cBhvr>
                                        <p:cTn id="65" dur="600"/>
                                        <p:tgtEl>
                                          <p:spTgt spid="37"/>
                                        </p:tgtEl>
                                      </p:cBhvr>
                                    </p:animEffect>
                                    <p:anim calcmode="lin" valueType="num">
                                      <p:cBhvr>
                                        <p:cTn id="66" dur="600" fill="hold"/>
                                        <p:tgtEl>
                                          <p:spTgt spid="37"/>
                                        </p:tgtEl>
                                        <p:attrNameLst>
                                          <p:attrName>ppt_x</p:attrName>
                                        </p:attrNameLst>
                                      </p:cBhvr>
                                      <p:tavLst>
                                        <p:tav tm="0">
                                          <p:val>
                                            <p:strVal val="#ppt_x"/>
                                          </p:val>
                                        </p:tav>
                                        <p:tav tm="100000">
                                          <p:val>
                                            <p:strVal val="#ppt_x"/>
                                          </p:val>
                                        </p:tav>
                                      </p:tavLst>
                                    </p:anim>
                                    <p:anim calcmode="lin" valueType="num">
                                      <p:cBhvr>
                                        <p:cTn id="67" dur="6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300" fill="hold"/>
                                        <p:tgtEl>
                                          <p:spTgt spid="24"/>
                                        </p:tgtEl>
                                        <p:attrNameLst>
                                          <p:attrName>ppt_w</p:attrName>
                                        </p:attrNameLst>
                                      </p:cBhvr>
                                      <p:tavLst>
                                        <p:tav tm="0">
                                          <p:val>
                                            <p:fltVal val="0"/>
                                          </p:val>
                                        </p:tav>
                                        <p:tav tm="100000">
                                          <p:val>
                                            <p:strVal val="#ppt_w"/>
                                          </p:val>
                                        </p:tav>
                                      </p:tavLst>
                                    </p:anim>
                                    <p:anim calcmode="lin" valueType="num">
                                      <p:cBhvr>
                                        <p:cTn id="72" dur="300" fill="hold"/>
                                        <p:tgtEl>
                                          <p:spTgt spid="24"/>
                                        </p:tgtEl>
                                        <p:attrNameLst>
                                          <p:attrName>ppt_h</p:attrName>
                                        </p:attrNameLst>
                                      </p:cBhvr>
                                      <p:tavLst>
                                        <p:tav tm="0">
                                          <p:val>
                                            <p:fltVal val="0"/>
                                          </p:val>
                                        </p:tav>
                                        <p:tav tm="100000">
                                          <p:val>
                                            <p:strVal val="#ppt_h"/>
                                          </p:val>
                                        </p:tav>
                                      </p:tavLst>
                                    </p:anim>
                                    <p:animEffect>
                                      <p:cBhvr>
                                        <p:cTn id="73" dur="300"/>
                                        <p:tgtEl>
                                          <p:spTgt spid="24"/>
                                        </p:tgtEl>
                                      </p:cBhvr>
                                    </p:animEffect>
                                  </p:childTnLst>
                                </p:cTn>
                              </p:par>
                              <p:par>
                                <p:cTn id="74" presetID="10" presetClass="entr" presetSubtype="0" fill="hold" nodeType="withEffect">
                                  <p:stCondLst>
                                    <p:cond delay="0"/>
                                  </p:stCondLst>
                                  <p:childTnLst>
                                    <p:set>
                                      <p:cBhvr>
                                        <p:cTn id="75" dur="1" fill="hold">
                                          <p:stCondLst>
                                            <p:cond delay="0"/>
                                          </p:stCondLst>
                                        </p:cTn>
                                        <p:tgtEl>
                                          <p:spTgt spid="2"/>
                                        </p:tgtEl>
                                        <p:attrNameLst>
                                          <p:attrName>style.visibility</p:attrName>
                                        </p:attrNameLst>
                                      </p:cBhvr>
                                      <p:to>
                                        <p:strVal val="visible"/>
                                      </p:to>
                                    </p:set>
                                    <p:anim calcmode="lin" valueType="num">
                                      <p:cBhvr>
                                        <p:cTn id="76" dur="300" fill="hold"/>
                                        <p:tgtEl>
                                          <p:spTgt spid="2"/>
                                        </p:tgtEl>
                                        <p:attrNameLst>
                                          <p:attrName>ppt_w</p:attrName>
                                        </p:attrNameLst>
                                      </p:cBhvr>
                                      <p:tavLst>
                                        <p:tav tm="0">
                                          <p:val>
                                            <p:fltVal val="0"/>
                                          </p:val>
                                        </p:tav>
                                        <p:tav tm="100000">
                                          <p:val>
                                            <p:strVal val="#ppt_w"/>
                                          </p:val>
                                        </p:tav>
                                      </p:tavLst>
                                    </p:anim>
                                    <p:anim calcmode="lin" valueType="num">
                                      <p:cBhvr>
                                        <p:cTn id="77" dur="300" fill="hold"/>
                                        <p:tgtEl>
                                          <p:spTgt spid="2"/>
                                        </p:tgtEl>
                                        <p:attrNameLst>
                                          <p:attrName>ppt_h</p:attrName>
                                        </p:attrNameLst>
                                      </p:cBhvr>
                                      <p:tavLst>
                                        <p:tav tm="0">
                                          <p:val>
                                            <p:fltVal val="0"/>
                                          </p:val>
                                        </p:tav>
                                        <p:tav tm="100000">
                                          <p:val>
                                            <p:strVal val="#ppt_h"/>
                                          </p:val>
                                        </p:tav>
                                      </p:tavLst>
                                    </p:anim>
                                    <p:animEffect>
                                      <p:cBhvr>
                                        <p:cTn id="78" dur="300"/>
                                        <p:tgtEl>
                                          <p:spTgt spid="2"/>
                                        </p:tgtEl>
                                      </p:cBhvr>
                                    </p:animEffect>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p:cBhvr>
                                        <p:cTn id="82" dur="600"/>
                                        <p:tgtEl>
                                          <p:spTgt spid="32"/>
                                        </p:tgtEl>
                                      </p:cBhvr>
                                    </p:animEffect>
                                    <p:anim calcmode="lin" valueType="num">
                                      <p:cBhvr>
                                        <p:cTn id="83" dur="600" fill="hold"/>
                                        <p:tgtEl>
                                          <p:spTgt spid="32"/>
                                        </p:tgtEl>
                                        <p:attrNameLst>
                                          <p:attrName>ppt_x</p:attrName>
                                        </p:attrNameLst>
                                      </p:cBhvr>
                                      <p:tavLst>
                                        <p:tav tm="0">
                                          <p:val>
                                            <p:strVal val="#ppt_x"/>
                                          </p:val>
                                        </p:tav>
                                        <p:tav tm="100000">
                                          <p:val>
                                            <p:strVal val="#ppt_x"/>
                                          </p:val>
                                        </p:tav>
                                      </p:tavLst>
                                    </p:anim>
                                    <p:anim calcmode="lin" valueType="num">
                                      <p:cBhvr>
                                        <p:cTn id="84" dur="600" fill="hold"/>
                                        <p:tgtEl>
                                          <p:spTgt spid="3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p:cBhvr>
                                        <p:cTn id="87" dur="600"/>
                                        <p:tgtEl>
                                          <p:spTgt spid="31"/>
                                        </p:tgtEl>
                                      </p:cBhvr>
                                    </p:animEffect>
                                    <p:anim calcmode="lin" valueType="num">
                                      <p:cBhvr>
                                        <p:cTn id="88" dur="600" fill="hold"/>
                                        <p:tgtEl>
                                          <p:spTgt spid="31"/>
                                        </p:tgtEl>
                                        <p:attrNameLst>
                                          <p:attrName>ppt_x</p:attrName>
                                        </p:attrNameLst>
                                      </p:cBhvr>
                                      <p:tavLst>
                                        <p:tav tm="0">
                                          <p:val>
                                            <p:strVal val="#ppt_x"/>
                                          </p:val>
                                        </p:tav>
                                        <p:tav tm="100000">
                                          <p:val>
                                            <p:strVal val="#ppt_x"/>
                                          </p:val>
                                        </p:tav>
                                      </p:tavLst>
                                    </p:anim>
                                    <p:anim calcmode="lin" valueType="num">
                                      <p:cBhvr>
                                        <p:cTn id="89" dur="600" fill="hold"/>
                                        <p:tgtEl>
                                          <p:spTgt spid="31"/>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p:cBhvr>
                                        <p:cTn id="92" dur="600"/>
                                        <p:tgtEl>
                                          <p:spTgt spid="16"/>
                                        </p:tgtEl>
                                      </p:cBhvr>
                                    </p:animEffect>
                                    <p:anim calcmode="lin" valueType="num">
                                      <p:cBhvr>
                                        <p:cTn id="93" dur="600" fill="hold"/>
                                        <p:tgtEl>
                                          <p:spTgt spid="16"/>
                                        </p:tgtEl>
                                        <p:attrNameLst>
                                          <p:attrName>ppt_x</p:attrName>
                                        </p:attrNameLst>
                                      </p:cBhvr>
                                      <p:tavLst>
                                        <p:tav tm="0">
                                          <p:val>
                                            <p:strVal val="#ppt_x"/>
                                          </p:val>
                                        </p:tav>
                                        <p:tav tm="100000">
                                          <p:val>
                                            <p:strVal val="#ppt_x"/>
                                          </p:val>
                                        </p:tav>
                                      </p:tavLst>
                                    </p:anim>
                                    <p:anim calcmode="lin" valueType="num">
                                      <p:cBhvr>
                                        <p:cTn id="94" dur="600" fill="hold"/>
                                        <p:tgtEl>
                                          <p:spTgt spid="16"/>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p:cBhvr>
                                        <p:cTn id="97" dur="600"/>
                                        <p:tgtEl>
                                          <p:spTgt spid="36"/>
                                        </p:tgtEl>
                                      </p:cBhvr>
                                    </p:animEffect>
                                    <p:anim calcmode="lin" valueType="num">
                                      <p:cBhvr>
                                        <p:cTn id="98" dur="600" fill="hold"/>
                                        <p:tgtEl>
                                          <p:spTgt spid="36"/>
                                        </p:tgtEl>
                                        <p:attrNameLst>
                                          <p:attrName>ppt_x</p:attrName>
                                        </p:attrNameLst>
                                      </p:cBhvr>
                                      <p:tavLst>
                                        <p:tav tm="0">
                                          <p:val>
                                            <p:strVal val="#ppt_x"/>
                                          </p:val>
                                        </p:tav>
                                        <p:tav tm="100000">
                                          <p:val>
                                            <p:strVal val="#ppt_x"/>
                                          </p:val>
                                        </p:tav>
                                      </p:tavLst>
                                    </p:anim>
                                    <p:anim calcmode="lin" valueType="num">
                                      <p:cBhvr>
                                        <p:cTn id="99" dur="600" fill="hold"/>
                                        <p:tgtEl>
                                          <p:spTgt spid="36"/>
                                        </p:tgtEl>
                                        <p:attrNameLst>
                                          <p:attrName>ppt_y</p:attrName>
                                        </p:attrNameLst>
                                      </p:cBhvr>
                                      <p:tavLst>
                                        <p:tav tm="0">
                                          <p:val>
                                            <p:strVal val="#ppt_y-.1"/>
                                          </p:val>
                                        </p:tav>
                                        <p:tav tm="100000">
                                          <p:val>
                                            <p:strVal val="#ppt_y"/>
                                          </p:val>
                                        </p:tav>
                                      </p:tavLst>
                                    </p:anim>
                                  </p:childTnLst>
                                </p:cTn>
                              </p:par>
                            </p:childTnLst>
                          </p:cTn>
                        </p:par>
                        <p:par>
                          <p:cTn id="100" fill="hold">
                            <p:stCondLst>
                              <p:cond delay="45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300" fill="hold"/>
                                        <p:tgtEl>
                                          <p:spTgt spid="28"/>
                                        </p:tgtEl>
                                        <p:attrNameLst>
                                          <p:attrName>ppt_w</p:attrName>
                                        </p:attrNameLst>
                                      </p:cBhvr>
                                      <p:tavLst>
                                        <p:tav tm="0">
                                          <p:val>
                                            <p:fltVal val="0"/>
                                          </p:val>
                                        </p:tav>
                                        <p:tav tm="100000">
                                          <p:val>
                                            <p:strVal val="#ppt_w"/>
                                          </p:val>
                                        </p:tav>
                                      </p:tavLst>
                                    </p:anim>
                                    <p:anim calcmode="lin" valueType="num">
                                      <p:cBhvr>
                                        <p:cTn id="104" dur="300" fill="hold"/>
                                        <p:tgtEl>
                                          <p:spTgt spid="28"/>
                                        </p:tgtEl>
                                        <p:attrNameLst>
                                          <p:attrName>ppt_h</p:attrName>
                                        </p:attrNameLst>
                                      </p:cBhvr>
                                      <p:tavLst>
                                        <p:tav tm="0">
                                          <p:val>
                                            <p:fltVal val="0"/>
                                          </p:val>
                                        </p:tav>
                                        <p:tav tm="100000">
                                          <p:val>
                                            <p:strVal val="#ppt_h"/>
                                          </p:val>
                                        </p:tav>
                                      </p:tavLst>
                                    </p:anim>
                                    <p:animEffect>
                                      <p:cBhvr>
                                        <p:cTn id="105" dur="300"/>
                                        <p:tgtEl>
                                          <p:spTgt spid="28"/>
                                        </p:tgtEl>
                                      </p:cBhvr>
                                    </p:animEffect>
                                  </p:childTnLst>
                                </p:cTn>
                              </p:par>
                              <p:par>
                                <p:cTn id="106" presetID="10" presetClass="entr" presetSubtype="0" fill="hold" nodeType="with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300" fill="hold"/>
                                        <p:tgtEl>
                                          <p:spTgt spid="25"/>
                                        </p:tgtEl>
                                        <p:attrNameLst>
                                          <p:attrName>ppt_w</p:attrName>
                                        </p:attrNameLst>
                                      </p:cBhvr>
                                      <p:tavLst>
                                        <p:tav tm="0">
                                          <p:val>
                                            <p:fltVal val="0"/>
                                          </p:val>
                                        </p:tav>
                                        <p:tav tm="100000">
                                          <p:val>
                                            <p:strVal val="#ppt_w"/>
                                          </p:val>
                                        </p:tav>
                                      </p:tavLst>
                                    </p:anim>
                                    <p:anim calcmode="lin" valueType="num">
                                      <p:cBhvr>
                                        <p:cTn id="109" dur="300" fill="hold"/>
                                        <p:tgtEl>
                                          <p:spTgt spid="25"/>
                                        </p:tgtEl>
                                        <p:attrNameLst>
                                          <p:attrName>ppt_h</p:attrName>
                                        </p:attrNameLst>
                                      </p:cBhvr>
                                      <p:tavLst>
                                        <p:tav tm="0">
                                          <p:val>
                                            <p:fltVal val="0"/>
                                          </p:val>
                                        </p:tav>
                                        <p:tav tm="100000">
                                          <p:val>
                                            <p:strVal val="#ppt_h"/>
                                          </p:val>
                                        </p:tav>
                                      </p:tavLst>
                                    </p:anim>
                                    <p:animEffect>
                                      <p:cBhvr>
                                        <p:cTn id="110" dur="300"/>
                                        <p:tgtEl>
                                          <p:spTgt spid="25"/>
                                        </p:tgtEl>
                                      </p:cBhvr>
                                    </p:animEffect>
                                  </p:childTnLst>
                                </p:cTn>
                              </p:par>
                            </p:childTnLst>
                          </p:cTn>
                        </p:par>
                        <p:par>
                          <p:cTn id="111" fill="hold">
                            <p:stCondLst>
                              <p:cond delay="5000"/>
                            </p:stCondLst>
                            <p:childTnLst>
                              <p:par>
                                <p:cTn id="112" presetID="47"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p:cBhvr>
                                        <p:cTn id="114" dur="600"/>
                                        <p:tgtEl>
                                          <p:spTgt spid="34"/>
                                        </p:tgtEl>
                                      </p:cBhvr>
                                    </p:animEffect>
                                    <p:anim calcmode="lin" valueType="num">
                                      <p:cBhvr>
                                        <p:cTn id="115" dur="600" fill="hold"/>
                                        <p:tgtEl>
                                          <p:spTgt spid="34"/>
                                        </p:tgtEl>
                                        <p:attrNameLst>
                                          <p:attrName>ppt_x</p:attrName>
                                        </p:attrNameLst>
                                      </p:cBhvr>
                                      <p:tavLst>
                                        <p:tav tm="0">
                                          <p:val>
                                            <p:strVal val="#ppt_x"/>
                                          </p:val>
                                        </p:tav>
                                        <p:tav tm="100000">
                                          <p:val>
                                            <p:strVal val="#ppt_x"/>
                                          </p:val>
                                        </p:tav>
                                      </p:tavLst>
                                    </p:anim>
                                    <p:anim calcmode="lin" valueType="num">
                                      <p:cBhvr>
                                        <p:cTn id="116" dur="600" fill="hold"/>
                                        <p:tgtEl>
                                          <p:spTgt spid="34"/>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Effect>
                                      <p:cBhvr>
                                        <p:cTn id="119" dur="600"/>
                                        <p:tgtEl>
                                          <p:spTgt spid="33"/>
                                        </p:tgtEl>
                                      </p:cBhvr>
                                    </p:animEffect>
                                    <p:anim calcmode="lin" valueType="num">
                                      <p:cBhvr>
                                        <p:cTn id="120" dur="600" fill="hold"/>
                                        <p:tgtEl>
                                          <p:spTgt spid="33"/>
                                        </p:tgtEl>
                                        <p:attrNameLst>
                                          <p:attrName>ppt_x</p:attrName>
                                        </p:attrNameLst>
                                      </p:cBhvr>
                                      <p:tavLst>
                                        <p:tav tm="0">
                                          <p:val>
                                            <p:strVal val="#ppt_x"/>
                                          </p:val>
                                        </p:tav>
                                        <p:tav tm="100000">
                                          <p:val>
                                            <p:strVal val="#ppt_x"/>
                                          </p:val>
                                        </p:tav>
                                      </p:tavLst>
                                    </p:anim>
                                    <p:anim calcmode="lin" valueType="num">
                                      <p:cBhvr>
                                        <p:cTn id="121" dur="600" fill="hold"/>
                                        <p:tgtEl>
                                          <p:spTgt spid="33"/>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17"/>
                                        </p:tgtEl>
                                        <p:attrNameLst>
                                          <p:attrName>style.visibility</p:attrName>
                                        </p:attrNameLst>
                                      </p:cBhvr>
                                      <p:to>
                                        <p:strVal val="visible"/>
                                      </p:to>
                                    </p:set>
                                    <p:animEffect>
                                      <p:cBhvr>
                                        <p:cTn id="124" dur="600"/>
                                        <p:tgtEl>
                                          <p:spTgt spid="17"/>
                                        </p:tgtEl>
                                      </p:cBhvr>
                                    </p:animEffect>
                                    <p:anim calcmode="lin" valueType="num">
                                      <p:cBhvr>
                                        <p:cTn id="125" dur="600" fill="hold"/>
                                        <p:tgtEl>
                                          <p:spTgt spid="17"/>
                                        </p:tgtEl>
                                        <p:attrNameLst>
                                          <p:attrName>ppt_x</p:attrName>
                                        </p:attrNameLst>
                                      </p:cBhvr>
                                      <p:tavLst>
                                        <p:tav tm="0">
                                          <p:val>
                                            <p:strVal val="#ppt_x"/>
                                          </p:val>
                                        </p:tav>
                                        <p:tav tm="100000">
                                          <p:val>
                                            <p:strVal val="#ppt_x"/>
                                          </p:val>
                                        </p:tav>
                                      </p:tavLst>
                                    </p:anim>
                                    <p:anim calcmode="lin" valueType="num">
                                      <p:cBhvr>
                                        <p:cTn id="126" dur="600" fill="hold"/>
                                        <p:tgtEl>
                                          <p:spTgt spid="17"/>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38"/>
                                        </p:tgtEl>
                                        <p:attrNameLst>
                                          <p:attrName>style.visibility</p:attrName>
                                        </p:attrNameLst>
                                      </p:cBhvr>
                                      <p:to>
                                        <p:strVal val="visible"/>
                                      </p:to>
                                    </p:set>
                                    <p:animEffect>
                                      <p:cBhvr>
                                        <p:cTn id="129" dur="600"/>
                                        <p:tgtEl>
                                          <p:spTgt spid="38"/>
                                        </p:tgtEl>
                                      </p:cBhvr>
                                    </p:animEffect>
                                    <p:anim calcmode="lin" valueType="num">
                                      <p:cBhvr>
                                        <p:cTn id="130" dur="600" fill="hold"/>
                                        <p:tgtEl>
                                          <p:spTgt spid="38"/>
                                        </p:tgtEl>
                                        <p:attrNameLst>
                                          <p:attrName>ppt_x</p:attrName>
                                        </p:attrNameLst>
                                      </p:cBhvr>
                                      <p:tavLst>
                                        <p:tav tm="0">
                                          <p:val>
                                            <p:strVal val="#ppt_x"/>
                                          </p:val>
                                        </p:tav>
                                        <p:tav tm="100000">
                                          <p:val>
                                            <p:strVal val="#ppt_x"/>
                                          </p:val>
                                        </p:tav>
                                      </p:tavLst>
                                    </p:anim>
                                    <p:anim calcmode="lin" valueType="num">
                                      <p:cBhvr>
                                        <p:cTn id="131" dur="6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12" grpId="0" bldLvl="0" animBg="1" autoUpdateAnimBg="0"/>
      <p:bldP spid="16" grpId="0" bldLvl="0" animBg="1" autoUpdateAnimBg="0"/>
      <p:bldP spid="17" grpId="0" bldLvl="0" animBg="1" autoUpdateAnimBg="0"/>
      <p:bldP spid="13" grpId="0" bldLvl="0" autoUpdateAnimBg="0"/>
      <p:bldP spid="20" grpId="0" bldLvl="0" autoUpdateAnimBg="0"/>
      <p:bldP spid="22" grpId="0" bldLvl="0" autoUpdateAnimBg="0"/>
      <p:bldP spid="23" grpId="0" bldLvl="0" autoUpdateAnimBg="0"/>
      <p:bldP spid="24"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30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880000">
            <a:off x="4695190" y="1198245"/>
            <a:ext cx="2995930" cy="2683510"/>
          </a:xfrm>
          <a:prstGeom prst="rect">
            <a:avLst/>
          </a:prstGeom>
        </p:spPr>
      </p:pic>
      <p:sp>
        <p:nvSpPr>
          <p:cNvPr id="15" name="文本框 14"/>
          <p:cNvSpPr txBox="1"/>
          <p:nvPr/>
        </p:nvSpPr>
        <p:spPr>
          <a:xfrm>
            <a:off x="4323081" y="3657847"/>
            <a:ext cx="3855720" cy="822960"/>
          </a:xfrm>
          <a:prstGeom prst="rect">
            <a:avLst/>
          </a:prstGeom>
          <a:noFill/>
        </p:spPr>
        <p:txBody>
          <a:bodyPr vert="horz" wrap="none" rtlCol="0" anchor="ctr">
            <a:spAutoFit/>
          </a:bodyPr>
          <a:lstStyle/>
          <a:p>
            <a:pPr algn="ctr"/>
            <a:r>
              <a:rPr lang="zh-CN" altLang="en-US" sz="4800" b="1" dirty="0" smtClean="0">
                <a:solidFill>
                  <a:schemeClr val="tx1"/>
                </a:solidFill>
                <a:latin typeface="黑体" panose="02010600030101010101" charset="-122"/>
                <a:ea typeface="黑体" panose="02010600030101010101" charset="-122"/>
              </a:rPr>
              <a:t>此处添加标题</a:t>
            </a:r>
          </a:p>
        </p:txBody>
      </p:sp>
      <p:sp>
        <p:nvSpPr>
          <p:cNvPr id="3" name="矩形 47"/>
          <p:cNvSpPr>
            <a:spLocks noChangeArrowheads="1"/>
          </p:cNvSpPr>
          <p:nvPr/>
        </p:nvSpPr>
        <p:spPr bwMode="auto">
          <a:xfrm>
            <a:off x="3822366" y="4590288"/>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600" dirty="0">
                <a:solidFill>
                  <a:schemeClr val="tx1"/>
                </a:solidFill>
                <a:sym typeface="微软雅黑" panose="020B0503020204020204" charset="-122"/>
              </a:rPr>
              <a:t>请点击录入本章节的概括性描述文字或者复制粘贴，请添加说明文字，图像描述及总结</a:t>
            </a:r>
            <a:r>
              <a:rPr lang="zh-CN" altLang="en-US" sz="1600" dirty="0" smtClean="0">
                <a:solidFill>
                  <a:schemeClr val="tx1"/>
                </a:solidFill>
                <a:sym typeface="微软雅黑" panose="020B0503020204020204" charset="-122"/>
              </a:rPr>
              <a:t>。</a:t>
            </a:r>
          </a:p>
        </p:txBody>
      </p:sp>
      <p:grpSp>
        <p:nvGrpSpPr>
          <p:cNvPr id="4" name="组合 3"/>
          <p:cNvGrpSpPr/>
          <p:nvPr/>
        </p:nvGrpSpPr>
        <p:grpSpPr>
          <a:xfrm>
            <a:off x="5050155" y="1687195"/>
            <a:ext cx="2424430" cy="1858645"/>
            <a:chOff x="2684900" y="2279379"/>
            <a:chExt cx="2571540" cy="1858645"/>
          </a:xfrm>
        </p:grpSpPr>
        <p:sp>
          <p:nvSpPr>
            <p:cNvPr id="12" name="TextBox 59"/>
            <p:cNvSpPr txBox="1">
              <a:spLocks noChangeArrowheads="1"/>
            </p:cNvSpPr>
            <p:nvPr/>
          </p:nvSpPr>
          <p:spPr bwMode="auto">
            <a:xfrm flipH="1">
              <a:off x="2684900" y="2279379"/>
              <a:ext cx="2143175" cy="185864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800">
                <a:defRPr/>
              </a:pPr>
              <a:r>
                <a:rPr lang="en-US" altLang="zh-CN" sz="11500" kern="0" dirty="0" smtClean="0">
                  <a:solidFill>
                    <a:srgbClr val="430405"/>
                  </a:solidFill>
                  <a:latin typeface="Impact" panose="020B0806030902050204" pitchFamily="34" charset="0"/>
                  <a:ea typeface="微软雅黑" panose="020B0503020204020204" charset="-122"/>
                </a:rPr>
                <a:t>03</a:t>
              </a:r>
            </a:p>
          </p:txBody>
        </p:sp>
        <p:sp>
          <p:nvSpPr>
            <p:cNvPr id="5" name="椭圆 4"/>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580000">
            <a:off x="-584200" y="4660900"/>
            <a:ext cx="2922270" cy="2525395"/>
          </a:xfrm>
          <a:prstGeom prst="rect">
            <a:avLst/>
          </a:prstGeom>
        </p:spPr>
      </p:pic>
      <p:pic>
        <p:nvPicPr>
          <p:cNvPr id="19" name="图片 18"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740000">
            <a:off x="9975215" y="-468630"/>
            <a:ext cx="2922270" cy="25253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down)">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p:nvPr/>
        </p:nvSpPr>
        <p:spPr bwMode="auto">
          <a:xfrm>
            <a:off x="1437258"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27D01"/>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Freeform 6"/>
          <p:cNvSpPr/>
          <p:nvPr/>
        </p:nvSpPr>
        <p:spPr bwMode="auto">
          <a:xfrm>
            <a:off x="1810394"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27D01"/>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Freeform 5"/>
          <p:cNvSpPr/>
          <p:nvPr/>
        </p:nvSpPr>
        <p:spPr bwMode="auto">
          <a:xfrm>
            <a:off x="3881574"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33017"/>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Freeform 6"/>
          <p:cNvSpPr/>
          <p:nvPr/>
        </p:nvSpPr>
        <p:spPr bwMode="auto">
          <a:xfrm>
            <a:off x="4254710"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33017"/>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Freeform 5"/>
          <p:cNvSpPr/>
          <p:nvPr/>
        </p:nvSpPr>
        <p:spPr bwMode="auto">
          <a:xfrm>
            <a:off x="6325890"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27D01"/>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Freeform 6"/>
          <p:cNvSpPr/>
          <p:nvPr/>
        </p:nvSpPr>
        <p:spPr bwMode="auto">
          <a:xfrm>
            <a:off x="6699024"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27D01"/>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Freeform 5"/>
          <p:cNvSpPr/>
          <p:nvPr/>
        </p:nvSpPr>
        <p:spPr bwMode="auto">
          <a:xfrm>
            <a:off x="8770205" y="1959942"/>
            <a:ext cx="2180118" cy="194323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633017"/>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Freeform 6"/>
          <p:cNvSpPr/>
          <p:nvPr/>
        </p:nvSpPr>
        <p:spPr bwMode="auto">
          <a:xfrm>
            <a:off x="9143341" y="1712650"/>
            <a:ext cx="1435943" cy="626784"/>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633017"/>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矩形 26"/>
          <p:cNvSpPr/>
          <p:nvPr/>
        </p:nvSpPr>
        <p:spPr>
          <a:xfrm>
            <a:off x="1424338"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3875584"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29" name="矩形 28"/>
          <p:cNvSpPr/>
          <p:nvPr/>
        </p:nvSpPr>
        <p:spPr>
          <a:xfrm>
            <a:off x="6313480"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sp>
        <p:nvSpPr>
          <p:cNvPr id="30" name="矩形 29"/>
          <p:cNvSpPr/>
          <p:nvPr/>
        </p:nvSpPr>
        <p:spPr>
          <a:xfrm>
            <a:off x="8750963" y="2594510"/>
            <a:ext cx="2212612" cy="707886"/>
          </a:xfrm>
          <a:prstGeom prst="rect">
            <a:avLst/>
          </a:prstGeom>
        </p:spPr>
        <p:txBody>
          <a:bodyPr wrap="square">
            <a:spAutoFit/>
          </a:bodyPr>
          <a:lstStyle/>
          <a:p>
            <a:pPr algn="ctr"/>
            <a:r>
              <a:rPr lang="zh-CN" altLang="en-US" sz="2000" b="1" dirty="0" smtClean="0">
                <a:solidFill>
                  <a:schemeClr val="bg1"/>
                </a:solidFill>
                <a:latin typeface="微软雅黑" panose="020B0503020204020204" charset="-122"/>
                <a:ea typeface="微软雅黑" panose="020B0503020204020204" charset="-122"/>
              </a:rPr>
              <a:t>输入您的文字</a:t>
            </a:r>
            <a:endParaRPr lang="en-US" altLang="zh-CN" sz="2000" b="1" dirty="0" smtClean="0">
              <a:solidFill>
                <a:schemeClr val="bg1"/>
              </a:solidFill>
              <a:latin typeface="微软雅黑" panose="020B0503020204020204" charset="-122"/>
              <a:ea typeface="微软雅黑" panose="020B0503020204020204" charset="-122"/>
            </a:endParaRPr>
          </a:p>
          <a:p>
            <a:pPr algn="ctr"/>
            <a:r>
              <a:rPr lang="zh-CN" altLang="en-US" sz="2000" b="1" dirty="0" smtClean="0">
                <a:solidFill>
                  <a:schemeClr val="bg1"/>
                </a:solidFill>
                <a:latin typeface="微软雅黑" panose="020B0503020204020204" charset="-122"/>
                <a:ea typeface="微软雅黑" panose="020B0503020204020204" charset="-122"/>
              </a:rPr>
              <a:t>复制您的文字</a:t>
            </a:r>
            <a:endParaRPr lang="zh-CN" altLang="en-US" sz="2000" b="1" dirty="0">
              <a:solidFill>
                <a:schemeClr val="bg1"/>
              </a:solidFill>
              <a:latin typeface="微软雅黑" panose="020B0503020204020204" charset="-122"/>
              <a:ea typeface="微软雅黑" panose="020B0503020204020204" charset="-122"/>
            </a:endParaRPr>
          </a:p>
        </p:txBody>
      </p:sp>
      <p:grpSp>
        <p:nvGrpSpPr>
          <p:cNvPr id="31" name="组合 30"/>
          <p:cNvGrpSpPr/>
          <p:nvPr/>
        </p:nvGrpSpPr>
        <p:grpSpPr>
          <a:xfrm>
            <a:off x="2307551" y="1808366"/>
            <a:ext cx="439531" cy="414712"/>
            <a:chOff x="2209761" y="2404368"/>
            <a:chExt cx="439531" cy="414712"/>
          </a:xfrm>
        </p:grpSpPr>
        <p:sp>
          <p:nvSpPr>
            <p:cNvPr id="32" name="Freeform 349"/>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Freeform 350"/>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Oval 353"/>
            <p:cNvSpPr>
              <a:spLocks noChangeArrowheads="1"/>
            </p:cNvSpPr>
            <p:nvPr/>
          </p:nvSpPr>
          <p:spPr bwMode="auto">
            <a:xfrm>
              <a:off x="2399527" y="2592767"/>
              <a:ext cx="42800" cy="416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Freeform 35"/>
          <p:cNvSpPr>
            <a:spLocks noEditPoints="1"/>
          </p:cNvSpPr>
          <p:nvPr/>
        </p:nvSpPr>
        <p:spPr bwMode="auto">
          <a:xfrm>
            <a:off x="4812363" y="1784880"/>
            <a:ext cx="318539" cy="423139"/>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8" name="组合 37"/>
          <p:cNvGrpSpPr/>
          <p:nvPr/>
        </p:nvGrpSpPr>
        <p:grpSpPr>
          <a:xfrm>
            <a:off x="7230049" y="1831103"/>
            <a:ext cx="371800" cy="330383"/>
            <a:chOff x="6007636" y="4287159"/>
            <a:chExt cx="438051" cy="389258"/>
          </a:xfrm>
          <a:solidFill>
            <a:schemeClr val="bg1"/>
          </a:solidFill>
        </p:grpSpPr>
        <p:sp>
          <p:nvSpPr>
            <p:cNvPr id="39"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8" name="组合 47"/>
          <p:cNvGrpSpPr/>
          <p:nvPr/>
        </p:nvGrpSpPr>
        <p:grpSpPr>
          <a:xfrm>
            <a:off x="9680805" y="1774323"/>
            <a:ext cx="352927" cy="475730"/>
            <a:chOff x="3722033" y="3714538"/>
            <a:chExt cx="500321" cy="674410"/>
          </a:xfrm>
          <a:solidFill>
            <a:schemeClr val="bg1"/>
          </a:solidFill>
        </p:grpSpPr>
        <p:sp>
          <p:nvSpPr>
            <p:cNvPr id="49"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2" name="矩形 51"/>
          <p:cNvSpPr/>
          <p:nvPr/>
        </p:nvSpPr>
        <p:spPr>
          <a:xfrm>
            <a:off x="1481862"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3" name="矩形 52"/>
          <p:cNvSpPr/>
          <p:nvPr/>
        </p:nvSpPr>
        <p:spPr>
          <a:xfrm>
            <a:off x="3925802"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4" name="矩形 53"/>
          <p:cNvSpPr/>
          <p:nvPr/>
        </p:nvSpPr>
        <p:spPr>
          <a:xfrm>
            <a:off x="6364973" y="4121823"/>
            <a:ext cx="2090909" cy="1015663"/>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55" name="矩形 54"/>
          <p:cNvSpPr/>
          <p:nvPr/>
        </p:nvSpPr>
        <p:spPr>
          <a:xfrm>
            <a:off x="8811427" y="4121823"/>
            <a:ext cx="2090909" cy="1005840"/>
          </a:xfrm>
          <a:prstGeom prst="rect">
            <a:avLst/>
          </a:prstGeom>
        </p:spPr>
        <p:txBody>
          <a:bodyPr wrap="square">
            <a:spAutoFit/>
          </a:bodyPr>
          <a:lstStyle/>
          <a:p>
            <a:r>
              <a:rPr lang="zh-CN" altLang="en-US" sz="1200" dirty="0" smtClean="0">
                <a:solidFill>
                  <a:schemeClr val="tx1"/>
                </a:solidFill>
                <a:latin typeface="黑体" panose="02010600030101010101" charset="-122"/>
                <a:ea typeface="黑体" panose="02010600030101010101" charset="-122"/>
              </a:rPr>
              <a:t>在这里输入您的文字内容或者将您的文字内容复制在</a:t>
            </a:r>
            <a:r>
              <a:rPr lang="zh-CN" altLang="en-US" sz="1200" dirty="0">
                <a:solidFill>
                  <a:schemeClr val="tx1"/>
                </a:solidFill>
                <a:latin typeface="黑体" panose="02010600030101010101" charset="-122"/>
                <a:ea typeface="黑体" panose="02010600030101010101" charset="-122"/>
              </a:rPr>
              <a:t>这里。在这里输入您的文字内容，或者将您的文字内容复制在</a:t>
            </a:r>
            <a:r>
              <a:rPr lang="zh-CN" altLang="en-US" sz="1200" dirty="0" smtClean="0">
                <a:solidFill>
                  <a:schemeClr val="tx1"/>
                </a:solidFill>
                <a:latin typeface="黑体" panose="02010600030101010101" charset="-122"/>
                <a:ea typeface="黑体" panose="02010600030101010101" charset="-122"/>
              </a:rPr>
              <a:t>这里</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8" name="图片 7"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9" name="图片 8"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25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17"/>
                                        </p:tgtEl>
                                        <p:attrNameLst>
                                          <p:attrName>ppt_w</p:attrName>
                                        </p:attrNameLst>
                                      </p:cBhvr>
                                      <p:tavLst>
                                        <p:tav tm="0">
                                          <p:val>
                                            <p:strVal val="#ppt_w*.05"/>
                                          </p:val>
                                        </p:tav>
                                        <p:tav tm="100000">
                                          <p:val>
                                            <p:strVal val="#ppt_w"/>
                                          </p:val>
                                        </p:tav>
                                      </p:tavLst>
                                    </p:anim>
                                    <p:anim calcmode="lin" valueType="num">
                                      <p:cBhvr>
                                        <p:cTn id="10" dur="500" fill="hold"/>
                                        <p:tgtEl>
                                          <p:spTgt spid="17"/>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17"/>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17"/>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450" decel="100000" fill="hold"/>
                                        <p:tgtEl>
                                          <p:spTgt spid="2"/>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500"/>
                                        <p:tgtEl>
                                          <p:spTgt spid="27"/>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up)">
                                      <p:cBhvr>
                                        <p:cTn id="33" dur="500"/>
                                        <p:tgtEl>
                                          <p:spTgt spid="52"/>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25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20"/>
                                        </p:tgtEl>
                                        <p:attrNameLst>
                                          <p:attrName>ppt_w</p:attrName>
                                        </p:attrNameLst>
                                      </p:cBhvr>
                                      <p:tavLst>
                                        <p:tav tm="0">
                                          <p:val>
                                            <p:strVal val="#ppt_w*.05"/>
                                          </p:val>
                                        </p:tav>
                                        <p:tav tm="100000">
                                          <p:val>
                                            <p:strVal val="#ppt_w"/>
                                          </p:val>
                                        </p:tav>
                                      </p:tavLst>
                                    </p:anim>
                                    <p:anim calcmode="lin" valueType="num">
                                      <p:cBhvr>
                                        <p:cTn id="40" dur="500" fill="hold"/>
                                        <p:tgtEl>
                                          <p:spTgt spid="20"/>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20"/>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20"/>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anim calcmode="lin" valueType="num">
                                      <p:cBhvr>
                                        <p:cTn id="49" dur="500" fill="hold"/>
                                        <p:tgtEl>
                                          <p:spTgt spid="22"/>
                                        </p:tgtEl>
                                        <p:attrNameLst>
                                          <p:attrName>ppt_x</p:attrName>
                                        </p:attrNameLst>
                                      </p:cBhvr>
                                      <p:tavLst>
                                        <p:tav tm="0">
                                          <p:val>
                                            <p:strVal val="#ppt_x"/>
                                          </p:val>
                                        </p:tav>
                                        <p:tav tm="100000">
                                          <p:val>
                                            <p:strVal val="#ppt_x"/>
                                          </p:val>
                                        </p:tav>
                                      </p:tavLst>
                                    </p:anim>
                                    <p:anim calcmode="lin" valueType="num">
                                      <p:cBhvr>
                                        <p:cTn id="50" dur="450" decel="100000" fill="hold"/>
                                        <p:tgtEl>
                                          <p:spTgt spid="22"/>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up)">
                                      <p:cBhvr>
                                        <p:cTn id="63" dur="500"/>
                                        <p:tgtEl>
                                          <p:spTgt spid="53"/>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70" dur="500" fill="hold"/>
                                        <p:tgtEl>
                                          <p:spTgt spid="23"/>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23"/>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450" decel="100000" fill="hold"/>
                                        <p:tgtEl>
                                          <p:spTgt spid="24"/>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p:cTn id="97" dur="25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25"/>
                                        </p:tgtEl>
                                        <p:attrNameLst>
                                          <p:attrName>ppt_w</p:attrName>
                                        </p:attrNameLst>
                                      </p:cBhvr>
                                      <p:tavLst>
                                        <p:tav tm="0">
                                          <p:val>
                                            <p:strVal val="#ppt_w*.05"/>
                                          </p:val>
                                        </p:tav>
                                        <p:tav tm="100000">
                                          <p:val>
                                            <p:strVal val="#ppt_w"/>
                                          </p:val>
                                        </p:tav>
                                      </p:tavLst>
                                    </p:anim>
                                    <p:anim calcmode="lin" valueType="num">
                                      <p:cBhvr>
                                        <p:cTn id="100" dur="500" fill="hold"/>
                                        <p:tgtEl>
                                          <p:spTgt spid="25"/>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25"/>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25"/>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500"/>
                                        <p:tgtEl>
                                          <p:spTgt spid="26"/>
                                        </p:tgtEl>
                                      </p:cBhvr>
                                    </p:animEffect>
                                    <p:anim calcmode="lin" valueType="num">
                                      <p:cBhvr>
                                        <p:cTn id="109" dur="500" fill="hold"/>
                                        <p:tgtEl>
                                          <p:spTgt spid="26"/>
                                        </p:tgtEl>
                                        <p:attrNameLst>
                                          <p:attrName>ppt_x</p:attrName>
                                        </p:attrNameLst>
                                      </p:cBhvr>
                                      <p:tavLst>
                                        <p:tav tm="0">
                                          <p:val>
                                            <p:strVal val="#ppt_x"/>
                                          </p:val>
                                        </p:tav>
                                        <p:tav tm="100000">
                                          <p:val>
                                            <p:strVal val="#ppt_x"/>
                                          </p:val>
                                        </p:tav>
                                      </p:tavLst>
                                    </p:anim>
                                    <p:anim calcmode="lin" valueType="num">
                                      <p:cBhvr>
                                        <p:cTn id="110" dur="450" decel="100000" fill="hold"/>
                                        <p:tgtEl>
                                          <p:spTgt spid="26"/>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30"/>
                                        </p:tgtEl>
                                        <p:attrNameLst>
                                          <p:attrName>style.visibility</p:attrName>
                                        </p:attrNameLst>
                                      </p:cBhvr>
                                      <p:to>
                                        <p:strVal val="visible"/>
                                      </p:to>
                                    </p:set>
                                    <p:animEffect transition="in" filter="wipe(up)">
                                      <p:cBhvr>
                                        <p:cTn id="119" dur="500"/>
                                        <p:tgtEl>
                                          <p:spTgt spid="30"/>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wipe(up)">
                                      <p:cBhvr>
                                        <p:cTn id="1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 grpId="0" bldLvl="0" animBg="1"/>
      <p:bldP spid="20" grpId="0" bldLvl="0" animBg="1"/>
      <p:bldP spid="22" grpId="0" bldLvl="0" animBg="1"/>
      <p:bldP spid="23" grpId="0" bldLvl="0" animBg="1"/>
      <p:bldP spid="24" grpId="0" bldLvl="0" animBg="1"/>
      <p:bldP spid="25" grpId="0" bldLvl="0" animBg="1"/>
      <p:bldP spid="26" grpId="0" bldLvl="0" animBg="1"/>
      <p:bldP spid="27" grpId="0"/>
      <p:bldP spid="28" grpId="0"/>
      <p:bldP spid="29" grpId="0"/>
      <p:bldP spid="30" grpId="0"/>
      <p:bldP spid="37" grpId="0" bldLvl="0" animBg="1"/>
      <p:bldP spid="52" grpId="0"/>
      <p:bldP spid="53" grpId="0"/>
      <p:bldP spid="54" grpId="0"/>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p:nvPr/>
        </p:nvSpPr>
        <p:spPr bwMode="auto">
          <a:xfrm>
            <a:off x="5345424" y="267051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Freeform 5"/>
          <p:cNvSpPr/>
          <p:nvPr/>
        </p:nvSpPr>
        <p:spPr bwMode="auto">
          <a:xfrm>
            <a:off x="5485770" y="282788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Freeform 5"/>
          <p:cNvSpPr/>
          <p:nvPr/>
        </p:nvSpPr>
        <p:spPr bwMode="auto">
          <a:xfrm>
            <a:off x="5569670" y="292195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Freeform 5"/>
          <p:cNvSpPr/>
          <p:nvPr/>
        </p:nvSpPr>
        <p:spPr bwMode="auto">
          <a:xfrm>
            <a:off x="4530387" y="187820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Freeform 5"/>
          <p:cNvSpPr/>
          <p:nvPr/>
        </p:nvSpPr>
        <p:spPr bwMode="auto">
          <a:xfrm>
            <a:off x="3702739" y="306376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27D0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Freeform 5"/>
          <p:cNvSpPr/>
          <p:nvPr/>
        </p:nvSpPr>
        <p:spPr bwMode="auto">
          <a:xfrm>
            <a:off x="4530387" y="424933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5"/>
          <p:cNvSpPr/>
          <p:nvPr/>
        </p:nvSpPr>
        <p:spPr bwMode="auto">
          <a:xfrm>
            <a:off x="6861905" y="187820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Freeform 5"/>
          <p:cNvSpPr/>
          <p:nvPr/>
        </p:nvSpPr>
        <p:spPr bwMode="auto">
          <a:xfrm>
            <a:off x="7689553" y="306376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27D01"/>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Freeform 5"/>
          <p:cNvSpPr/>
          <p:nvPr/>
        </p:nvSpPr>
        <p:spPr bwMode="auto">
          <a:xfrm>
            <a:off x="6861905" y="424933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633017"/>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1749209" y="208059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 name="矩形 2"/>
          <p:cNvSpPr/>
          <p:nvPr/>
        </p:nvSpPr>
        <p:spPr>
          <a:xfrm>
            <a:off x="921561" y="326615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6" name="矩形 15"/>
          <p:cNvSpPr/>
          <p:nvPr/>
        </p:nvSpPr>
        <p:spPr>
          <a:xfrm>
            <a:off x="1749209" y="445172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7" name="矩形 16"/>
          <p:cNvSpPr/>
          <p:nvPr/>
        </p:nvSpPr>
        <p:spPr>
          <a:xfrm>
            <a:off x="7689553" y="208059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13" name="矩形 12"/>
          <p:cNvSpPr/>
          <p:nvPr/>
        </p:nvSpPr>
        <p:spPr>
          <a:xfrm>
            <a:off x="8517201" y="326615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0" name="矩形 19"/>
          <p:cNvSpPr/>
          <p:nvPr/>
        </p:nvSpPr>
        <p:spPr>
          <a:xfrm>
            <a:off x="7689553" y="445172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26" name="Freeform 9"/>
          <p:cNvSpPr>
            <a:spLocks noEditPoints="1"/>
          </p:cNvSpPr>
          <p:nvPr/>
        </p:nvSpPr>
        <p:spPr bwMode="auto">
          <a:xfrm>
            <a:off x="7053372" y="216518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Gill Sans" charset="0"/>
            </a:endParaRPr>
          </a:p>
        </p:txBody>
      </p:sp>
      <p:sp>
        <p:nvSpPr>
          <p:cNvPr id="27" name="Freeform 36"/>
          <p:cNvSpPr>
            <a:spLocks noEditPoints="1"/>
          </p:cNvSpPr>
          <p:nvPr/>
        </p:nvSpPr>
        <p:spPr bwMode="auto">
          <a:xfrm>
            <a:off x="3854955" y="327024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Freeform 34"/>
          <p:cNvSpPr>
            <a:spLocks noEditPoints="1"/>
          </p:cNvSpPr>
          <p:nvPr/>
        </p:nvSpPr>
        <p:spPr bwMode="auto">
          <a:xfrm>
            <a:off x="7887163" y="323356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KSO_Shape"/>
          <p:cNvSpPr/>
          <p:nvPr/>
        </p:nvSpPr>
        <p:spPr bwMode="auto">
          <a:xfrm>
            <a:off x="4738483" y="450760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0" name="组合 29"/>
          <p:cNvGrpSpPr/>
          <p:nvPr/>
        </p:nvGrpSpPr>
        <p:grpSpPr>
          <a:xfrm>
            <a:off x="4673526" y="2152153"/>
            <a:ext cx="541371" cy="380102"/>
            <a:chOff x="2409665" y="939861"/>
            <a:chExt cx="5638961" cy="3959164"/>
          </a:xfrm>
          <a:solidFill>
            <a:schemeClr val="bg1"/>
          </a:solidFill>
        </p:grpSpPr>
        <p:sp>
          <p:nvSpPr>
            <p:cNvPr id="3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Freeform 913"/>
          <p:cNvSpPr>
            <a:spLocks noEditPoints="1"/>
          </p:cNvSpPr>
          <p:nvPr/>
        </p:nvSpPr>
        <p:spPr bwMode="auto">
          <a:xfrm>
            <a:off x="7036100" y="450764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文本框 34"/>
          <p:cNvSpPr txBox="1"/>
          <p:nvPr/>
        </p:nvSpPr>
        <p:spPr>
          <a:xfrm>
            <a:off x="5592705" y="3112271"/>
            <a:ext cx="1034530" cy="830997"/>
          </a:xfrm>
          <a:prstGeom prst="rect">
            <a:avLst/>
          </a:prstGeom>
          <a:noFill/>
        </p:spPr>
        <p:txBody>
          <a:bodyPr wrap="square" rtlCol="0">
            <a:spAutoFit/>
          </a:bodyPr>
          <a:lstStyle/>
          <a:p>
            <a:pPr algn="ctr"/>
            <a:r>
              <a:rPr lang="zh-CN" altLang="en-US" sz="2400" b="1" dirty="0" smtClean="0">
                <a:solidFill>
                  <a:schemeClr val="tx1"/>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chemeClr val="tx1"/>
                </a:solidFill>
                <a:latin typeface="微软雅黑" panose="020B0503020204020204" charset="-122"/>
                <a:ea typeface="微软雅黑" panose="020B0503020204020204" charset="-122"/>
                <a:cs typeface="Aharoni" panose="02010803020104030203" pitchFamily="2" charset="-79"/>
              </a:rPr>
              <a:t>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23" name="图片 22"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24" name="图片 2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anim calcmode="lin" valueType="num">
                                      <p:cBhvr>
                                        <p:cTn id="34" dur="500" fill="hold"/>
                                        <p:tgtEl>
                                          <p:spTgt spid="7"/>
                                        </p:tgtEl>
                                        <p:attrNameLst>
                                          <p:attrName>ppt_x</p:attrName>
                                        </p:attrNameLst>
                                      </p:cBhvr>
                                      <p:tavLst>
                                        <p:tav tm="0">
                                          <p:val>
                                            <p:fltVal val="0.5"/>
                                          </p:val>
                                        </p:tav>
                                        <p:tav tm="100000">
                                          <p:val>
                                            <p:strVal val="#ppt_x"/>
                                          </p:val>
                                        </p:tav>
                                      </p:tavLst>
                                    </p:anim>
                                    <p:anim calcmode="lin" valueType="num">
                                      <p:cBhvr>
                                        <p:cTn id="35" dur="500" fill="hold"/>
                                        <p:tgtEl>
                                          <p:spTgt spid="7"/>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fltVal val="0.5"/>
                                          </p:val>
                                        </p:tav>
                                        <p:tav tm="100000">
                                          <p:val>
                                            <p:strVal val="#ppt_x"/>
                                          </p:val>
                                        </p:tav>
                                      </p:tavLst>
                                    </p:anim>
                                    <p:anim calcmode="lin" valueType="num">
                                      <p:cBhvr>
                                        <p:cTn id="42" dur="500" fill="hold"/>
                                        <p:tgtEl>
                                          <p:spTgt spid="10"/>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anim calcmode="lin" valueType="num">
                                      <p:cBhvr>
                                        <p:cTn id="62" dur="500" fill="hold"/>
                                        <p:tgtEl>
                                          <p:spTgt spid="9"/>
                                        </p:tgtEl>
                                        <p:attrNameLst>
                                          <p:attrName>ppt_x</p:attrName>
                                        </p:attrNameLst>
                                      </p:cBhvr>
                                      <p:tavLst>
                                        <p:tav tm="0">
                                          <p:val>
                                            <p:fltVal val="0.5"/>
                                          </p:val>
                                        </p:tav>
                                        <p:tav tm="100000">
                                          <p:val>
                                            <p:strVal val="#ppt_x"/>
                                          </p:val>
                                        </p:tav>
                                      </p:tavLst>
                                    </p:anim>
                                    <p:anim calcmode="lin" valueType="num">
                                      <p:cBhvr>
                                        <p:cTn id="63" dur="500" fill="hold"/>
                                        <p:tgtEl>
                                          <p:spTgt spid="9"/>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wipe(left)">
                                      <p:cBhvr>
                                        <p:cTn id="86" dur="500"/>
                                        <p:tgtEl>
                                          <p:spTgt spid="17"/>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3"/>
                                        </p:tgtEl>
                                        <p:attrNameLst>
                                          <p:attrName>style.visibility</p:attrName>
                                        </p:attrNameLst>
                                      </p:cBhvr>
                                      <p:to>
                                        <p:strVal val="visible"/>
                                      </p:to>
                                    </p:set>
                                    <p:animEffect transition="in" filter="wipe(right)">
                                      <p:cBhvr>
                                        <p:cTn id="94" dur="500"/>
                                        <p:tgtEl>
                                          <p:spTgt spid="3"/>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left)">
                                      <p:cBhvr>
                                        <p:cTn id="102" dur="500"/>
                                        <p:tgtEl>
                                          <p:spTgt spid="13"/>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16"/>
                                        </p:tgtEl>
                                        <p:attrNameLst>
                                          <p:attrName>style.visibility</p:attrName>
                                        </p:attrNameLst>
                                      </p:cBhvr>
                                      <p:to>
                                        <p:strVal val="visible"/>
                                      </p:to>
                                    </p:set>
                                    <p:animEffect transition="in" filter="wipe(right)">
                                      <p:cBhvr>
                                        <p:cTn id="110" dur="500"/>
                                        <p:tgtEl>
                                          <p:spTgt spid="16"/>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Effect transition="in" filter="wipe(left)">
                                      <p:cBhvr>
                                        <p:cTn id="1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2" grpId="0"/>
      <p:bldP spid="3" grpId="0"/>
      <p:bldP spid="16" grpId="0"/>
      <p:bldP spid="17" grpId="0"/>
      <p:bldP spid="13" grpId="0"/>
      <p:bldP spid="20" grpId="0"/>
      <p:bldP spid="26" grpId="0" bldLvl="0" animBg="1"/>
      <p:bldP spid="27" grpId="0" bldLvl="0" animBg="1"/>
      <p:bldP spid="28" grpId="0" bldLvl="0" animBg="1"/>
      <p:bldP spid="29" grpId="0" bldLvl="0" animBg="1"/>
      <p:bldP spid="34" grpId="0" bldLvl="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ame Side Corner Rectangle 56"/>
          <p:cNvSpPr/>
          <p:nvPr/>
        </p:nvSpPr>
        <p:spPr>
          <a:xfrm rot="10800000" flipH="1">
            <a:off x="5962410" y="2568944"/>
            <a:ext cx="54849" cy="720000"/>
          </a:xfrm>
          <a:prstGeom prst="round2SameRect">
            <a:avLst>
              <a:gd name="adj1" fmla="val 50000"/>
              <a:gd name="adj2" fmla="val 50000"/>
            </a:avLst>
          </a:prstGeom>
          <a:solidFill>
            <a:srgbClr val="627D0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5" name="Round Same Side Corner Rectangle 57"/>
          <p:cNvSpPr/>
          <p:nvPr/>
        </p:nvSpPr>
        <p:spPr>
          <a:xfrm rot="10800000" flipH="1">
            <a:off x="5962410" y="3579641"/>
            <a:ext cx="54849" cy="720000"/>
          </a:xfrm>
          <a:prstGeom prst="round2SameRect">
            <a:avLst>
              <a:gd name="adj1" fmla="val 50000"/>
              <a:gd name="adj2" fmla="val 50000"/>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6" name="Round Same Side Corner Rectangle 58"/>
          <p:cNvSpPr/>
          <p:nvPr/>
        </p:nvSpPr>
        <p:spPr>
          <a:xfrm rot="10800000" flipH="1">
            <a:off x="5962410" y="4590339"/>
            <a:ext cx="54849" cy="720000"/>
          </a:xfrm>
          <a:prstGeom prst="round2SameRect">
            <a:avLst>
              <a:gd name="adj1" fmla="val 50000"/>
              <a:gd name="adj2" fmla="val 50000"/>
            </a:avLst>
          </a:prstGeom>
          <a:solidFill>
            <a:srgbClr val="627D0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7" name="Round Same Side Corner Rectangle 77"/>
          <p:cNvSpPr/>
          <p:nvPr/>
        </p:nvSpPr>
        <p:spPr>
          <a:xfrm rot="10800000" flipH="1">
            <a:off x="5962410" y="1558247"/>
            <a:ext cx="54849" cy="720000"/>
          </a:xfrm>
          <a:prstGeom prst="round2SameRect">
            <a:avLst>
              <a:gd name="adj1" fmla="val 50000"/>
              <a:gd name="adj2" fmla="val 50000"/>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graphicFrame>
        <p:nvGraphicFramePr>
          <p:cNvPr id="8" name="Chart 39"/>
          <p:cNvGraphicFramePr/>
          <p:nvPr/>
        </p:nvGraphicFramePr>
        <p:xfrm>
          <a:off x="1782008" y="1460004"/>
          <a:ext cx="3921726" cy="3826873"/>
        </p:xfrm>
        <a:graphic>
          <a:graphicData uri="http://schemas.openxmlformats.org/drawingml/2006/chart">
            <c:chart xmlns:c="http://schemas.openxmlformats.org/drawingml/2006/chart" xmlns:r="http://schemas.openxmlformats.org/officeDocument/2006/relationships" r:id="rId2"/>
          </a:graphicData>
        </a:graphic>
      </p:graphicFrame>
      <p:sp>
        <p:nvSpPr>
          <p:cNvPr id="9" name="文本框 8"/>
          <p:cNvSpPr txBox="1"/>
          <p:nvPr/>
        </p:nvSpPr>
        <p:spPr>
          <a:xfrm>
            <a:off x="6072959" y="1832120"/>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10" name="文本框 9"/>
          <p:cNvSpPr txBox="1"/>
          <p:nvPr/>
        </p:nvSpPr>
        <p:spPr>
          <a:xfrm>
            <a:off x="6072959" y="1477773"/>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11" name="文本框 10"/>
          <p:cNvSpPr txBox="1"/>
          <p:nvPr/>
        </p:nvSpPr>
        <p:spPr>
          <a:xfrm>
            <a:off x="3049350" y="2820636"/>
            <a:ext cx="1389413" cy="707886"/>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单击右键</a:t>
            </a:r>
          </a:p>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编辑数据</a:t>
            </a:r>
          </a:p>
        </p:txBody>
      </p:sp>
      <p:sp>
        <p:nvSpPr>
          <p:cNvPr id="12" name="文本框 11"/>
          <p:cNvSpPr txBox="1"/>
          <p:nvPr/>
        </p:nvSpPr>
        <p:spPr>
          <a:xfrm>
            <a:off x="4370760" y="244715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36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2" name="文本框 1"/>
          <p:cNvSpPr txBox="1"/>
          <p:nvPr/>
        </p:nvSpPr>
        <p:spPr>
          <a:xfrm>
            <a:off x="3225306" y="4108005"/>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28</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3" name="文本框 2"/>
          <p:cNvSpPr txBox="1"/>
          <p:nvPr/>
        </p:nvSpPr>
        <p:spPr>
          <a:xfrm>
            <a:off x="2047475" y="2970377"/>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20</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6" name="文本框 15"/>
          <p:cNvSpPr txBox="1"/>
          <p:nvPr/>
        </p:nvSpPr>
        <p:spPr>
          <a:xfrm>
            <a:off x="2694681" y="1846738"/>
            <a:ext cx="990000" cy="523220"/>
          </a:xfrm>
          <a:prstGeom prst="rect">
            <a:avLst/>
          </a:prstGeom>
          <a:noFill/>
        </p:spPr>
        <p:txBody>
          <a:bodyPr wrap="square" rtlCol="0">
            <a:spAutoFit/>
          </a:bodyPr>
          <a:lstStyle/>
          <a:p>
            <a:pPr algn="ctr"/>
            <a:r>
              <a:rPr lang="en-US" altLang="zh-CN" sz="2800" b="1" dirty="0" smtClean="0">
                <a:solidFill>
                  <a:schemeClr val="bg1"/>
                </a:solidFill>
                <a:latin typeface="微软雅黑" panose="020B0503020204020204" charset="-122"/>
                <a:ea typeface="微软雅黑" panose="020B0503020204020204" charset="-122"/>
                <a:cs typeface="Aharoni" panose="02010803020104030203" pitchFamily="2" charset="-79"/>
              </a:rPr>
              <a:t>16</a:t>
            </a:r>
            <a:r>
              <a:rPr lang="en-US" altLang="zh-CN" sz="1600" b="1" dirty="0" smtClean="0">
                <a:solidFill>
                  <a:schemeClr val="bg1"/>
                </a:solidFill>
                <a:latin typeface="微软雅黑" panose="020B0503020204020204" charset="-122"/>
                <a:ea typeface="微软雅黑" panose="020B0503020204020204" charset="-122"/>
                <a:cs typeface="Aharoni" panose="02010803020104030203" pitchFamily="2" charset="-79"/>
              </a:rPr>
              <a:t>%</a:t>
            </a:r>
            <a:endParaRPr lang="zh-CN" altLang="en-US" sz="1600" b="1" dirty="0">
              <a:solidFill>
                <a:schemeClr val="bg1"/>
              </a:solidFill>
              <a:latin typeface="微软雅黑" panose="020B0503020204020204" charset="-122"/>
              <a:ea typeface="微软雅黑" panose="020B0503020204020204" charset="-122"/>
              <a:cs typeface="Aharoni" panose="02010803020104030203" pitchFamily="2" charset="-79"/>
            </a:endParaRPr>
          </a:p>
        </p:txBody>
      </p:sp>
      <p:sp>
        <p:nvSpPr>
          <p:cNvPr id="17" name="文本框 16"/>
          <p:cNvSpPr txBox="1"/>
          <p:nvPr/>
        </p:nvSpPr>
        <p:spPr>
          <a:xfrm>
            <a:off x="6072959" y="2863979"/>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13" name="文本框 12"/>
          <p:cNvSpPr txBox="1"/>
          <p:nvPr/>
        </p:nvSpPr>
        <p:spPr>
          <a:xfrm>
            <a:off x="6072959" y="2509632"/>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20" name="文本框 19"/>
          <p:cNvSpPr txBox="1"/>
          <p:nvPr/>
        </p:nvSpPr>
        <p:spPr>
          <a:xfrm>
            <a:off x="6072959" y="3861950"/>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25" name="文本框 24"/>
          <p:cNvSpPr txBox="1"/>
          <p:nvPr/>
        </p:nvSpPr>
        <p:spPr>
          <a:xfrm>
            <a:off x="6072959" y="3507603"/>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26" name="文本框 25"/>
          <p:cNvSpPr txBox="1"/>
          <p:nvPr/>
        </p:nvSpPr>
        <p:spPr>
          <a:xfrm>
            <a:off x="6072959" y="4865768"/>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27" name="文本框 26"/>
          <p:cNvSpPr txBox="1"/>
          <p:nvPr/>
        </p:nvSpPr>
        <p:spPr>
          <a:xfrm>
            <a:off x="6072959" y="4511421"/>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23" name="图片 22"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24" name="图片 23"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40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par>
                                <p:cTn id="10" presetID="6" presetClass="emph" presetSubtype="0" decel="100000" fill="hold" grpId="1" nodeType="withEffect">
                                  <p:stCondLst>
                                    <p:cond delay="600"/>
                                  </p:stCondLst>
                                  <p:childTnLst>
                                    <p:animScale>
                                      <p:cBhvr>
                                        <p:cTn id="11" dur="250" fill="hold"/>
                                        <p:tgtEl>
                                          <p:spTgt spid="11"/>
                                        </p:tgtEl>
                                      </p:cBhvr>
                                      <p:by x="120000" y="120000"/>
                                    </p:animScale>
                                  </p:childTnLst>
                                </p:cTn>
                              </p:par>
                              <p:par>
                                <p:cTn id="12" presetID="6" presetClass="emph" presetSubtype="0" decel="100000" fill="hold" grpId="2" nodeType="withEffect">
                                  <p:stCondLst>
                                    <p:cond delay="800"/>
                                  </p:stCondLst>
                                  <p:childTnLst>
                                    <p:animScale>
                                      <p:cBhvr>
                                        <p:cTn id="13" dur="250" fill="hold"/>
                                        <p:tgtEl>
                                          <p:spTgt spid="11"/>
                                        </p:tgtEl>
                                      </p:cBhvr>
                                      <p:by x="83000" y="83000"/>
                                    </p:animScale>
                                  </p:childTnLst>
                                </p:cTn>
                              </p:par>
                            </p:childTnLst>
                          </p:cTn>
                        </p:par>
                        <p:par>
                          <p:cTn id="14" fill="hold">
                            <p:stCondLst>
                              <p:cond delay="9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grpId="0" nodeType="withEffect">
                                  <p:stCondLst>
                                    <p:cond delay="60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childTnLst>
                          </p:cTn>
                        </p:par>
                        <p:par>
                          <p:cTn id="35" fill="hold">
                            <p:stCondLst>
                              <p:cond delay="1400"/>
                            </p:stCondLst>
                            <p:childTnLst>
                              <p:par>
                                <p:cTn id="36" presetID="49" presetClass="entr" presetSubtype="0" decel="10000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 calcmode="lin" valueType="num">
                                      <p:cBhvr>
                                        <p:cTn id="40" dur="500" fill="hold"/>
                                        <p:tgtEl>
                                          <p:spTgt spid="7"/>
                                        </p:tgtEl>
                                        <p:attrNameLst>
                                          <p:attrName>style.rotation</p:attrName>
                                        </p:attrNameLst>
                                      </p:cBhvr>
                                      <p:tavLst>
                                        <p:tav tm="0">
                                          <p:val>
                                            <p:fltVal val="360"/>
                                          </p:val>
                                        </p:tav>
                                        <p:tav tm="100000">
                                          <p:val>
                                            <p:fltVal val="0"/>
                                          </p:val>
                                        </p:tav>
                                      </p:tavLst>
                                    </p:anim>
                                    <p:animEffect transition="in" filter="fade">
                                      <p:cBhvr>
                                        <p:cTn id="41" dur="500"/>
                                        <p:tgtEl>
                                          <p:spTgt spid="7"/>
                                        </p:tgtEl>
                                      </p:cBhvr>
                                    </p:animEffect>
                                  </p:childTnLst>
                                </p:cTn>
                              </p:par>
                            </p:childTnLst>
                          </p:cTn>
                        </p:par>
                        <p:par>
                          <p:cTn id="42" fill="hold">
                            <p:stCondLst>
                              <p:cond delay="1900"/>
                            </p:stCondLst>
                            <p:childTnLst>
                              <p:par>
                                <p:cTn id="43" presetID="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childTnLst>
                          </p:cTn>
                        </p:par>
                        <p:par>
                          <p:cTn id="53" fill="hold">
                            <p:stCondLst>
                              <p:cond delay="4600"/>
                            </p:stCondLst>
                            <p:childTnLst>
                              <p:par>
                                <p:cTn id="54" presetID="49" presetClass="entr" presetSubtype="0" decel="100000"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 calcmode="lin" valueType="num">
                                      <p:cBhvr>
                                        <p:cTn id="58" dur="500" fill="hold"/>
                                        <p:tgtEl>
                                          <p:spTgt spid="4"/>
                                        </p:tgtEl>
                                        <p:attrNameLst>
                                          <p:attrName>style.rotation</p:attrName>
                                        </p:attrNameLst>
                                      </p:cBhvr>
                                      <p:tavLst>
                                        <p:tav tm="0">
                                          <p:val>
                                            <p:fltVal val="360"/>
                                          </p:val>
                                        </p:tav>
                                        <p:tav tm="100000">
                                          <p:val>
                                            <p:fltVal val="0"/>
                                          </p:val>
                                        </p:tav>
                                      </p:tavLst>
                                    </p:anim>
                                    <p:animEffect transition="in" filter="fade">
                                      <p:cBhvr>
                                        <p:cTn id="59" dur="500"/>
                                        <p:tgtEl>
                                          <p:spTgt spid="4"/>
                                        </p:tgtEl>
                                      </p:cBhvr>
                                    </p:animEffect>
                                  </p:childTnLst>
                                </p:cTn>
                              </p:par>
                            </p:childTnLst>
                          </p:cTn>
                        </p:par>
                        <p:par>
                          <p:cTn id="60" fill="hold">
                            <p:stCondLst>
                              <p:cond delay="5100"/>
                            </p:stCondLst>
                            <p:childTnLst>
                              <p:par>
                                <p:cTn id="61" presetID="2" presetClass="entr" presetSubtype="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1+#ppt_w/2"/>
                                          </p:val>
                                        </p:tav>
                                        <p:tav tm="100000">
                                          <p:val>
                                            <p:strVal val="#ppt_x"/>
                                          </p:val>
                                        </p:tav>
                                      </p:tavLst>
                                    </p:anim>
                                    <p:anim calcmode="lin" valueType="num">
                                      <p:cBhvr additive="base">
                                        <p:cTn id="64" dur="500" fill="hold"/>
                                        <p:tgtEl>
                                          <p:spTgt spid="13"/>
                                        </p:tgtEl>
                                        <p:attrNameLst>
                                          <p:attrName>ppt_y</p:attrName>
                                        </p:attrNameLst>
                                      </p:cBhvr>
                                      <p:tavLst>
                                        <p:tav tm="0">
                                          <p:val>
                                            <p:strVal val="#ppt_y"/>
                                          </p:val>
                                        </p:tav>
                                        <p:tav tm="100000">
                                          <p:val>
                                            <p:strVal val="#ppt_y"/>
                                          </p:val>
                                        </p:tav>
                                      </p:tavLst>
                                    </p:anim>
                                  </p:childTnLst>
                                </p:cTn>
                              </p:par>
                            </p:childTnLst>
                          </p:cTn>
                        </p:par>
                        <p:par>
                          <p:cTn id="65" fill="hold">
                            <p:stCondLst>
                              <p:cond delay="56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17"/>
                                        </p:tgtEl>
                                        <p:attrNameLst>
                                          <p:attrName>style.visibility</p:attrName>
                                        </p:attrNameLst>
                                      </p:cBhvr>
                                      <p:to>
                                        <p:strVal val="visible"/>
                                      </p:to>
                                    </p:set>
                                    <p:anim calcmode="lin" valueType="num">
                                      <p:cBhvr>
                                        <p:cTn id="68" dur="250" fill="hold"/>
                                        <p:tgtEl>
                                          <p:spTgt spid="17"/>
                                        </p:tgtEl>
                                        <p:attrNameLst>
                                          <p:attrName>ppt_w</p:attrName>
                                        </p:attrNameLst>
                                      </p:cBhvr>
                                      <p:tavLst>
                                        <p:tav tm="0">
                                          <p:val>
                                            <p:fltVal val="0"/>
                                          </p:val>
                                        </p:tav>
                                        <p:tav tm="100000">
                                          <p:val>
                                            <p:strVal val="#ppt_w"/>
                                          </p:val>
                                        </p:tav>
                                      </p:tavLst>
                                    </p:anim>
                                    <p:anim calcmode="lin" valueType="num">
                                      <p:cBhvr>
                                        <p:cTn id="69" dur="250" fill="hold"/>
                                        <p:tgtEl>
                                          <p:spTgt spid="17"/>
                                        </p:tgtEl>
                                        <p:attrNameLst>
                                          <p:attrName>ppt_h</p:attrName>
                                        </p:attrNameLst>
                                      </p:cBhvr>
                                      <p:tavLst>
                                        <p:tav tm="0">
                                          <p:val>
                                            <p:fltVal val="0"/>
                                          </p:val>
                                        </p:tav>
                                        <p:tav tm="100000">
                                          <p:val>
                                            <p:strVal val="#ppt_h"/>
                                          </p:val>
                                        </p:tav>
                                      </p:tavLst>
                                    </p:anim>
                                    <p:animEffect transition="in" filter="fade">
                                      <p:cBhvr>
                                        <p:cTn id="70" dur="250"/>
                                        <p:tgtEl>
                                          <p:spTgt spid="17"/>
                                        </p:tgtEl>
                                      </p:cBhvr>
                                    </p:animEffect>
                                  </p:childTnLst>
                                </p:cTn>
                              </p:par>
                            </p:childTnLst>
                          </p:cTn>
                        </p:par>
                        <p:par>
                          <p:cTn id="71" fill="hold">
                            <p:stCondLst>
                              <p:cond delay="7050"/>
                            </p:stCondLst>
                            <p:childTnLst>
                              <p:par>
                                <p:cTn id="72" presetID="49" presetClass="entr" presetSubtype="0" decel="100000" fill="hold" grpId="0"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 calcmode="lin" valueType="num">
                                      <p:cBhvr>
                                        <p:cTn id="76" dur="500" fill="hold"/>
                                        <p:tgtEl>
                                          <p:spTgt spid="5"/>
                                        </p:tgtEl>
                                        <p:attrNameLst>
                                          <p:attrName>style.rotation</p:attrName>
                                        </p:attrNameLst>
                                      </p:cBhvr>
                                      <p:tavLst>
                                        <p:tav tm="0">
                                          <p:val>
                                            <p:fltVal val="360"/>
                                          </p:val>
                                        </p:tav>
                                        <p:tav tm="100000">
                                          <p:val>
                                            <p:fltVal val="0"/>
                                          </p:val>
                                        </p:tav>
                                      </p:tavLst>
                                    </p:anim>
                                    <p:animEffect transition="in" filter="fade">
                                      <p:cBhvr>
                                        <p:cTn id="77" dur="500"/>
                                        <p:tgtEl>
                                          <p:spTgt spid="5"/>
                                        </p:tgtEl>
                                      </p:cBhvr>
                                    </p:animEffect>
                                  </p:childTnLst>
                                </p:cTn>
                              </p:par>
                            </p:childTnLst>
                          </p:cTn>
                        </p:par>
                        <p:par>
                          <p:cTn id="78" fill="hold">
                            <p:stCondLst>
                              <p:cond delay="7550"/>
                            </p:stCondLst>
                            <p:childTnLst>
                              <p:par>
                                <p:cTn id="79" presetID="2" presetClass="entr" presetSubtype="2"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1+#ppt_w/2"/>
                                          </p:val>
                                        </p:tav>
                                        <p:tav tm="100000">
                                          <p:val>
                                            <p:strVal val="#ppt_x"/>
                                          </p:val>
                                        </p:tav>
                                      </p:tavLst>
                                    </p:anim>
                                    <p:anim calcmode="lin" valueType="num">
                                      <p:cBhvr additive="base">
                                        <p:cTn id="82" dur="500" fill="hold"/>
                                        <p:tgtEl>
                                          <p:spTgt spid="25"/>
                                        </p:tgtEl>
                                        <p:attrNameLst>
                                          <p:attrName>ppt_y</p:attrName>
                                        </p:attrNameLst>
                                      </p:cBhvr>
                                      <p:tavLst>
                                        <p:tav tm="0">
                                          <p:val>
                                            <p:strVal val="#ppt_y"/>
                                          </p:val>
                                        </p:tav>
                                        <p:tav tm="100000">
                                          <p:val>
                                            <p:strVal val="#ppt_y"/>
                                          </p:val>
                                        </p:tav>
                                      </p:tavLst>
                                    </p:anim>
                                  </p:childTnLst>
                                </p:cTn>
                              </p:par>
                            </p:childTnLst>
                          </p:cTn>
                        </p:par>
                        <p:par>
                          <p:cTn id="83" fill="hold">
                            <p:stCondLst>
                              <p:cond delay="805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20"/>
                                        </p:tgtEl>
                                        <p:attrNameLst>
                                          <p:attrName>style.visibility</p:attrName>
                                        </p:attrNameLst>
                                      </p:cBhvr>
                                      <p:to>
                                        <p:strVal val="visible"/>
                                      </p:to>
                                    </p:set>
                                    <p:anim calcmode="lin" valueType="num">
                                      <p:cBhvr>
                                        <p:cTn id="86" dur="250" fill="hold"/>
                                        <p:tgtEl>
                                          <p:spTgt spid="20"/>
                                        </p:tgtEl>
                                        <p:attrNameLst>
                                          <p:attrName>ppt_w</p:attrName>
                                        </p:attrNameLst>
                                      </p:cBhvr>
                                      <p:tavLst>
                                        <p:tav tm="0">
                                          <p:val>
                                            <p:fltVal val="0"/>
                                          </p:val>
                                        </p:tav>
                                        <p:tav tm="100000">
                                          <p:val>
                                            <p:strVal val="#ppt_w"/>
                                          </p:val>
                                        </p:tav>
                                      </p:tavLst>
                                    </p:anim>
                                    <p:anim calcmode="lin" valueType="num">
                                      <p:cBhvr>
                                        <p:cTn id="87" dur="250" fill="hold"/>
                                        <p:tgtEl>
                                          <p:spTgt spid="20"/>
                                        </p:tgtEl>
                                        <p:attrNameLst>
                                          <p:attrName>ppt_h</p:attrName>
                                        </p:attrNameLst>
                                      </p:cBhvr>
                                      <p:tavLst>
                                        <p:tav tm="0">
                                          <p:val>
                                            <p:fltVal val="0"/>
                                          </p:val>
                                        </p:tav>
                                        <p:tav tm="100000">
                                          <p:val>
                                            <p:strVal val="#ppt_h"/>
                                          </p:val>
                                        </p:tav>
                                      </p:tavLst>
                                    </p:anim>
                                    <p:animEffect transition="in" filter="fade">
                                      <p:cBhvr>
                                        <p:cTn id="88" dur="250"/>
                                        <p:tgtEl>
                                          <p:spTgt spid="20"/>
                                        </p:tgtEl>
                                      </p:cBhvr>
                                    </p:animEffect>
                                  </p:childTnLst>
                                </p:cTn>
                              </p:par>
                            </p:childTnLst>
                          </p:cTn>
                        </p:par>
                        <p:par>
                          <p:cTn id="89" fill="hold">
                            <p:stCondLst>
                              <p:cond delay="9500"/>
                            </p:stCondLst>
                            <p:childTnLst>
                              <p:par>
                                <p:cTn id="90" presetID="49" presetClass="entr" presetSubtype="0" decel="100000"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 calcmode="lin" valueType="num">
                                      <p:cBhvr>
                                        <p:cTn id="92" dur="500" fill="hold"/>
                                        <p:tgtEl>
                                          <p:spTgt spid="6"/>
                                        </p:tgtEl>
                                        <p:attrNameLst>
                                          <p:attrName>ppt_w</p:attrName>
                                        </p:attrNameLst>
                                      </p:cBhvr>
                                      <p:tavLst>
                                        <p:tav tm="0">
                                          <p:val>
                                            <p:fltVal val="0"/>
                                          </p:val>
                                        </p:tav>
                                        <p:tav tm="100000">
                                          <p:val>
                                            <p:strVal val="#ppt_w"/>
                                          </p:val>
                                        </p:tav>
                                      </p:tavLst>
                                    </p:anim>
                                    <p:anim calcmode="lin" valueType="num">
                                      <p:cBhvr>
                                        <p:cTn id="93" dur="500" fill="hold"/>
                                        <p:tgtEl>
                                          <p:spTgt spid="6"/>
                                        </p:tgtEl>
                                        <p:attrNameLst>
                                          <p:attrName>ppt_h</p:attrName>
                                        </p:attrNameLst>
                                      </p:cBhvr>
                                      <p:tavLst>
                                        <p:tav tm="0">
                                          <p:val>
                                            <p:fltVal val="0"/>
                                          </p:val>
                                        </p:tav>
                                        <p:tav tm="100000">
                                          <p:val>
                                            <p:strVal val="#ppt_h"/>
                                          </p:val>
                                        </p:tav>
                                      </p:tavLst>
                                    </p:anim>
                                    <p:anim calcmode="lin" valueType="num">
                                      <p:cBhvr>
                                        <p:cTn id="94" dur="500" fill="hold"/>
                                        <p:tgtEl>
                                          <p:spTgt spid="6"/>
                                        </p:tgtEl>
                                        <p:attrNameLst>
                                          <p:attrName>style.rotation</p:attrName>
                                        </p:attrNameLst>
                                      </p:cBhvr>
                                      <p:tavLst>
                                        <p:tav tm="0">
                                          <p:val>
                                            <p:fltVal val="360"/>
                                          </p:val>
                                        </p:tav>
                                        <p:tav tm="100000">
                                          <p:val>
                                            <p:fltVal val="0"/>
                                          </p:val>
                                        </p:tav>
                                      </p:tavLst>
                                    </p:anim>
                                    <p:animEffect transition="in" filter="fade">
                                      <p:cBhvr>
                                        <p:cTn id="95" dur="500"/>
                                        <p:tgtEl>
                                          <p:spTgt spid="6"/>
                                        </p:tgtEl>
                                      </p:cBhvr>
                                    </p:animEffect>
                                  </p:childTnLst>
                                </p:cTn>
                              </p:par>
                            </p:childTnLst>
                          </p:cTn>
                        </p:par>
                        <p:par>
                          <p:cTn id="96" fill="hold">
                            <p:stCondLst>
                              <p:cond delay="10000"/>
                            </p:stCondLst>
                            <p:childTnLst>
                              <p:par>
                                <p:cTn id="97" presetID="2" presetClass="entr" presetSubtype="2"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1+#ppt_w/2"/>
                                          </p:val>
                                        </p:tav>
                                        <p:tav tm="100000">
                                          <p:val>
                                            <p:strVal val="#ppt_x"/>
                                          </p:val>
                                        </p:tav>
                                      </p:tavLst>
                                    </p:anim>
                                    <p:anim calcmode="lin" valueType="num">
                                      <p:cBhvr additive="base">
                                        <p:cTn id="100" dur="500" fill="hold"/>
                                        <p:tgtEl>
                                          <p:spTgt spid="27"/>
                                        </p:tgtEl>
                                        <p:attrNameLst>
                                          <p:attrName>ppt_y</p:attrName>
                                        </p:attrNameLst>
                                      </p:cBhvr>
                                      <p:tavLst>
                                        <p:tav tm="0">
                                          <p:val>
                                            <p:strVal val="#ppt_y"/>
                                          </p:val>
                                        </p:tav>
                                        <p:tav tm="100000">
                                          <p:val>
                                            <p:strVal val="#ppt_y"/>
                                          </p:val>
                                        </p:tav>
                                      </p:tavLst>
                                    </p:anim>
                                  </p:childTnLst>
                                </p:cTn>
                              </p:par>
                            </p:childTnLst>
                          </p:cTn>
                        </p:par>
                        <p:par>
                          <p:cTn id="101" fill="hold">
                            <p:stCondLst>
                              <p:cond delay="10500"/>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26"/>
                                        </p:tgtEl>
                                        <p:attrNameLst>
                                          <p:attrName>style.visibility</p:attrName>
                                        </p:attrNameLst>
                                      </p:cBhvr>
                                      <p:to>
                                        <p:strVal val="visible"/>
                                      </p:to>
                                    </p:set>
                                    <p:anim calcmode="lin" valueType="num">
                                      <p:cBhvr>
                                        <p:cTn id="104" dur="250" fill="hold"/>
                                        <p:tgtEl>
                                          <p:spTgt spid="26"/>
                                        </p:tgtEl>
                                        <p:attrNameLst>
                                          <p:attrName>ppt_w</p:attrName>
                                        </p:attrNameLst>
                                      </p:cBhvr>
                                      <p:tavLst>
                                        <p:tav tm="0">
                                          <p:val>
                                            <p:fltVal val="0"/>
                                          </p:val>
                                        </p:tav>
                                        <p:tav tm="100000">
                                          <p:val>
                                            <p:strVal val="#ppt_w"/>
                                          </p:val>
                                        </p:tav>
                                      </p:tavLst>
                                    </p:anim>
                                    <p:anim calcmode="lin" valueType="num">
                                      <p:cBhvr>
                                        <p:cTn id="105" dur="250" fill="hold"/>
                                        <p:tgtEl>
                                          <p:spTgt spid="26"/>
                                        </p:tgtEl>
                                        <p:attrNameLst>
                                          <p:attrName>ppt_h</p:attrName>
                                        </p:attrNameLst>
                                      </p:cBhvr>
                                      <p:tavLst>
                                        <p:tav tm="0">
                                          <p:val>
                                            <p:fltVal val="0"/>
                                          </p:val>
                                        </p:tav>
                                        <p:tav tm="100000">
                                          <p:val>
                                            <p:strVal val="#ppt_h"/>
                                          </p:val>
                                        </p:tav>
                                      </p:tavLst>
                                    </p:anim>
                                    <p:animEffect transition="in" filter="fade">
                                      <p:cBhvr>
                                        <p:cTn id="106"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Graphic spid="8" grpId="0">
        <p:bldAsOne/>
      </p:bldGraphic>
      <p:bldGraphic spid="8" grpId="1">
        <p:bldAsOne/>
      </p:bldGraphic>
      <p:bldGraphic spid="8" grpId="2">
        <p:bldAsOne/>
      </p:bldGraphic>
      <p:bldP spid="9" grpId="0"/>
      <p:bldP spid="10" grpId="0"/>
      <p:bldP spid="11" grpId="0"/>
      <p:bldP spid="11" grpId="1"/>
      <p:bldP spid="11" grpId="2"/>
      <p:bldP spid="12" grpId="0"/>
      <p:bldP spid="2" grpId="0"/>
      <p:bldP spid="3" grpId="0"/>
      <p:bldP spid="16" grpId="0"/>
      <p:bldP spid="17" grpId="0"/>
      <p:bldP spid="13" grpId="0"/>
      <p:bldP spid="20"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bwMode="auto">
          <a:xfrm>
            <a:off x="7539516" y="1307254"/>
            <a:ext cx="3727449" cy="3780367"/>
            <a:chOff x="1331640" y="1707654"/>
            <a:chExt cx="2796076" cy="2835506"/>
          </a:xfrm>
        </p:grpSpPr>
        <p:sp>
          <p:nvSpPr>
            <p:cNvPr id="5" name="等腰三角形 5"/>
            <p:cNvSpPr/>
            <p:nvPr/>
          </p:nvSpPr>
          <p:spPr>
            <a:xfrm>
              <a:off x="1609501" y="1707654"/>
              <a:ext cx="1246406" cy="1185960"/>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627D01"/>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7" name="等腰三角形 5"/>
            <p:cNvSpPr/>
            <p:nvPr/>
          </p:nvSpPr>
          <p:spPr>
            <a:xfrm>
              <a:off x="1619027" y="2444314"/>
              <a:ext cx="1235291" cy="635052"/>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633017"/>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8" name="等腰三角形 5"/>
            <p:cNvSpPr/>
            <p:nvPr/>
          </p:nvSpPr>
          <p:spPr>
            <a:xfrm flipV="1">
              <a:off x="1609501" y="3168273"/>
              <a:ext cx="1233704" cy="633465"/>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627D01"/>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9" name="等腰三角形 5"/>
            <p:cNvSpPr/>
            <p:nvPr/>
          </p:nvSpPr>
          <p:spPr>
            <a:xfrm flipV="1">
              <a:off x="1619027" y="3357201"/>
              <a:ext cx="1247993" cy="118595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633017"/>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10" name="圆角矩形 11"/>
            <p:cNvSpPr/>
            <p:nvPr/>
          </p:nvSpPr>
          <p:spPr>
            <a:xfrm>
              <a:off x="1331640" y="3079366"/>
              <a:ext cx="198472" cy="88907"/>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sp>
          <p:nvSpPr>
            <p:cNvPr id="11" name="空心弧 15"/>
            <p:cNvSpPr/>
            <p:nvPr/>
          </p:nvSpPr>
          <p:spPr>
            <a:xfrm rot="5400000">
              <a:off x="3312416" y="2346623"/>
              <a:ext cx="509629" cy="1120971"/>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ysClr val="windowText" lastClr="000000">
                <a:lumMod val="50000"/>
                <a:lumOff val="50000"/>
              </a:sysClr>
            </a:solidFill>
            <a:ln w="10795" cap="flat" cmpd="sng" algn="ctr">
              <a:noFill/>
              <a:prstDash val="solid"/>
            </a:ln>
            <a:effectLst/>
          </p:spPr>
          <p:txBody>
            <a:bodyPr anchor="ctr"/>
            <a:lstStyle/>
            <a:p>
              <a:pPr algn="ctr" defTabSz="1218565">
                <a:defRPr/>
              </a:pPr>
              <a:endParaRPr lang="zh-CN" altLang="en-US" sz="2400" kern="0">
                <a:solidFill>
                  <a:schemeClr val="tx1"/>
                </a:solidFill>
              </a:endParaRPr>
            </a:p>
          </p:txBody>
        </p:sp>
      </p:grpSp>
      <p:sp>
        <p:nvSpPr>
          <p:cNvPr id="12" name="矩形 1"/>
          <p:cNvSpPr>
            <a:spLocks noChangeArrowheads="1"/>
          </p:cNvSpPr>
          <p:nvPr/>
        </p:nvSpPr>
        <p:spPr bwMode="auto">
          <a:xfrm>
            <a:off x="1545115" y="1501987"/>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 name="矩形 1"/>
          <p:cNvSpPr>
            <a:spLocks noChangeArrowheads="1"/>
          </p:cNvSpPr>
          <p:nvPr/>
        </p:nvSpPr>
        <p:spPr bwMode="auto">
          <a:xfrm>
            <a:off x="1545115" y="2528571"/>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 name="矩形 1"/>
          <p:cNvSpPr>
            <a:spLocks noChangeArrowheads="1"/>
          </p:cNvSpPr>
          <p:nvPr/>
        </p:nvSpPr>
        <p:spPr bwMode="auto">
          <a:xfrm>
            <a:off x="1545115" y="3453553"/>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 name="矩形 1"/>
          <p:cNvSpPr>
            <a:spLocks noChangeArrowheads="1"/>
          </p:cNvSpPr>
          <p:nvPr/>
        </p:nvSpPr>
        <p:spPr bwMode="auto">
          <a:xfrm>
            <a:off x="1545115" y="4480137"/>
            <a:ext cx="4705349" cy="717550"/>
          </a:xfrm>
          <a:prstGeom prst="rect">
            <a:avLst/>
          </a:prstGeom>
          <a:noFill/>
          <a:ln>
            <a:noFill/>
          </a:ln>
        </p:spPr>
        <p:txBody>
          <a:bodyPr>
            <a:spAutoFit/>
          </a:bodyPr>
          <a:lstStyle/>
          <a:p>
            <a:pPr algn="just" defTabSz="1219200">
              <a:defRPr/>
            </a:pPr>
            <a:r>
              <a:rPr lang="zh-CN" altLang="en-US" sz="1335" kern="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cxnSp>
        <p:nvCxnSpPr>
          <p:cNvPr id="16" name="直接连接符 15"/>
          <p:cNvCxnSpPr/>
          <p:nvPr/>
        </p:nvCxnSpPr>
        <p:spPr>
          <a:xfrm flipH="1">
            <a:off x="6371115" y="1787737"/>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17" name="直接连接符 16"/>
          <p:cNvCxnSpPr/>
          <p:nvPr/>
        </p:nvCxnSpPr>
        <p:spPr>
          <a:xfrm flipH="1">
            <a:off x="6371115" y="2757171"/>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13" name="直接连接符 12"/>
          <p:cNvCxnSpPr/>
          <p:nvPr/>
        </p:nvCxnSpPr>
        <p:spPr>
          <a:xfrm flipH="1">
            <a:off x="6371115" y="3726604"/>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cxnSp>
        <p:nvCxnSpPr>
          <p:cNvPr id="20" name="直接连接符 19"/>
          <p:cNvCxnSpPr/>
          <p:nvPr/>
        </p:nvCxnSpPr>
        <p:spPr>
          <a:xfrm flipH="1">
            <a:off x="6371115" y="4696037"/>
            <a:ext cx="1056216" cy="0"/>
          </a:xfrm>
          <a:prstGeom prst="line">
            <a:avLst/>
          </a:prstGeom>
          <a:noFill/>
          <a:ln w="6350" cap="flat" cmpd="sng" algn="ctr">
            <a:solidFill>
              <a:schemeClr val="tx1">
                <a:lumMod val="50000"/>
                <a:lumOff val="50000"/>
                <a:alpha val="99000"/>
              </a:schemeClr>
            </a:solidFill>
            <a:prstDash val="sysDash"/>
            <a:headEnd type="oval" w="med" len="med"/>
            <a:tailEnd type="oval" w="med" len="med"/>
          </a:ln>
          <a:effectLst/>
        </p:spPr>
      </p:cxn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23" name="图片 22"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24" name="图片 2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 fill="hold"/>
                                        <p:tgtEl>
                                          <p:spTgt spid="12"/>
                                        </p:tgtEl>
                                        <p:attrNameLst>
                                          <p:attrName>ppt_x</p:attrName>
                                        </p:attrNameLst>
                                      </p:cBhvr>
                                      <p:tavLst>
                                        <p:tav tm="0">
                                          <p:val>
                                            <p:strVal val="0-#ppt_w/2"/>
                                          </p:val>
                                        </p:tav>
                                        <p:tav tm="100000">
                                          <p:val>
                                            <p:strVal val="#ppt_x"/>
                                          </p:val>
                                        </p:tav>
                                      </p:tavLst>
                                    </p:anim>
                                    <p:anim calcmode="lin" valueType="num">
                                      <p:cBhvr additive="base">
                                        <p:cTn id="16" dur="3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right)">
                                      <p:cBhvr>
                                        <p:cTn id="20" dur="500"/>
                                        <p:tgtEl>
                                          <p:spTgt spid="17"/>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300" fill="hold"/>
                                        <p:tgtEl>
                                          <p:spTgt spid="2"/>
                                        </p:tgtEl>
                                        <p:attrNameLst>
                                          <p:attrName>ppt_x</p:attrName>
                                        </p:attrNameLst>
                                      </p:cBhvr>
                                      <p:tavLst>
                                        <p:tav tm="0">
                                          <p:val>
                                            <p:strVal val="0-#ppt_w/2"/>
                                          </p:val>
                                        </p:tav>
                                        <p:tav tm="100000">
                                          <p:val>
                                            <p:strVal val="#ppt_x"/>
                                          </p:val>
                                        </p:tav>
                                      </p:tavLst>
                                    </p:anim>
                                    <p:anim calcmode="lin" valueType="num">
                                      <p:cBhvr additive="base">
                                        <p:cTn id="24" dur="3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300" fill="hold"/>
                                        <p:tgtEl>
                                          <p:spTgt spid="3"/>
                                        </p:tgtEl>
                                        <p:attrNameLst>
                                          <p:attrName>ppt_x</p:attrName>
                                        </p:attrNameLst>
                                      </p:cBhvr>
                                      <p:tavLst>
                                        <p:tav tm="0">
                                          <p:val>
                                            <p:strVal val="0-#ppt_w/2"/>
                                          </p:val>
                                        </p:tav>
                                        <p:tav tm="100000">
                                          <p:val>
                                            <p:strVal val="#ppt_x"/>
                                          </p:val>
                                        </p:tav>
                                      </p:tavLst>
                                    </p:anim>
                                    <p:anim calcmode="lin" valueType="num">
                                      <p:cBhvr additive="base">
                                        <p:cTn id="32" dur="3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right)">
                                      <p:cBhvr>
                                        <p:cTn id="36" dur="500"/>
                                        <p:tgtEl>
                                          <p:spTgt spid="20"/>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300" fill="hold"/>
                                        <p:tgtEl>
                                          <p:spTgt spid="6"/>
                                        </p:tgtEl>
                                        <p:attrNameLst>
                                          <p:attrName>ppt_x</p:attrName>
                                        </p:attrNameLst>
                                      </p:cBhvr>
                                      <p:tavLst>
                                        <p:tav tm="0">
                                          <p:val>
                                            <p:strVal val="0-#ppt_w/2"/>
                                          </p:val>
                                        </p:tav>
                                        <p:tav tm="100000">
                                          <p:val>
                                            <p:strVal val="#ppt_x"/>
                                          </p:val>
                                        </p:tav>
                                      </p:tavLst>
                                    </p:anim>
                                    <p:anim calcmode="lin" valueType="num">
                                      <p:cBhvr additive="base">
                                        <p:cTn id="40" dur="3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51452" y="1540837"/>
            <a:ext cx="2233637" cy="3507016"/>
            <a:chOff x="778084" y="1038958"/>
            <a:chExt cx="1850186" cy="2900945"/>
          </a:xfrm>
        </p:grpSpPr>
        <p:sp>
          <p:nvSpPr>
            <p:cNvPr id="5" name="圆角矩形 4"/>
            <p:cNvSpPr/>
            <p:nvPr/>
          </p:nvSpPr>
          <p:spPr>
            <a:xfrm>
              <a:off x="887052" y="1038958"/>
              <a:ext cx="1632254" cy="1502650"/>
            </a:xfrm>
            <a:prstGeom prst="roundRect">
              <a:avLst>
                <a:gd name="adj" fmla="val 9350"/>
              </a:avLst>
            </a:prstGeom>
            <a:solidFill>
              <a:srgbClr val="633017"/>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7" name="任意多边形 6"/>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8" name="椭圆 7"/>
            <p:cNvSpPr/>
            <p:nvPr/>
          </p:nvSpPr>
          <p:spPr>
            <a:xfrm>
              <a:off x="1403141" y="1647875"/>
              <a:ext cx="600075" cy="600075"/>
            </a:xfrm>
            <a:prstGeom prst="ellipse">
              <a:avLst/>
            </a:prstGeom>
            <a:solidFill>
              <a:srgbClr val="633017"/>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9"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01</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10" name="文本框 64"/>
            <p:cNvSpPr txBox="1"/>
            <p:nvPr/>
          </p:nvSpPr>
          <p:spPr>
            <a:xfrm>
              <a:off x="1148007"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11"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完成模高和</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图高的作业</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争取尽快做</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好不能再拖</a:t>
              </a:r>
            </a:p>
          </p:txBody>
        </p:sp>
      </p:grpSp>
      <p:grpSp>
        <p:nvGrpSpPr>
          <p:cNvPr id="12" name="组合 11"/>
          <p:cNvGrpSpPr/>
          <p:nvPr/>
        </p:nvGrpSpPr>
        <p:grpSpPr>
          <a:xfrm>
            <a:off x="3848758" y="1540837"/>
            <a:ext cx="2233637" cy="3507016"/>
            <a:chOff x="2690633" y="1038958"/>
            <a:chExt cx="1850186" cy="2900945"/>
          </a:xfrm>
        </p:grpSpPr>
        <p:sp>
          <p:nvSpPr>
            <p:cNvPr id="2" name="圆角矩形 1"/>
            <p:cNvSpPr/>
            <p:nvPr/>
          </p:nvSpPr>
          <p:spPr>
            <a:xfrm>
              <a:off x="2799601" y="1038958"/>
              <a:ext cx="1632254" cy="1502651"/>
            </a:xfrm>
            <a:prstGeom prst="roundRect">
              <a:avLst>
                <a:gd name="adj" fmla="val 9350"/>
              </a:avLst>
            </a:prstGeom>
            <a:solidFill>
              <a:srgbClr val="627D01"/>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 name="任意多边形 2"/>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6" name="椭圆 5"/>
            <p:cNvSpPr/>
            <p:nvPr/>
          </p:nvSpPr>
          <p:spPr>
            <a:xfrm>
              <a:off x="3315689" y="1647875"/>
              <a:ext cx="600075" cy="600075"/>
            </a:xfrm>
            <a:prstGeom prst="ellipse">
              <a:avLst/>
            </a:prstGeom>
            <a:solidFill>
              <a:srgbClr val="627D01"/>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16"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02</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17" name="文本框 66"/>
            <p:cNvSpPr txBox="1"/>
            <p:nvPr/>
          </p:nvSpPr>
          <p:spPr>
            <a:xfrm>
              <a:off x="3060555"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13"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辅助软件可以</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为幻灯片提供</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很好的辅助等</a:t>
              </a: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有必要去学习</a:t>
              </a:r>
            </a:p>
          </p:txBody>
        </p:sp>
      </p:grpSp>
      <p:grpSp>
        <p:nvGrpSpPr>
          <p:cNvPr id="20" name="组合 19"/>
          <p:cNvGrpSpPr/>
          <p:nvPr/>
        </p:nvGrpSpPr>
        <p:grpSpPr>
          <a:xfrm>
            <a:off x="6250090" y="1540837"/>
            <a:ext cx="2233637" cy="3507016"/>
            <a:chOff x="4603182" y="1038958"/>
            <a:chExt cx="1850186" cy="2900945"/>
          </a:xfrm>
        </p:grpSpPr>
        <p:sp>
          <p:nvSpPr>
            <p:cNvPr id="22" name="圆角矩形 21"/>
            <p:cNvSpPr/>
            <p:nvPr/>
          </p:nvSpPr>
          <p:spPr>
            <a:xfrm>
              <a:off x="4712149" y="1038958"/>
              <a:ext cx="1632254" cy="1502651"/>
            </a:xfrm>
            <a:prstGeom prst="roundRect">
              <a:avLst>
                <a:gd name="adj" fmla="val 9350"/>
              </a:avLst>
            </a:prstGeom>
            <a:solidFill>
              <a:srgbClr val="633017"/>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23" name="任意多边形 22"/>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33017"/>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24" name="椭圆 23"/>
            <p:cNvSpPr/>
            <p:nvPr/>
          </p:nvSpPr>
          <p:spPr>
            <a:xfrm>
              <a:off x="5228238" y="1647875"/>
              <a:ext cx="600075" cy="600075"/>
            </a:xfrm>
            <a:prstGeom prst="ellipse">
              <a:avLst/>
            </a:prstGeom>
            <a:solidFill>
              <a:srgbClr val="633017"/>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25"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03</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26" name="文本框 68"/>
            <p:cNvSpPr txBox="1"/>
            <p:nvPr/>
          </p:nvSpPr>
          <p:spPr>
            <a:xfrm>
              <a:off x="4973104"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27"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形成思路风格</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仔细考量细节 </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把每一步做好</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p:txBody>
        </p:sp>
      </p:grpSp>
      <p:grpSp>
        <p:nvGrpSpPr>
          <p:cNvPr id="28" name="组合 27"/>
          <p:cNvGrpSpPr/>
          <p:nvPr/>
        </p:nvGrpSpPr>
        <p:grpSpPr>
          <a:xfrm>
            <a:off x="8656285" y="1540837"/>
            <a:ext cx="2233637" cy="3507016"/>
            <a:chOff x="6515731" y="1038958"/>
            <a:chExt cx="1850186" cy="2900945"/>
          </a:xfrm>
        </p:grpSpPr>
        <p:sp>
          <p:nvSpPr>
            <p:cNvPr id="29" name="圆角矩形 28"/>
            <p:cNvSpPr/>
            <p:nvPr/>
          </p:nvSpPr>
          <p:spPr>
            <a:xfrm>
              <a:off x="6624698" y="1038958"/>
              <a:ext cx="1632254" cy="1502651"/>
            </a:xfrm>
            <a:prstGeom prst="roundRect">
              <a:avLst>
                <a:gd name="adj" fmla="val 9350"/>
              </a:avLst>
            </a:prstGeom>
            <a:solidFill>
              <a:srgbClr val="627D01"/>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0" name="任意多边形 29"/>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627D01"/>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Calibri" panose="020F0502020204030204"/>
                <a:ea typeface="PMingLiU" panose="02020500000000000000" pitchFamily="18" charset="-120"/>
              </a:endParaRPr>
            </a:p>
          </p:txBody>
        </p:sp>
        <p:sp>
          <p:nvSpPr>
            <p:cNvPr id="31" name="椭圆 30"/>
            <p:cNvSpPr/>
            <p:nvPr/>
          </p:nvSpPr>
          <p:spPr>
            <a:xfrm>
              <a:off x="7141313" y="1647875"/>
              <a:ext cx="600075" cy="600075"/>
            </a:xfrm>
            <a:prstGeom prst="ellipse">
              <a:avLst/>
            </a:prstGeom>
            <a:solidFill>
              <a:srgbClr val="627D01"/>
            </a:solidFill>
            <a:ln w="25400" cap="flat" cmpd="sng" algn="ctr">
              <a:noFill/>
              <a:prstDash val="solid"/>
            </a:ln>
            <a:effectLst/>
          </p:spPr>
          <p:txBody>
            <a:bodyPr lIns="68580" tIns="34290" rIns="68580" bIns="34290"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HK" altLang="en-US" sz="2400" b="0" i="0" u="none" strike="noStrike" kern="0" cap="none" spc="0" normalizeH="0" baseline="0" noProof="0" smtClean="0">
                <a:ln>
                  <a:noFill/>
                </a:ln>
                <a:solidFill>
                  <a:prstClr val="white"/>
                </a:solidFill>
                <a:effectLst/>
                <a:uLnTx/>
                <a:uFillTx/>
                <a:latin typeface="Impact" panose="020B0806030902050204" pitchFamily="34" charset="0"/>
                <a:ea typeface="PMingLiU" panose="02020500000000000000" pitchFamily="18" charset="-120"/>
              </a:endParaRPr>
            </a:p>
          </p:txBody>
        </p:sp>
        <p:sp>
          <p:nvSpPr>
            <p:cNvPr id="32"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HK"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rPr>
                <a:t>04</a:t>
              </a:r>
              <a:endParaRPr kumimoji="0" lang="zh-HK" altLang="en-US" sz="4400" b="0" i="0" u="none" strike="noStrike" kern="0" cap="none" spc="0" normalizeH="0" baseline="0" noProof="0" dirty="0" smtClean="0">
                <a:ln>
                  <a:noFill/>
                </a:ln>
                <a:solidFill>
                  <a:prstClr val="white"/>
                </a:solidFill>
                <a:effectLst/>
                <a:uLnTx/>
                <a:uFillTx/>
                <a:latin typeface="Impact" panose="020B0806030902050204" pitchFamily="34" charset="0"/>
                <a:ea typeface="张海山锐谐体2.0-授权联系：Samtype@QQ.com" panose="02000000000000000000" pitchFamily="2" charset="-122"/>
              </a:endParaRPr>
            </a:p>
          </p:txBody>
        </p:sp>
        <p:sp>
          <p:nvSpPr>
            <p:cNvPr id="33" name="文本框 70"/>
            <p:cNvSpPr txBox="1"/>
            <p:nvPr/>
          </p:nvSpPr>
          <p:spPr>
            <a:xfrm>
              <a:off x="6885653" y="2434566"/>
              <a:ext cx="1110344" cy="324599"/>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210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p:txBody>
        </p:sp>
        <p:sp>
          <p:nvSpPr>
            <p:cNvPr id="34"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这是并列关系</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的表达方式之</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你可以输入其</a:t>
              </a:r>
              <a:endParaRPr kumimoji="0" lang="en-US" altLang="zh-CN"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1218565"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他的内容代替</a:t>
              </a:r>
              <a:endParaRPr kumimoji="0" lang="zh-HK" altLang="en-US" sz="15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p:txBody>
        </p:sp>
      </p:grpSp>
      <p:sp>
        <p:nvSpPr>
          <p:cNvPr id="45"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46"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14" name="图片 13"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15" name="图片 14"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0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6805" y="1000125"/>
            <a:ext cx="4927600" cy="4681220"/>
          </a:xfrm>
          <a:prstGeom prst="rect">
            <a:avLst/>
          </a:prstGeom>
        </p:spPr>
      </p:pic>
      <p:sp>
        <p:nvSpPr>
          <p:cNvPr id="14" name="矩形 13"/>
          <p:cNvSpPr/>
          <p:nvPr/>
        </p:nvSpPr>
        <p:spPr>
          <a:xfrm>
            <a:off x="6189930" y="1509246"/>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64"/>
          <p:cNvSpPr txBox="1"/>
          <p:nvPr/>
        </p:nvSpPr>
        <p:spPr>
          <a:xfrm>
            <a:off x="6323090" y="1534838"/>
            <a:ext cx="3578846" cy="48323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430405"/>
                </a:solidFill>
                <a:latin typeface="微软雅黑" panose="020B0503020204020204" charset="-122"/>
                <a:ea typeface="微软雅黑" panose="020B0503020204020204" charset="-122"/>
              </a:rPr>
              <a:t>PART </a:t>
            </a:r>
            <a:r>
              <a:rPr lang="en-US" altLang="zh-CN" dirty="0" smtClean="0">
                <a:solidFill>
                  <a:srgbClr val="430405"/>
                </a:solidFill>
                <a:latin typeface="微软雅黑" panose="020B0503020204020204" charset="-122"/>
                <a:ea typeface="微软雅黑" panose="020B0503020204020204" charset="-122"/>
              </a:rPr>
              <a:t>01     </a:t>
            </a:r>
            <a:r>
              <a:rPr lang="zh-CN" altLang="en-US" sz="2400" b="1" dirty="0" smtClean="0">
                <a:solidFill>
                  <a:srgbClr val="430405"/>
                </a:solidFill>
                <a:latin typeface="微软雅黑" panose="020B0503020204020204" charset="-122"/>
                <a:ea typeface="微软雅黑" panose="020B0503020204020204" charset="-122"/>
              </a:rPr>
              <a:t>此处添加标题</a:t>
            </a:r>
          </a:p>
        </p:txBody>
      </p:sp>
      <p:sp>
        <p:nvSpPr>
          <p:cNvPr id="18" name="TextBox 59"/>
          <p:cNvSpPr txBox="1">
            <a:spLocks noChangeArrowheads="1"/>
          </p:cNvSpPr>
          <p:nvPr/>
        </p:nvSpPr>
        <p:spPr bwMode="auto">
          <a:xfrm flipH="1">
            <a:off x="2377119" y="2519417"/>
            <a:ext cx="3187903" cy="14465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defTabSz="685800">
              <a:defRPr/>
            </a:pPr>
            <a:r>
              <a:rPr lang="zh-CN" altLang="en-US" sz="6000" b="1" kern="0" dirty="0" smtClean="0">
                <a:solidFill>
                  <a:srgbClr val="430405"/>
                </a:solidFill>
                <a:latin typeface="微软雅黑" panose="020B0503020204020204" charset="-122"/>
                <a:ea typeface="微软雅黑" panose="020B0503020204020204" charset="-122"/>
              </a:rPr>
              <a:t>目录</a:t>
            </a:r>
          </a:p>
          <a:p>
            <a:pPr algn="l" defTabSz="685800">
              <a:defRPr/>
            </a:pPr>
            <a:r>
              <a:rPr lang="en-US" altLang="ko-KR" sz="2800" b="1" kern="0" dirty="0" smtClean="0">
                <a:solidFill>
                  <a:srgbClr val="430405"/>
                </a:solidFill>
                <a:latin typeface="微软雅黑" panose="020B0503020204020204" charset="-122"/>
                <a:ea typeface="微软雅黑" panose="020B0503020204020204" charset="-122"/>
              </a:rPr>
              <a:t>CONTENTS</a:t>
            </a:r>
          </a:p>
        </p:txBody>
      </p:sp>
      <p:sp>
        <p:nvSpPr>
          <p:cNvPr id="13" name="任意多边形 12"/>
          <p:cNvSpPr/>
          <p:nvPr/>
        </p:nvSpPr>
        <p:spPr>
          <a:xfrm>
            <a:off x="7323270" y="1509398"/>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rgbClr val="627D0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矩形 14"/>
          <p:cNvSpPr/>
          <p:nvPr/>
        </p:nvSpPr>
        <p:spPr>
          <a:xfrm>
            <a:off x="6189930" y="2589338"/>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64"/>
          <p:cNvSpPr txBox="1"/>
          <p:nvPr/>
        </p:nvSpPr>
        <p:spPr>
          <a:xfrm>
            <a:off x="6323090" y="2614930"/>
            <a:ext cx="3578846" cy="48323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627D01"/>
                </a:solidFill>
                <a:latin typeface="微软雅黑" panose="020B0503020204020204" charset="-122"/>
                <a:ea typeface="微软雅黑" panose="020B0503020204020204" charset="-122"/>
              </a:rPr>
              <a:t>PART </a:t>
            </a:r>
            <a:r>
              <a:rPr lang="en-US" altLang="zh-CN" dirty="0" smtClean="0">
                <a:solidFill>
                  <a:srgbClr val="627D01"/>
                </a:solidFill>
                <a:latin typeface="微软雅黑" panose="020B0503020204020204" charset="-122"/>
                <a:ea typeface="微软雅黑" panose="020B0503020204020204" charset="-122"/>
              </a:rPr>
              <a:t>02     </a:t>
            </a:r>
            <a:r>
              <a:rPr lang="zh-CN" altLang="en-US" sz="2400" b="1" dirty="0" smtClean="0">
                <a:solidFill>
                  <a:srgbClr val="627D01"/>
                </a:solidFill>
                <a:latin typeface="微软雅黑" panose="020B0503020204020204" charset="-122"/>
                <a:ea typeface="微软雅黑" panose="020B0503020204020204" charset="-122"/>
              </a:rPr>
              <a:t>此处添加标题</a:t>
            </a:r>
          </a:p>
        </p:txBody>
      </p:sp>
      <p:sp>
        <p:nvSpPr>
          <p:cNvPr id="17" name="任意多边形 16"/>
          <p:cNvSpPr/>
          <p:nvPr/>
        </p:nvSpPr>
        <p:spPr>
          <a:xfrm>
            <a:off x="7323270" y="2605380"/>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rgbClr val="63301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矩形 18"/>
          <p:cNvSpPr/>
          <p:nvPr/>
        </p:nvSpPr>
        <p:spPr>
          <a:xfrm>
            <a:off x="6189930" y="3669430"/>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64"/>
          <p:cNvSpPr txBox="1"/>
          <p:nvPr/>
        </p:nvSpPr>
        <p:spPr>
          <a:xfrm>
            <a:off x="6323090" y="3695022"/>
            <a:ext cx="3578846" cy="48323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430405"/>
                </a:solidFill>
                <a:latin typeface="微软雅黑" panose="020B0503020204020204" charset="-122"/>
                <a:ea typeface="微软雅黑" panose="020B0503020204020204" charset="-122"/>
              </a:rPr>
              <a:t>PART </a:t>
            </a:r>
            <a:r>
              <a:rPr lang="en-US" altLang="zh-CN" dirty="0" smtClean="0">
                <a:solidFill>
                  <a:srgbClr val="430405"/>
                </a:solidFill>
                <a:latin typeface="微软雅黑" panose="020B0503020204020204" charset="-122"/>
                <a:ea typeface="微软雅黑" panose="020B0503020204020204" charset="-122"/>
              </a:rPr>
              <a:t>03     </a:t>
            </a:r>
            <a:r>
              <a:rPr lang="zh-CN" altLang="en-US" sz="2400" b="1" dirty="0" smtClean="0">
                <a:solidFill>
                  <a:srgbClr val="430405"/>
                </a:solidFill>
                <a:latin typeface="微软雅黑" panose="020B0503020204020204" charset="-122"/>
                <a:ea typeface="微软雅黑" panose="020B0503020204020204" charset="-122"/>
              </a:rPr>
              <a:t>此处添加标题</a:t>
            </a:r>
          </a:p>
        </p:txBody>
      </p:sp>
      <p:sp>
        <p:nvSpPr>
          <p:cNvPr id="22" name="任意多边形 21"/>
          <p:cNvSpPr/>
          <p:nvPr/>
        </p:nvSpPr>
        <p:spPr>
          <a:xfrm>
            <a:off x="7323270" y="3685472"/>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rgbClr val="627D0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矩形 22"/>
          <p:cNvSpPr/>
          <p:nvPr/>
        </p:nvSpPr>
        <p:spPr>
          <a:xfrm>
            <a:off x="6189930" y="4749523"/>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64"/>
          <p:cNvSpPr txBox="1"/>
          <p:nvPr/>
        </p:nvSpPr>
        <p:spPr>
          <a:xfrm>
            <a:off x="6323090" y="4775115"/>
            <a:ext cx="3578846" cy="48323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solidFill>
                  <a:srgbClr val="627D01"/>
                </a:solidFill>
                <a:latin typeface="微软雅黑" panose="020B0503020204020204" charset="-122"/>
                <a:ea typeface="微软雅黑" panose="020B0503020204020204" charset="-122"/>
              </a:rPr>
              <a:t>PART </a:t>
            </a:r>
            <a:r>
              <a:rPr lang="en-US" altLang="zh-CN" dirty="0" smtClean="0">
                <a:solidFill>
                  <a:srgbClr val="627D01"/>
                </a:solidFill>
                <a:latin typeface="微软雅黑" panose="020B0503020204020204" charset="-122"/>
                <a:ea typeface="微软雅黑" panose="020B0503020204020204" charset="-122"/>
              </a:rPr>
              <a:t>04     </a:t>
            </a:r>
            <a:r>
              <a:rPr lang="zh-CN" altLang="en-US" sz="2400" b="1" dirty="0" smtClean="0">
                <a:solidFill>
                  <a:srgbClr val="627D01"/>
                </a:solidFill>
                <a:latin typeface="微软雅黑" panose="020B0503020204020204" charset="-122"/>
                <a:ea typeface="微软雅黑" panose="020B0503020204020204" charset="-122"/>
              </a:rPr>
              <a:t>此处添加标题</a:t>
            </a:r>
          </a:p>
        </p:txBody>
      </p:sp>
      <p:sp>
        <p:nvSpPr>
          <p:cNvPr id="53" name="任意多边形 52"/>
          <p:cNvSpPr/>
          <p:nvPr/>
        </p:nvSpPr>
        <p:spPr>
          <a:xfrm>
            <a:off x="7323270" y="4765565"/>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rgbClr val="63301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30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880000">
            <a:off x="4695190" y="1198245"/>
            <a:ext cx="2995930" cy="2683510"/>
          </a:xfrm>
          <a:prstGeom prst="rect">
            <a:avLst/>
          </a:prstGeom>
        </p:spPr>
      </p:pic>
      <p:sp>
        <p:nvSpPr>
          <p:cNvPr id="15" name="文本框 14"/>
          <p:cNvSpPr txBox="1"/>
          <p:nvPr/>
        </p:nvSpPr>
        <p:spPr>
          <a:xfrm>
            <a:off x="4323081" y="3657847"/>
            <a:ext cx="3855720" cy="822960"/>
          </a:xfrm>
          <a:prstGeom prst="rect">
            <a:avLst/>
          </a:prstGeom>
          <a:noFill/>
        </p:spPr>
        <p:txBody>
          <a:bodyPr vert="horz" wrap="none" rtlCol="0" anchor="ctr">
            <a:spAutoFit/>
          </a:bodyPr>
          <a:lstStyle/>
          <a:p>
            <a:pPr algn="ctr"/>
            <a:r>
              <a:rPr lang="zh-CN" altLang="en-US" sz="4800" b="1" dirty="0" smtClean="0">
                <a:solidFill>
                  <a:schemeClr val="tx1"/>
                </a:solidFill>
                <a:latin typeface="黑体" panose="02010600030101010101" charset="-122"/>
                <a:ea typeface="黑体" panose="02010600030101010101" charset="-122"/>
              </a:rPr>
              <a:t>此处添加标题</a:t>
            </a:r>
          </a:p>
        </p:txBody>
      </p:sp>
      <p:sp>
        <p:nvSpPr>
          <p:cNvPr id="11" name="矩形 47"/>
          <p:cNvSpPr>
            <a:spLocks noChangeArrowheads="1"/>
          </p:cNvSpPr>
          <p:nvPr/>
        </p:nvSpPr>
        <p:spPr bwMode="auto">
          <a:xfrm>
            <a:off x="3822366" y="4590288"/>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600" dirty="0">
                <a:solidFill>
                  <a:schemeClr val="tx1"/>
                </a:solidFill>
                <a:sym typeface="微软雅黑" panose="020B0503020204020204" charset="-122"/>
              </a:rPr>
              <a:t>请点击录入本章节的概括性描述文字或者复制粘贴，请添加说明文字，图像描述及总结</a:t>
            </a:r>
            <a:r>
              <a:rPr lang="zh-CN" altLang="en-US" sz="1600" dirty="0" smtClean="0">
                <a:solidFill>
                  <a:schemeClr val="tx1"/>
                </a:solidFill>
                <a:sym typeface="微软雅黑" panose="020B0503020204020204" charset="-122"/>
              </a:rPr>
              <a:t>。</a:t>
            </a:r>
          </a:p>
        </p:txBody>
      </p:sp>
      <p:grpSp>
        <p:nvGrpSpPr>
          <p:cNvPr id="14" name="组合 13"/>
          <p:cNvGrpSpPr/>
          <p:nvPr/>
        </p:nvGrpSpPr>
        <p:grpSpPr>
          <a:xfrm>
            <a:off x="5012703" y="1687195"/>
            <a:ext cx="2644775" cy="1858645"/>
            <a:chOff x="2645175" y="2279379"/>
            <a:chExt cx="2805255" cy="1858645"/>
          </a:xfrm>
        </p:grpSpPr>
        <p:sp>
          <p:nvSpPr>
            <p:cNvPr id="18" name="TextBox 59"/>
            <p:cNvSpPr txBox="1">
              <a:spLocks noChangeArrowheads="1"/>
            </p:cNvSpPr>
            <p:nvPr/>
          </p:nvSpPr>
          <p:spPr bwMode="auto">
            <a:xfrm flipH="1">
              <a:off x="2645175" y="2279379"/>
              <a:ext cx="2805255" cy="185864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800">
                <a:defRPr/>
              </a:pPr>
              <a:r>
                <a:rPr lang="en-US" altLang="zh-CN" sz="11500" kern="0" dirty="0" smtClean="0">
                  <a:solidFill>
                    <a:srgbClr val="430405"/>
                  </a:solidFill>
                  <a:latin typeface="Impact" panose="020B0806030902050204" pitchFamily="34" charset="0"/>
                  <a:ea typeface="微软雅黑" panose="020B0503020204020204" charset="-122"/>
                </a:rPr>
                <a:t>04</a:t>
              </a:r>
            </a:p>
          </p:txBody>
        </p:sp>
        <p:sp>
          <p:nvSpPr>
            <p:cNvPr id="20" name="椭圆 19"/>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580000">
            <a:off x="-570230" y="4660900"/>
            <a:ext cx="2922270" cy="2525395"/>
          </a:xfrm>
          <a:prstGeom prst="rect">
            <a:avLst/>
          </a:prstGeom>
        </p:spPr>
      </p:pic>
      <p:pic>
        <p:nvPicPr>
          <p:cNvPr id="22" name="图片 21"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740000">
            <a:off x="9975215" y="-468630"/>
            <a:ext cx="2922270" cy="25253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250" fill="hold"/>
                                        <p:tgtEl>
                                          <p:spTgt spid="14"/>
                                        </p:tgtEl>
                                        <p:attrNameLst>
                                          <p:attrName>ppt_w</p:attrName>
                                        </p:attrNameLst>
                                      </p:cBhvr>
                                      <p:tavLst>
                                        <p:tav tm="0">
                                          <p:val>
                                            <p:fltVal val="0"/>
                                          </p:val>
                                        </p:tav>
                                        <p:tav tm="100000">
                                          <p:val>
                                            <p:strVal val="#ppt_w"/>
                                          </p:val>
                                        </p:tav>
                                      </p:tavLst>
                                    </p:anim>
                                    <p:anim calcmode="lin" valueType="num">
                                      <p:cBhvr>
                                        <p:cTn id="8" dur="250" fill="hold"/>
                                        <p:tgtEl>
                                          <p:spTgt spid="14"/>
                                        </p:tgtEl>
                                        <p:attrNameLst>
                                          <p:attrName>ppt_h</p:attrName>
                                        </p:attrNameLst>
                                      </p:cBhvr>
                                      <p:tavLst>
                                        <p:tav tm="0">
                                          <p:val>
                                            <p:fltVal val="0"/>
                                          </p:val>
                                        </p:tav>
                                        <p:tav tm="100000">
                                          <p:val>
                                            <p:strVal val="#ppt_h"/>
                                          </p:val>
                                        </p:tav>
                                      </p:tavLst>
                                    </p:anim>
                                    <p:animEffect transition="in" filter="fade">
                                      <p:cBhvr>
                                        <p:cTn id="9" dur="250"/>
                                        <p:tgtEl>
                                          <p:spTgt spid="14"/>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down)">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54"/>
          <p:cNvGrpSpPr/>
          <p:nvPr/>
        </p:nvGrpSpPr>
        <p:grpSpPr>
          <a:xfrm rot="16200000">
            <a:off x="7979984" y="4401424"/>
            <a:ext cx="709250" cy="742011"/>
            <a:chOff x="1652259" y="4256917"/>
            <a:chExt cx="1206254" cy="360191"/>
          </a:xfrm>
          <a:effectLst>
            <a:innerShdw blurRad="114300">
              <a:prstClr val="black"/>
            </a:innerShdw>
          </a:effectLst>
        </p:grpSpPr>
        <p:cxnSp>
          <p:nvCxnSpPr>
            <p:cNvPr id="10" name="Straight Connector 55"/>
            <p:cNvCxnSpPr/>
            <p:nvPr/>
          </p:nvCxnSpPr>
          <p:spPr>
            <a:xfrm flipH="1">
              <a:off x="1652259" y="4256917"/>
              <a:ext cx="1206254" cy="0"/>
            </a:xfrm>
            <a:prstGeom prst="line">
              <a:avLst/>
            </a:prstGeom>
            <a:ln w="12700">
              <a:solidFill>
                <a:srgbClr val="391C0D"/>
              </a:solidFill>
            </a:ln>
          </p:spPr>
          <p:style>
            <a:lnRef idx="1">
              <a:schemeClr val="accent1"/>
            </a:lnRef>
            <a:fillRef idx="0">
              <a:schemeClr val="accent1"/>
            </a:fillRef>
            <a:effectRef idx="0">
              <a:schemeClr val="accent1"/>
            </a:effectRef>
            <a:fontRef idx="minor">
              <a:schemeClr val="tx1"/>
            </a:fontRef>
          </p:style>
        </p:cxnSp>
        <p:cxnSp>
          <p:nvCxnSpPr>
            <p:cNvPr id="11" name="Straight Connector 56"/>
            <p:cNvCxnSpPr/>
            <p:nvPr/>
          </p:nvCxnSpPr>
          <p:spPr>
            <a:xfrm flipH="1">
              <a:off x="1652259" y="4256917"/>
              <a:ext cx="0" cy="360191"/>
            </a:xfrm>
            <a:prstGeom prst="line">
              <a:avLst/>
            </a:prstGeom>
            <a:ln w="12700">
              <a:solidFill>
                <a:srgbClr val="391C0D"/>
              </a:solidFill>
              <a:tailEnd type="oval"/>
            </a:ln>
          </p:spPr>
          <p:style>
            <a:lnRef idx="1">
              <a:schemeClr val="accent1"/>
            </a:lnRef>
            <a:fillRef idx="0">
              <a:schemeClr val="accent1"/>
            </a:fillRef>
            <a:effectRef idx="0">
              <a:schemeClr val="accent1"/>
            </a:effectRef>
            <a:fontRef idx="minor">
              <a:schemeClr val="tx1"/>
            </a:fontRef>
          </p:style>
        </p:cxnSp>
      </p:grpSp>
      <p:sp>
        <p:nvSpPr>
          <p:cNvPr id="12" name="Freeform 5"/>
          <p:cNvSpPr/>
          <p:nvPr/>
        </p:nvSpPr>
        <p:spPr bwMode="auto">
          <a:xfrm flipH="1">
            <a:off x="4642527" y="1583103"/>
            <a:ext cx="1851983" cy="213761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solidFill>
              <a:effectLst>
                <a:outerShdw blurRad="38100" dist="38100" dir="2700000" algn="tl">
                  <a:srgbClr val="000000">
                    <a:alpha val="43137"/>
                  </a:srgbClr>
                </a:outerShdw>
              </a:effectLst>
              <a:latin typeface="DIN-BoldItalic" pitchFamily="50" charset="0"/>
            </a:endParaRPr>
          </a:p>
        </p:txBody>
      </p:sp>
      <p:sp>
        <p:nvSpPr>
          <p:cNvPr id="13" name="Freeform 5"/>
          <p:cNvSpPr/>
          <p:nvPr/>
        </p:nvSpPr>
        <p:spPr bwMode="auto">
          <a:xfrm flipH="1">
            <a:off x="4086820" y="3279420"/>
            <a:ext cx="1180064" cy="136206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27D01"/>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Freeform 5"/>
          <p:cNvSpPr/>
          <p:nvPr/>
        </p:nvSpPr>
        <p:spPr bwMode="auto">
          <a:xfrm flipH="1">
            <a:off x="6637109" y="1824193"/>
            <a:ext cx="1039916" cy="120030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27D01"/>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Freeform 5"/>
          <p:cNvSpPr/>
          <p:nvPr/>
        </p:nvSpPr>
        <p:spPr bwMode="auto">
          <a:xfrm flipH="1">
            <a:off x="7143848" y="2639032"/>
            <a:ext cx="1633406" cy="188532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effectLst>
                <a:outerShdw blurRad="38100" dist="38100" dir="2700000" algn="tl">
                  <a:srgbClr val="000000">
                    <a:alpha val="43137"/>
                  </a:srgbClr>
                </a:outerShdw>
              </a:effectLst>
              <a:latin typeface="DIN-BoldItalic" pitchFamily="50" charset="0"/>
            </a:endParaRPr>
          </a:p>
        </p:txBody>
      </p:sp>
      <p:sp>
        <p:nvSpPr>
          <p:cNvPr id="16" name="Freeform 5"/>
          <p:cNvSpPr/>
          <p:nvPr/>
        </p:nvSpPr>
        <p:spPr bwMode="auto">
          <a:xfrm flipH="1">
            <a:off x="8929775" y="2851383"/>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27D01"/>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Freeform 5"/>
          <p:cNvSpPr/>
          <p:nvPr/>
        </p:nvSpPr>
        <p:spPr bwMode="auto">
          <a:xfrm flipH="1">
            <a:off x="3078524" y="2822778"/>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effectLst>
                <a:outerShdw blurRad="38100" dist="38100" dir="2700000" algn="tl">
                  <a:srgbClr val="000000">
                    <a:alpha val="43137"/>
                  </a:srgbClr>
                </a:outerShdw>
              </a:effectLst>
              <a:latin typeface="DIN-BoldItalic" pitchFamily="50" charset="0"/>
            </a:endParaRPr>
          </a:p>
        </p:txBody>
      </p:sp>
      <p:grpSp>
        <p:nvGrpSpPr>
          <p:cNvPr id="18" name="Group 42"/>
          <p:cNvGrpSpPr/>
          <p:nvPr/>
        </p:nvGrpSpPr>
        <p:grpSpPr>
          <a:xfrm>
            <a:off x="1946301" y="3358550"/>
            <a:ext cx="1026057" cy="360191"/>
            <a:chOff x="1652259" y="4256917"/>
            <a:chExt cx="1206254" cy="360191"/>
          </a:xfrm>
          <a:effectLst>
            <a:innerShdw blurRad="114300">
              <a:prstClr val="black"/>
            </a:innerShdw>
          </a:effectLst>
        </p:grpSpPr>
        <p:cxnSp>
          <p:nvCxnSpPr>
            <p:cNvPr id="19" name="Straight Connector 43"/>
            <p:cNvCxnSpPr/>
            <p:nvPr/>
          </p:nvCxnSpPr>
          <p:spPr>
            <a:xfrm flipH="1">
              <a:off x="1652259" y="4256917"/>
              <a:ext cx="1206254" cy="0"/>
            </a:xfrm>
            <a:prstGeom prst="line">
              <a:avLst/>
            </a:prstGeom>
            <a:ln w="12700">
              <a:solidFill>
                <a:srgbClr val="391C0D"/>
              </a:solidFill>
            </a:ln>
          </p:spPr>
          <p:style>
            <a:lnRef idx="1">
              <a:schemeClr val="accent1"/>
            </a:lnRef>
            <a:fillRef idx="0">
              <a:schemeClr val="accent1"/>
            </a:fillRef>
            <a:effectRef idx="0">
              <a:schemeClr val="accent1"/>
            </a:effectRef>
            <a:fontRef idx="minor">
              <a:schemeClr val="tx1"/>
            </a:fontRef>
          </p:style>
        </p:cxnSp>
        <p:cxnSp>
          <p:nvCxnSpPr>
            <p:cNvPr id="20" name="Straight Connector 44"/>
            <p:cNvCxnSpPr/>
            <p:nvPr/>
          </p:nvCxnSpPr>
          <p:spPr>
            <a:xfrm flipH="1">
              <a:off x="1652259" y="4256917"/>
              <a:ext cx="0" cy="360191"/>
            </a:xfrm>
            <a:prstGeom prst="line">
              <a:avLst/>
            </a:prstGeom>
            <a:ln w="12700">
              <a:solidFill>
                <a:srgbClr val="391C0D"/>
              </a:solidFill>
              <a:tailEnd type="oval"/>
            </a:ln>
          </p:spPr>
          <p:style>
            <a:lnRef idx="1">
              <a:schemeClr val="accent1"/>
            </a:lnRef>
            <a:fillRef idx="0">
              <a:schemeClr val="accent1"/>
            </a:fillRef>
            <a:effectRef idx="0">
              <a:schemeClr val="accent1"/>
            </a:effectRef>
            <a:fontRef idx="minor">
              <a:schemeClr val="tx1"/>
            </a:fontRef>
          </p:style>
        </p:cxnSp>
      </p:grpSp>
      <p:grpSp>
        <p:nvGrpSpPr>
          <p:cNvPr id="21" name="Group 45"/>
          <p:cNvGrpSpPr/>
          <p:nvPr/>
        </p:nvGrpSpPr>
        <p:grpSpPr>
          <a:xfrm rot="10800000" flipH="1">
            <a:off x="2889439" y="1990706"/>
            <a:ext cx="1613980" cy="360191"/>
            <a:chOff x="1652259" y="4256917"/>
            <a:chExt cx="1206254" cy="360191"/>
          </a:xfrm>
          <a:effectLst>
            <a:innerShdw blurRad="114300">
              <a:prstClr val="black"/>
            </a:innerShdw>
          </a:effectLst>
        </p:grpSpPr>
        <p:cxnSp>
          <p:nvCxnSpPr>
            <p:cNvPr id="22" name="Straight Connector 46"/>
            <p:cNvCxnSpPr/>
            <p:nvPr/>
          </p:nvCxnSpPr>
          <p:spPr>
            <a:xfrm flipH="1">
              <a:off x="1652259" y="4256917"/>
              <a:ext cx="1206254" cy="0"/>
            </a:xfrm>
            <a:prstGeom prst="line">
              <a:avLst/>
            </a:prstGeom>
            <a:ln w="12700">
              <a:solidFill>
                <a:srgbClr val="391C0D"/>
              </a:solidFill>
            </a:ln>
          </p:spPr>
          <p:style>
            <a:lnRef idx="1">
              <a:schemeClr val="accent1"/>
            </a:lnRef>
            <a:fillRef idx="0">
              <a:schemeClr val="accent1"/>
            </a:fillRef>
            <a:effectRef idx="0">
              <a:schemeClr val="accent1"/>
            </a:effectRef>
            <a:fontRef idx="minor">
              <a:schemeClr val="tx1"/>
            </a:fontRef>
          </p:style>
        </p:cxnSp>
        <p:cxnSp>
          <p:nvCxnSpPr>
            <p:cNvPr id="23" name="Straight Connector 47"/>
            <p:cNvCxnSpPr/>
            <p:nvPr/>
          </p:nvCxnSpPr>
          <p:spPr>
            <a:xfrm flipH="1">
              <a:off x="1652259" y="4256917"/>
              <a:ext cx="0" cy="360191"/>
            </a:xfrm>
            <a:prstGeom prst="line">
              <a:avLst/>
            </a:prstGeom>
            <a:ln w="12700">
              <a:solidFill>
                <a:srgbClr val="391C0D"/>
              </a:solidFill>
              <a:tailEnd type="oval"/>
            </a:ln>
          </p:spPr>
          <p:style>
            <a:lnRef idx="1">
              <a:schemeClr val="accent1"/>
            </a:lnRef>
            <a:fillRef idx="0">
              <a:schemeClr val="accent1"/>
            </a:fillRef>
            <a:effectRef idx="0">
              <a:schemeClr val="accent1"/>
            </a:effectRef>
            <a:fontRef idx="minor">
              <a:schemeClr val="tx1"/>
            </a:fontRef>
          </p:style>
        </p:cxnSp>
      </p:grpSp>
      <p:grpSp>
        <p:nvGrpSpPr>
          <p:cNvPr id="24" name="Group 48"/>
          <p:cNvGrpSpPr/>
          <p:nvPr/>
        </p:nvGrpSpPr>
        <p:grpSpPr>
          <a:xfrm rot="16200000" flipH="1">
            <a:off x="7639260" y="1187746"/>
            <a:ext cx="382678" cy="896566"/>
            <a:chOff x="1652259" y="4256917"/>
            <a:chExt cx="1206254" cy="360191"/>
          </a:xfrm>
          <a:effectLst>
            <a:innerShdw blurRad="114300">
              <a:prstClr val="black"/>
            </a:innerShdw>
          </a:effectLst>
        </p:grpSpPr>
        <p:cxnSp>
          <p:nvCxnSpPr>
            <p:cNvPr id="30" name="Straight Connector 49"/>
            <p:cNvCxnSpPr/>
            <p:nvPr/>
          </p:nvCxnSpPr>
          <p:spPr>
            <a:xfrm flipH="1">
              <a:off x="1652259" y="4256917"/>
              <a:ext cx="1206254" cy="0"/>
            </a:xfrm>
            <a:prstGeom prst="line">
              <a:avLst/>
            </a:prstGeom>
            <a:ln w="12700">
              <a:solidFill>
                <a:srgbClr val="391C0D"/>
              </a:solidFill>
            </a:ln>
          </p:spPr>
          <p:style>
            <a:lnRef idx="1">
              <a:schemeClr val="accent1"/>
            </a:lnRef>
            <a:fillRef idx="0">
              <a:schemeClr val="accent1"/>
            </a:fillRef>
            <a:effectRef idx="0">
              <a:schemeClr val="accent1"/>
            </a:effectRef>
            <a:fontRef idx="minor">
              <a:schemeClr val="tx1"/>
            </a:fontRef>
          </p:style>
        </p:cxnSp>
        <p:cxnSp>
          <p:nvCxnSpPr>
            <p:cNvPr id="31" name="Straight Connector 50"/>
            <p:cNvCxnSpPr/>
            <p:nvPr/>
          </p:nvCxnSpPr>
          <p:spPr>
            <a:xfrm flipH="1">
              <a:off x="1652259" y="4256917"/>
              <a:ext cx="0" cy="360191"/>
            </a:xfrm>
            <a:prstGeom prst="line">
              <a:avLst/>
            </a:prstGeom>
            <a:ln w="12700">
              <a:solidFill>
                <a:srgbClr val="391C0D"/>
              </a:solidFill>
              <a:tailEnd type="oval"/>
            </a:ln>
          </p:spPr>
          <p:style>
            <a:lnRef idx="1">
              <a:schemeClr val="accent1"/>
            </a:lnRef>
            <a:fillRef idx="0">
              <a:schemeClr val="accent1"/>
            </a:fillRef>
            <a:effectRef idx="0">
              <a:schemeClr val="accent1"/>
            </a:effectRef>
            <a:fontRef idx="minor">
              <a:schemeClr val="tx1"/>
            </a:fontRef>
          </p:style>
        </p:cxnSp>
      </p:grpSp>
      <p:grpSp>
        <p:nvGrpSpPr>
          <p:cNvPr id="32" name="Group 57"/>
          <p:cNvGrpSpPr/>
          <p:nvPr/>
        </p:nvGrpSpPr>
        <p:grpSpPr>
          <a:xfrm>
            <a:off x="3563895" y="4310191"/>
            <a:ext cx="315471" cy="476499"/>
            <a:chOff x="1652259" y="4256917"/>
            <a:chExt cx="1206254" cy="360191"/>
          </a:xfrm>
          <a:effectLst>
            <a:innerShdw blurRad="114300">
              <a:prstClr val="black"/>
            </a:innerShdw>
          </a:effectLst>
        </p:grpSpPr>
        <p:cxnSp>
          <p:nvCxnSpPr>
            <p:cNvPr id="33" name="Straight Connector 58"/>
            <p:cNvCxnSpPr/>
            <p:nvPr/>
          </p:nvCxnSpPr>
          <p:spPr>
            <a:xfrm flipH="1">
              <a:off x="1652259" y="4256917"/>
              <a:ext cx="1206254" cy="0"/>
            </a:xfrm>
            <a:prstGeom prst="line">
              <a:avLst/>
            </a:prstGeom>
            <a:ln w="12700">
              <a:solidFill>
                <a:srgbClr val="391C0D"/>
              </a:solidFill>
            </a:ln>
          </p:spPr>
          <p:style>
            <a:lnRef idx="1">
              <a:schemeClr val="accent1"/>
            </a:lnRef>
            <a:fillRef idx="0">
              <a:schemeClr val="accent1"/>
            </a:fillRef>
            <a:effectRef idx="0">
              <a:schemeClr val="accent1"/>
            </a:effectRef>
            <a:fontRef idx="minor">
              <a:schemeClr val="tx1"/>
            </a:fontRef>
          </p:style>
        </p:cxnSp>
        <p:cxnSp>
          <p:nvCxnSpPr>
            <p:cNvPr id="5" name="Straight Connector 59"/>
            <p:cNvCxnSpPr/>
            <p:nvPr/>
          </p:nvCxnSpPr>
          <p:spPr>
            <a:xfrm flipH="1">
              <a:off x="1652259" y="4256917"/>
              <a:ext cx="0" cy="360191"/>
            </a:xfrm>
            <a:prstGeom prst="line">
              <a:avLst/>
            </a:prstGeom>
            <a:ln w="12700">
              <a:solidFill>
                <a:srgbClr val="391C0D"/>
              </a:solidFill>
              <a:tailEnd type="oval"/>
            </a:ln>
          </p:spPr>
          <p:style>
            <a:lnRef idx="1">
              <a:schemeClr val="accent1"/>
            </a:lnRef>
            <a:fillRef idx="0">
              <a:schemeClr val="accent1"/>
            </a:fillRef>
            <a:effectRef idx="0">
              <a:schemeClr val="accent1"/>
            </a:effectRef>
            <a:fontRef idx="minor">
              <a:schemeClr val="tx1"/>
            </a:fontRef>
          </p:style>
        </p:cxnSp>
      </p:grpSp>
      <p:sp>
        <p:nvSpPr>
          <p:cNvPr id="6" name="Freeform 474"/>
          <p:cNvSpPr>
            <a:spLocks noEditPoints="1"/>
          </p:cNvSpPr>
          <p:nvPr/>
        </p:nvSpPr>
        <p:spPr bwMode="auto">
          <a:xfrm>
            <a:off x="7659925" y="3307031"/>
            <a:ext cx="601251" cy="601251"/>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7" name="组合 6"/>
          <p:cNvGrpSpPr/>
          <p:nvPr/>
        </p:nvGrpSpPr>
        <p:grpSpPr>
          <a:xfrm>
            <a:off x="3375537" y="3162438"/>
            <a:ext cx="280988" cy="331788"/>
            <a:chOff x="7627938" y="1927226"/>
            <a:chExt cx="280988" cy="331788"/>
          </a:xfrm>
          <a:solidFill>
            <a:schemeClr val="bg1"/>
          </a:solidFill>
        </p:grpSpPr>
        <p:sp>
          <p:nvSpPr>
            <p:cNvPr id="8" name="Freeform 550"/>
            <p:cNvSpPr>
              <a:spLocks noEditPoints="1"/>
            </p:cNvSpPr>
            <p:nvPr/>
          </p:nvSpPr>
          <p:spPr bwMode="auto">
            <a:xfrm>
              <a:off x="7627938" y="1927226"/>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25" name="Freeform 551"/>
            <p:cNvSpPr/>
            <p:nvPr/>
          </p:nvSpPr>
          <p:spPr bwMode="auto">
            <a:xfrm>
              <a:off x="7754938" y="2043114"/>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grpSp>
        <p:nvGrpSpPr>
          <p:cNvPr id="39" name="组合 38"/>
          <p:cNvGrpSpPr/>
          <p:nvPr/>
        </p:nvGrpSpPr>
        <p:grpSpPr>
          <a:xfrm>
            <a:off x="5120386" y="2227906"/>
            <a:ext cx="870312" cy="870312"/>
            <a:chOff x="2254251" y="2593976"/>
            <a:chExt cx="333375" cy="333375"/>
          </a:xfrm>
          <a:solidFill>
            <a:schemeClr val="bg1"/>
          </a:solidFill>
        </p:grpSpPr>
        <p:sp>
          <p:nvSpPr>
            <p:cNvPr id="26" name="Freeform 599"/>
            <p:cNvSpPr/>
            <p:nvPr/>
          </p:nvSpPr>
          <p:spPr bwMode="auto">
            <a:xfrm>
              <a:off x="2351088" y="2690814"/>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41" name="Freeform 600"/>
            <p:cNvSpPr>
              <a:spLocks noEditPoints="1"/>
            </p:cNvSpPr>
            <p:nvPr/>
          </p:nvSpPr>
          <p:spPr bwMode="auto">
            <a:xfrm>
              <a:off x="2254251" y="2593976"/>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42" name="矩形 41"/>
          <p:cNvSpPr/>
          <p:nvPr/>
        </p:nvSpPr>
        <p:spPr>
          <a:xfrm>
            <a:off x="1899657" y="1041073"/>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3" name="矩形 42"/>
          <p:cNvSpPr/>
          <p:nvPr/>
        </p:nvSpPr>
        <p:spPr>
          <a:xfrm>
            <a:off x="963553" y="3929013"/>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4" name="矩形 43"/>
          <p:cNvSpPr/>
          <p:nvPr/>
        </p:nvSpPr>
        <p:spPr>
          <a:xfrm>
            <a:off x="2583924" y="4929480"/>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5" name="矩形 44"/>
          <p:cNvSpPr/>
          <p:nvPr/>
        </p:nvSpPr>
        <p:spPr>
          <a:xfrm>
            <a:off x="8704604" y="4793109"/>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46" name="矩形 45"/>
          <p:cNvSpPr/>
          <p:nvPr/>
        </p:nvSpPr>
        <p:spPr>
          <a:xfrm>
            <a:off x="8380377" y="1041048"/>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35"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36"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2" name="图片 1"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3" name="图片 2"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31" presetClass="entr" presetSubtype="0" fill="hold" grpId="0"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par>
                                <p:cTn id="29" presetID="31" presetClass="entr" presetSubtype="0" fill="hold" grpId="0" nodeType="withEffect">
                                  <p:stCondLst>
                                    <p:cond delay="25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ppt_w</p:attrName>
                                        </p:attrNameLst>
                                      </p:cBhvr>
                                      <p:tavLst>
                                        <p:tav tm="0">
                                          <p:val>
                                            <p:fltVal val="0"/>
                                          </p:val>
                                        </p:tav>
                                        <p:tav tm="100000">
                                          <p:val>
                                            <p:strVal val="#ppt_w"/>
                                          </p:val>
                                        </p:tav>
                                      </p:tavLst>
                                    </p:anim>
                                    <p:anim calcmode="lin" valueType="num">
                                      <p:cBhvr>
                                        <p:cTn id="32" dur="1000" fill="hold"/>
                                        <p:tgtEl>
                                          <p:spTgt spid="15"/>
                                        </p:tgtEl>
                                        <p:attrNameLst>
                                          <p:attrName>ppt_h</p:attrName>
                                        </p:attrNameLst>
                                      </p:cBhvr>
                                      <p:tavLst>
                                        <p:tav tm="0">
                                          <p:val>
                                            <p:fltVal val="0"/>
                                          </p:val>
                                        </p:tav>
                                        <p:tav tm="100000">
                                          <p:val>
                                            <p:strVal val="#ppt_h"/>
                                          </p:val>
                                        </p:tav>
                                      </p:tavLst>
                                    </p:anim>
                                    <p:anim calcmode="lin" valueType="num">
                                      <p:cBhvr>
                                        <p:cTn id="33" dur="1000" fill="hold"/>
                                        <p:tgtEl>
                                          <p:spTgt spid="15"/>
                                        </p:tgtEl>
                                        <p:attrNameLst>
                                          <p:attrName>style.rotation</p:attrName>
                                        </p:attrNameLst>
                                      </p:cBhvr>
                                      <p:tavLst>
                                        <p:tav tm="0">
                                          <p:val>
                                            <p:fltVal val="90"/>
                                          </p:val>
                                        </p:tav>
                                        <p:tav tm="100000">
                                          <p:val>
                                            <p:fltVal val="0"/>
                                          </p:val>
                                        </p:tav>
                                      </p:tavLst>
                                    </p:anim>
                                    <p:animEffect transition="in" filter="fade">
                                      <p:cBhvr>
                                        <p:cTn id="34" dur="1000"/>
                                        <p:tgtEl>
                                          <p:spTgt spid="15"/>
                                        </p:tgtEl>
                                      </p:cBhvr>
                                    </p:animEffect>
                                  </p:childTnLst>
                                </p:cTn>
                              </p:par>
                              <p:par>
                                <p:cTn id="35" presetID="31" presetClass="entr" presetSubtype="0" fill="hold" grpId="0" nodeType="withEffect">
                                  <p:stCondLst>
                                    <p:cond delay="25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 calcmode="lin" valueType="num">
                                      <p:cBhvr>
                                        <p:cTn id="39" dur="1000" fill="hold"/>
                                        <p:tgtEl>
                                          <p:spTgt spid="16"/>
                                        </p:tgtEl>
                                        <p:attrNameLst>
                                          <p:attrName>style.rotation</p:attrName>
                                        </p:attrNameLst>
                                      </p:cBhvr>
                                      <p:tavLst>
                                        <p:tav tm="0">
                                          <p:val>
                                            <p:fltVal val="90"/>
                                          </p:val>
                                        </p:tav>
                                        <p:tav tm="100000">
                                          <p:val>
                                            <p:fltVal val="0"/>
                                          </p:val>
                                        </p:tav>
                                      </p:tavLst>
                                    </p:anim>
                                    <p:animEffect transition="in" filter="fade">
                                      <p:cBhvr>
                                        <p:cTn id="40" dur="1000"/>
                                        <p:tgtEl>
                                          <p:spTgt spid="1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53" presetClass="entr" presetSubtype="16" fill="hold" nodeType="withEffect">
                                  <p:stCondLst>
                                    <p:cond delay="100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53" presetClass="entr" presetSubtype="16" fill="hold" grpId="0" nodeType="withEffect">
                                  <p:stCondLst>
                                    <p:cond delay="100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childTnLst>
                          </p:cTn>
                        </p:par>
                        <p:par>
                          <p:cTn id="56" fill="hold">
                            <p:stCondLst>
                              <p:cond delay="1250"/>
                            </p:stCondLst>
                            <p:childTnLst>
                              <p:par>
                                <p:cTn id="57" presetID="22" presetClass="entr" presetSubtype="4"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par>
                          <p:cTn id="60" fill="hold">
                            <p:stCondLst>
                              <p:cond delay="1750"/>
                            </p:stCondLst>
                            <p:childTnLst>
                              <p:par>
                                <p:cTn id="61" presetID="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fill="hold"/>
                                        <p:tgtEl>
                                          <p:spTgt spid="42"/>
                                        </p:tgtEl>
                                        <p:attrNameLst>
                                          <p:attrName>ppt_x</p:attrName>
                                        </p:attrNameLst>
                                      </p:cBhvr>
                                      <p:tavLst>
                                        <p:tav tm="0">
                                          <p:val>
                                            <p:strVal val="0-#ppt_w/2"/>
                                          </p:val>
                                        </p:tav>
                                        <p:tav tm="100000">
                                          <p:val>
                                            <p:strVal val="#ppt_x"/>
                                          </p:val>
                                        </p:tav>
                                      </p:tavLst>
                                    </p:anim>
                                    <p:anim calcmode="lin" valueType="num">
                                      <p:cBhvr additive="base">
                                        <p:cTn id="64" dur="500" fill="hold"/>
                                        <p:tgtEl>
                                          <p:spTgt spid="42"/>
                                        </p:tgtEl>
                                        <p:attrNameLst>
                                          <p:attrName>ppt_y</p:attrName>
                                        </p:attrNameLst>
                                      </p:cBhvr>
                                      <p:tavLst>
                                        <p:tav tm="0">
                                          <p:val>
                                            <p:strVal val="#ppt_y"/>
                                          </p:val>
                                        </p:tav>
                                        <p:tav tm="100000">
                                          <p:val>
                                            <p:strVal val="#ppt_y"/>
                                          </p:val>
                                        </p:tav>
                                      </p:tavLst>
                                    </p:anim>
                                  </p:childTnLst>
                                </p:cTn>
                              </p:par>
                            </p:childTnLst>
                          </p:cTn>
                        </p:par>
                        <p:par>
                          <p:cTn id="65" fill="hold">
                            <p:stCondLst>
                              <p:cond delay="2250"/>
                            </p:stCondLst>
                            <p:childTnLst>
                              <p:par>
                                <p:cTn id="66" presetID="22" presetClass="entr" presetSubtype="4"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down)">
                                      <p:cBhvr>
                                        <p:cTn id="68" dur="500"/>
                                        <p:tgtEl>
                                          <p:spTgt spid="18"/>
                                        </p:tgtEl>
                                      </p:cBhvr>
                                    </p:animEffect>
                                  </p:childTnLst>
                                </p:cTn>
                              </p:par>
                            </p:childTnLst>
                          </p:cTn>
                        </p:par>
                        <p:par>
                          <p:cTn id="69" fill="hold">
                            <p:stCondLst>
                              <p:cond delay="2750"/>
                            </p:stCondLst>
                            <p:childTnLst>
                              <p:par>
                                <p:cTn id="70" presetID="2" presetClass="entr" presetSubtype="8" fill="hold" grpId="0" nodeType="after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fill="hold"/>
                                        <p:tgtEl>
                                          <p:spTgt spid="43"/>
                                        </p:tgtEl>
                                        <p:attrNameLst>
                                          <p:attrName>ppt_x</p:attrName>
                                        </p:attrNameLst>
                                      </p:cBhvr>
                                      <p:tavLst>
                                        <p:tav tm="0">
                                          <p:val>
                                            <p:strVal val="0-#ppt_w/2"/>
                                          </p:val>
                                        </p:tav>
                                        <p:tav tm="100000">
                                          <p:val>
                                            <p:strVal val="#ppt_x"/>
                                          </p:val>
                                        </p:tav>
                                      </p:tavLst>
                                    </p:anim>
                                    <p:anim calcmode="lin" valueType="num">
                                      <p:cBhvr additive="base">
                                        <p:cTn id="73" dur="500" fill="hold"/>
                                        <p:tgtEl>
                                          <p:spTgt spid="43"/>
                                        </p:tgtEl>
                                        <p:attrNameLst>
                                          <p:attrName>ppt_y</p:attrName>
                                        </p:attrNameLst>
                                      </p:cBhvr>
                                      <p:tavLst>
                                        <p:tav tm="0">
                                          <p:val>
                                            <p:strVal val="#ppt_y"/>
                                          </p:val>
                                        </p:tav>
                                        <p:tav tm="100000">
                                          <p:val>
                                            <p:strVal val="#ppt_y"/>
                                          </p:val>
                                        </p:tav>
                                      </p:tavLst>
                                    </p:anim>
                                  </p:childTnLst>
                                </p:cTn>
                              </p:par>
                            </p:childTnLst>
                          </p:cTn>
                        </p:par>
                        <p:par>
                          <p:cTn id="74" fill="hold">
                            <p:stCondLst>
                              <p:cond delay="3250"/>
                            </p:stCondLst>
                            <p:childTnLst>
                              <p:par>
                                <p:cTn id="75" presetID="22" presetClass="entr" presetSubtype="4" fill="hold"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down)">
                                      <p:cBhvr>
                                        <p:cTn id="77" dur="500"/>
                                        <p:tgtEl>
                                          <p:spTgt spid="32"/>
                                        </p:tgtEl>
                                      </p:cBhvr>
                                    </p:animEffect>
                                  </p:childTnLst>
                                </p:cTn>
                              </p:par>
                            </p:childTnLst>
                          </p:cTn>
                        </p:par>
                        <p:par>
                          <p:cTn id="78" fill="hold">
                            <p:stCondLst>
                              <p:cond delay="3750"/>
                            </p:stCondLst>
                            <p:childTnLst>
                              <p:par>
                                <p:cTn id="79" presetID="2" presetClass="entr" presetSubtype="8"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0-#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4250"/>
                            </p:stCondLst>
                            <p:childTnLst>
                              <p:par>
                                <p:cTn id="84" presetID="22" presetClass="entr" presetSubtype="4" fill="hold"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wipe(down)">
                                      <p:cBhvr>
                                        <p:cTn id="86" dur="500"/>
                                        <p:tgtEl>
                                          <p:spTgt spid="9"/>
                                        </p:tgtEl>
                                      </p:cBhvr>
                                    </p:animEffect>
                                  </p:childTnLst>
                                </p:cTn>
                              </p:par>
                            </p:childTnLst>
                          </p:cTn>
                        </p:par>
                        <p:par>
                          <p:cTn id="87" fill="hold">
                            <p:stCondLst>
                              <p:cond delay="4750"/>
                            </p:stCondLst>
                            <p:childTnLst>
                              <p:par>
                                <p:cTn id="88" presetID="2" presetClass="entr" presetSubtype="8"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additive="base">
                                        <p:cTn id="90" dur="500" fill="hold"/>
                                        <p:tgtEl>
                                          <p:spTgt spid="45"/>
                                        </p:tgtEl>
                                        <p:attrNameLst>
                                          <p:attrName>ppt_x</p:attrName>
                                        </p:attrNameLst>
                                      </p:cBhvr>
                                      <p:tavLst>
                                        <p:tav tm="0">
                                          <p:val>
                                            <p:strVal val="0-#ppt_w/2"/>
                                          </p:val>
                                        </p:tav>
                                        <p:tav tm="100000">
                                          <p:val>
                                            <p:strVal val="#ppt_x"/>
                                          </p:val>
                                        </p:tav>
                                      </p:tavLst>
                                    </p:anim>
                                    <p:anim calcmode="lin" valueType="num">
                                      <p:cBhvr additive="base">
                                        <p:cTn id="91" dur="500" fill="hold"/>
                                        <p:tgtEl>
                                          <p:spTgt spid="45"/>
                                        </p:tgtEl>
                                        <p:attrNameLst>
                                          <p:attrName>ppt_y</p:attrName>
                                        </p:attrNameLst>
                                      </p:cBhvr>
                                      <p:tavLst>
                                        <p:tav tm="0">
                                          <p:val>
                                            <p:strVal val="#ppt_y"/>
                                          </p:val>
                                        </p:tav>
                                        <p:tav tm="100000">
                                          <p:val>
                                            <p:strVal val="#ppt_y"/>
                                          </p:val>
                                        </p:tav>
                                      </p:tavLst>
                                    </p:anim>
                                  </p:childTnLst>
                                </p:cTn>
                              </p:par>
                            </p:childTnLst>
                          </p:cTn>
                        </p:par>
                        <p:par>
                          <p:cTn id="92" fill="hold">
                            <p:stCondLst>
                              <p:cond delay="5250"/>
                            </p:stCondLst>
                            <p:childTnLst>
                              <p:par>
                                <p:cTn id="93" presetID="22" presetClass="entr" presetSubtype="4"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par>
                          <p:cTn id="96" fill="hold">
                            <p:stCondLst>
                              <p:cond delay="5750"/>
                            </p:stCondLst>
                            <p:childTnLst>
                              <p:par>
                                <p:cTn id="97" presetID="2" presetClass="entr" presetSubtype="8" fill="hold" grpId="0" nodeType="after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0-#ppt_w/2"/>
                                          </p:val>
                                        </p:tav>
                                        <p:tav tm="100000">
                                          <p:val>
                                            <p:strVal val="#ppt_x"/>
                                          </p:val>
                                        </p:tav>
                                      </p:tavLst>
                                    </p:anim>
                                    <p:anim calcmode="lin" valueType="num">
                                      <p:cBhvr additive="base">
                                        <p:cTn id="10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16" grpId="0" bldLvl="0" animBg="1"/>
      <p:bldP spid="17" grpId="0" bldLvl="0" animBg="1"/>
      <p:bldP spid="6" grpId="0" bldLvl="0" animBg="1"/>
      <p:bldP spid="42" grpId="0"/>
      <p:bldP spid="43" grpId="0"/>
      <p:bldP spid="44" grpId="0"/>
      <p:bldP spid="45" grpId="0"/>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p:nvPr/>
        </p:nvSpPr>
        <p:spPr bwMode="auto">
          <a:xfrm>
            <a:off x="4260124" y="2472190"/>
            <a:ext cx="4135838" cy="4371084"/>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connsiteX0" fmla="*/ 4660 w 10000"/>
              <a:gd name="connsiteY0" fmla="*/ 0 h 9959"/>
              <a:gd name="connsiteX1" fmla="*/ 4818 w 10000"/>
              <a:gd name="connsiteY1" fmla="*/ 527 h 9959"/>
              <a:gd name="connsiteX2" fmla="*/ 4618 w 10000"/>
              <a:gd name="connsiteY2" fmla="*/ 2177 h 9959"/>
              <a:gd name="connsiteX3" fmla="*/ 4245 w 10000"/>
              <a:gd name="connsiteY3" fmla="*/ 2695 h 9959"/>
              <a:gd name="connsiteX4" fmla="*/ 3341 w 10000"/>
              <a:gd name="connsiteY4" fmla="*/ 1219 h 9959"/>
              <a:gd name="connsiteX5" fmla="*/ 3052 w 10000"/>
              <a:gd name="connsiteY5" fmla="*/ 868 h 9959"/>
              <a:gd name="connsiteX6" fmla="*/ 3053 w 10000"/>
              <a:gd name="connsiteY6" fmla="*/ 825 h 9959"/>
              <a:gd name="connsiteX7" fmla="*/ 2933 w 10000"/>
              <a:gd name="connsiteY7" fmla="*/ 964 h 9959"/>
              <a:gd name="connsiteX8" fmla="*/ 3664 w 10000"/>
              <a:gd name="connsiteY8" fmla="*/ 2015 h 9959"/>
              <a:gd name="connsiteX9" fmla="*/ 4246 w 10000"/>
              <a:gd name="connsiteY9" fmla="*/ 3657 h 9959"/>
              <a:gd name="connsiteX10" fmla="*/ 4092 w 10000"/>
              <a:gd name="connsiteY10" fmla="*/ 4178 h 9959"/>
              <a:gd name="connsiteX11" fmla="*/ 3718 w 10000"/>
              <a:gd name="connsiteY11" fmla="*/ 4015 h 9959"/>
              <a:gd name="connsiteX12" fmla="*/ 2403 w 10000"/>
              <a:gd name="connsiteY12" fmla="*/ 3261 h 9959"/>
              <a:gd name="connsiteX13" fmla="*/ 895 w 10000"/>
              <a:gd name="connsiteY13" fmla="*/ 2713 h 9959"/>
              <a:gd name="connsiteX14" fmla="*/ 703 w 10000"/>
              <a:gd name="connsiteY14" fmla="*/ 2623 h 9959"/>
              <a:gd name="connsiteX15" fmla="*/ 629 w 10000"/>
              <a:gd name="connsiteY15" fmla="*/ 2815 h 9959"/>
              <a:gd name="connsiteX16" fmla="*/ 661 w 10000"/>
              <a:gd name="connsiteY16" fmla="*/ 2808 h 9959"/>
              <a:gd name="connsiteX17" fmla="*/ 2618 w 10000"/>
              <a:gd name="connsiteY17" fmla="*/ 3569 h 9959"/>
              <a:gd name="connsiteX18" fmla="*/ 3826 w 10000"/>
              <a:gd name="connsiteY18" fmla="*/ 4557 h 9959"/>
              <a:gd name="connsiteX19" fmla="*/ 3997 w 10000"/>
              <a:gd name="connsiteY19" fmla="*/ 5090 h 9959"/>
              <a:gd name="connsiteX20" fmla="*/ 3863 w 10000"/>
              <a:gd name="connsiteY20" fmla="*/ 6162 h 9959"/>
              <a:gd name="connsiteX21" fmla="*/ 3572 w 10000"/>
              <a:gd name="connsiteY21" fmla="*/ 6102 h 9959"/>
              <a:gd name="connsiteX22" fmla="*/ 671 w 10000"/>
              <a:gd name="connsiteY22" fmla="*/ 5634 h 9959"/>
              <a:gd name="connsiteX23" fmla="*/ 20 w 10000"/>
              <a:gd name="connsiteY23" fmla="*/ 5576 h 9959"/>
              <a:gd name="connsiteX24" fmla="*/ 20 w 10000"/>
              <a:gd name="connsiteY24" fmla="*/ 5584 h 9959"/>
              <a:gd name="connsiteX25" fmla="*/ 0 w 10000"/>
              <a:gd name="connsiteY25" fmla="*/ 5834 h 9959"/>
              <a:gd name="connsiteX26" fmla="*/ 383 w 10000"/>
              <a:gd name="connsiteY26" fmla="*/ 5838 h 9959"/>
              <a:gd name="connsiteX27" fmla="*/ 3654 w 10000"/>
              <a:gd name="connsiteY27" fmla="*/ 6591 h 9959"/>
              <a:gd name="connsiteX28" fmla="*/ 3897 w 10000"/>
              <a:gd name="connsiteY28" fmla="*/ 6977 h 9959"/>
              <a:gd name="connsiteX29" fmla="*/ 3753 w 10000"/>
              <a:gd name="connsiteY29" fmla="*/ 8682 h 9959"/>
              <a:gd name="connsiteX30" fmla="*/ 3594 w 10000"/>
              <a:gd name="connsiteY30" fmla="*/ 9101 h 9959"/>
              <a:gd name="connsiteX31" fmla="*/ 2618 w 10000"/>
              <a:gd name="connsiteY31" fmla="*/ 9548 h 9959"/>
              <a:gd name="connsiteX32" fmla="*/ 1966 w 10000"/>
              <a:gd name="connsiteY32" fmla="*/ 9647 h 9959"/>
              <a:gd name="connsiteX33" fmla="*/ 1471 w 10000"/>
              <a:gd name="connsiteY33" fmla="*/ 9893 h 9959"/>
              <a:gd name="connsiteX34" fmla="*/ 2899 w 10000"/>
              <a:gd name="connsiteY34" fmla="*/ 9957 h 9959"/>
              <a:gd name="connsiteX35" fmla="*/ 6656 w 10000"/>
              <a:gd name="connsiteY35" fmla="*/ 9912 h 9959"/>
              <a:gd name="connsiteX36" fmla="*/ 7293 w 10000"/>
              <a:gd name="connsiteY36" fmla="*/ 9816 h 9959"/>
              <a:gd name="connsiteX37" fmla="*/ 7435 w 10000"/>
              <a:gd name="connsiteY37" fmla="*/ 9765 h 9959"/>
              <a:gd name="connsiteX38" fmla="*/ 7328 w 10000"/>
              <a:gd name="connsiteY38" fmla="*/ 9717 h 9959"/>
              <a:gd name="connsiteX39" fmla="*/ 6676 w 10000"/>
              <a:gd name="connsiteY39" fmla="*/ 9609 h 9959"/>
              <a:gd name="connsiteX40" fmla="*/ 5392 w 10000"/>
              <a:gd name="connsiteY40" fmla="*/ 9191 h 9959"/>
              <a:gd name="connsiteX41" fmla="*/ 5222 w 10000"/>
              <a:gd name="connsiteY41" fmla="*/ 8775 h 9959"/>
              <a:gd name="connsiteX42" fmla="*/ 5183 w 10000"/>
              <a:gd name="connsiteY42" fmla="*/ 7407 h 9959"/>
              <a:gd name="connsiteX43" fmla="*/ 5192 w 10000"/>
              <a:gd name="connsiteY43" fmla="*/ 6869 h 9959"/>
              <a:gd name="connsiteX44" fmla="*/ 5356 w 10000"/>
              <a:gd name="connsiteY44" fmla="*/ 6713 h 9959"/>
              <a:gd name="connsiteX45" fmla="*/ 7720 w 10000"/>
              <a:gd name="connsiteY45" fmla="*/ 5982 h 9959"/>
              <a:gd name="connsiteX46" fmla="*/ 9982 w 10000"/>
              <a:gd name="connsiteY46" fmla="*/ 5786 h 9959"/>
              <a:gd name="connsiteX47" fmla="*/ 10000 w 10000"/>
              <a:gd name="connsiteY47" fmla="*/ 5799 h 9959"/>
              <a:gd name="connsiteX48" fmla="*/ 9985 w 10000"/>
              <a:gd name="connsiteY48" fmla="*/ 5594 h 9959"/>
              <a:gd name="connsiteX49" fmla="*/ 9988 w 10000"/>
              <a:gd name="connsiteY49" fmla="*/ 5510 h 9959"/>
              <a:gd name="connsiteX50" fmla="*/ 9941 w 10000"/>
              <a:gd name="connsiteY50" fmla="*/ 5579 h 9959"/>
              <a:gd name="connsiteX51" fmla="*/ 9553 w 10000"/>
              <a:gd name="connsiteY51" fmla="*/ 5609 h 9959"/>
              <a:gd name="connsiteX52" fmla="*/ 6000 w 10000"/>
              <a:gd name="connsiteY52" fmla="*/ 5999 h 9959"/>
              <a:gd name="connsiteX53" fmla="*/ 5138 w 10000"/>
              <a:gd name="connsiteY53" fmla="*/ 6106 h 9959"/>
              <a:gd name="connsiteX54" fmla="*/ 4956 w 10000"/>
              <a:gd name="connsiteY54" fmla="*/ 4937 h 9959"/>
              <a:gd name="connsiteX55" fmla="*/ 5535 w 10000"/>
              <a:gd name="connsiteY55" fmla="*/ 4258 h 9959"/>
              <a:gd name="connsiteX56" fmla="*/ 8583 w 10000"/>
              <a:gd name="connsiteY56" fmla="*/ 3252 h 9959"/>
              <a:gd name="connsiteX57" fmla="*/ 9138 w 10000"/>
              <a:gd name="connsiteY57" fmla="*/ 3169 h 9959"/>
              <a:gd name="connsiteX58" fmla="*/ 9040 w 10000"/>
              <a:gd name="connsiteY58" fmla="*/ 3023 h 9959"/>
              <a:gd name="connsiteX59" fmla="*/ 9020 w 10000"/>
              <a:gd name="connsiteY59" fmla="*/ 3049 h 9959"/>
              <a:gd name="connsiteX60" fmla="*/ 8390 w 10000"/>
              <a:gd name="connsiteY60" fmla="*/ 3150 h 9959"/>
              <a:gd name="connsiteX61" fmla="*/ 6398 w 10000"/>
              <a:gd name="connsiteY61" fmla="*/ 3556 h 9959"/>
              <a:gd name="connsiteX62" fmla="*/ 5514 w 10000"/>
              <a:gd name="connsiteY62" fmla="*/ 3914 h 9959"/>
              <a:gd name="connsiteX63" fmla="*/ 4879 w 10000"/>
              <a:gd name="connsiteY63" fmla="*/ 4087 h 9959"/>
              <a:gd name="connsiteX64" fmla="*/ 4830 w 10000"/>
              <a:gd name="connsiteY64" fmla="*/ 3847 h 9959"/>
              <a:gd name="connsiteX65" fmla="*/ 5158 w 10000"/>
              <a:gd name="connsiteY65" fmla="*/ 3421 h 9959"/>
              <a:gd name="connsiteX66" fmla="*/ 6676 w 10000"/>
              <a:gd name="connsiteY66" fmla="*/ 1639 h 9959"/>
              <a:gd name="connsiteX67" fmla="*/ 6791 w 10000"/>
              <a:gd name="connsiteY67" fmla="*/ 1458 h 9959"/>
              <a:gd name="connsiteX68" fmla="*/ 6647 w 10000"/>
              <a:gd name="connsiteY68" fmla="*/ 1371 h 9959"/>
              <a:gd name="connsiteX69" fmla="*/ 5719 w 10000"/>
              <a:gd name="connsiteY69" fmla="*/ 2636 h 9959"/>
              <a:gd name="connsiteX70" fmla="*/ 4735 w 10000"/>
              <a:gd name="connsiteY70" fmla="*/ 3336 h 9959"/>
              <a:gd name="connsiteX71" fmla="*/ 4695 w 10000"/>
              <a:gd name="connsiteY71" fmla="*/ 3061 h 9959"/>
              <a:gd name="connsiteX72" fmla="*/ 4797 w 10000"/>
              <a:gd name="connsiteY72" fmla="*/ 2462 h 9959"/>
              <a:gd name="connsiteX73" fmla="*/ 4984 w 10000"/>
              <a:gd name="connsiteY73" fmla="*/ 777 h 9959"/>
              <a:gd name="connsiteX74" fmla="*/ 4929 w 10000"/>
              <a:gd name="connsiteY74" fmla="*/ 121 h 9959"/>
              <a:gd name="connsiteX75" fmla="*/ 4905 w 10000"/>
              <a:gd name="connsiteY75" fmla="*/ 1 h 9959"/>
              <a:gd name="connsiteX76" fmla="*/ 4790 w 10000"/>
              <a:gd name="connsiteY76" fmla="*/ 4 h 9959"/>
              <a:gd name="connsiteX77" fmla="*/ 4660 w 10000"/>
              <a:gd name="connsiteY77" fmla="*/ 0 h 9959"/>
              <a:gd name="connsiteX0-1" fmla="*/ 4660 w 10000"/>
              <a:gd name="connsiteY0-2" fmla="*/ 0 h 10000"/>
              <a:gd name="connsiteX1-3" fmla="*/ 4818 w 10000"/>
              <a:gd name="connsiteY1-4" fmla="*/ 529 h 10000"/>
              <a:gd name="connsiteX2-5" fmla="*/ 4618 w 10000"/>
              <a:gd name="connsiteY2-6" fmla="*/ 2186 h 10000"/>
              <a:gd name="connsiteX3-7" fmla="*/ 4245 w 10000"/>
              <a:gd name="connsiteY3-8" fmla="*/ 2706 h 10000"/>
              <a:gd name="connsiteX4-9" fmla="*/ 3341 w 10000"/>
              <a:gd name="connsiteY4-10" fmla="*/ 1224 h 10000"/>
              <a:gd name="connsiteX5-11" fmla="*/ 3052 w 10000"/>
              <a:gd name="connsiteY5-12" fmla="*/ 872 h 10000"/>
              <a:gd name="connsiteX6-13" fmla="*/ 3053 w 10000"/>
              <a:gd name="connsiteY6-14" fmla="*/ 828 h 10000"/>
              <a:gd name="connsiteX7-15" fmla="*/ 2933 w 10000"/>
              <a:gd name="connsiteY7-16" fmla="*/ 968 h 10000"/>
              <a:gd name="connsiteX8-17" fmla="*/ 3664 w 10000"/>
              <a:gd name="connsiteY8-18" fmla="*/ 2023 h 10000"/>
              <a:gd name="connsiteX9-19" fmla="*/ 4246 w 10000"/>
              <a:gd name="connsiteY9-20" fmla="*/ 3672 h 10000"/>
              <a:gd name="connsiteX10-21" fmla="*/ 4092 w 10000"/>
              <a:gd name="connsiteY10-22" fmla="*/ 4195 h 10000"/>
              <a:gd name="connsiteX11-23" fmla="*/ 3718 w 10000"/>
              <a:gd name="connsiteY11-24" fmla="*/ 4032 h 10000"/>
              <a:gd name="connsiteX12-25" fmla="*/ 2403 w 10000"/>
              <a:gd name="connsiteY12-26" fmla="*/ 3274 h 10000"/>
              <a:gd name="connsiteX13-27" fmla="*/ 895 w 10000"/>
              <a:gd name="connsiteY13-28" fmla="*/ 2724 h 10000"/>
              <a:gd name="connsiteX14-29" fmla="*/ 703 w 10000"/>
              <a:gd name="connsiteY14-30" fmla="*/ 2634 h 10000"/>
              <a:gd name="connsiteX15-31" fmla="*/ 629 w 10000"/>
              <a:gd name="connsiteY15-32" fmla="*/ 2827 h 10000"/>
              <a:gd name="connsiteX16-33" fmla="*/ 661 w 10000"/>
              <a:gd name="connsiteY16-34" fmla="*/ 2820 h 10000"/>
              <a:gd name="connsiteX17-35" fmla="*/ 2618 w 10000"/>
              <a:gd name="connsiteY17-36" fmla="*/ 3584 h 10000"/>
              <a:gd name="connsiteX18-37" fmla="*/ 3826 w 10000"/>
              <a:gd name="connsiteY18-38" fmla="*/ 4576 h 10000"/>
              <a:gd name="connsiteX19-39" fmla="*/ 3997 w 10000"/>
              <a:gd name="connsiteY19-40" fmla="*/ 5111 h 10000"/>
              <a:gd name="connsiteX20-41" fmla="*/ 3863 w 10000"/>
              <a:gd name="connsiteY20-42" fmla="*/ 6187 h 10000"/>
              <a:gd name="connsiteX21-43" fmla="*/ 3572 w 10000"/>
              <a:gd name="connsiteY21-44" fmla="*/ 6127 h 10000"/>
              <a:gd name="connsiteX22-45" fmla="*/ 671 w 10000"/>
              <a:gd name="connsiteY22-46" fmla="*/ 5657 h 10000"/>
              <a:gd name="connsiteX23-47" fmla="*/ 20 w 10000"/>
              <a:gd name="connsiteY23-48" fmla="*/ 5599 h 10000"/>
              <a:gd name="connsiteX24-49" fmla="*/ 20 w 10000"/>
              <a:gd name="connsiteY24-50" fmla="*/ 5607 h 10000"/>
              <a:gd name="connsiteX25-51" fmla="*/ 0 w 10000"/>
              <a:gd name="connsiteY25-52" fmla="*/ 5858 h 10000"/>
              <a:gd name="connsiteX26-53" fmla="*/ 383 w 10000"/>
              <a:gd name="connsiteY26-54" fmla="*/ 5862 h 10000"/>
              <a:gd name="connsiteX27-55" fmla="*/ 3654 w 10000"/>
              <a:gd name="connsiteY27-56" fmla="*/ 6618 h 10000"/>
              <a:gd name="connsiteX28-57" fmla="*/ 3897 w 10000"/>
              <a:gd name="connsiteY28-58" fmla="*/ 7006 h 10000"/>
              <a:gd name="connsiteX29-59" fmla="*/ 3753 w 10000"/>
              <a:gd name="connsiteY29-60" fmla="*/ 8718 h 10000"/>
              <a:gd name="connsiteX30-61" fmla="*/ 3594 w 10000"/>
              <a:gd name="connsiteY30-62" fmla="*/ 9138 h 10000"/>
              <a:gd name="connsiteX31-63" fmla="*/ 2618 w 10000"/>
              <a:gd name="connsiteY31-64" fmla="*/ 9587 h 10000"/>
              <a:gd name="connsiteX32-65" fmla="*/ 1966 w 10000"/>
              <a:gd name="connsiteY32-66" fmla="*/ 9687 h 10000"/>
              <a:gd name="connsiteX33-67" fmla="*/ 1471 w 10000"/>
              <a:gd name="connsiteY33-68" fmla="*/ 9934 h 10000"/>
              <a:gd name="connsiteX34-69" fmla="*/ 2899 w 10000"/>
              <a:gd name="connsiteY34-70" fmla="*/ 9998 h 10000"/>
              <a:gd name="connsiteX35-71" fmla="*/ 6656 w 10000"/>
              <a:gd name="connsiteY35-72" fmla="*/ 9953 h 10000"/>
              <a:gd name="connsiteX36-73" fmla="*/ 7345 w 10000"/>
              <a:gd name="connsiteY36-74" fmla="*/ 9982 h 10000"/>
              <a:gd name="connsiteX37-75" fmla="*/ 7435 w 10000"/>
              <a:gd name="connsiteY37-76" fmla="*/ 9805 h 10000"/>
              <a:gd name="connsiteX38-77" fmla="*/ 7328 w 10000"/>
              <a:gd name="connsiteY38-78" fmla="*/ 9757 h 10000"/>
              <a:gd name="connsiteX39-79" fmla="*/ 6676 w 10000"/>
              <a:gd name="connsiteY39-80" fmla="*/ 9649 h 10000"/>
              <a:gd name="connsiteX40-81" fmla="*/ 5392 w 10000"/>
              <a:gd name="connsiteY40-82" fmla="*/ 9229 h 10000"/>
              <a:gd name="connsiteX41-83" fmla="*/ 5222 w 10000"/>
              <a:gd name="connsiteY41-84" fmla="*/ 8811 h 10000"/>
              <a:gd name="connsiteX42-85" fmla="*/ 5183 w 10000"/>
              <a:gd name="connsiteY42-86" fmla="*/ 7437 h 10000"/>
              <a:gd name="connsiteX43-87" fmla="*/ 5192 w 10000"/>
              <a:gd name="connsiteY43-88" fmla="*/ 6897 h 10000"/>
              <a:gd name="connsiteX44-89" fmla="*/ 5356 w 10000"/>
              <a:gd name="connsiteY44-90" fmla="*/ 6741 h 10000"/>
              <a:gd name="connsiteX45-91" fmla="*/ 7720 w 10000"/>
              <a:gd name="connsiteY45-92" fmla="*/ 6007 h 10000"/>
              <a:gd name="connsiteX46-93" fmla="*/ 9982 w 10000"/>
              <a:gd name="connsiteY46-94" fmla="*/ 5810 h 10000"/>
              <a:gd name="connsiteX47-95" fmla="*/ 10000 w 10000"/>
              <a:gd name="connsiteY47-96" fmla="*/ 5823 h 10000"/>
              <a:gd name="connsiteX48-97" fmla="*/ 9985 w 10000"/>
              <a:gd name="connsiteY48-98" fmla="*/ 5617 h 10000"/>
              <a:gd name="connsiteX49-99" fmla="*/ 9988 w 10000"/>
              <a:gd name="connsiteY49-100" fmla="*/ 5533 h 10000"/>
              <a:gd name="connsiteX50-101" fmla="*/ 9941 w 10000"/>
              <a:gd name="connsiteY50-102" fmla="*/ 5602 h 10000"/>
              <a:gd name="connsiteX51-103" fmla="*/ 9553 w 10000"/>
              <a:gd name="connsiteY51-104" fmla="*/ 5632 h 10000"/>
              <a:gd name="connsiteX52-105" fmla="*/ 6000 w 10000"/>
              <a:gd name="connsiteY52-106" fmla="*/ 6024 h 10000"/>
              <a:gd name="connsiteX53-107" fmla="*/ 5138 w 10000"/>
              <a:gd name="connsiteY53-108" fmla="*/ 6131 h 10000"/>
              <a:gd name="connsiteX54-109" fmla="*/ 4956 w 10000"/>
              <a:gd name="connsiteY54-110" fmla="*/ 4957 h 10000"/>
              <a:gd name="connsiteX55-111" fmla="*/ 5535 w 10000"/>
              <a:gd name="connsiteY55-112" fmla="*/ 4276 h 10000"/>
              <a:gd name="connsiteX56-113" fmla="*/ 8583 w 10000"/>
              <a:gd name="connsiteY56-114" fmla="*/ 3265 h 10000"/>
              <a:gd name="connsiteX57-115" fmla="*/ 9138 w 10000"/>
              <a:gd name="connsiteY57-116" fmla="*/ 3182 h 10000"/>
              <a:gd name="connsiteX58-117" fmla="*/ 9040 w 10000"/>
              <a:gd name="connsiteY58-118" fmla="*/ 3035 h 10000"/>
              <a:gd name="connsiteX59-119" fmla="*/ 9020 w 10000"/>
              <a:gd name="connsiteY59-120" fmla="*/ 3062 h 10000"/>
              <a:gd name="connsiteX60-121" fmla="*/ 8390 w 10000"/>
              <a:gd name="connsiteY60-122" fmla="*/ 3163 h 10000"/>
              <a:gd name="connsiteX61-123" fmla="*/ 6398 w 10000"/>
              <a:gd name="connsiteY61-124" fmla="*/ 3571 h 10000"/>
              <a:gd name="connsiteX62-125" fmla="*/ 5514 w 10000"/>
              <a:gd name="connsiteY62-126" fmla="*/ 3930 h 10000"/>
              <a:gd name="connsiteX63-127" fmla="*/ 4879 w 10000"/>
              <a:gd name="connsiteY63-128" fmla="*/ 4104 h 10000"/>
              <a:gd name="connsiteX64-129" fmla="*/ 4830 w 10000"/>
              <a:gd name="connsiteY64-130" fmla="*/ 3863 h 10000"/>
              <a:gd name="connsiteX65-131" fmla="*/ 5158 w 10000"/>
              <a:gd name="connsiteY65-132" fmla="*/ 3435 h 10000"/>
              <a:gd name="connsiteX66-133" fmla="*/ 6676 w 10000"/>
              <a:gd name="connsiteY66-134" fmla="*/ 1646 h 10000"/>
              <a:gd name="connsiteX67-135" fmla="*/ 6791 w 10000"/>
              <a:gd name="connsiteY67-136" fmla="*/ 1464 h 10000"/>
              <a:gd name="connsiteX68-137" fmla="*/ 6647 w 10000"/>
              <a:gd name="connsiteY68-138" fmla="*/ 1377 h 10000"/>
              <a:gd name="connsiteX69-139" fmla="*/ 5719 w 10000"/>
              <a:gd name="connsiteY69-140" fmla="*/ 2647 h 10000"/>
              <a:gd name="connsiteX70-141" fmla="*/ 4735 w 10000"/>
              <a:gd name="connsiteY70-142" fmla="*/ 3350 h 10000"/>
              <a:gd name="connsiteX71-143" fmla="*/ 4695 w 10000"/>
              <a:gd name="connsiteY71-144" fmla="*/ 3074 h 10000"/>
              <a:gd name="connsiteX72-145" fmla="*/ 4797 w 10000"/>
              <a:gd name="connsiteY72-146" fmla="*/ 2472 h 10000"/>
              <a:gd name="connsiteX73-147" fmla="*/ 4984 w 10000"/>
              <a:gd name="connsiteY73-148" fmla="*/ 780 h 10000"/>
              <a:gd name="connsiteX74-149" fmla="*/ 4929 w 10000"/>
              <a:gd name="connsiteY74-150" fmla="*/ 121 h 10000"/>
              <a:gd name="connsiteX75-151" fmla="*/ 4905 w 10000"/>
              <a:gd name="connsiteY75-152" fmla="*/ 1 h 10000"/>
              <a:gd name="connsiteX76-153" fmla="*/ 4790 w 10000"/>
              <a:gd name="connsiteY76-154" fmla="*/ 4 h 10000"/>
              <a:gd name="connsiteX77-155" fmla="*/ 4660 w 10000"/>
              <a:gd name="connsiteY77-156" fmla="*/ 0 h 10000"/>
              <a:gd name="connsiteX0-157" fmla="*/ 4660 w 10000"/>
              <a:gd name="connsiteY0-158" fmla="*/ 0 h 10000"/>
              <a:gd name="connsiteX1-159" fmla="*/ 4818 w 10000"/>
              <a:gd name="connsiteY1-160" fmla="*/ 529 h 10000"/>
              <a:gd name="connsiteX2-161" fmla="*/ 4618 w 10000"/>
              <a:gd name="connsiteY2-162" fmla="*/ 2186 h 10000"/>
              <a:gd name="connsiteX3-163" fmla="*/ 4245 w 10000"/>
              <a:gd name="connsiteY3-164" fmla="*/ 2706 h 10000"/>
              <a:gd name="connsiteX4-165" fmla="*/ 3341 w 10000"/>
              <a:gd name="connsiteY4-166" fmla="*/ 1224 h 10000"/>
              <a:gd name="connsiteX5-167" fmla="*/ 3052 w 10000"/>
              <a:gd name="connsiteY5-168" fmla="*/ 872 h 10000"/>
              <a:gd name="connsiteX6-169" fmla="*/ 3053 w 10000"/>
              <a:gd name="connsiteY6-170" fmla="*/ 828 h 10000"/>
              <a:gd name="connsiteX7-171" fmla="*/ 2933 w 10000"/>
              <a:gd name="connsiteY7-172" fmla="*/ 968 h 10000"/>
              <a:gd name="connsiteX8-173" fmla="*/ 3664 w 10000"/>
              <a:gd name="connsiteY8-174" fmla="*/ 2023 h 10000"/>
              <a:gd name="connsiteX9-175" fmla="*/ 4246 w 10000"/>
              <a:gd name="connsiteY9-176" fmla="*/ 3672 h 10000"/>
              <a:gd name="connsiteX10-177" fmla="*/ 4092 w 10000"/>
              <a:gd name="connsiteY10-178" fmla="*/ 4195 h 10000"/>
              <a:gd name="connsiteX11-179" fmla="*/ 3718 w 10000"/>
              <a:gd name="connsiteY11-180" fmla="*/ 4032 h 10000"/>
              <a:gd name="connsiteX12-181" fmla="*/ 2403 w 10000"/>
              <a:gd name="connsiteY12-182" fmla="*/ 3274 h 10000"/>
              <a:gd name="connsiteX13-183" fmla="*/ 895 w 10000"/>
              <a:gd name="connsiteY13-184" fmla="*/ 2724 h 10000"/>
              <a:gd name="connsiteX14-185" fmla="*/ 703 w 10000"/>
              <a:gd name="connsiteY14-186" fmla="*/ 2634 h 10000"/>
              <a:gd name="connsiteX15-187" fmla="*/ 629 w 10000"/>
              <a:gd name="connsiteY15-188" fmla="*/ 2827 h 10000"/>
              <a:gd name="connsiteX16-189" fmla="*/ 661 w 10000"/>
              <a:gd name="connsiteY16-190" fmla="*/ 2820 h 10000"/>
              <a:gd name="connsiteX17-191" fmla="*/ 2618 w 10000"/>
              <a:gd name="connsiteY17-192" fmla="*/ 3584 h 10000"/>
              <a:gd name="connsiteX18-193" fmla="*/ 3826 w 10000"/>
              <a:gd name="connsiteY18-194" fmla="*/ 4576 h 10000"/>
              <a:gd name="connsiteX19-195" fmla="*/ 3997 w 10000"/>
              <a:gd name="connsiteY19-196" fmla="*/ 5111 h 10000"/>
              <a:gd name="connsiteX20-197" fmla="*/ 3863 w 10000"/>
              <a:gd name="connsiteY20-198" fmla="*/ 6187 h 10000"/>
              <a:gd name="connsiteX21-199" fmla="*/ 3572 w 10000"/>
              <a:gd name="connsiteY21-200" fmla="*/ 6127 h 10000"/>
              <a:gd name="connsiteX22-201" fmla="*/ 671 w 10000"/>
              <a:gd name="connsiteY22-202" fmla="*/ 5657 h 10000"/>
              <a:gd name="connsiteX23-203" fmla="*/ 20 w 10000"/>
              <a:gd name="connsiteY23-204" fmla="*/ 5599 h 10000"/>
              <a:gd name="connsiteX24-205" fmla="*/ 20 w 10000"/>
              <a:gd name="connsiteY24-206" fmla="*/ 5607 h 10000"/>
              <a:gd name="connsiteX25-207" fmla="*/ 0 w 10000"/>
              <a:gd name="connsiteY25-208" fmla="*/ 5858 h 10000"/>
              <a:gd name="connsiteX26-209" fmla="*/ 383 w 10000"/>
              <a:gd name="connsiteY26-210" fmla="*/ 5862 h 10000"/>
              <a:gd name="connsiteX27-211" fmla="*/ 3654 w 10000"/>
              <a:gd name="connsiteY27-212" fmla="*/ 6618 h 10000"/>
              <a:gd name="connsiteX28-213" fmla="*/ 3897 w 10000"/>
              <a:gd name="connsiteY28-214" fmla="*/ 7006 h 10000"/>
              <a:gd name="connsiteX29-215" fmla="*/ 3753 w 10000"/>
              <a:gd name="connsiteY29-216" fmla="*/ 8718 h 10000"/>
              <a:gd name="connsiteX30-217" fmla="*/ 3594 w 10000"/>
              <a:gd name="connsiteY30-218" fmla="*/ 9138 h 10000"/>
              <a:gd name="connsiteX31-219" fmla="*/ 2618 w 10000"/>
              <a:gd name="connsiteY31-220" fmla="*/ 9587 h 10000"/>
              <a:gd name="connsiteX32-221" fmla="*/ 1966 w 10000"/>
              <a:gd name="connsiteY32-222" fmla="*/ 9687 h 10000"/>
              <a:gd name="connsiteX33-223" fmla="*/ 1471 w 10000"/>
              <a:gd name="connsiteY33-224" fmla="*/ 9934 h 10000"/>
              <a:gd name="connsiteX34-225" fmla="*/ 2899 w 10000"/>
              <a:gd name="connsiteY34-226" fmla="*/ 9998 h 10000"/>
              <a:gd name="connsiteX35-227" fmla="*/ 6656 w 10000"/>
              <a:gd name="connsiteY35-228" fmla="*/ 9953 h 10000"/>
              <a:gd name="connsiteX36-229" fmla="*/ 7345 w 10000"/>
              <a:gd name="connsiteY36-230" fmla="*/ 9982 h 10000"/>
              <a:gd name="connsiteX37-231" fmla="*/ 7571 w 10000"/>
              <a:gd name="connsiteY37-232" fmla="*/ 9967 h 10000"/>
              <a:gd name="connsiteX38-233" fmla="*/ 7328 w 10000"/>
              <a:gd name="connsiteY38-234" fmla="*/ 9757 h 10000"/>
              <a:gd name="connsiteX39-235" fmla="*/ 6676 w 10000"/>
              <a:gd name="connsiteY39-236" fmla="*/ 9649 h 10000"/>
              <a:gd name="connsiteX40-237" fmla="*/ 5392 w 10000"/>
              <a:gd name="connsiteY40-238" fmla="*/ 9229 h 10000"/>
              <a:gd name="connsiteX41-239" fmla="*/ 5222 w 10000"/>
              <a:gd name="connsiteY41-240" fmla="*/ 8811 h 10000"/>
              <a:gd name="connsiteX42-241" fmla="*/ 5183 w 10000"/>
              <a:gd name="connsiteY42-242" fmla="*/ 7437 h 10000"/>
              <a:gd name="connsiteX43-243" fmla="*/ 5192 w 10000"/>
              <a:gd name="connsiteY43-244" fmla="*/ 6897 h 10000"/>
              <a:gd name="connsiteX44-245" fmla="*/ 5356 w 10000"/>
              <a:gd name="connsiteY44-246" fmla="*/ 6741 h 10000"/>
              <a:gd name="connsiteX45-247" fmla="*/ 7720 w 10000"/>
              <a:gd name="connsiteY45-248" fmla="*/ 6007 h 10000"/>
              <a:gd name="connsiteX46-249" fmla="*/ 9982 w 10000"/>
              <a:gd name="connsiteY46-250" fmla="*/ 5810 h 10000"/>
              <a:gd name="connsiteX47-251" fmla="*/ 10000 w 10000"/>
              <a:gd name="connsiteY47-252" fmla="*/ 5823 h 10000"/>
              <a:gd name="connsiteX48-253" fmla="*/ 9985 w 10000"/>
              <a:gd name="connsiteY48-254" fmla="*/ 5617 h 10000"/>
              <a:gd name="connsiteX49-255" fmla="*/ 9988 w 10000"/>
              <a:gd name="connsiteY49-256" fmla="*/ 5533 h 10000"/>
              <a:gd name="connsiteX50-257" fmla="*/ 9941 w 10000"/>
              <a:gd name="connsiteY50-258" fmla="*/ 5602 h 10000"/>
              <a:gd name="connsiteX51-259" fmla="*/ 9553 w 10000"/>
              <a:gd name="connsiteY51-260" fmla="*/ 5632 h 10000"/>
              <a:gd name="connsiteX52-261" fmla="*/ 6000 w 10000"/>
              <a:gd name="connsiteY52-262" fmla="*/ 6024 h 10000"/>
              <a:gd name="connsiteX53-263" fmla="*/ 5138 w 10000"/>
              <a:gd name="connsiteY53-264" fmla="*/ 6131 h 10000"/>
              <a:gd name="connsiteX54-265" fmla="*/ 4956 w 10000"/>
              <a:gd name="connsiteY54-266" fmla="*/ 4957 h 10000"/>
              <a:gd name="connsiteX55-267" fmla="*/ 5535 w 10000"/>
              <a:gd name="connsiteY55-268" fmla="*/ 4276 h 10000"/>
              <a:gd name="connsiteX56-269" fmla="*/ 8583 w 10000"/>
              <a:gd name="connsiteY56-270" fmla="*/ 3265 h 10000"/>
              <a:gd name="connsiteX57-271" fmla="*/ 9138 w 10000"/>
              <a:gd name="connsiteY57-272" fmla="*/ 3182 h 10000"/>
              <a:gd name="connsiteX58-273" fmla="*/ 9040 w 10000"/>
              <a:gd name="connsiteY58-274" fmla="*/ 3035 h 10000"/>
              <a:gd name="connsiteX59-275" fmla="*/ 9020 w 10000"/>
              <a:gd name="connsiteY59-276" fmla="*/ 3062 h 10000"/>
              <a:gd name="connsiteX60-277" fmla="*/ 8390 w 10000"/>
              <a:gd name="connsiteY60-278" fmla="*/ 3163 h 10000"/>
              <a:gd name="connsiteX61-279" fmla="*/ 6398 w 10000"/>
              <a:gd name="connsiteY61-280" fmla="*/ 3571 h 10000"/>
              <a:gd name="connsiteX62-281" fmla="*/ 5514 w 10000"/>
              <a:gd name="connsiteY62-282" fmla="*/ 3930 h 10000"/>
              <a:gd name="connsiteX63-283" fmla="*/ 4879 w 10000"/>
              <a:gd name="connsiteY63-284" fmla="*/ 4104 h 10000"/>
              <a:gd name="connsiteX64-285" fmla="*/ 4830 w 10000"/>
              <a:gd name="connsiteY64-286" fmla="*/ 3863 h 10000"/>
              <a:gd name="connsiteX65-287" fmla="*/ 5158 w 10000"/>
              <a:gd name="connsiteY65-288" fmla="*/ 3435 h 10000"/>
              <a:gd name="connsiteX66-289" fmla="*/ 6676 w 10000"/>
              <a:gd name="connsiteY66-290" fmla="*/ 1646 h 10000"/>
              <a:gd name="connsiteX67-291" fmla="*/ 6791 w 10000"/>
              <a:gd name="connsiteY67-292" fmla="*/ 1464 h 10000"/>
              <a:gd name="connsiteX68-293" fmla="*/ 6647 w 10000"/>
              <a:gd name="connsiteY68-294" fmla="*/ 1377 h 10000"/>
              <a:gd name="connsiteX69-295" fmla="*/ 5719 w 10000"/>
              <a:gd name="connsiteY69-296" fmla="*/ 2647 h 10000"/>
              <a:gd name="connsiteX70-297" fmla="*/ 4735 w 10000"/>
              <a:gd name="connsiteY70-298" fmla="*/ 3350 h 10000"/>
              <a:gd name="connsiteX71-299" fmla="*/ 4695 w 10000"/>
              <a:gd name="connsiteY71-300" fmla="*/ 3074 h 10000"/>
              <a:gd name="connsiteX72-301" fmla="*/ 4797 w 10000"/>
              <a:gd name="connsiteY72-302" fmla="*/ 2472 h 10000"/>
              <a:gd name="connsiteX73-303" fmla="*/ 4984 w 10000"/>
              <a:gd name="connsiteY73-304" fmla="*/ 780 h 10000"/>
              <a:gd name="connsiteX74-305" fmla="*/ 4929 w 10000"/>
              <a:gd name="connsiteY74-306" fmla="*/ 121 h 10000"/>
              <a:gd name="connsiteX75-307" fmla="*/ 4905 w 10000"/>
              <a:gd name="connsiteY75-308" fmla="*/ 1 h 10000"/>
              <a:gd name="connsiteX76-309" fmla="*/ 4790 w 10000"/>
              <a:gd name="connsiteY76-310" fmla="*/ 4 h 10000"/>
              <a:gd name="connsiteX77-311" fmla="*/ 4660 w 10000"/>
              <a:gd name="connsiteY77-312" fmla="*/ 0 h 10000"/>
              <a:gd name="connsiteX0-313" fmla="*/ 4660 w 10000"/>
              <a:gd name="connsiteY0-314" fmla="*/ 0 h 10000"/>
              <a:gd name="connsiteX1-315" fmla="*/ 4818 w 10000"/>
              <a:gd name="connsiteY1-316" fmla="*/ 529 h 10000"/>
              <a:gd name="connsiteX2-317" fmla="*/ 4618 w 10000"/>
              <a:gd name="connsiteY2-318" fmla="*/ 2186 h 10000"/>
              <a:gd name="connsiteX3-319" fmla="*/ 4245 w 10000"/>
              <a:gd name="connsiteY3-320" fmla="*/ 2706 h 10000"/>
              <a:gd name="connsiteX4-321" fmla="*/ 3341 w 10000"/>
              <a:gd name="connsiteY4-322" fmla="*/ 1224 h 10000"/>
              <a:gd name="connsiteX5-323" fmla="*/ 3052 w 10000"/>
              <a:gd name="connsiteY5-324" fmla="*/ 872 h 10000"/>
              <a:gd name="connsiteX6-325" fmla="*/ 3053 w 10000"/>
              <a:gd name="connsiteY6-326" fmla="*/ 828 h 10000"/>
              <a:gd name="connsiteX7-327" fmla="*/ 2933 w 10000"/>
              <a:gd name="connsiteY7-328" fmla="*/ 968 h 10000"/>
              <a:gd name="connsiteX8-329" fmla="*/ 3664 w 10000"/>
              <a:gd name="connsiteY8-330" fmla="*/ 2023 h 10000"/>
              <a:gd name="connsiteX9-331" fmla="*/ 4246 w 10000"/>
              <a:gd name="connsiteY9-332" fmla="*/ 3672 h 10000"/>
              <a:gd name="connsiteX10-333" fmla="*/ 4092 w 10000"/>
              <a:gd name="connsiteY10-334" fmla="*/ 4195 h 10000"/>
              <a:gd name="connsiteX11-335" fmla="*/ 3718 w 10000"/>
              <a:gd name="connsiteY11-336" fmla="*/ 4032 h 10000"/>
              <a:gd name="connsiteX12-337" fmla="*/ 2403 w 10000"/>
              <a:gd name="connsiteY12-338" fmla="*/ 3274 h 10000"/>
              <a:gd name="connsiteX13-339" fmla="*/ 895 w 10000"/>
              <a:gd name="connsiteY13-340" fmla="*/ 2724 h 10000"/>
              <a:gd name="connsiteX14-341" fmla="*/ 703 w 10000"/>
              <a:gd name="connsiteY14-342" fmla="*/ 2634 h 10000"/>
              <a:gd name="connsiteX15-343" fmla="*/ 629 w 10000"/>
              <a:gd name="connsiteY15-344" fmla="*/ 2827 h 10000"/>
              <a:gd name="connsiteX16-345" fmla="*/ 661 w 10000"/>
              <a:gd name="connsiteY16-346" fmla="*/ 2820 h 10000"/>
              <a:gd name="connsiteX17-347" fmla="*/ 2618 w 10000"/>
              <a:gd name="connsiteY17-348" fmla="*/ 3584 h 10000"/>
              <a:gd name="connsiteX18-349" fmla="*/ 3826 w 10000"/>
              <a:gd name="connsiteY18-350" fmla="*/ 4576 h 10000"/>
              <a:gd name="connsiteX19-351" fmla="*/ 3997 w 10000"/>
              <a:gd name="connsiteY19-352" fmla="*/ 5111 h 10000"/>
              <a:gd name="connsiteX20-353" fmla="*/ 3863 w 10000"/>
              <a:gd name="connsiteY20-354" fmla="*/ 6187 h 10000"/>
              <a:gd name="connsiteX21-355" fmla="*/ 3572 w 10000"/>
              <a:gd name="connsiteY21-356" fmla="*/ 6127 h 10000"/>
              <a:gd name="connsiteX22-357" fmla="*/ 671 w 10000"/>
              <a:gd name="connsiteY22-358" fmla="*/ 5657 h 10000"/>
              <a:gd name="connsiteX23-359" fmla="*/ 20 w 10000"/>
              <a:gd name="connsiteY23-360" fmla="*/ 5599 h 10000"/>
              <a:gd name="connsiteX24-361" fmla="*/ 20 w 10000"/>
              <a:gd name="connsiteY24-362" fmla="*/ 5607 h 10000"/>
              <a:gd name="connsiteX25-363" fmla="*/ 0 w 10000"/>
              <a:gd name="connsiteY25-364" fmla="*/ 5858 h 10000"/>
              <a:gd name="connsiteX26-365" fmla="*/ 383 w 10000"/>
              <a:gd name="connsiteY26-366" fmla="*/ 5862 h 10000"/>
              <a:gd name="connsiteX27-367" fmla="*/ 3654 w 10000"/>
              <a:gd name="connsiteY27-368" fmla="*/ 6618 h 10000"/>
              <a:gd name="connsiteX28-369" fmla="*/ 3897 w 10000"/>
              <a:gd name="connsiteY28-370" fmla="*/ 7006 h 10000"/>
              <a:gd name="connsiteX29-371" fmla="*/ 3753 w 10000"/>
              <a:gd name="connsiteY29-372" fmla="*/ 8718 h 10000"/>
              <a:gd name="connsiteX30-373" fmla="*/ 3594 w 10000"/>
              <a:gd name="connsiteY30-374" fmla="*/ 9138 h 10000"/>
              <a:gd name="connsiteX31-375" fmla="*/ 2618 w 10000"/>
              <a:gd name="connsiteY31-376" fmla="*/ 9587 h 10000"/>
              <a:gd name="connsiteX32-377" fmla="*/ 1966 w 10000"/>
              <a:gd name="connsiteY32-378" fmla="*/ 9687 h 10000"/>
              <a:gd name="connsiteX33-379" fmla="*/ 1471 w 10000"/>
              <a:gd name="connsiteY33-380" fmla="*/ 9934 h 10000"/>
              <a:gd name="connsiteX34-381" fmla="*/ 2899 w 10000"/>
              <a:gd name="connsiteY34-382" fmla="*/ 9998 h 10000"/>
              <a:gd name="connsiteX35-383" fmla="*/ 7345 w 10000"/>
              <a:gd name="connsiteY35-384" fmla="*/ 9982 h 10000"/>
              <a:gd name="connsiteX36-385" fmla="*/ 7571 w 10000"/>
              <a:gd name="connsiteY36-386" fmla="*/ 9967 h 10000"/>
              <a:gd name="connsiteX37-387" fmla="*/ 7328 w 10000"/>
              <a:gd name="connsiteY37-388" fmla="*/ 9757 h 10000"/>
              <a:gd name="connsiteX38-389" fmla="*/ 6676 w 10000"/>
              <a:gd name="connsiteY38-390" fmla="*/ 9649 h 10000"/>
              <a:gd name="connsiteX39-391" fmla="*/ 5392 w 10000"/>
              <a:gd name="connsiteY39-392" fmla="*/ 9229 h 10000"/>
              <a:gd name="connsiteX40-393" fmla="*/ 5222 w 10000"/>
              <a:gd name="connsiteY40-394" fmla="*/ 8811 h 10000"/>
              <a:gd name="connsiteX41-395" fmla="*/ 5183 w 10000"/>
              <a:gd name="connsiteY41-396" fmla="*/ 7437 h 10000"/>
              <a:gd name="connsiteX42-397" fmla="*/ 5192 w 10000"/>
              <a:gd name="connsiteY42-398" fmla="*/ 6897 h 10000"/>
              <a:gd name="connsiteX43-399" fmla="*/ 5356 w 10000"/>
              <a:gd name="connsiteY43-400" fmla="*/ 6741 h 10000"/>
              <a:gd name="connsiteX44-401" fmla="*/ 7720 w 10000"/>
              <a:gd name="connsiteY44-402" fmla="*/ 6007 h 10000"/>
              <a:gd name="connsiteX45-403" fmla="*/ 9982 w 10000"/>
              <a:gd name="connsiteY45-404" fmla="*/ 5810 h 10000"/>
              <a:gd name="connsiteX46-405" fmla="*/ 10000 w 10000"/>
              <a:gd name="connsiteY46-406" fmla="*/ 5823 h 10000"/>
              <a:gd name="connsiteX47-407" fmla="*/ 9985 w 10000"/>
              <a:gd name="connsiteY47-408" fmla="*/ 5617 h 10000"/>
              <a:gd name="connsiteX48-409" fmla="*/ 9988 w 10000"/>
              <a:gd name="connsiteY48-410" fmla="*/ 5533 h 10000"/>
              <a:gd name="connsiteX49-411" fmla="*/ 9941 w 10000"/>
              <a:gd name="connsiteY49-412" fmla="*/ 5602 h 10000"/>
              <a:gd name="connsiteX50-413" fmla="*/ 9553 w 10000"/>
              <a:gd name="connsiteY50-414" fmla="*/ 5632 h 10000"/>
              <a:gd name="connsiteX51-415" fmla="*/ 6000 w 10000"/>
              <a:gd name="connsiteY51-416" fmla="*/ 6024 h 10000"/>
              <a:gd name="connsiteX52-417" fmla="*/ 5138 w 10000"/>
              <a:gd name="connsiteY52-418" fmla="*/ 6131 h 10000"/>
              <a:gd name="connsiteX53-419" fmla="*/ 4956 w 10000"/>
              <a:gd name="connsiteY53-420" fmla="*/ 4957 h 10000"/>
              <a:gd name="connsiteX54-421" fmla="*/ 5535 w 10000"/>
              <a:gd name="connsiteY54-422" fmla="*/ 4276 h 10000"/>
              <a:gd name="connsiteX55-423" fmla="*/ 8583 w 10000"/>
              <a:gd name="connsiteY55-424" fmla="*/ 3265 h 10000"/>
              <a:gd name="connsiteX56-425" fmla="*/ 9138 w 10000"/>
              <a:gd name="connsiteY56-426" fmla="*/ 3182 h 10000"/>
              <a:gd name="connsiteX57-427" fmla="*/ 9040 w 10000"/>
              <a:gd name="connsiteY57-428" fmla="*/ 3035 h 10000"/>
              <a:gd name="connsiteX58-429" fmla="*/ 9020 w 10000"/>
              <a:gd name="connsiteY58-430" fmla="*/ 3062 h 10000"/>
              <a:gd name="connsiteX59-431" fmla="*/ 8390 w 10000"/>
              <a:gd name="connsiteY59-432" fmla="*/ 3163 h 10000"/>
              <a:gd name="connsiteX60-433" fmla="*/ 6398 w 10000"/>
              <a:gd name="connsiteY60-434" fmla="*/ 3571 h 10000"/>
              <a:gd name="connsiteX61-435" fmla="*/ 5514 w 10000"/>
              <a:gd name="connsiteY61-436" fmla="*/ 3930 h 10000"/>
              <a:gd name="connsiteX62-437" fmla="*/ 4879 w 10000"/>
              <a:gd name="connsiteY62-438" fmla="*/ 4104 h 10000"/>
              <a:gd name="connsiteX63-439" fmla="*/ 4830 w 10000"/>
              <a:gd name="connsiteY63-440" fmla="*/ 3863 h 10000"/>
              <a:gd name="connsiteX64-441" fmla="*/ 5158 w 10000"/>
              <a:gd name="connsiteY64-442" fmla="*/ 3435 h 10000"/>
              <a:gd name="connsiteX65-443" fmla="*/ 6676 w 10000"/>
              <a:gd name="connsiteY65-444" fmla="*/ 1646 h 10000"/>
              <a:gd name="connsiteX66-445" fmla="*/ 6791 w 10000"/>
              <a:gd name="connsiteY66-446" fmla="*/ 1464 h 10000"/>
              <a:gd name="connsiteX67-447" fmla="*/ 6647 w 10000"/>
              <a:gd name="connsiteY67-448" fmla="*/ 1377 h 10000"/>
              <a:gd name="connsiteX68-449" fmla="*/ 5719 w 10000"/>
              <a:gd name="connsiteY68-450" fmla="*/ 2647 h 10000"/>
              <a:gd name="connsiteX69-451" fmla="*/ 4735 w 10000"/>
              <a:gd name="connsiteY69-452" fmla="*/ 3350 h 10000"/>
              <a:gd name="connsiteX70-453" fmla="*/ 4695 w 10000"/>
              <a:gd name="connsiteY70-454" fmla="*/ 3074 h 10000"/>
              <a:gd name="connsiteX71-455" fmla="*/ 4797 w 10000"/>
              <a:gd name="connsiteY71-456" fmla="*/ 2472 h 10000"/>
              <a:gd name="connsiteX72-457" fmla="*/ 4984 w 10000"/>
              <a:gd name="connsiteY72-458" fmla="*/ 780 h 10000"/>
              <a:gd name="connsiteX73-459" fmla="*/ 4929 w 10000"/>
              <a:gd name="connsiteY73-460" fmla="*/ 121 h 10000"/>
              <a:gd name="connsiteX74-461" fmla="*/ 4905 w 10000"/>
              <a:gd name="connsiteY74-462" fmla="*/ 1 h 10000"/>
              <a:gd name="connsiteX75-463" fmla="*/ 4790 w 10000"/>
              <a:gd name="connsiteY75-464" fmla="*/ 4 h 10000"/>
              <a:gd name="connsiteX76-465" fmla="*/ 4660 w 10000"/>
              <a:gd name="connsiteY76-466"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Lst>
            <a:rect l="l" t="t" r="r" b="b"/>
            <a:pathLst>
              <a:path w="10000" h="10000">
                <a:moveTo>
                  <a:pt x="4660" y="0"/>
                </a:moveTo>
                <a:cubicBezTo>
                  <a:pt x="4753" y="60"/>
                  <a:pt x="4782" y="194"/>
                  <a:pt x="4818" y="529"/>
                </a:cubicBezTo>
                <a:cubicBezTo>
                  <a:pt x="4869" y="974"/>
                  <a:pt x="4837" y="1238"/>
                  <a:pt x="4618" y="2186"/>
                </a:cubicBezTo>
                <a:cubicBezTo>
                  <a:pt x="4414" y="3083"/>
                  <a:pt x="4415" y="3078"/>
                  <a:pt x="4245" y="2706"/>
                </a:cubicBezTo>
                <a:cubicBezTo>
                  <a:pt x="4037" y="2257"/>
                  <a:pt x="3595" y="1531"/>
                  <a:pt x="3341" y="1224"/>
                </a:cubicBezTo>
                <a:cubicBezTo>
                  <a:pt x="3199" y="1055"/>
                  <a:pt x="3068" y="895"/>
                  <a:pt x="3052" y="872"/>
                </a:cubicBezTo>
                <a:cubicBezTo>
                  <a:pt x="3047" y="866"/>
                  <a:pt x="3048" y="849"/>
                  <a:pt x="3053" y="828"/>
                </a:cubicBezTo>
                <a:cubicBezTo>
                  <a:pt x="3015" y="878"/>
                  <a:pt x="2976" y="924"/>
                  <a:pt x="2933" y="968"/>
                </a:cubicBezTo>
                <a:cubicBezTo>
                  <a:pt x="3042" y="1044"/>
                  <a:pt x="3437" y="1616"/>
                  <a:pt x="3664" y="2023"/>
                </a:cubicBezTo>
                <a:cubicBezTo>
                  <a:pt x="3925" y="2491"/>
                  <a:pt x="4248" y="3409"/>
                  <a:pt x="4246" y="3672"/>
                </a:cubicBezTo>
                <a:cubicBezTo>
                  <a:pt x="4245" y="3880"/>
                  <a:pt x="4173" y="4126"/>
                  <a:pt x="4092" y="4195"/>
                </a:cubicBezTo>
                <a:cubicBezTo>
                  <a:pt x="4030" y="4248"/>
                  <a:pt x="3985" y="4228"/>
                  <a:pt x="3718" y="4032"/>
                </a:cubicBezTo>
                <a:cubicBezTo>
                  <a:pt x="3309" y="3734"/>
                  <a:pt x="2938" y="3520"/>
                  <a:pt x="2403" y="3274"/>
                </a:cubicBezTo>
                <a:cubicBezTo>
                  <a:pt x="1986" y="3083"/>
                  <a:pt x="1161" y="2781"/>
                  <a:pt x="895" y="2724"/>
                </a:cubicBezTo>
                <a:cubicBezTo>
                  <a:pt x="786" y="2699"/>
                  <a:pt x="728" y="2682"/>
                  <a:pt x="703" y="2634"/>
                </a:cubicBezTo>
                <a:cubicBezTo>
                  <a:pt x="683" y="2699"/>
                  <a:pt x="658" y="2764"/>
                  <a:pt x="629" y="2827"/>
                </a:cubicBezTo>
                <a:cubicBezTo>
                  <a:pt x="641" y="2822"/>
                  <a:pt x="651" y="2820"/>
                  <a:pt x="661" y="2820"/>
                </a:cubicBezTo>
                <a:cubicBezTo>
                  <a:pt x="919" y="2820"/>
                  <a:pt x="2014" y="3247"/>
                  <a:pt x="2618" y="3584"/>
                </a:cubicBezTo>
                <a:cubicBezTo>
                  <a:pt x="3013" y="3804"/>
                  <a:pt x="3627" y="4308"/>
                  <a:pt x="3826" y="4576"/>
                </a:cubicBezTo>
                <a:cubicBezTo>
                  <a:pt x="3945" y="4738"/>
                  <a:pt x="3974" y="4824"/>
                  <a:pt x="3997" y="5111"/>
                </a:cubicBezTo>
                <a:cubicBezTo>
                  <a:pt x="4027" y="5467"/>
                  <a:pt x="3942" y="6145"/>
                  <a:pt x="3863" y="6187"/>
                </a:cubicBezTo>
                <a:cubicBezTo>
                  <a:pt x="3838" y="6200"/>
                  <a:pt x="3708" y="6173"/>
                  <a:pt x="3572" y="6127"/>
                </a:cubicBezTo>
                <a:cubicBezTo>
                  <a:pt x="2963" y="5917"/>
                  <a:pt x="1889" y="5744"/>
                  <a:pt x="671" y="5657"/>
                </a:cubicBezTo>
                <a:cubicBezTo>
                  <a:pt x="392" y="5637"/>
                  <a:pt x="149" y="5615"/>
                  <a:pt x="20" y="5599"/>
                </a:cubicBezTo>
                <a:lnTo>
                  <a:pt x="20" y="5607"/>
                </a:lnTo>
                <a:cubicBezTo>
                  <a:pt x="20" y="5691"/>
                  <a:pt x="13" y="5776"/>
                  <a:pt x="0" y="5858"/>
                </a:cubicBezTo>
                <a:lnTo>
                  <a:pt x="383" y="5862"/>
                </a:lnTo>
                <a:cubicBezTo>
                  <a:pt x="1732" y="5875"/>
                  <a:pt x="3094" y="6190"/>
                  <a:pt x="3654" y="6618"/>
                </a:cubicBezTo>
                <a:cubicBezTo>
                  <a:pt x="3841" y="6760"/>
                  <a:pt x="3866" y="6802"/>
                  <a:pt x="3897" y="7006"/>
                </a:cubicBezTo>
                <a:cubicBezTo>
                  <a:pt x="3937" y="7276"/>
                  <a:pt x="3853" y="8265"/>
                  <a:pt x="3753" y="8718"/>
                </a:cubicBezTo>
                <a:cubicBezTo>
                  <a:pt x="3713" y="8893"/>
                  <a:pt x="3642" y="9083"/>
                  <a:pt x="3594" y="9138"/>
                </a:cubicBezTo>
                <a:cubicBezTo>
                  <a:pt x="3477" y="9275"/>
                  <a:pt x="2909" y="9535"/>
                  <a:pt x="2618" y="9587"/>
                </a:cubicBezTo>
                <a:cubicBezTo>
                  <a:pt x="2490" y="9610"/>
                  <a:pt x="2157" y="9629"/>
                  <a:pt x="1966" y="9687"/>
                </a:cubicBezTo>
                <a:cubicBezTo>
                  <a:pt x="1775" y="9744"/>
                  <a:pt x="1486" y="9922"/>
                  <a:pt x="1471" y="9934"/>
                </a:cubicBezTo>
                <a:cubicBezTo>
                  <a:pt x="1367" y="10024"/>
                  <a:pt x="2035" y="9995"/>
                  <a:pt x="2899" y="9998"/>
                </a:cubicBezTo>
                <a:lnTo>
                  <a:pt x="7345" y="9982"/>
                </a:lnTo>
                <a:lnTo>
                  <a:pt x="7571" y="9967"/>
                </a:lnTo>
                <a:lnTo>
                  <a:pt x="7328" y="9757"/>
                </a:lnTo>
                <a:cubicBezTo>
                  <a:pt x="7268" y="9729"/>
                  <a:pt x="6975" y="9680"/>
                  <a:pt x="6676" y="9649"/>
                </a:cubicBezTo>
                <a:cubicBezTo>
                  <a:pt x="6083" y="9584"/>
                  <a:pt x="5662" y="9448"/>
                  <a:pt x="5392" y="9229"/>
                </a:cubicBezTo>
                <a:cubicBezTo>
                  <a:pt x="5265" y="9128"/>
                  <a:pt x="5247" y="9080"/>
                  <a:pt x="5222" y="8811"/>
                </a:cubicBezTo>
                <a:cubicBezTo>
                  <a:pt x="5183" y="8392"/>
                  <a:pt x="5173" y="8069"/>
                  <a:pt x="5183" y="7437"/>
                </a:cubicBezTo>
                <a:cubicBezTo>
                  <a:pt x="5186" y="7258"/>
                  <a:pt x="5189" y="7077"/>
                  <a:pt x="5192" y="6897"/>
                </a:cubicBezTo>
                <a:lnTo>
                  <a:pt x="5356" y="6741"/>
                </a:lnTo>
                <a:cubicBezTo>
                  <a:pt x="5670" y="6441"/>
                  <a:pt x="6490" y="6186"/>
                  <a:pt x="7720" y="6007"/>
                </a:cubicBezTo>
                <a:cubicBezTo>
                  <a:pt x="8360" y="5913"/>
                  <a:pt x="9891" y="5780"/>
                  <a:pt x="9982" y="5810"/>
                </a:cubicBezTo>
                <a:cubicBezTo>
                  <a:pt x="9987" y="5812"/>
                  <a:pt x="9993" y="5818"/>
                  <a:pt x="10000" y="5823"/>
                </a:cubicBezTo>
                <a:cubicBezTo>
                  <a:pt x="9990" y="5756"/>
                  <a:pt x="9985" y="5686"/>
                  <a:pt x="9985" y="5617"/>
                </a:cubicBezTo>
                <a:cubicBezTo>
                  <a:pt x="9985" y="5588"/>
                  <a:pt x="9987" y="5560"/>
                  <a:pt x="9988" y="5533"/>
                </a:cubicBezTo>
                <a:cubicBezTo>
                  <a:pt x="9973" y="5569"/>
                  <a:pt x="9956" y="5594"/>
                  <a:pt x="9941" y="5602"/>
                </a:cubicBezTo>
                <a:cubicBezTo>
                  <a:pt x="9913" y="5618"/>
                  <a:pt x="9739" y="5632"/>
                  <a:pt x="9553" y="5632"/>
                </a:cubicBezTo>
                <a:cubicBezTo>
                  <a:pt x="8779" y="5634"/>
                  <a:pt x="7286" y="5799"/>
                  <a:pt x="6000" y="6024"/>
                </a:cubicBezTo>
                <a:cubicBezTo>
                  <a:pt x="5525" y="6106"/>
                  <a:pt x="5161" y="6151"/>
                  <a:pt x="5138" y="6131"/>
                </a:cubicBezTo>
                <a:cubicBezTo>
                  <a:pt x="5091" y="6091"/>
                  <a:pt x="4956" y="5219"/>
                  <a:pt x="4956" y="4957"/>
                </a:cubicBezTo>
                <a:cubicBezTo>
                  <a:pt x="4956" y="4749"/>
                  <a:pt x="5081" y="4602"/>
                  <a:pt x="5535" y="4276"/>
                </a:cubicBezTo>
                <a:cubicBezTo>
                  <a:pt x="6204" y="3795"/>
                  <a:pt x="7134" y="3485"/>
                  <a:pt x="8583" y="3265"/>
                </a:cubicBezTo>
                <a:lnTo>
                  <a:pt x="9138" y="3182"/>
                </a:lnTo>
                <a:cubicBezTo>
                  <a:pt x="9103" y="3134"/>
                  <a:pt x="9068" y="3087"/>
                  <a:pt x="9040" y="3035"/>
                </a:cubicBezTo>
                <a:cubicBezTo>
                  <a:pt x="9035" y="3048"/>
                  <a:pt x="9030" y="3058"/>
                  <a:pt x="9020" y="3062"/>
                </a:cubicBezTo>
                <a:cubicBezTo>
                  <a:pt x="8991" y="3078"/>
                  <a:pt x="8707" y="3123"/>
                  <a:pt x="8390" y="3163"/>
                </a:cubicBezTo>
                <a:cubicBezTo>
                  <a:pt x="7701" y="3249"/>
                  <a:pt x="6843" y="3426"/>
                  <a:pt x="6398" y="3571"/>
                </a:cubicBezTo>
                <a:cubicBezTo>
                  <a:pt x="6221" y="3628"/>
                  <a:pt x="5822" y="3791"/>
                  <a:pt x="5514" y="3930"/>
                </a:cubicBezTo>
                <a:cubicBezTo>
                  <a:pt x="4964" y="4179"/>
                  <a:pt x="4951" y="4183"/>
                  <a:pt x="4879" y="4104"/>
                </a:cubicBezTo>
                <a:cubicBezTo>
                  <a:pt x="4832" y="4049"/>
                  <a:pt x="4815" y="3969"/>
                  <a:pt x="4830" y="3863"/>
                </a:cubicBezTo>
                <a:cubicBezTo>
                  <a:pt x="4850" y="3735"/>
                  <a:pt x="4916" y="3650"/>
                  <a:pt x="5158" y="3435"/>
                </a:cubicBezTo>
                <a:cubicBezTo>
                  <a:pt x="5812" y="2856"/>
                  <a:pt x="6323" y="2255"/>
                  <a:pt x="6676" y="1646"/>
                </a:cubicBezTo>
                <a:cubicBezTo>
                  <a:pt x="6716" y="1576"/>
                  <a:pt x="6756" y="1514"/>
                  <a:pt x="6791" y="1464"/>
                </a:cubicBezTo>
                <a:cubicBezTo>
                  <a:pt x="6741" y="1436"/>
                  <a:pt x="6694" y="1409"/>
                  <a:pt x="6647" y="1377"/>
                </a:cubicBezTo>
                <a:cubicBezTo>
                  <a:pt x="6517" y="1672"/>
                  <a:pt x="6082" y="2281"/>
                  <a:pt x="5719" y="2647"/>
                </a:cubicBezTo>
                <a:cubicBezTo>
                  <a:pt x="5461" y="2907"/>
                  <a:pt x="4840" y="3350"/>
                  <a:pt x="4735" y="3350"/>
                </a:cubicBezTo>
                <a:cubicBezTo>
                  <a:pt x="4673" y="3350"/>
                  <a:pt x="4666" y="3308"/>
                  <a:pt x="4695" y="3074"/>
                </a:cubicBezTo>
                <a:cubicBezTo>
                  <a:pt x="4713" y="2922"/>
                  <a:pt x="4760" y="2652"/>
                  <a:pt x="4797" y="2472"/>
                </a:cubicBezTo>
                <a:cubicBezTo>
                  <a:pt x="4976" y="1619"/>
                  <a:pt x="5013" y="1287"/>
                  <a:pt x="4984" y="780"/>
                </a:cubicBezTo>
                <a:cubicBezTo>
                  <a:pt x="4969" y="500"/>
                  <a:pt x="4944" y="202"/>
                  <a:pt x="4929" y="121"/>
                </a:cubicBezTo>
                <a:lnTo>
                  <a:pt x="4905" y="1"/>
                </a:lnTo>
                <a:cubicBezTo>
                  <a:pt x="4867" y="3"/>
                  <a:pt x="4829" y="4"/>
                  <a:pt x="4790" y="4"/>
                </a:cubicBezTo>
                <a:cubicBezTo>
                  <a:pt x="4745" y="4"/>
                  <a:pt x="4703" y="3"/>
                  <a:pt x="4660" y="0"/>
                </a:cubicBezTo>
                <a:close/>
              </a:path>
            </a:pathLst>
          </a:custGeom>
          <a:solidFill>
            <a:srgbClr val="633017"/>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橢圓 3"/>
          <p:cNvSpPr/>
          <p:nvPr/>
        </p:nvSpPr>
        <p:spPr>
          <a:xfrm>
            <a:off x="3577307" y="4581128"/>
            <a:ext cx="825350" cy="827192"/>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11" name="橢圓 5"/>
          <p:cNvSpPr/>
          <p:nvPr/>
        </p:nvSpPr>
        <p:spPr>
          <a:xfrm>
            <a:off x="3721323" y="3179714"/>
            <a:ext cx="827193" cy="825350"/>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12" name="橢圓 7"/>
          <p:cNvSpPr/>
          <p:nvPr/>
        </p:nvSpPr>
        <p:spPr>
          <a:xfrm>
            <a:off x="6889675" y="2420888"/>
            <a:ext cx="827193" cy="827192"/>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13" name="橢圓 9"/>
          <p:cNvSpPr/>
          <p:nvPr/>
        </p:nvSpPr>
        <p:spPr>
          <a:xfrm>
            <a:off x="7825779" y="3323730"/>
            <a:ext cx="825350" cy="825350"/>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14" name="Freeform 336"/>
          <p:cNvSpPr>
            <a:spLocks noEditPoints="1"/>
          </p:cNvSpPr>
          <p:nvPr/>
        </p:nvSpPr>
        <p:spPr bwMode="auto">
          <a:xfrm>
            <a:off x="3982857" y="3439418"/>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5" name="Freeform 460"/>
          <p:cNvSpPr>
            <a:spLocks noEditPoints="1"/>
          </p:cNvSpPr>
          <p:nvPr/>
        </p:nvSpPr>
        <p:spPr bwMode="auto">
          <a:xfrm>
            <a:off x="7098847" y="2656701"/>
            <a:ext cx="438299" cy="357381"/>
          </a:xfrm>
          <a:custGeom>
            <a:avLst/>
            <a:gdLst>
              <a:gd name="T0" fmla="*/ 37 w 55"/>
              <a:gd name="T1" fmla="*/ 13 h 45"/>
              <a:gd name="T2" fmla="*/ 21 w 55"/>
              <a:gd name="T3" fmla="*/ 29 h 45"/>
              <a:gd name="T4" fmla="*/ 21 w 55"/>
              <a:gd name="T5" fmla="*/ 33 h 45"/>
              <a:gd name="T6" fmla="*/ 20 w 55"/>
              <a:gd name="T7" fmla="*/ 33 h 45"/>
              <a:gd name="T8" fmla="*/ 13 w 55"/>
              <a:gd name="T9" fmla="*/ 32 h 45"/>
              <a:gd name="T10" fmla="*/ 6 w 55"/>
              <a:gd name="T11" fmla="*/ 35 h 45"/>
              <a:gd name="T12" fmla="*/ 8 w 55"/>
              <a:gd name="T13" fmla="*/ 30 h 45"/>
              <a:gd name="T14" fmla="*/ 0 w 55"/>
              <a:gd name="T15" fmla="*/ 16 h 45"/>
              <a:gd name="T16" fmla="*/ 20 w 55"/>
              <a:gd name="T17" fmla="*/ 0 h 45"/>
              <a:gd name="T18" fmla="*/ 39 w 55"/>
              <a:gd name="T19" fmla="*/ 14 h 45"/>
              <a:gd name="T20" fmla="*/ 37 w 55"/>
              <a:gd name="T21" fmla="*/ 13 h 45"/>
              <a:gd name="T22" fmla="*/ 13 w 55"/>
              <a:gd name="T23" fmla="*/ 8 h 45"/>
              <a:gd name="T24" fmla="*/ 10 w 55"/>
              <a:gd name="T25" fmla="*/ 11 h 45"/>
              <a:gd name="T26" fmla="*/ 13 w 55"/>
              <a:gd name="T27" fmla="*/ 13 h 45"/>
              <a:gd name="T28" fmla="*/ 16 w 55"/>
              <a:gd name="T29" fmla="*/ 11 h 45"/>
              <a:gd name="T30" fmla="*/ 13 w 55"/>
              <a:gd name="T31" fmla="*/ 8 h 45"/>
              <a:gd name="T32" fmla="*/ 48 w 55"/>
              <a:gd name="T33" fmla="*/ 40 h 45"/>
              <a:gd name="T34" fmla="*/ 50 w 55"/>
              <a:gd name="T35" fmla="*/ 45 h 45"/>
              <a:gd name="T36" fmla="*/ 44 w 55"/>
              <a:gd name="T37" fmla="*/ 42 h 45"/>
              <a:gd name="T38" fmla="*/ 38 w 55"/>
              <a:gd name="T39" fmla="*/ 43 h 45"/>
              <a:gd name="T40" fmla="*/ 22 w 55"/>
              <a:gd name="T41" fmla="*/ 29 h 45"/>
              <a:gd name="T42" fmla="*/ 38 w 55"/>
              <a:gd name="T43" fmla="*/ 14 h 45"/>
              <a:gd name="T44" fmla="*/ 55 w 55"/>
              <a:gd name="T45" fmla="*/ 29 h 45"/>
              <a:gd name="T46" fmla="*/ 48 w 55"/>
              <a:gd name="T47" fmla="*/ 40 h 45"/>
              <a:gd name="T48" fmla="*/ 27 w 55"/>
              <a:gd name="T49" fmla="*/ 8 h 45"/>
              <a:gd name="T50" fmla="*/ 24 w 55"/>
              <a:gd name="T51" fmla="*/ 11 h 45"/>
              <a:gd name="T52" fmla="*/ 27 w 55"/>
              <a:gd name="T53" fmla="*/ 13 h 45"/>
              <a:gd name="T54" fmla="*/ 29 w 55"/>
              <a:gd name="T55" fmla="*/ 11 h 45"/>
              <a:gd name="T56" fmla="*/ 27 w 55"/>
              <a:gd name="T57" fmla="*/ 8 h 45"/>
              <a:gd name="T58" fmla="*/ 33 w 55"/>
              <a:gd name="T59" fmla="*/ 22 h 45"/>
              <a:gd name="T60" fmla="*/ 31 w 55"/>
              <a:gd name="T61" fmla="*/ 24 h 45"/>
              <a:gd name="T62" fmla="*/ 33 w 55"/>
              <a:gd name="T63" fmla="*/ 26 h 45"/>
              <a:gd name="T64" fmla="*/ 36 w 55"/>
              <a:gd name="T65" fmla="*/ 24 h 45"/>
              <a:gd name="T66" fmla="*/ 33 w 55"/>
              <a:gd name="T67" fmla="*/ 22 h 45"/>
              <a:gd name="T68" fmla="*/ 44 w 55"/>
              <a:gd name="T69" fmla="*/ 22 h 45"/>
              <a:gd name="T70" fmla="*/ 42 w 55"/>
              <a:gd name="T71" fmla="*/ 24 h 45"/>
              <a:gd name="T72" fmla="*/ 44 w 55"/>
              <a:gd name="T73" fmla="*/ 26 h 45"/>
              <a:gd name="T74" fmla="*/ 46 w 55"/>
              <a:gd name="T75" fmla="*/ 24 h 45"/>
              <a:gd name="T76" fmla="*/ 44 w 55"/>
              <a:gd name="T77"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5">
                <a:moveTo>
                  <a:pt x="37" y="13"/>
                </a:moveTo>
                <a:cubicBezTo>
                  <a:pt x="28" y="13"/>
                  <a:pt x="21" y="20"/>
                  <a:pt x="21" y="29"/>
                </a:cubicBezTo>
                <a:cubicBezTo>
                  <a:pt x="21" y="30"/>
                  <a:pt x="21" y="32"/>
                  <a:pt x="21" y="33"/>
                </a:cubicBezTo>
                <a:cubicBezTo>
                  <a:pt x="21" y="33"/>
                  <a:pt x="20" y="33"/>
                  <a:pt x="20" y="33"/>
                </a:cubicBezTo>
                <a:cubicBezTo>
                  <a:pt x="17" y="33"/>
                  <a:pt x="15" y="32"/>
                  <a:pt x="13" y="32"/>
                </a:cubicBezTo>
                <a:cubicBezTo>
                  <a:pt x="6" y="35"/>
                  <a:pt x="6" y="35"/>
                  <a:pt x="6" y="35"/>
                </a:cubicBezTo>
                <a:cubicBezTo>
                  <a:pt x="8" y="30"/>
                  <a:pt x="8" y="30"/>
                  <a:pt x="8" y="30"/>
                </a:cubicBezTo>
                <a:cubicBezTo>
                  <a:pt x="3" y="26"/>
                  <a:pt x="0" y="22"/>
                  <a:pt x="0" y="16"/>
                </a:cubicBezTo>
                <a:cubicBezTo>
                  <a:pt x="0" y="7"/>
                  <a:pt x="9" y="0"/>
                  <a:pt x="20" y="0"/>
                </a:cubicBezTo>
                <a:cubicBezTo>
                  <a:pt x="29" y="0"/>
                  <a:pt x="37" y="6"/>
                  <a:pt x="39" y="14"/>
                </a:cubicBezTo>
                <a:cubicBezTo>
                  <a:pt x="39" y="13"/>
                  <a:pt x="38" y="13"/>
                  <a:pt x="37" y="13"/>
                </a:cubicBezTo>
                <a:close/>
                <a:moveTo>
                  <a:pt x="13" y="8"/>
                </a:moveTo>
                <a:cubicBezTo>
                  <a:pt x="12" y="8"/>
                  <a:pt x="10" y="9"/>
                  <a:pt x="10" y="11"/>
                </a:cubicBezTo>
                <a:cubicBezTo>
                  <a:pt x="10" y="12"/>
                  <a:pt x="12" y="13"/>
                  <a:pt x="13" y="13"/>
                </a:cubicBezTo>
                <a:cubicBezTo>
                  <a:pt x="15" y="13"/>
                  <a:pt x="16" y="12"/>
                  <a:pt x="16" y="11"/>
                </a:cubicBezTo>
                <a:cubicBezTo>
                  <a:pt x="16" y="9"/>
                  <a:pt x="15" y="8"/>
                  <a:pt x="13" y="8"/>
                </a:cubicBezTo>
                <a:close/>
                <a:moveTo>
                  <a:pt x="48" y="40"/>
                </a:moveTo>
                <a:cubicBezTo>
                  <a:pt x="50" y="45"/>
                  <a:pt x="50" y="45"/>
                  <a:pt x="50" y="45"/>
                </a:cubicBezTo>
                <a:cubicBezTo>
                  <a:pt x="44" y="42"/>
                  <a:pt x="44" y="42"/>
                  <a:pt x="44" y="42"/>
                </a:cubicBezTo>
                <a:cubicBezTo>
                  <a:pt x="42" y="42"/>
                  <a:pt x="40" y="43"/>
                  <a:pt x="38" y="43"/>
                </a:cubicBezTo>
                <a:cubicBezTo>
                  <a:pt x="29" y="43"/>
                  <a:pt x="22" y="36"/>
                  <a:pt x="22" y="29"/>
                </a:cubicBezTo>
                <a:cubicBezTo>
                  <a:pt x="22" y="21"/>
                  <a:pt x="29" y="14"/>
                  <a:pt x="38" y="14"/>
                </a:cubicBezTo>
                <a:cubicBezTo>
                  <a:pt x="47" y="14"/>
                  <a:pt x="55" y="21"/>
                  <a:pt x="55" y="29"/>
                </a:cubicBezTo>
                <a:cubicBezTo>
                  <a:pt x="55" y="33"/>
                  <a:pt x="52" y="37"/>
                  <a:pt x="48" y="40"/>
                </a:cubicBezTo>
                <a:close/>
                <a:moveTo>
                  <a:pt x="27" y="8"/>
                </a:moveTo>
                <a:cubicBezTo>
                  <a:pt x="25" y="8"/>
                  <a:pt x="24" y="9"/>
                  <a:pt x="24" y="11"/>
                </a:cubicBezTo>
                <a:cubicBezTo>
                  <a:pt x="24" y="12"/>
                  <a:pt x="25" y="13"/>
                  <a:pt x="27" y="13"/>
                </a:cubicBezTo>
                <a:cubicBezTo>
                  <a:pt x="28" y="13"/>
                  <a:pt x="29" y="12"/>
                  <a:pt x="29" y="11"/>
                </a:cubicBezTo>
                <a:cubicBezTo>
                  <a:pt x="29" y="9"/>
                  <a:pt x="28" y="8"/>
                  <a:pt x="27" y="8"/>
                </a:cubicBezTo>
                <a:close/>
                <a:moveTo>
                  <a:pt x="33" y="22"/>
                </a:moveTo>
                <a:cubicBezTo>
                  <a:pt x="32" y="22"/>
                  <a:pt x="31" y="23"/>
                  <a:pt x="31" y="24"/>
                </a:cubicBezTo>
                <a:cubicBezTo>
                  <a:pt x="31" y="25"/>
                  <a:pt x="32" y="26"/>
                  <a:pt x="33" y="26"/>
                </a:cubicBezTo>
                <a:cubicBezTo>
                  <a:pt x="35" y="26"/>
                  <a:pt x="36" y="25"/>
                  <a:pt x="36" y="24"/>
                </a:cubicBezTo>
                <a:cubicBezTo>
                  <a:pt x="36" y="23"/>
                  <a:pt x="35" y="22"/>
                  <a:pt x="33" y="22"/>
                </a:cubicBezTo>
                <a:close/>
                <a:moveTo>
                  <a:pt x="44" y="22"/>
                </a:moveTo>
                <a:cubicBezTo>
                  <a:pt x="43" y="22"/>
                  <a:pt x="42" y="23"/>
                  <a:pt x="42" y="24"/>
                </a:cubicBezTo>
                <a:cubicBezTo>
                  <a:pt x="42" y="25"/>
                  <a:pt x="43" y="26"/>
                  <a:pt x="44" y="26"/>
                </a:cubicBezTo>
                <a:cubicBezTo>
                  <a:pt x="45" y="26"/>
                  <a:pt x="46" y="25"/>
                  <a:pt x="46" y="24"/>
                </a:cubicBezTo>
                <a:cubicBezTo>
                  <a:pt x="46" y="23"/>
                  <a:pt x="45" y="22"/>
                  <a:pt x="44"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6" name="Freeform 459"/>
          <p:cNvSpPr>
            <a:spLocks noEditPoints="1"/>
          </p:cNvSpPr>
          <p:nvPr/>
        </p:nvSpPr>
        <p:spPr bwMode="auto">
          <a:xfrm>
            <a:off x="8047207" y="3544305"/>
            <a:ext cx="420039" cy="345695"/>
          </a:xfrm>
          <a:custGeom>
            <a:avLst/>
            <a:gdLst>
              <a:gd name="T0" fmla="*/ 20 w 48"/>
              <a:gd name="T1" fmla="*/ 39 h 39"/>
              <a:gd name="T2" fmla="*/ 0 w 48"/>
              <a:gd name="T3" fmla="*/ 26 h 39"/>
              <a:gd name="T4" fmla="*/ 7 w 48"/>
              <a:gd name="T5" fmla="*/ 13 h 39"/>
              <a:gd name="T6" fmla="*/ 22 w 48"/>
              <a:gd name="T7" fmla="*/ 7 h 39"/>
              <a:gd name="T8" fmla="*/ 23 w 48"/>
              <a:gd name="T9" fmla="*/ 12 h 39"/>
              <a:gd name="T10" fmla="*/ 24 w 48"/>
              <a:gd name="T11" fmla="*/ 13 h 39"/>
              <a:gd name="T12" fmla="*/ 35 w 48"/>
              <a:gd name="T13" fmla="*/ 13 h 39"/>
              <a:gd name="T14" fmla="*/ 35 w 48"/>
              <a:gd name="T15" fmla="*/ 18 h 39"/>
              <a:gd name="T16" fmla="*/ 36 w 48"/>
              <a:gd name="T17" fmla="*/ 19 h 39"/>
              <a:gd name="T18" fmla="*/ 41 w 48"/>
              <a:gd name="T19" fmla="*/ 25 h 39"/>
              <a:gd name="T20" fmla="*/ 20 w 48"/>
              <a:gd name="T21" fmla="*/ 39 h 39"/>
              <a:gd name="T22" fmla="*/ 18 w 48"/>
              <a:gd name="T23" fmla="*/ 17 h 39"/>
              <a:gd name="T24" fmla="*/ 4 w 48"/>
              <a:gd name="T25" fmla="*/ 28 h 39"/>
              <a:gd name="T26" fmla="*/ 20 w 48"/>
              <a:gd name="T27" fmla="*/ 36 h 39"/>
              <a:gd name="T28" fmla="*/ 33 w 48"/>
              <a:gd name="T29" fmla="*/ 25 h 39"/>
              <a:gd name="T30" fmla="*/ 18 w 48"/>
              <a:gd name="T31" fmla="*/ 17 h 39"/>
              <a:gd name="T32" fmla="*/ 15 w 48"/>
              <a:gd name="T33" fmla="*/ 34 h 39"/>
              <a:gd name="T34" fmla="*/ 11 w 48"/>
              <a:gd name="T35" fmla="*/ 26 h 39"/>
              <a:gd name="T36" fmla="*/ 20 w 48"/>
              <a:gd name="T37" fmla="*/ 21 h 39"/>
              <a:gd name="T38" fmla="*/ 25 w 48"/>
              <a:gd name="T39" fmla="*/ 30 h 39"/>
              <a:gd name="T40" fmla="*/ 15 w 48"/>
              <a:gd name="T41" fmla="*/ 34 h 39"/>
              <a:gd name="T42" fmla="*/ 17 w 48"/>
              <a:gd name="T43" fmla="*/ 27 h 39"/>
              <a:gd name="T44" fmla="*/ 13 w 48"/>
              <a:gd name="T45" fmla="*/ 28 h 39"/>
              <a:gd name="T46" fmla="*/ 14 w 48"/>
              <a:gd name="T47" fmla="*/ 31 h 39"/>
              <a:gd name="T48" fmla="*/ 18 w 48"/>
              <a:gd name="T49" fmla="*/ 30 h 39"/>
              <a:gd name="T50" fmla="*/ 17 w 48"/>
              <a:gd name="T51" fmla="*/ 27 h 39"/>
              <a:gd name="T52" fmla="*/ 20 w 48"/>
              <a:gd name="T53" fmla="*/ 26 h 39"/>
              <a:gd name="T54" fmla="*/ 18 w 48"/>
              <a:gd name="T55" fmla="*/ 26 h 39"/>
              <a:gd name="T56" fmla="*/ 19 w 48"/>
              <a:gd name="T57" fmla="*/ 27 h 39"/>
              <a:gd name="T58" fmla="*/ 20 w 48"/>
              <a:gd name="T59" fmla="*/ 27 h 39"/>
              <a:gd name="T60" fmla="*/ 20 w 48"/>
              <a:gd name="T61" fmla="*/ 26 h 39"/>
              <a:gd name="T62" fmla="*/ 47 w 48"/>
              <a:gd name="T63" fmla="*/ 17 h 39"/>
              <a:gd name="T64" fmla="*/ 45 w 48"/>
              <a:gd name="T65" fmla="*/ 18 h 39"/>
              <a:gd name="T66" fmla="*/ 43 w 48"/>
              <a:gd name="T67" fmla="*/ 16 h 39"/>
              <a:gd name="T68" fmla="*/ 42 w 48"/>
              <a:gd name="T69" fmla="*/ 7 h 39"/>
              <a:gd name="T70" fmla="*/ 33 w 48"/>
              <a:gd name="T71" fmla="*/ 4 h 39"/>
              <a:gd name="T72" fmla="*/ 31 w 48"/>
              <a:gd name="T73" fmla="*/ 3 h 39"/>
              <a:gd name="T74" fmla="*/ 32 w 48"/>
              <a:gd name="T75" fmla="*/ 0 h 39"/>
              <a:gd name="T76" fmla="*/ 44 w 48"/>
              <a:gd name="T77" fmla="*/ 4 h 39"/>
              <a:gd name="T78" fmla="*/ 47 w 48"/>
              <a:gd name="T79" fmla="*/ 17 h 39"/>
              <a:gd name="T80" fmla="*/ 41 w 48"/>
              <a:gd name="T81" fmla="*/ 15 h 39"/>
              <a:gd name="T82" fmla="*/ 39 w 48"/>
              <a:gd name="T83" fmla="*/ 16 h 39"/>
              <a:gd name="T84" fmla="*/ 38 w 48"/>
              <a:gd name="T85" fmla="*/ 14 h 39"/>
              <a:gd name="T86" fmla="*/ 37 w 48"/>
              <a:gd name="T87" fmla="*/ 11 h 39"/>
              <a:gd name="T88" fmla="*/ 34 w 48"/>
              <a:gd name="T89" fmla="*/ 10 h 39"/>
              <a:gd name="T90" fmla="*/ 32 w 48"/>
              <a:gd name="T91" fmla="*/ 9 h 39"/>
              <a:gd name="T92" fmla="*/ 34 w 48"/>
              <a:gd name="T93" fmla="*/ 7 h 39"/>
              <a:gd name="T94" fmla="*/ 39 w 48"/>
              <a:gd name="T95" fmla="*/ 9 h 39"/>
              <a:gd name="T96" fmla="*/ 41 w 48"/>
              <a:gd name="T97"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39">
                <a:moveTo>
                  <a:pt x="20" y="39"/>
                </a:moveTo>
                <a:cubicBezTo>
                  <a:pt x="10" y="39"/>
                  <a:pt x="0" y="34"/>
                  <a:pt x="0" y="26"/>
                </a:cubicBezTo>
                <a:cubicBezTo>
                  <a:pt x="0" y="22"/>
                  <a:pt x="2" y="17"/>
                  <a:pt x="7" y="13"/>
                </a:cubicBezTo>
                <a:cubicBezTo>
                  <a:pt x="13" y="7"/>
                  <a:pt x="20" y="4"/>
                  <a:pt x="22" y="7"/>
                </a:cubicBezTo>
                <a:cubicBezTo>
                  <a:pt x="24" y="8"/>
                  <a:pt x="24" y="10"/>
                  <a:pt x="23" y="12"/>
                </a:cubicBezTo>
                <a:cubicBezTo>
                  <a:pt x="23" y="14"/>
                  <a:pt x="24" y="13"/>
                  <a:pt x="24" y="13"/>
                </a:cubicBezTo>
                <a:cubicBezTo>
                  <a:pt x="29" y="11"/>
                  <a:pt x="33" y="11"/>
                  <a:pt x="35" y="13"/>
                </a:cubicBezTo>
                <a:cubicBezTo>
                  <a:pt x="36" y="14"/>
                  <a:pt x="36" y="16"/>
                  <a:pt x="35" y="18"/>
                </a:cubicBezTo>
                <a:cubicBezTo>
                  <a:pt x="34" y="19"/>
                  <a:pt x="35" y="19"/>
                  <a:pt x="36" y="19"/>
                </a:cubicBezTo>
                <a:cubicBezTo>
                  <a:pt x="38" y="20"/>
                  <a:pt x="41" y="22"/>
                  <a:pt x="41" y="25"/>
                </a:cubicBezTo>
                <a:cubicBezTo>
                  <a:pt x="41" y="32"/>
                  <a:pt x="33" y="39"/>
                  <a:pt x="20" y="39"/>
                </a:cubicBezTo>
                <a:close/>
                <a:moveTo>
                  <a:pt x="18" y="17"/>
                </a:moveTo>
                <a:cubicBezTo>
                  <a:pt x="10" y="18"/>
                  <a:pt x="4" y="23"/>
                  <a:pt x="4" y="28"/>
                </a:cubicBezTo>
                <a:cubicBezTo>
                  <a:pt x="5" y="33"/>
                  <a:pt x="12" y="37"/>
                  <a:pt x="20" y="36"/>
                </a:cubicBezTo>
                <a:cubicBezTo>
                  <a:pt x="28" y="35"/>
                  <a:pt x="34" y="31"/>
                  <a:pt x="33" y="25"/>
                </a:cubicBezTo>
                <a:cubicBezTo>
                  <a:pt x="33" y="20"/>
                  <a:pt x="26" y="17"/>
                  <a:pt x="18" y="17"/>
                </a:cubicBezTo>
                <a:close/>
                <a:moveTo>
                  <a:pt x="15" y="34"/>
                </a:moveTo>
                <a:cubicBezTo>
                  <a:pt x="11" y="33"/>
                  <a:pt x="9" y="29"/>
                  <a:pt x="11" y="26"/>
                </a:cubicBezTo>
                <a:cubicBezTo>
                  <a:pt x="12" y="22"/>
                  <a:pt x="17" y="20"/>
                  <a:pt x="20" y="21"/>
                </a:cubicBezTo>
                <a:cubicBezTo>
                  <a:pt x="24" y="22"/>
                  <a:pt x="26" y="26"/>
                  <a:pt x="25" y="30"/>
                </a:cubicBezTo>
                <a:cubicBezTo>
                  <a:pt x="23" y="33"/>
                  <a:pt x="19" y="35"/>
                  <a:pt x="15" y="34"/>
                </a:cubicBezTo>
                <a:close/>
                <a:moveTo>
                  <a:pt x="17" y="27"/>
                </a:moveTo>
                <a:cubicBezTo>
                  <a:pt x="16" y="26"/>
                  <a:pt x="14" y="27"/>
                  <a:pt x="13" y="28"/>
                </a:cubicBezTo>
                <a:cubicBezTo>
                  <a:pt x="12" y="29"/>
                  <a:pt x="13" y="31"/>
                  <a:pt x="14" y="31"/>
                </a:cubicBezTo>
                <a:cubicBezTo>
                  <a:pt x="15" y="32"/>
                  <a:pt x="17" y="31"/>
                  <a:pt x="18" y="30"/>
                </a:cubicBezTo>
                <a:cubicBezTo>
                  <a:pt x="18" y="29"/>
                  <a:pt x="18" y="27"/>
                  <a:pt x="17" y="27"/>
                </a:cubicBezTo>
                <a:close/>
                <a:moveTo>
                  <a:pt x="20" y="26"/>
                </a:moveTo>
                <a:cubicBezTo>
                  <a:pt x="19" y="25"/>
                  <a:pt x="19" y="26"/>
                  <a:pt x="18" y="26"/>
                </a:cubicBezTo>
                <a:cubicBezTo>
                  <a:pt x="18" y="27"/>
                  <a:pt x="18" y="27"/>
                  <a:pt x="19" y="27"/>
                </a:cubicBezTo>
                <a:cubicBezTo>
                  <a:pt x="19" y="28"/>
                  <a:pt x="20" y="27"/>
                  <a:pt x="20" y="27"/>
                </a:cubicBezTo>
                <a:cubicBezTo>
                  <a:pt x="20" y="26"/>
                  <a:pt x="20" y="26"/>
                  <a:pt x="20" y="26"/>
                </a:cubicBezTo>
                <a:close/>
                <a:moveTo>
                  <a:pt x="47" y="17"/>
                </a:moveTo>
                <a:cubicBezTo>
                  <a:pt x="47" y="18"/>
                  <a:pt x="46" y="18"/>
                  <a:pt x="45" y="18"/>
                </a:cubicBezTo>
                <a:cubicBezTo>
                  <a:pt x="44" y="18"/>
                  <a:pt x="43" y="17"/>
                  <a:pt x="43" y="16"/>
                </a:cubicBezTo>
                <a:cubicBezTo>
                  <a:pt x="44" y="13"/>
                  <a:pt x="44" y="9"/>
                  <a:pt x="42" y="7"/>
                </a:cubicBezTo>
                <a:cubicBezTo>
                  <a:pt x="39" y="4"/>
                  <a:pt x="36" y="3"/>
                  <a:pt x="33" y="4"/>
                </a:cubicBezTo>
                <a:cubicBezTo>
                  <a:pt x="32" y="4"/>
                  <a:pt x="31" y="4"/>
                  <a:pt x="31" y="3"/>
                </a:cubicBezTo>
                <a:cubicBezTo>
                  <a:pt x="31" y="2"/>
                  <a:pt x="31" y="1"/>
                  <a:pt x="32" y="0"/>
                </a:cubicBezTo>
                <a:cubicBezTo>
                  <a:pt x="36" y="0"/>
                  <a:pt x="41" y="1"/>
                  <a:pt x="44" y="4"/>
                </a:cubicBezTo>
                <a:cubicBezTo>
                  <a:pt x="47" y="8"/>
                  <a:pt x="48" y="13"/>
                  <a:pt x="47" y="17"/>
                </a:cubicBezTo>
                <a:close/>
                <a:moveTo>
                  <a:pt x="41" y="15"/>
                </a:moveTo>
                <a:cubicBezTo>
                  <a:pt x="40" y="16"/>
                  <a:pt x="40" y="16"/>
                  <a:pt x="39" y="16"/>
                </a:cubicBezTo>
                <a:cubicBezTo>
                  <a:pt x="38" y="16"/>
                  <a:pt x="37" y="15"/>
                  <a:pt x="38" y="14"/>
                </a:cubicBezTo>
                <a:cubicBezTo>
                  <a:pt x="38" y="13"/>
                  <a:pt x="38" y="12"/>
                  <a:pt x="37" y="11"/>
                </a:cubicBezTo>
                <a:cubicBezTo>
                  <a:pt x="36" y="10"/>
                  <a:pt x="35" y="10"/>
                  <a:pt x="34" y="10"/>
                </a:cubicBezTo>
                <a:cubicBezTo>
                  <a:pt x="33" y="10"/>
                  <a:pt x="32" y="10"/>
                  <a:pt x="32" y="9"/>
                </a:cubicBezTo>
                <a:cubicBezTo>
                  <a:pt x="32" y="8"/>
                  <a:pt x="33" y="7"/>
                  <a:pt x="34" y="7"/>
                </a:cubicBezTo>
                <a:cubicBezTo>
                  <a:pt x="36" y="6"/>
                  <a:pt x="38" y="7"/>
                  <a:pt x="39" y="9"/>
                </a:cubicBezTo>
                <a:cubicBezTo>
                  <a:pt x="41" y="10"/>
                  <a:pt x="41" y="13"/>
                  <a:pt x="41" y="1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7" name="Freeform 453"/>
          <p:cNvSpPr>
            <a:spLocks noEditPoints="1"/>
          </p:cNvSpPr>
          <p:nvPr/>
        </p:nvSpPr>
        <p:spPr bwMode="auto">
          <a:xfrm>
            <a:off x="3805655" y="4826065"/>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18" name="橢圓 5"/>
          <p:cNvSpPr/>
          <p:nvPr/>
        </p:nvSpPr>
        <p:spPr>
          <a:xfrm>
            <a:off x="5846458" y="1811562"/>
            <a:ext cx="827193" cy="825350"/>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19" name="橢圓 3"/>
          <p:cNvSpPr/>
          <p:nvPr/>
        </p:nvSpPr>
        <p:spPr>
          <a:xfrm>
            <a:off x="4657427" y="2132856"/>
            <a:ext cx="825350" cy="827192"/>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20" name="橢圓 3"/>
          <p:cNvSpPr/>
          <p:nvPr/>
        </p:nvSpPr>
        <p:spPr>
          <a:xfrm>
            <a:off x="8080549" y="4581128"/>
            <a:ext cx="825350" cy="827192"/>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tx1"/>
              </a:solidFill>
              <a:effectLst>
                <a:outerShdw blurRad="38100" dist="38100" dir="2700000" algn="tl">
                  <a:srgbClr val="000000">
                    <a:alpha val="43137"/>
                  </a:srgbClr>
                </a:outerShdw>
              </a:effectLst>
              <a:latin typeface="DIN-BoldItalic" pitchFamily="50" charset="0"/>
            </a:endParaRPr>
          </a:p>
        </p:txBody>
      </p:sp>
      <p:sp>
        <p:nvSpPr>
          <p:cNvPr id="21" name="Freeform 314"/>
          <p:cNvSpPr>
            <a:spLocks noEditPoints="1"/>
          </p:cNvSpPr>
          <p:nvPr/>
        </p:nvSpPr>
        <p:spPr bwMode="auto">
          <a:xfrm>
            <a:off x="4868502" y="2344852"/>
            <a:ext cx="403200" cy="403200"/>
          </a:xfrm>
          <a:custGeom>
            <a:avLst/>
            <a:gdLst>
              <a:gd name="T0" fmla="*/ 33 w 41"/>
              <a:gd name="T1" fmla="*/ 18 h 41"/>
              <a:gd name="T2" fmla="*/ 11 w 41"/>
              <a:gd name="T3" fmla="*/ 41 h 41"/>
              <a:gd name="T4" fmla="*/ 0 w 41"/>
              <a:gd name="T5" fmla="*/ 41 h 41"/>
              <a:gd name="T6" fmla="*/ 0 w 41"/>
              <a:gd name="T7" fmla="*/ 29 h 41"/>
              <a:gd name="T8" fmla="*/ 22 w 41"/>
              <a:gd name="T9" fmla="*/ 7 h 41"/>
              <a:gd name="T10" fmla="*/ 33 w 41"/>
              <a:gd name="T11" fmla="*/ 18 h 41"/>
              <a:gd name="T12" fmla="*/ 12 w 41"/>
              <a:gd name="T13" fmla="*/ 35 h 41"/>
              <a:gd name="T14" fmla="*/ 6 w 41"/>
              <a:gd name="T15" fmla="*/ 28 h 41"/>
              <a:gd name="T16" fmla="*/ 3 w 41"/>
              <a:gd name="T17" fmla="*/ 31 h 41"/>
              <a:gd name="T18" fmla="*/ 3 w 41"/>
              <a:gd name="T19" fmla="*/ 34 h 41"/>
              <a:gd name="T20" fmla="*/ 7 w 41"/>
              <a:gd name="T21" fmla="*/ 34 h 41"/>
              <a:gd name="T22" fmla="*/ 7 w 41"/>
              <a:gd name="T23" fmla="*/ 37 h 41"/>
              <a:gd name="T24" fmla="*/ 10 w 41"/>
              <a:gd name="T25" fmla="*/ 37 h 41"/>
              <a:gd name="T26" fmla="*/ 12 w 41"/>
              <a:gd name="T27" fmla="*/ 35 h 41"/>
              <a:gd name="T28" fmla="*/ 23 w 41"/>
              <a:gd name="T29" fmla="*/ 12 h 41"/>
              <a:gd name="T30" fmla="*/ 23 w 41"/>
              <a:gd name="T31" fmla="*/ 12 h 41"/>
              <a:gd name="T32" fmla="*/ 8 w 41"/>
              <a:gd name="T33" fmla="*/ 26 h 41"/>
              <a:gd name="T34" fmla="*/ 8 w 41"/>
              <a:gd name="T35" fmla="*/ 27 h 41"/>
              <a:gd name="T36" fmla="*/ 9 w 41"/>
              <a:gd name="T37" fmla="*/ 28 h 41"/>
              <a:gd name="T38" fmla="*/ 9 w 41"/>
              <a:gd name="T39" fmla="*/ 27 h 41"/>
              <a:gd name="T40" fmla="*/ 24 w 41"/>
              <a:gd name="T41" fmla="*/ 13 h 41"/>
              <a:gd name="T42" fmla="*/ 24 w 41"/>
              <a:gd name="T43" fmla="*/ 12 h 41"/>
              <a:gd name="T44" fmla="*/ 23 w 41"/>
              <a:gd name="T45" fmla="*/ 12 h 41"/>
              <a:gd name="T46" fmla="*/ 40 w 41"/>
              <a:gd name="T47" fmla="*/ 12 h 41"/>
              <a:gd name="T48" fmla="*/ 35 w 41"/>
              <a:gd name="T49" fmla="*/ 17 h 41"/>
              <a:gd name="T50" fmla="*/ 24 w 41"/>
              <a:gd name="T51" fmla="*/ 5 h 41"/>
              <a:gd name="T52" fmla="*/ 29 w 41"/>
              <a:gd name="T53" fmla="*/ 1 h 41"/>
              <a:gd name="T54" fmla="*/ 31 w 41"/>
              <a:gd name="T55" fmla="*/ 0 h 41"/>
              <a:gd name="T56" fmla="*/ 33 w 41"/>
              <a:gd name="T57" fmla="*/ 1 h 41"/>
              <a:gd name="T58" fmla="*/ 40 w 41"/>
              <a:gd name="T59" fmla="*/ 7 h 41"/>
              <a:gd name="T60" fmla="*/ 41 w 41"/>
              <a:gd name="T61" fmla="*/ 10 h 41"/>
              <a:gd name="T62" fmla="*/ 40 w 41"/>
              <a:gd name="T6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 h="41">
                <a:moveTo>
                  <a:pt x="33" y="18"/>
                </a:moveTo>
                <a:cubicBezTo>
                  <a:pt x="11" y="41"/>
                  <a:pt x="11" y="41"/>
                  <a:pt x="11" y="41"/>
                </a:cubicBezTo>
                <a:cubicBezTo>
                  <a:pt x="0" y="41"/>
                  <a:pt x="0" y="41"/>
                  <a:pt x="0" y="41"/>
                </a:cubicBezTo>
                <a:cubicBezTo>
                  <a:pt x="0" y="29"/>
                  <a:pt x="0" y="29"/>
                  <a:pt x="0" y="29"/>
                </a:cubicBezTo>
                <a:cubicBezTo>
                  <a:pt x="22" y="7"/>
                  <a:pt x="22" y="7"/>
                  <a:pt x="22" y="7"/>
                </a:cubicBezTo>
                <a:lnTo>
                  <a:pt x="33" y="18"/>
                </a:lnTo>
                <a:close/>
                <a:moveTo>
                  <a:pt x="12" y="35"/>
                </a:moveTo>
                <a:cubicBezTo>
                  <a:pt x="6" y="28"/>
                  <a:pt x="6" y="28"/>
                  <a:pt x="6" y="28"/>
                </a:cubicBezTo>
                <a:cubicBezTo>
                  <a:pt x="3" y="31"/>
                  <a:pt x="3" y="31"/>
                  <a:pt x="3" y="31"/>
                </a:cubicBezTo>
                <a:cubicBezTo>
                  <a:pt x="3" y="34"/>
                  <a:pt x="3" y="34"/>
                  <a:pt x="3" y="34"/>
                </a:cubicBezTo>
                <a:cubicBezTo>
                  <a:pt x="7" y="34"/>
                  <a:pt x="7" y="34"/>
                  <a:pt x="7" y="34"/>
                </a:cubicBezTo>
                <a:cubicBezTo>
                  <a:pt x="7" y="37"/>
                  <a:pt x="7" y="37"/>
                  <a:pt x="7" y="37"/>
                </a:cubicBezTo>
                <a:cubicBezTo>
                  <a:pt x="10" y="37"/>
                  <a:pt x="10" y="37"/>
                  <a:pt x="10" y="37"/>
                </a:cubicBezTo>
                <a:lnTo>
                  <a:pt x="12" y="35"/>
                </a:lnTo>
                <a:close/>
                <a:moveTo>
                  <a:pt x="23" y="12"/>
                </a:moveTo>
                <a:cubicBezTo>
                  <a:pt x="23" y="12"/>
                  <a:pt x="23" y="12"/>
                  <a:pt x="23" y="12"/>
                </a:cubicBezTo>
                <a:cubicBezTo>
                  <a:pt x="8" y="26"/>
                  <a:pt x="8" y="26"/>
                  <a:pt x="8" y="26"/>
                </a:cubicBezTo>
                <a:cubicBezTo>
                  <a:pt x="8" y="27"/>
                  <a:pt x="8" y="27"/>
                  <a:pt x="8" y="27"/>
                </a:cubicBezTo>
                <a:cubicBezTo>
                  <a:pt x="8" y="27"/>
                  <a:pt x="8" y="28"/>
                  <a:pt x="9" y="28"/>
                </a:cubicBezTo>
                <a:cubicBezTo>
                  <a:pt x="9" y="28"/>
                  <a:pt x="9" y="27"/>
                  <a:pt x="9" y="27"/>
                </a:cubicBezTo>
                <a:cubicBezTo>
                  <a:pt x="24" y="13"/>
                  <a:pt x="24" y="13"/>
                  <a:pt x="24" y="13"/>
                </a:cubicBezTo>
                <a:cubicBezTo>
                  <a:pt x="24" y="13"/>
                  <a:pt x="24" y="12"/>
                  <a:pt x="24" y="12"/>
                </a:cubicBezTo>
                <a:cubicBezTo>
                  <a:pt x="24" y="12"/>
                  <a:pt x="24" y="12"/>
                  <a:pt x="23" y="12"/>
                </a:cubicBezTo>
                <a:close/>
                <a:moveTo>
                  <a:pt x="40" y="12"/>
                </a:moveTo>
                <a:cubicBezTo>
                  <a:pt x="35" y="17"/>
                  <a:pt x="35" y="17"/>
                  <a:pt x="35" y="17"/>
                </a:cubicBezTo>
                <a:cubicBezTo>
                  <a:pt x="24" y="5"/>
                  <a:pt x="24" y="5"/>
                  <a:pt x="24" y="5"/>
                </a:cubicBezTo>
                <a:cubicBezTo>
                  <a:pt x="29" y="1"/>
                  <a:pt x="29" y="1"/>
                  <a:pt x="29" y="1"/>
                </a:cubicBezTo>
                <a:cubicBezTo>
                  <a:pt x="29" y="0"/>
                  <a:pt x="30" y="0"/>
                  <a:pt x="31" y="0"/>
                </a:cubicBezTo>
                <a:cubicBezTo>
                  <a:pt x="32" y="0"/>
                  <a:pt x="33" y="0"/>
                  <a:pt x="33" y="1"/>
                </a:cubicBezTo>
                <a:cubicBezTo>
                  <a:pt x="40" y="7"/>
                  <a:pt x="40" y="7"/>
                  <a:pt x="40" y="7"/>
                </a:cubicBezTo>
                <a:cubicBezTo>
                  <a:pt x="40" y="8"/>
                  <a:pt x="41" y="9"/>
                  <a:pt x="41" y="10"/>
                </a:cubicBezTo>
                <a:cubicBezTo>
                  <a:pt x="41" y="11"/>
                  <a:pt x="40" y="12"/>
                  <a:pt x="40" y="1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22" name="Freeform 454"/>
          <p:cNvSpPr>
            <a:spLocks noEditPoints="1"/>
          </p:cNvSpPr>
          <p:nvPr/>
        </p:nvSpPr>
        <p:spPr bwMode="auto">
          <a:xfrm flipH="1">
            <a:off x="6071681" y="2074896"/>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23" name="Freeform 436"/>
          <p:cNvSpPr>
            <a:spLocks noEditPoints="1"/>
          </p:cNvSpPr>
          <p:nvPr/>
        </p:nvSpPr>
        <p:spPr bwMode="auto">
          <a:xfrm>
            <a:off x="8398580" y="4826065"/>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solidFill>
            </a:endParaRPr>
          </a:p>
        </p:txBody>
      </p:sp>
      <p:sp>
        <p:nvSpPr>
          <p:cNvPr id="25" name="矩形 24"/>
          <p:cNvSpPr/>
          <p:nvPr/>
        </p:nvSpPr>
        <p:spPr>
          <a:xfrm>
            <a:off x="1417067" y="4516765"/>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6" name="矩形 25"/>
          <p:cNvSpPr/>
          <p:nvPr/>
        </p:nvSpPr>
        <p:spPr>
          <a:xfrm>
            <a:off x="1597278" y="3068960"/>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7" name="矩形 26"/>
          <p:cNvSpPr/>
          <p:nvPr/>
        </p:nvSpPr>
        <p:spPr>
          <a:xfrm>
            <a:off x="2461374" y="1924477"/>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8" name="矩形 27"/>
          <p:cNvSpPr/>
          <p:nvPr/>
        </p:nvSpPr>
        <p:spPr>
          <a:xfrm>
            <a:off x="5313754" y="876464"/>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9" name="矩形 28"/>
          <p:cNvSpPr/>
          <p:nvPr/>
        </p:nvSpPr>
        <p:spPr>
          <a:xfrm>
            <a:off x="7825779" y="2212509"/>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34" name="矩形 33"/>
          <p:cNvSpPr/>
          <p:nvPr/>
        </p:nvSpPr>
        <p:spPr>
          <a:xfrm>
            <a:off x="8726070" y="3220621"/>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35" name="矩形 34"/>
          <p:cNvSpPr/>
          <p:nvPr/>
        </p:nvSpPr>
        <p:spPr>
          <a:xfrm>
            <a:off x="8942094" y="4516765"/>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3"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8" name="图片 7"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24" name="图片 2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5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50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ppt_x"/>
                                          </p:val>
                                        </p:tav>
                                        <p:tav tm="100000">
                                          <p:val>
                                            <p:strVal val="#ppt_x"/>
                                          </p:val>
                                        </p:tav>
                                      </p:tavLst>
                                    </p:anim>
                                    <p:anim calcmode="lin" valueType="num">
                                      <p:cBhvr additive="base">
                                        <p:cTn id="65" dur="500" fill="hold"/>
                                        <p:tgtEl>
                                          <p:spTgt spid="23"/>
                                        </p:tgtEl>
                                        <p:attrNameLst>
                                          <p:attrName>ppt_y</p:attrName>
                                        </p:attrNameLst>
                                      </p:cBhvr>
                                      <p:tavLst>
                                        <p:tav tm="0">
                                          <p:val>
                                            <p:strVal val="1+#ppt_h/2"/>
                                          </p:val>
                                        </p:tav>
                                        <p:tav tm="100000">
                                          <p:val>
                                            <p:strVal val="#ppt_y"/>
                                          </p:val>
                                        </p:tav>
                                      </p:tavLst>
                                    </p:anim>
                                  </p:childTnLst>
                                </p:cTn>
                              </p:par>
                            </p:childTnLst>
                          </p:cTn>
                        </p:par>
                        <p:par>
                          <p:cTn id="66" fill="hold">
                            <p:stCondLst>
                              <p:cond delay="1000"/>
                            </p:stCondLst>
                            <p:childTnLst>
                              <p:par>
                                <p:cTn id="67" presetID="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1500"/>
                            </p:stCondLst>
                            <p:childTnLst>
                              <p:par>
                                <p:cTn id="72" presetID="2" presetClass="entr" presetSubtype="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fill="hold"/>
                                        <p:tgtEl>
                                          <p:spTgt spid="26"/>
                                        </p:tgtEl>
                                        <p:attrNameLst>
                                          <p:attrName>ppt_x</p:attrName>
                                        </p:attrNameLst>
                                      </p:cBhvr>
                                      <p:tavLst>
                                        <p:tav tm="0">
                                          <p:val>
                                            <p:strVal val="0-#ppt_w/2"/>
                                          </p:val>
                                        </p:tav>
                                        <p:tav tm="100000">
                                          <p:val>
                                            <p:strVal val="#ppt_x"/>
                                          </p:val>
                                        </p:tav>
                                      </p:tavLst>
                                    </p:anim>
                                    <p:anim calcmode="lin" valueType="num">
                                      <p:cBhvr additive="base">
                                        <p:cTn id="75" dur="500" fill="hold"/>
                                        <p:tgtEl>
                                          <p:spTgt spid="26"/>
                                        </p:tgtEl>
                                        <p:attrNameLst>
                                          <p:attrName>ppt_y</p:attrName>
                                        </p:attrNameLst>
                                      </p:cBhvr>
                                      <p:tavLst>
                                        <p:tav tm="0">
                                          <p:val>
                                            <p:strVal val="#ppt_y"/>
                                          </p:val>
                                        </p:tav>
                                        <p:tav tm="100000">
                                          <p:val>
                                            <p:strVal val="#ppt_y"/>
                                          </p:val>
                                        </p:tav>
                                      </p:tavLst>
                                    </p:anim>
                                  </p:childTnLst>
                                </p:cTn>
                              </p:par>
                            </p:childTnLst>
                          </p:cTn>
                        </p:par>
                        <p:par>
                          <p:cTn id="76" fill="hold">
                            <p:stCondLst>
                              <p:cond delay="2000"/>
                            </p:stCondLst>
                            <p:childTnLst>
                              <p:par>
                                <p:cTn id="77" presetID="2" presetClass="entr" presetSubtype="8"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ppt_y"/>
                                          </p:val>
                                        </p:tav>
                                        <p:tav tm="100000">
                                          <p:val>
                                            <p:strVal val="#ppt_y"/>
                                          </p:val>
                                        </p:tav>
                                      </p:tavLst>
                                    </p:anim>
                                  </p:childTnLst>
                                </p:cTn>
                              </p:par>
                            </p:childTnLst>
                          </p:cTn>
                        </p:par>
                        <p:par>
                          <p:cTn id="81" fill="hold">
                            <p:stCondLst>
                              <p:cond delay="2500"/>
                            </p:stCondLst>
                            <p:childTnLst>
                              <p:par>
                                <p:cTn id="82" presetID="2" presetClass="entr" presetSubtype="8"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0-#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par>
                          <p:cTn id="86" fill="hold">
                            <p:stCondLst>
                              <p:cond delay="3000"/>
                            </p:stCondLst>
                            <p:childTnLst>
                              <p:par>
                                <p:cTn id="87" presetID="2" presetClass="entr" presetSubtype="8"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fill="hold"/>
                                        <p:tgtEl>
                                          <p:spTgt spid="29"/>
                                        </p:tgtEl>
                                        <p:attrNameLst>
                                          <p:attrName>ppt_x</p:attrName>
                                        </p:attrNameLst>
                                      </p:cBhvr>
                                      <p:tavLst>
                                        <p:tav tm="0">
                                          <p:val>
                                            <p:strVal val="0-#ppt_w/2"/>
                                          </p:val>
                                        </p:tav>
                                        <p:tav tm="100000">
                                          <p:val>
                                            <p:strVal val="#ppt_x"/>
                                          </p:val>
                                        </p:tav>
                                      </p:tavLst>
                                    </p:anim>
                                    <p:anim calcmode="lin" valueType="num">
                                      <p:cBhvr additive="base">
                                        <p:cTn id="90" dur="500" fill="hold"/>
                                        <p:tgtEl>
                                          <p:spTgt spid="29"/>
                                        </p:tgtEl>
                                        <p:attrNameLst>
                                          <p:attrName>ppt_y</p:attrName>
                                        </p:attrNameLst>
                                      </p:cBhvr>
                                      <p:tavLst>
                                        <p:tav tm="0">
                                          <p:val>
                                            <p:strVal val="#ppt_y"/>
                                          </p:val>
                                        </p:tav>
                                        <p:tav tm="100000">
                                          <p:val>
                                            <p:strVal val="#ppt_y"/>
                                          </p:val>
                                        </p:tav>
                                      </p:tavLst>
                                    </p:anim>
                                  </p:childTnLst>
                                </p:cTn>
                              </p:par>
                            </p:childTnLst>
                          </p:cTn>
                        </p:par>
                        <p:par>
                          <p:cTn id="91" fill="hold">
                            <p:stCondLst>
                              <p:cond delay="3500"/>
                            </p:stCondLst>
                            <p:childTnLst>
                              <p:par>
                                <p:cTn id="92" presetID="2" presetClass="entr" presetSubtype="8"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 calcmode="lin" valueType="num">
                                      <p:cBhvr additive="base">
                                        <p:cTn id="94" dur="500" fill="hold"/>
                                        <p:tgtEl>
                                          <p:spTgt spid="34"/>
                                        </p:tgtEl>
                                        <p:attrNameLst>
                                          <p:attrName>ppt_x</p:attrName>
                                        </p:attrNameLst>
                                      </p:cBhvr>
                                      <p:tavLst>
                                        <p:tav tm="0">
                                          <p:val>
                                            <p:strVal val="0-#ppt_w/2"/>
                                          </p:val>
                                        </p:tav>
                                        <p:tav tm="100000">
                                          <p:val>
                                            <p:strVal val="#ppt_x"/>
                                          </p:val>
                                        </p:tav>
                                      </p:tavLst>
                                    </p:anim>
                                    <p:anim calcmode="lin" valueType="num">
                                      <p:cBhvr additive="base">
                                        <p:cTn id="95" dur="500" fill="hold"/>
                                        <p:tgtEl>
                                          <p:spTgt spid="34"/>
                                        </p:tgtEl>
                                        <p:attrNameLst>
                                          <p:attrName>ppt_y</p:attrName>
                                        </p:attrNameLst>
                                      </p:cBhvr>
                                      <p:tavLst>
                                        <p:tav tm="0">
                                          <p:val>
                                            <p:strVal val="#ppt_y"/>
                                          </p:val>
                                        </p:tav>
                                        <p:tav tm="100000">
                                          <p:val>
                                            <p:strVal val="#ppt_y"/>
                                          </p:val>
                                        </p:tav>
                                      </p:tavLst>
                                    </p:anim>
                                  </p:childTnLst>
                                </p:cTn>
                              </p:par>
                            </p:childTnLst>
                          </p:cTn>
                        </p:par>
                        <p:par>
                          <p:cTn id="96" fill="hold">
                            <p:stCondLst>
                              <p:cond delay="4000"/>
                            </p:stCondLst>
                            <p:childTnLst>
                              <p:par>
                                <p:cTn id="97" presetID="2" presetClass="entr" presetSubtype="8"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0-#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5" grpId="0"/>
      <p:bldP spid="26" grpId="0"/>
      <p:bldP spid="27" grpId="0"/>
      <p:bldP spid="28" grpId="0"/>
      <p:bldP spid="29"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086955" y="1175614"/>
            <a:ext cx="4874249" cy="233416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14:hiddenLine>
            </a:ext>
          </a:extLst>
        </p:spPr>
        <p:txBody>
          <a:bodyPr lIns="91319" tIns="45659" rIns="91319" bIns="45659"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3" name="Rectangle 3"/>
          <p:cNvSpPr>
            <a:spLocks noChangeArrowheads="1"/>
          </p:cNvSpPr>
          <p:nvPr/>
        </p:nvSpPr>
        <p:spPr bwMode="auto">
          <a:xfrm>
            <a:off x="821055" y="1175385"/>
            <a:ext cx="5266055" cy="2337435"/>
          </a:xfrm>
          <a:prstGeom prst="rect">
            <a:avLst/>
          </a:prstGeom>
          <a:solidFill>
            <a:srgbClr val="633017"/>
          </a:solidFill>
          <a:ln>
            <a:noFill/>
          </a:ln>
        </p:spPr>
        <p:txBody>
          <a:bodyPr lIns="91319" tIns="45659" rIns="91319" bIns="45659"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solidFill>
              <a:latin typeface="微软雅黑" panose="020B0503020204020204" charset="-122"/>
              <a:ea typeface="微软雅黑" panose="020B0503020204020204" charset="-122"/>
              <a:sym typeface="Calibri" panose="020F0502020204030204" charset="0"/>
            </a:endParaRPr>
          </a:p>
        </p:txBody>
      </p:sp>
      <p:grpSp>
        <p:nvGrpSpPr>
          <p:cNvPr id="57" name="组合 56"/>
          <p:cNvGrpSpPr/>
          <p:nvPr/>
        </p:nvGrpSpPr>
        <p:grpSpPr>
          <a:xfrm>
            <a:off x="1659528" y="3689210"/>
            <a:ext cx="953933" cy="960661"/>
            <a:chOff x="1341389" y="2944341"/>
            <a:chExt cx="716756" cy="720329"/>
          </a:xfrm>
        </p:grpSpPr>
        <p:sp>
          <p:nvSpPr>
            <p:cNvPr id="4" name="Oval 4"/>
            <p:cNvSpPr>
              <a:spLocks noChangeArrowheads="1"/>
            </p:cNvSpPr>
            <p:nvPr/>
          </p:nvSpPr>
          <p:spPr bwMode="auto">
            <a:xfrm>
              <a:off x="1341389" y="2944341"/>
              <a:ext cx="716756" cy="720329"/>
            </a:xfrm>
            <a:prstGeom prst="ellipse">
              <a:avLst/>
            </a:prstGeom>
            <a:solidFill>
              <a:srgbClr val="633017"/>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solidFill>
                <a:latin typeface="微软雅黑" panose="020B0503020204020204" charset="-122"/>
                <a:ea typeface="微软雅黑" panose="020B0503020204020204" charset="-122"/>
                <a:sym typeface="Calibri" panose="020F0502020204030204" charset="0"/>
              </a:endParaRPr>
            </a:p>
          </p:txBody>
        </p:sp>
        <p:grpSp>
          <p:nvGrpSpPr>
            <p:cNvPr id="8" name="Group 20"/>
            <p:cNvGrpSpPr/>
            <p:nvPr/>
          </p:nvGrpSpPr>
          <p:grpSpPr bwMode="auto">
            <a:xfrm>
              <a:off x="1509267" y="3100313"/>
              <a:ext cx="401240" cy="404813"/>
              <a:chOff x="0" y="0"/>
              <a:chExt cx="401822" cy="404317"/>
            </a:xfrm>
          </p:grpSpPr>
          <p:sp>
            <p:nvSpPr>
              <p:cNvPr id="9"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0"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grpSp>
      </p:grpSp>
      <p:grpSp>
        <p:nvGrpSpPr>
          <p:cNvPr id="58" name="组合 57"/>
          <p:cNvGrpSpPr/>
          <p:nvPr/>
        </p:nvGrpSpPr>
        <p:grpSpPr>
          <a:xfrm>
            <a:off x="4294728" y="3689210"/>
            <a:ext cx="955518" cy="960661"/>
            <a:chOff x="3321398" y="2944341"/>
            <a:chExt cx="717947" cy="720329"/>
          </a:xfrm>
        </p:grpSpPr>
        <p:sp>
          <p:nvSpPr>
            <p:cNvPr id="5" name="Oval 12"/>
            <p:cNvSpPr>
              <a:spLocks noChangeArrowheads="1"/>
            </p:cNvSpPr>
            <p:nvPr/>
          </p:nvSpPr>
          <p:spPr bwMode="auto">
            <a:xfrm>
              <a:off x="3321398" y="2944341"/>
              <a:ext cx="717947" cy="720329"/>
            </a:xfrm>
            <a:prstGeom prst="ellipse">
              <a:avLst/>
            </a:prstGeom>
            <a:solidFill>
              <a:srgbClr val="627D01"/>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solidFill>
                <a:latin typeface="微软雅黑" panose="020B0503020204020204" charset="-122"/>
                <a:ea typeface="微软雅黑" panose="020B0503020204020204" charset="-122"/>
                <a:sym typeface="Calibri" panose="020F0502020204030204" charset="0"/>
              </a:endParaRPr>
            </a:p>
          </p:txBody>
        </p:sp>
        <p:grpSp>
          <p:nvGrpSpPr>
            <p:cNvPr id="11" name="Group 23"/>
            <p:cNvGrpSpPr/>
            <p:nvPr/>
          </p:nvGrpSpPr>
          <p:grpSpPr bwMode="auto">
            <a:xfrm>
              <a:off x="3519042" y="3144366"/>
              <a:ext cx="389334" cy="339329"/>
              <a:chOff x="0" y="0"/>
              <a:chExt cx="389342" cy="339426"/>
            </a:xfrm>
          </p:grpSpPr>
          <p:sp>
            <p:nvSpPr>
              <p:cNvPr id="12"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3"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4"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5"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6"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7"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8"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19" name="Rectangle 117"/>
              <p:cNvSpPr>
                <a:spLocks noChangeArrowheads="1"/>
              </p:cNvSpPr>
              <p:nvPr/>
            </p:nvSpPr>
            <p:spPr bwMode="auto">
              <a:xfrm>
                <a:off x="49916" y="114806"/>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0" name="Rectangle 118"/>
              <p:cNvSpPr>
                <a:spLocks noChangeArrowheads="1"/>
              </p:cNvSpPr>
              <p:nvPr/>
            </p:nvSpPr>
            <p:spPr bwMode="auto">
              <a:xfrm>
                <a:off x="49916" y="154738"/>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1" name="Rectangle 119"/>
              <p:cNvSpPr>
                <a:spLocks noChangeArrowheads="1"/>
              </p:cNvSpPr>
              <p:nvPr/>
            </p:nvSpPr>
            <p:spPr bwMode="auto">
              <a:xfrm>
                <a:off x="49916" y="199662"/>
                <a:ext cx="109814" cy="14975"/>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2" name="Rectangle 120"/>
              <p:cNvSpPr>
                <a:spLocks noChangeArrowheads="1"/>
              </p:cNvSpPr>
              <p:nvPr/>
            </p:nvSpPr>
            <p:spPr bwMode="auto">
              <a:xfrm>
                <a:off x="49916" y="242091"/>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grpSp>
      </p:grpSp>
      <p:grpSp>
        <p:nvGrpSpPr>
          <p:cNvPr id="60" name="组合 59"/>
          <p:cNvGrpSpPr/>
          <p:nvPr/>
        </p:nvGrpSpPr>
        <p:grpSpPr>
          <a:xfrm>
            <a:off x="9563543" y="3689210"/>
            <a:ext cx="952349" cy="960661"/>
            <a:chOff x="7280226" y="2944341"/>
            <a:chExt cx="715566" cy="720329"/>
          </a:xfrm>
        </p:grpSpPr>
        <p:sp>
          <p:nvSpPr>
            <p:cNvPr id="7" name="Oval 16"/>
            <p:cNvSpPr>
              <a:spLocks noChangeArrowheads="1"/>
            </p:cNvSpPr>
            <p:nvPr/>
          </p:nvSpPr>
          <p:spPr bwMode="auto">
            <a:xfrm>
              <a:off x="7280226" y="2944341"/>
              <a:ext cx="715566" cy="720329"/>
            </a:xfrm>
            <a:prstGeom prst="ellipse">
              <a:avLst/>
            </a:prstGeom>
            <a:solidFill>
              <a:srgbClr val="627D01"/>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solidFill>
                <a:latin typeface="微软雅黑" panose="020B0503020204020204" charset="-122"/>
                <a:ea typeface="微软雅黑" panose="020B0503020204020204" charset="-122"/>
                <a:sym typeface="Calibri" panose="020F0502020204030204" charset="0"/>
              </a:endParaRPr>
            </a:p>
          </p:txBody>
        </p:sp>
        <p:grpSp>
          <p:nvGrpSpPr>
            <p:cNvPr id="23" name="Group 35"/>
            <p:cNvGrpSpPr/>
            <p:nvPr/>
          </p:nvGrpSpPr>
          <p:grpSpPr bwMode="auto">
            <a:xfrm>
              <a:off x="7448104" y="3109838"/>
              <a:ext cx="379809" cy="376238"/>
              <a:chOff x="0" y="0"/>
              <a:chExt cx="379359" cy="376864"/>
            </a:xfrm>
          </p:grpSpPr>
          <p:sp>
            <p:nvSpPr>
              <p:cNvPr id="24"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25" name="Rectangle 151"/>
              <p:cNvSpPr>
                <a:spLocks noChangeArrowheads="1"/>
              </p:cNvSpPr>
              <p:nvPr/>
            </p:nvSpPr>
            <p:spPr bwMode="auto">
              <a:xfrm>
                <a:off x="144756" y="272040"/>
                <a:ext cx="22463"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6" name="Rectangle 152"/>
              <p:cNvSpPr>
                <a:spLocks noChangeArrowheads="1"/>
              </p:cNvSpPr>
              <p:nvPr/>
            </p:nvSpPr>
            <p:spPr bwMode="auto">
              <a:xfrm>
                <a:off x="179697"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7" name="Rectangle 153"/>
              <p:cNvSpPr>
                <a:spLocks noChangeArrowheads="1"/>
              </p:cNvSpPr>
              <p:nvPr/>
            </p:nvSpPr>
            <p:spPr bwMode="auto">
              <a:xfrm>
                <a:off x="214638"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28"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29" name="Freeform 155"/>
              <p:cNvSpPr>
                <a:spLocks noChangeArrowheads="1"/>
              </p:cNvSpPr>
              <p:nvPr/>
            </p:nvSpPr>
            <p:spPr bwMode="auto">
              <a:xfrm>
                <a:off x="67387" y="272040"/>
                <a:ext cx="22463" cy="19966"/>
              </a:xfrm>
              <a:custGeom>
                <a:avLst/>
                <a:gdLst>
                  <a:gd name="T0" fmla="*/ 0 w 9"/>
                  <a:gd name="T1" fmla="*/ 14975 h 8"/>
                  <a:gd name="T2" fmla="*/ 7488 w 9"/>
                  <a:gd name="T3" fmla="*/ 19966 h 8"/>
                  <a:gd name="T4" fmla="*/ 22463 w 9"/>
                  <a:gd name="T5" fmla="*/ 2496 h 8"/>
                  <a:gd name="T6" fmla="*/ 17471 w 9"/>
                  <a:gd name="T7" fmla="*/ 0 h 8"/>
                  <a:gd name="T8" fmla="*/ 0 w 9"/>
                  <a:gd name="T9" fmla="*/ 14975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0"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1"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2"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3" name="Rectangle 159"/>
              <p:cNvSpPr>
                <a:spLocks noChangeArrowheads="1"/>
              </p:cNvSpPr>
              <p:nvPr/>
            </p:nvSpPr>
            <p:spPr bwMode="auto">
              <a:xfrm>
                <a:off x="187185" y="34941"/>
                <a:ext cx="7488" cy="224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34"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5"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6"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5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7"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8"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39"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40" name="Rectangle 166"/>
              <p:cNvSpPr>
                <a:spLocks noChangeArrowheads="1"/>
              </p:cNvSpPr>
              <p:nvPr/>
            </p:nvSpPr>
            <p:spPr bwMode="auto">
              <a:xfrm>
                <a:off x="39933" y="174705"/>
                <a:ext cx="24958" cy="7488"/>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sp>
            <p:nvSpPr>
              <p:cNvPr id="41" name="Rectangle 167"/>
              <p:cNvSpPr>
                <a:spLocks noChangeArrowheads="1"/>
              </p:cNvSpPr>
              <p:nvPr/>
            </p:nvSpPr>
            <p:spPr bwMode="auto">
              <a:xfrm>
                <a:off x="316965" y="177200"/>
                <a:ext cx="27454" cy="7488"/>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chemeClr val="tx1"/>
                  </a:solidFill>
                  <a:latin typeface="微软雅黑" panose="020B0503020204020204" charset="-122"/>
                  <a:ea typeface="微软雅黑" panose="020B0503020204020204" charset="-122"/>
                  <a:sym typeface="Calibri" panose="020F0502020204030204" charset="0"/>
                </a:endParaRPr>
              </a:p>
            </p:txBody>
          </p:sp>
        </p:grpSp>
      </p:grpSp>
      <p:grpSp>
        <p:nvGrpSpPr>
          <p:cNvPr id="59" name="组合 58"/>
          <p:cNvGrpSpPr/>
          <p:nvPr/>
        </p:nvGrpSpPr>
        <p:grpSpPr>
          <a:xfrm>
            <a:off x="6929928" y="3689210"/>
            <a:ext cx="953933" cy="960661"/>
            <a:chOff x="5301408" y="2944341"/>
            <a:chExt cx="716756" cy="720329"/>
          </a:xfrm>
        </p:grpSpPr>
        <p:sp>
          <p:nvSpPr>
            <p:cNvPr id="6" name="Oval 14"/>
            <p:cNvSpPr>
              <a:spLocks noChangeArrowheads="1"/>
            </p:cNvSpPr>
            <p:nvPr/>
          </p:nvSpPr>
          <p:spPr bwMode="auto">
            <a:xfrm>
              <a:off x="5301408" y="2944341"/>
              <a:ext cx="716756" cy="720329"/>
            </a:xfrm>
            <a:prstGeom prst="ellipse">
              <a:avLst/>
            </a:prstGeom>
            <a:solidFill>
              <a:srgbClr val="633017"/>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solidFill>
                <a:latin typeface="微软雅黑" panose="020B0503020204020204" charset="-122"/>
                <a:ea typeface="微软雅黑" panose="020B0503020204020204" charset="-122"/>
                <a:sym typeface="Calibri" panose="020F0502020204030204" charset="0"/>
              </a:endParaRPr>
            </a:p>
          </p:txBody>
        </p:sp>
        <p:grpSp>
          <p:nvGrpSpPr>
            <p:cNvPr id="42" name="Group 54"/>
            <p:cNvGrpSpPr/>
            <p:nvPr/>
          </p:nvGrpSpPr>
          <p:grpSpPr bwMode="auto">
            <a:xfrm>
              <a:off x="5513338" y="3145557"/>
              <a:ext cx="300038" cy="389334"/>
              <a:chOff x="0" y="0"/>
              <a:chExt cx="299494" cy="389342"/>
            </a:xfrm>
          </p:grpSpPr>
          <p:sp>
            <p:nvSpPr>
              <p:cNvPr id="43"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sp>
            <p:nvSpPr>
              <p:cNvPr id="44"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tx1"/>
                  </a:solidFill>
                  <a:latin typeface="微软雅黑" panose="020B0503020204020204" charset="-122"/>
                  <a:ea typeface="微软雅黑" panose="020B0503020204020204" charset="-122"/>
                </a:endParaRPr>
              </a:p>
            </p:txBody>
          </p:sp>
        </p:grpSp>
      </p:grpSp>
      <p:grpSp>
        <p:nvGrpSpPr>
          <p:cNvPr id="65" name="组合 64"/>
          <p:cNvGrpSpPr/>
          <p:nvPr/>
        </p:nvGrpSpPr>
        <p:grpSpPr>
          <a:xfrm>
            <a:off x="1545437" y="1558293"/>
            <a:ext cx="4188114" cy="1776279"/>
            <a:chOff x="1255664" y="1346523"/>
            <a:chExt cx="3146822" cy="1331901"/>
          </a:xfrm>
        </p:grpSpPr>
        <p:sp>
          <p:nvSpPr>
            <p:cNvPr id="45" name="矩形 104"/>
            <p:cNvSpPr>
              <a:spLocks noChangeArrowheads="1"/>
            </p:cNvSpPr>
            <p:nvPr/>
          </p:nvSpPr>
          <p:spPr bwMode="auto">
            <a:xfrm>
              <a:off x="2107034" y="1346523"/>
              <a:ext cx="990527"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300" dirty="0">
                  <a:solidFill>
                    <a:schemeClr val="bg1"/>
                  </a:solidFill>
                  <a:latin typeface="微软雅黑" panose="020B0503020204020204" charset="-122"/>
                  <a:ea typeface="微软雅黑" panose="020B0503020204020204" charset="-122"/>
                  <a:sym typeface="方正兰亭黑_GBK" panose="02000000000000000000" pitchFamily="2" charset="-122"/>
                </a:rPr>
                <a:t>添加标题</a:t>
              </a:r>
            </a:p>
          </p:txBody>
        </p:sp>
        <p:sp>
          <p:nvSpPr>
            <p:cNvPr id="46" name="矩形 47"/>
            <p:cNvSpPr>
              <a:spLocks noChangeArrowheads="1"/>
            </p:cNvSpPr>
            <p:nvPr/>
          </p:nvSpPr>
          <p:spPr bwMode="auto">
            <a:xfrm>
              <a:off x="1255664" y="1685851"/>
              <a:ext cx="3146822" cy="99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just" eaLnBrk="1" fontAlgn="base" hangingPunct="1">
                <a:lnSpc>
                  <a:spcPct val="100000"/>
                </a:lnSpc>
                <a:spcBef>
                  <a:spcPct val="0"/>
                </a:spcBef>
                <a:spcAft>
                  <a:spcPct val="0"/>
                </a:spcAft>
                <a:buNone/>
              </a:pPr>
              <a:r>
                <a:rPr lang="zh-CN" altLang="en-US" sz="1600" dirty="0">
                  <a:solidFill>
                    <a:schemeClr val="bg1"/>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eaLnBrk="1" fontAlgn="base" hangingPunct="1">
                <a:lnSpc>
                  <a:spcPct val="100000"/>
                </a:lnSpc>
                <a:spcBef>
                  <a:spcPct val="0"/>
                </a:spcBef>
                <a:spcAft>
                  <a:spcPct val="0"/>
                </a:spcAft>
                <a:buNone/>
              </a:pPr>
              <a:endParaRPr lang="zh-CN" altLang="en-US" sz="1600" dirty="0">
                <a:solidFill>
                  <a:schemeClr val="bg1"/>
                </a:solidFill>
                <a:latin typeface="微软雅黑" panose="020B0503020204020204" charset="-122"/>
                <a:ea typeface="微软雅黑" panose="020B0503020204020204" charset="-122"/>
                <a:cs typeface="方正兰亭纤黑简体"/>
              </a:endParaRPr>
            </a:p>
          </p:txBody>
        </p:sp>
      </p:grpSp>
      <p:grpSp>
        <p:nvGrpSpPr>
          <p:cNvPr id="61" name="组合 60"/>
          <p:cNvGrpSpPr/>
          <p:nvPr/>
        </p:nvGrpSpPr>
        <p:grpSpPr>
          <a:xfrm>
            <a:off x="820845" y="4764194"/>
            <a:ext cx="2658243" cy="1249180"/>
            <a:chOff x="711225" y="3750395"/>
            <a:chExt cx="1997323" cy="936668"/>
          </a:xfrm>
        </p:grpSpPr>
        <p:sp>
          <p:nvSpPr>
            <p:cNvPr id="47" name="矩形 106"/>
            <p:cNvSpPr>
              <a:spLocks noChangeArrowheads="1"/>
            </p:cNvSpPr>
            <p:nvPr/>
          </p:nvSpPr>
          <p:spPr bwMode="auto">
            <a:xfrm>
              <a:off x="1117551"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solidFill>
                    <a:schemeClr val="tx1"/>
                  </a:solidFill>
                  <a:latin typeface="微软雅黑" panose="020B0503020204020204" charset="-122"/>
                  <a:ea typeface="微软雅黑" panose="020B0503020204020204" charset="-122"/>
                  <a:sym typeface="方正兰亭黑_GBK" panose="02000000000000000000" pitchFamily="2" charset="-122"/>
                </a:rPr>
                <a:t>添加标题</a:t>
              </a:r>
            </a:p>
          </p:txBody>
        </p:sp>
        <p:sp>
          <p:nvSpPr>
            <p:cNvPr id="48" name="矩形 47"/>
            <p:cNvSpPr>
              <a:spLocks noChangeArrowheads="1"/>
            </p:cNvSpPr>
            <p:nvPr/>
          </p:nvSpPr>
          <p:spPr bwMode="auto">
            <a:xfrm>
              <a:off x="711225" y="4063822"/>
              <a:ext cx="1997323"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schemeClr val="tx1"/>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2" name="组合 61"/>
          <p:cNvGrpSpPr/>
          <p:nvPr/>
        </p:nvGrpSpPr>
        <p:grpSpPr>
          <a:xfrm>
            <a:off x="3563267" y="4764195"/>
            <a:ext cx="2633614" cy="1251966"/>
            <a:chOff x="2771800" y="3750395"/>
            <a:chExt cx="1978818" cy="938757"/>
          </a:xfrm>
        </p:grpSpPr>
        <p:sp>
          <p:nvSpPr>
            <p:cNvPr id="49" name="矩形 108"/>
            <p:cNvSpPr>
              <a:spLocks noChangeArrowheads="1"/>
            </p:cNvSpPr>
            <p:nvPr/>
          </p:nvSpPr>
          <p:spPr bwMode="auto">
            <a:xfrm>
              <a:off x="3097561" y="3750395"/>
              <a:ext cx="1163240"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solidFill>
                    <a:schemeClr val="tx1"/>
                  </a:solidFill>
                  <a:latin typeface="微软雅黑" panose="020B0503020204020204" charset="-122"/>
                  <a:ea typeface="微软雅黑" panose="020B0503020204020204" charset="-122"/>
                  <a:sym typeface="方正兰亭黑_GBK" panose="02000000000000000000" pitchFamily="2" charset="-122"/>
                </a:rPr>
                <a:t>添加标题</a:t>
              </a:r>
            </a:p>
          </p:txBody>
        </p:sp>
        <p:sp>
          <p:nvSpPr>
            <p:cNvPr id="50" name="矩形 47"/>
            <p:cNvSpPr>
              <a:spLocks noChangeArrowheads="1"/>
            </p:cNvSpPr>
            <p:nvPr/>
          </p:nvSpPr>
          <p:spPr bwMode="auto">
            <a:xfrm>
              <a:off x="2771800" y="406591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schemeClr val="tx1"/>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3" name="组合 62"/>
          <p:cNvGrpSpPr/>
          <p:nvPr/>
        </p:nvGrpSpPr>
        <p:grpSpPr>
          <a:xfrm>
            <a:off x="6246665" y="4764198"/>
            <a:ext cx="2633614" cy="1235213"/>
            <a:chOff x="4788024" y="3750395"/>
            <a:chExt cx="1978818" cy="926195"/>
          </a:xfrm>
        </p:grpSpPr>
        <p:sp>
          <p:nvSpPr>
            <p:cNvPr id="53" name="矩形 112"/>
            <p:cNvSpPr>
              <a:spLocks noChangeArrowheads="1"/>
            </p:cNvSpPr>
            <p:nvPr/>
          </p:nvSpPr>
          <p:spPr bwMode="auto">
            <a:xfrm>
              <a:off x="5077570" y="3750395"/>
              <a:ext cx="116324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solidFill>
                    <a:schemeClr val="tx1"/>
                  </a:solidFill>
                  <a:latin typeface="微软雅黑" panose="020B0503020204020204" charset="-122"/>
                  <a:ea typeface="微软雅黑" panose="020B0503020204020204" charset="-122"/>
                  <a:sym typeface="方正兰亭黑_GBK" panose="02000000000000000000" pitchFamily="2" charset="-122"/>
                </a:rPr>
                <a:t>添加标题</a:t>
              </a:r>
            </a:p>
          </p:txBody>
        </p:sp>
        <p:sp>
          <p:nvSpPr>
            <p:cNvPr id="55" name="矩形 47"/>
            <p:cNvSpPr>
              <a:spLocks noChangeArrowheads="1"/>
            </p:cNvSpPr>
            <p:nvPr/>
          </p:nvSpPr>
          <p:spPr bwMode="auto">
            <a:xfrm>
              <a:off x="4788024" y="4053349"/>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schemeClr val="tx1"/>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4" name="组合 63"/>
          <p:cNvGrpSpPr/>
          <p:nvPr/>
        </p:nvGrpSpPr>
        <p:grpSpPr>
          <a:xfrm>
            <a:off x="8884011" y="4764198"/>
            <a:ext cx="2633614" cy="1213063"/>
            <a:chOff x="6769646" y="3750395"/>
            <a:chExt cx="1978818" cy="909587"/>
          </a:xfrm>
        </p:grpSpPr>
        <p:sp>
          <p:nvSpPr>
            <p:cNvPr id="51" name="矩形 110"/>
            <p:cNvSpPr>
              <a:spLocks noChangeArrowheads="1"/>
            </p:cNvSpPr>
            <p:nvPr/>
          </p:nvSpPr>
          <p:spPr bwMode="auto">
            <a:xfrm>
              <a:off x="7056389"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solidFill>
                    <a:schemeClr val="tx1"/>
                  </a:solidFill>
                  <a:latin typeface="微软雅黑" panose="020B0503020204020204" charset="-122"/>
                  <a:ea typeface="微软雅黑" panose="020B0503020204020204" charset="-122"/>
                  <a:sym typeface="方正兰亭黑_GBK" panose="02000000000000000000" pitchFamily="2" charset="-122"/>
                </a:rPr>
                <a:t>添加标题</a:t>
              </a:r>
            </a:p>
          </p:txBody>
        </p:sp>
        <p:sp>
          <p:nvSpPr>
            <p:cNvPr id="56" name="矩形 47"/>
            <p:cNvSpPr>
              <a:spLocks noChangeArrowheads="1"/>
            </p:cNvSpPr>
            <p:nvPr/>
          </p:nvSpPr>
          <p:spPr bwMode="auto">
            <a:xfrm>
              <a:off x="6769646" y="403674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schemeClr val="tx1"/>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sp>
        <p:nvSpPr>
          <p:cNvPr id="52"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54"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71" name="图片 70"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72" name="图片 71"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barn(inVertical)">
                                      <p:cBhvr>
                                        <p:cTn id="16" dur="500"/>
                                        <p:tgtEl>
                                          <p:spTgt spid="65"/>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500"/>
                                        <p:tgtEl>
                                          <p:spTgt spid="57"/>
                                        </p:tgtEl>
                                      </p:cBhvr>
                                    </p:animEffect>
                                    <p:anim calcmode="lin" valueType="num">
                                      <p:cBhvr>
                                        <p:cTn id="21" dur="500" fill="hold"/>
                                        <p:tgtEl>
                                          <p:spTgt spid="57"/>
                                        </p:tgtEl>
                                        <p:attrNameLst>
                                          <p:attrName>ppt_x</p:attrName>
                                        </p:attrNameLst>
                                      </p:cBhvr>
                                      <p:tavLst>
                                        <p:tav tm="0">
                                          <p:val>
                                            <p:strVal val="#ppt_x"/>
                                          </p:val>
                                        </p:tav>
                                        <p:tav tm="100000">
                                          <p:val>
                                            <p:strVal val="#ppt_x"/>
                                          </p:val>
                                        </p:tav>
                                      </p:tavLst>
                                    </p:anim>
                                    <p:anim calcmode="lin" valueType="num">
                                      <p:cBhvr>
                                        <p:cTn id="22" dur="500" fill="hold"/>
                                        <p:tgtEl>
                                          <p:spTgt spid="5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anim calcmode="lin" valueType="num">
                                      <p:cBhvr>
                                        <p:cTn id="27" dur="500" fill="hold"/>
                                        <p:tgtEl>
                                          <p:spTgt spid="61"/>
                                        </p:tgtEl>
                                        <p:attrNameLst>
                                          <p:attrName>ppt_x</p:attrName>
                                        </p:attrNameLst>
                                      </p:cBhvr>
                                      <p:tavLst>
                                        <p:tav tm="0">
                                          <p:val>
                                            <p:strVal val="#ppt_x"/>
                                          </p:val>
                                        </p:tav>
                                        <p:tav tm="100000">
                                          <p:val>
                                            <p:strVal val="#ppt_x"/>
                                          </p:val>
                                        </p:tav>
                                      </p:tavLst>
                                    </p:anim>
                                    <p:anim calcmode="lin" valueType="num">
                                      <p:cBhvr>
                                        <p:cTn id="28" dur="500" fill="hold"/>
                                        <p:tgtEl>
                                          <p:spTgt spid="6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anim calcmode="lin" valueType="num">
                                      <p:cBhvr>
                                        <p:cTn id="33" dur="500" fill="hold"/>
                                        <p:tgtEl>
                                          <p:spTgt spid="58"/>
                                        </p:tgtEl>
                                        <p:attrNameLst>
                                          <p:attrName>ppt_x</p:attrName>
                                        </p:attrNameLst>
                                      </p:cBhvr>
                                      <p:tavLst>
                                        <p:tav tm="0">
                                          <p:val>
                                            <p:strVal val="#ppt_x"/>
                                          </p:val>
                                        </p:tav>
                                        <p:tav tm="100000">
                                          <p:val>
                                            <p:strVal val="#ppt_x"/>
                                          </p:val>
                                        </p:tav>
                                      </p:tavLst>
                                    </p:anim>
                                    <p:anim calcmode="lin" valueType="num">
                                      <p:cBhvr>
                                        <p:cTn id="34" dur="500" fill="hold"/>
                                        <p:tgtEl>
                                          <p:spTgt spid="58"/>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anim calcmode="lin" valueType="num">
                                      <p:cBhvr>
                                        <p:cTn id="39" dur="500" fill="hold"/>
                                        <p:tgtEl>
                                          <p:spTgt spid="62"/>
                                        </p:tgtEl>
                                        <p:attrNameLst>
                                          <p:attrName>ppt_x</p:attrName>
                                        </p:attrNameLst>
                                      </p:cBhvr>
                                      <p:tavLst>
                                        <p:tav tm="0">
                                          <p:val>
                                            <p:strVal val="#ppt_x"/>
                                          </p:val>
                                        </p:tav>
                                        <p:tav tm="100000">
                                          <p:val>
                                            <p:strVal val="#ppt_x"/>
                                          </p:val>
                                        </p:tav>
                                      </p:tavLst>
                                    </p:anim>
                                    <p:anim calcmode="lin" valueType="num">
                                      <p:cBhvr>
                                        <p:cTn id="40" dur="500" fill="hold"/>
                                        <p:tgtEl>
                                          <p:spTgt spid="62"/>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anim calcmode="lin" valueType="num">
                                      <p:cBhvr>
                                        <p:cTn id="45" dur="500" fill="hold"/>
                                        <p:tgtEl>
                                          <p:spTgt spid="59"/>
                                        </p:tgtEl>
                                        <p:attrNameLst>
                                          <p:attrName>ppt_x</p:attrName>
                                        </p:attrNameLst>
                                      </p:cBhvr>
                                      <p:tavLst>
                                        <p:tav tm="0">
                                          <p:val>
                                            <p:strVal val="#ppt_x"/>
                                          </p:val>
                                        </p:tav>
                                        <p:tav tm="100000">
                                          <p:val>
                                            <p:strVal val="#ppt_x"/>
                                          </p:val>
                                        </p:tav>
                                      </p:tavLst>
                                    </p:anim>
                                    <p:anim calcmode="lin" valueType="num">
                                      <p:cBhvr>
                                        <p:cTn id="46" dur="500" fill="hold"/>
                                        <p:tgtEl>
                                          <p:spTgt spid="59"/>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42" presetClass="entr" presetSubtype="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anim calcmode="lin" valueType="num">
                                      <p:cBhvr>
                                        <p:cTn id="51" dur="500" fill="hold"/>
                                        <p:tgtEl>
                                          <p:spTgt spid="63"/>
                                        </p:tgtEl>
                                        <p:attrNameLst>
                                          <p:attrName>ppt_x</p:attrName>
                                        </p:attrNameLst>
                                      </p:cBhvr>
                                      <p:tavLst>
                                        <p:tav tm="0">
                                          <p:val>
                                            <p:strVal val="#ppt_x"/>
                                          </p:val>
                                        </p:tav>
                                        <p:tav tm="100000">
                                          <p:val>
                                            <p:strVal val="#ppt_x"/>
                                          </p:val>
                                        </p:tav>
                                      </p:tavLst>
                                    </p:anim>
                                    <p:anim calcmode="lin" valueType="num">
                                      <p:cBhvr>
                                        <p:cTn id="52" dur="500" fill="hold"/>
                                        <p:tgtEl>
                                          <p:spTgt spid="63"/>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42" presetClass="entr" presetSubtype="0"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500"/>
                                        <p:tgtEl>
                                          <p:spTgt spid="60"/>
                                        </p:tgtEl>
                                      </p:cBhvr>
                                    </p:animEffect>
                                    <p:anim calcmode="lin" valueType="num">
                                      <p:cBhvr>
                                        <p:cTn id="57" dur="500" fill="hold"/>
                                        <p:tgtEl>
                                          <p:spTgt spid="60"/>
                                        </p:tgtEl>
                                        <p:attrNameLst>
                                          <p:attrName>ppt_x</p:attrName>
                                        </p:attrNameLst>
                                      </p:cBhvr>
                                      <p:tavLst>
                                        <p:tav tm="0">
                                          <p:val>
                                            <p:strVal val="#ppt_x"/>
                                          </p:val>
                                        </p:tav>
                                        <p:tav tm="100000">
                                          <p:val>
                                            <p:strVal val="#ppt_x"/>
                                          </p:val>
                                        </p:tav>
                                      </p:tavLst>
                                    </p:anim>
                                    <p:anim calcmode="lin" valueType="num">
                                      <p:cBhvr>
                                        <p:cTn id="58" dur="5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42" presetClass="entr" presetSubtype="0"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anim calcmode="lin" valueType="num">
                                      <p:cBhvr>
                                        <p:cTn id="63" dur="500" fill="hold"/>
                                        <p:tgtEl>
                                          <p:spTgt spid="64"/>
                                        </p:tgtEl>
                                        <p:attrNameLst>
                                          <p:attrName>ppt_x</p:attrName>
                                        </p:attrNameLst>
                                      </p:cBhvr>
                                      <p:tavLst>
                                        <p:tav tm="0">
                                          <p:val>
                                            <p:strVal val="#ppt_x"/>
                                          </p:val>
                                        </p:tav>
                                        <p:tav tm="100000">
                                          <p:val>
                                            <p:strVal val="#ppt_x"/>
                                          </p:val>
                                        </p:tav>
                                      </p:tavLst>
                                    </p:anim>
                                    <p:anim calcmode="lin" valueType="num">
                                      <p:cBhvr>
                                        <p:cTn id="64"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49115" y="2470569"/>
            <a:ext cx="2034550" cy="1816080"/>
            <a:chOff x="3342359" y="1161598"/>
            <a:chExt cx="2123116" cy="1895135"/>
          </a:xfrm>
          <a:effectLst>
            <a:outerShdw blurRad="63500" sx="102000" sy="102000" algn="ctr" rotWithShape="0">
              <a:prstClr val="black">
                <a:alpha val="40000"/>
              </a:prstClr>
            </a:outerShdw>
          </a:effectLst>
        </p:grpSpPr>
        <p:sp>
          <p:nvSpPr>
            <p:cNvPr id="12" name="任意多边形 11"/>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33017"/>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1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vert="horz" wrap="square" lIns="91440" tIns="45720" rIns="91440" bIns="45720" numCol="1" anchor="t" anchorCtr="0" compatLnSpc="1"/>
            <a:lstStyle/>
            <a:p>
              <a:endParaRPr lang="zh-CN" altLang="en-US">
                <a:solidFill>
                  <a:schemeClr val="tx1"/>
                </a:solidFill>
              </a:endParaRPr>
            </a:p>
          </p:txBody>
        </p:sp>
      </p:grpSp>
      <p:grpSp>
        <p:nvGrpSpPr>
          <p:cNvPr id="14" name="组合 13"/>
          <p:cNvGrpSpPr/>
          <p:nvPr/>
        </p:nvGrpSpPr>
        <p:grpSpPr>
          <a:xfrm>
            <a:off x="3505299" y="3384345"/>
            <a:ext cx="1969029" cy="1757595"/>
            <a:chOff x="3342359" y="1161598"/>
            <a:chExt cx="2123116" cy="1895135"/>
          </a:xfrm>
          <a:effectLst>
            <a:outerShdw blurRad="63500" sx="102000" sy="102000" algn="ctr" rotWithShape="0">
              <a:prstClr val="black">
                <a:alpha val="40000"/>
              </a:prstClr>
            </a:outerShdw>
          </a:effectLst>
        </p:grpSpPr>
        <p:sp>
          <p:nvSpPr>
            <p:cNvPr id="15" name="任意多边形 14"/>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27D01"/>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16"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vert="horz" wrap="square" lIns="91440" tIns="45720" rIns="91440" bIns="45720" numCol="1" anchor="t" anchorCtr="0" compatLnSpc="1"/>
            <a:lstStyle/>
            <a:p>
              <a:endParaRPr lang="zh-CN" altLang="en-US">
                <a:solidFill>
                  <a:schemeClr val="tx1"/>
                </a:solidFill>
              </a:endParaRPr>
            </a:p>
          </p:txBody>
        </p:sp>
      </p:grpSp>
      <p:grpSp>
        <p:nvGrpSpPr>
          <p:cNvPr id="17" name="组合 16"/>
          <p:cNvGrpSpPr/>
          <p:nvPr/>
        </p:nvGrpSpPr>
        <p:grpSpPr>
          <a:xfrm>
            <a:off x="5089475" y="2483486"/>
            <a:ext cx="2020080" cy="1803164"/>
            <a:chOff x="3342359" y="1161598"/>
            <a:chExt cx="2123116" cy="1895135"/>
          </a:xfrm>
          <a:effectLst>
            <a:outerShdw blurRad="63500" sx="102000" sy="102000" algn="ctr" rotWithShape="0">
              <a:prstClr val="black">
                <a:alpha val="40000"/>
              </a:prstClr>
            </a:outerShdw>
          </a:effectLst>
        </p:grpSpPr>
        <p:sp>
          <p:nvSpPr>
            <p:cNvPr id="18" name="任意多边形 17"/>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33017"/>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19"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vert="horz" wrap="square" lIns="91440" tIns="45720" rIns="91440" bIns="45720" numCol="1" anchor="t" anchorCtr="0" compatLnSpc="1"/>
            <a:lstStyle/>
            <a:p>
              <a:endParaRPr lang="zh-CN" altLang="en-US">
                <a:solidFill>
                  <a:schemeClr val="tx1"/>
                </a:solidFill>
              </a:endParaRPr>
            </a:p>
          </p:txBody>
        </p:sp>
      </p:grpSp>
      <p:grpSp>
        <p:nvGrpSpPr>
          <p:cNvPr id="20" name="组合 19"/>
          <p:cNvGrpSpPr/>
          <p:nvPr/>
        </p:nvGrpSpPr>
        <p:grpSpPr>
          <a:xfrm>
            <a:off x="6733650" y="3397263"/>
            <a:ext cx="1956225" cy="1744677"/>
            <a:chOff x="3337529" y="1161598"/>
            <a:chExt cx="2138277" cy="1907040"/>
          </a:xfrm>
          <a:effectLst>
            <a:outerShdw blurRad="63500" sx="102000" sy="102000" algn="ctr" rotWithShape="0">
              <a:prstClr val="black">
                <a:alpha val="40000"/>
              </a:prstClr>
            </a:outerShdw>
          </a:effectLst>
        </p:grpSpPr>
        <p:sp>
          <p:nvSpPr>
            <p:cNvPr id="21" name="任意多边形 2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87071"/>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22"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27D01"/>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2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vert="horz" wrap="square" lIns="91440" tIns="45720" rIns="91440" bIns="45720" numCol="1" anchor="t" anchorCtr="0" compatLnSpc="1"/>
            <a:lstStyle/>
            <a:p>
              <a:endParaRPr lang="zh-CN" altLang="en-US">
                <a:solidFill>
                  <a:schemeClr val="tx1"/>
                </a:solidFill>
              </a:endParaRPr>
            </a:p>
          </p:txBody>
        </p:sp>
      </p:grpSp>
      <p:grpSp>
        <p:nvGrpSpPr>
          <p:cNvPr id="24" name="组合 23"/>
          <p:cNvGrpSpPr/>
          <p:nvPr/>
        </p:nvGrpSpPr>
        <p:grpSpPr>
          <a:xfrm>
            <a:off x="8305021" y="2529055"/>
            <a:ext cx="1969030" cy="1757596"/>
            <a:chOff x="3342359" y="1161599"/>
            <a:chExt cx="2123116" cy="1895135"/>
          </a:xfrm>
          <a:effectLst>
            <a:outerShdw blurRad="63500" sx="102000" sy="102000" algn="ctr" rotWithShape="0">
              <a:prstClr val="black">
                <a:alpha val="40000"/>
              </a:prstClr>
            </a:outerShdw>
          </a:effectLst>
        </p:grpSpPr>
        <p:sp>
          <p:nvSpPr>
            <p:cNvPr id="25" name="任意多边形 24"/>
            <p:cNvSpPr/>
            <p:nvPr/>
          </p:nvSpPr>
          <p:spPr bwMode="auto">
            <a:xfrm rot="10800000">
              <a:off x="3342359" y="1161599"/>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33017"/>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a:solidFill>
                  <a:schemeClr val="tx1"/>
                </a:solidFill>
              </a:endParaRPr>
            </a:p>
          </p:txBody>
        </p:sp>
        <p:sp>
          <p:nvSpPr>
            <p:cNvPr id="26"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vert="horz" wrap="square" lIns="91440" tIns="45720" rIns="91440" bIns="45720" numCol="1" anchor="t" anchorCtr="0" compatLnSpc="1"/>
            <a:lstStyle/>
            <a:p>
              <a:endParaRPr lang="zh-CN" altLang="en-US">
                <a:solidFill>
                  <a:schemeClr val="tx1"/>
                </a:solidFill>
              </a:endParaRPr>
            </a:p>
          </p:txBody>
        </p:sp>
      </p:grpSp>
      <p:sp>
        <p:nvSpPr>
          <p:cNvPr id="27" name="Freeform 1560"/>
          <p:cNvSpPr>
            <a:spLocks noEditPoints="1"/>
          </p:cNvSpPr>
          <p:nvPr/>
        </p:nvSpPr>
        <p:spPr bwMode="auto">
          <a:xfrm>
            <a:off x="2535470" y="3068960"/>
            <a:ext cx="735019" cy="654789"/>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4F1F0B"/>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28" name="组合 27"/>
          <p:cNvGrpSpPr/>
          <p:nvPr/>
        </p:nvGrpSpPr>
        <p:grpSpPr>
          <a:xfrm>
            <a:off x="4194634" y="4005064"/>
            <a:ext cx="558203" cy="550083"/>
            <a:chOff x="3451225" y="3006725"/>
            <a:chExt cx="436563" cy="430213"/>
          </a:xfrm>
          <a:solidFill>
            <a:srgbClr val="4F1F0B"/>
          </a:solidFill>
        </p:grpSpPr>
        <p:sp>
          <p:nvSpPr>
            <p:cNvPr id="29" name="Freeform 828"/>
            <p:cNvSpPr>
              <a:spLocks noEditPoints="1"/>
            </p:cNvSpPr>
            <p:nvPr/>
          </p:nvSpPr>
          <p:spPr bwMode="auto">
            <a:xfrm>
              <a:off x="3451225" y="3006725"/>
              <a:ext cx="376238" cy="430213"/>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30" name="Rectangle 829"/>
            <p:cNvSpPr>
              <a:spLocks noChangeArrowheads="1"/>
            </p:cNvSpPr>
            <p:nvPr/>
          </p:nvSpPr>
          <p:spPr bwMode="auto">
            <a:xfrm>
              <a:off x="3848100" y="3006725"/>
              <a:ext cx="396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34" name="Rectangle 830"/>
            <p:cNvSpPr>
              <a:spLocks noChangeArrowheads="1"/>
            </p:cNvSpPr>
            <p:nvPr/>
          </p:nvSpPr>
          <p:spPr bwMode="auto">
            <a:xfrm>
              <a:off x="3848100" y="3128963"/>
              <a:ext cx="39688" cy="100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35" name="Rectangle 831"/>
            <p:cNvSpPr>
              <a:spLocks noChangeArrowheads="1"/>
            </p:cNvSpPr>
            <p:nvPr/>
          </p:nvSpPr>
          <p:spPr bwMode="auto">
            <a:xfrm>
              <a:off x="3848100" y="3254375"/>
              <a:ext cx="39688" cy="100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solidFill>
              </a:endParaRPr>
            </a:p>
          </p:txBody>
        </p:sp>
      </p:grpSp>
      <p:grpSp>
        <p:nvGrpSpPr>
          <p:cNvPr id="36" name="组合 35"/>
          <p:cNvGrpSpPr/>
          <p:nvPr/>
        </p:nvGrpSpPr>
        <p:grpSpPr>
          <a:xfrm>
            <a:off x="5881535" y="3140968"/>
            <a:ext cx="485312" cy="632640"/>
            <a:chOff x="10058400" y="1028700"/>
            <a:chExt cx="266700" cy="347663"/>
          </a:xfrm>
          <a:solidFill>
            <a:srgbClr val="4F1F0B"/>
          </a:solidFill>
        </p:grpSpPr>
        <p:sp>
          <p:nvSpPr>
            <p:cNvPr id="37" name="Freeform 1558"/>
            <p:cNvSpPr>
              <a:spLocks noEditPoints="1"/>
            </p:cNvSpPr>
            <p:nvPr/>
          </p:nvSpPr>
          <p:spPr bwMode="auto">
            <a:xfrm>
              <a:off x="10058400" y="1028700"/>
              <a:ext cx="266700" cy="347663"/>
            </a:xfrm>
            <a:custGeom>
              <a:avLst/>
              <a:gdLst>
                <a:gd name="T0" fmla="*/ 6 w 104"/>
                <a:gd name="T1" fmla="*/ 0 h 136"/>
                <a:gd name="T2" fmla="*/ 0 w 104"/>
                <a:gd name="T3" fmla="*/ 130 h 136"/>
                <a:gd name="T4" fmla="*/ 98 w 104"/>
                <a:gd name="T5" fmla="*/ 136 h 136"/>
                <a:gd name="T6" fmla="*/ 104 w 104"/>
                <a:gd name="T7" fmla="*/ 6 h 136"/>
                <a:gd name="T8" fmla="*/ 35 w 104"/>
                <a:gd name="T9" fmla="*/ 112 h 136"/>
                <a:gd name="T10" fmla="*/ 21 w 104"/>
                <a:gd name="T11" fmla="*/ 115 h 136"/>
                <a:gd name="T12" fmla="*/ 18 w 104"/>
                <a:gd name="T13" fmla="*/ 105 h 136"/>
                <a:gd name="T14" fmla="*/ 32 w 104"/>
                <a:gd name="T15" fmla="*/ 102 h 136"/>
                <a:gd name="T16" fmla="*/ 35 w 104"/>
                <a:gd name="T17" fmla="*/ 112 h 136"/>
                <a:gd name="T18" fmla="*/ 32 w 104"/>
                <a:gd name="T19" fmla="*/ 95 h 136"/>
                <a:gd name="T20" fmla="*/ 18 w 104"/>
                <a:gd name="T21" fmla="*/ 92 h 136"/>
                <a:gd name="T22" fmla="*/ 21 w 104"/>
                <a:gd name="T23" fmla="*/ 82 h 136"/>
                <a:gd name="T24" fmla="*/ 35 w 104"/>
                <a:gd name="T25" fmla="*/ 85 h 136"/>
                <a:gd name="T26" fmla="*/ 35 w 104"/>
                <a:gd name="T27" fmla="*/ 72 h 136"/>
                <a:gd name="T28" fmla="*/ 21 w 104"/>
                <a:gd name="T29" fmla="*/ 74 h 136"/>
                <a:gd name="T30" fmla="*/ 18 w 104"/>
                <a:gd name="T31" fmla="*/ 64 h 136"/>
                <a:gd name="T32" fmla="*/ 32 w 104"/>
                <a:gd name="T33" fmla="*/ 61 h 136"/>
                <a:gd name="T34" fmla="*/ 35 w 104"/>
                <a:gd name="T35" fmla="*/ 72 h 136"/>
                <a:gd name="T36" fmla="*/ 58 w 104"/>
                <a:gd name="T37" fmla="*/ 115 h 136"/>
                <a:gd name="T38" fmla="*/ 43 w 104"/>
                <a:gd name="T39" fmla="*/ 112 h 136"/>
                <a:gd name="T40" fmla="*/ 47 w 104"/>
                <a:gd name="T41" fmla="*/ 102 h 136"/>
                <a:gd name="T42" fmla="*/ 61 w 104"/>
                <a:gd name="T43" fmla="*/ 105 h 136"/>
                <a:gd name="T44" fmla="*/ 61 w 104"/>
                <a:gd name="T45" fmla="*/ 92 h 136"/>
                <a:gd name="T46" fmla="*/ 47 w 104"/>
                <a:gd name="T47" fmla="*/ 95 h 136"/>
                <a:gd name="T48" fmla="*/ 43 w 104"/>
                <a:gd name="T49" fmla="*/ 85 h 136"/>
                <a:gd name="T50" fmla="*/ 58 w 104"/>
                <a:gd name="T51" fmla="*/ 82 h 136"/>
                <a:gd name="T52" fmla="*/ 61 w 104"/>
                <a:gd name="T53" fmla="*/ 92 h 136"/>
                <a:gd name="T54" fmla="*/ 58 w 104"/>
                <a:gd name="T55" fmla="*/ 74 h 136"/>
                <a:gd name="T56" fmla="*/ 43 w 104"/>
                <a:gd name="T57" fmla="*/ 72 h 136"/>
                <a:gd name="T58" fmla="*/ 47 w 104"/>
                <a:gd name="T59" fmla="*/ 61 h 136"/>
                <a:gd name="T60" fmla="*/ 61 w 104"/>
                <a:gd name="T61" fmla="*/ 64 h 136"/>
                <a:gd name="T62" fmla="*/ 86 w 104"/>
                <a:gd name="T63" fmla="*/ 112 h 136"/>
                <a:gd name="T64" fmla="*/ 72 w 104"/>
                <a:gd name="T65" fmla="*/ 115 h 136"/>
                <a:gd name="T66" fmla="*/ 69 w 104"/>
                <a:gd name="T67" fmla="*/ 104 h 136"/>
                <a:gd name="T68" fmla="*/ 83 w 104"/>
                <a:gd name="T69" fmla="*/ 102 h 136"/>
                <a:gd name="T70" fmla="*/ 86 w 104"/>
                <a:gd name="T71" fmla="*/ 112 h 136"/>
                <a:gd name="T72" fmla="*/ 83 w 104"/>
                <a:gd name="T73" fmla="*/ 95 h 136"/>
                <a:gd name="T74" fmla="*/ 69 w 104"/>
                <a:gd name="T75" fmla="*/ 92 h 136"/>
                <a:gd name="T76" fmla="*/ 72 w 104"/>
                <a:gd name="T77" fmla="*/ 82 h 136"/>
                <a:gd name="T78" fmla="*/ 86 w 104"/>
                <a:gd name="T79" fmla="*/ 84 h 136"/>
                <a:gd name="T80" fmla="*/ 86 w 104"/>
                <a:gd name="T81" fmla="*/ 72 h 136"/>
                <a:gd name="T82" fmla="*/ 72 w 104"/>
                <a:gd name="T83" fmla="*/ 74 h 136"/>
                <a:gd name="T84" fmla="*/ 69 w 104"/>
                <a:gd name="T85" fmla="*/ 64 h 136"/>
                <a:gd name="T86" fmla="*/ 83 w 104"/>
                <a:gd name="T87" fmla="*/ 61 h 136"/>
                <a:gd name="T88" fmla="*/ 86 w 104"/>
                <a:gd name="T89" fmla="*/ 72 h 136"/>
                <a:gd name="T90" fmla="*/ 71 w 104"/>
                <a:gd name="T91" fmla="*/ 48 h 136"/>
                <a:gd name="T92" fmla="*/ 71 w 104"/>
                <a:gd name="T93" fmla="*/ 39 h 136"/>
                <a:gd name="T94" fmla="*/ 90 w 104"/>
                <a:gd name="T95" fmla="*/ 43 h 136"/>
                <a:gd name="T96" fmla="*/ 94 w 104"/>
                <a:gd name="T97" fmla="*/ 27 h 136"/>
                <a:gd name="T98" fmla="*/ 14 w 104"/>
                <a:gd name="T99" fmla="*/ 32 h 136"/>
                <a:gd name="T100" fmla="*/ 10 w 104"/>
                <a:gd name="T101" fmla="*/ 16 h 136"/>
                <a:gd name="T102" fmla="*/ 90 w 104"/>
                <a:gd name="T103" fmla="*/ 12 h 136"/>
                <a:gd name="T104" fmla="*/ 94 w 104"/>
                <a:gd name="T105" fmla="*/ 2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36">
                  <a:moveTo>
                    <a:pt x="98" y="0"/>
                  </a:moveTo>
                  <a:cubicBezTo>
                    <a:pt x="6" y="0"/>
                    <a:pt x="6" y="0"/>
                    <a:pt x="6" y="0"/>
                  </a:cubicBezTo>
                  <a:cubicBezTo>
                    <a:pt x="3" y="0"/>
                    <a:pt x="0" y="3"/>
                    <a:pt x="0" y="6"/>
                  </a:cubicBezTo>
                  <a:cubicBezTo>
                    <a:pt x="0" y="130"/>
                    <a:pt x="0" y="130"/>
                    <a:pt x="0" y="130"/>
                  </a:cubicBezTo>
                  <a:cubicBezTo>
                    <a:pt x="0" y="133"/>
                    <a:pt x="3" y="136"/>
                    <a:pt x="6" y="136"/>
                  </a:cubicBezTo>
                  <a:cubicBezTo>
                    <a:pt x="98" y="136"/>
                    <a:pt x="98" y="136"/>
                    <a:pt x="98" y="136"/>
                  </a:cubicBezTo>
                  <a:cubicBezTo>
                    <a:pt x="101" y="136"/>
                    <a:pt x="104" y="133"/>
                    <a:pt x="104" y="130"/>
                  </a:cubicBezTo>
                  <a:cubicBezTo>
                    <a:pt x="104" y="6"/>
                    <a:pt x="104" y="6"/>
                    <a:pt x="104" y="6"/>
                  </a:cubicBezTo>
                  <a:cubicBezTo>
                    <a:pt x="104" y="3"/>
                    <a:pt x="101" y="0"/>
                    <a:pt x="98" y="0"/>
                  </a:cubicBezTo>
                  <a:close/>
                  <a:moveTo>
                    <a:pt x="35" y="112"/>
                  </a:moveTo>
                  <a:cubicBezTo>
                    <a:pt x="35" y="114"/>
                    <a:pt x="34" y="115"/>
                    <a:pt x="32" y="115"/>
                  </a:cubicBezTo>
                  <a:cubicBezTo>
                    <a:pt x="21" y="115"/>
                    <a:pt x="21" y="115"/>
                    <a:pt x="21" y="115"/>
                  </a:cubicBezTo>
                  <a:cubicBezTo>
                    <a:pt x="19" y="115"/>
                    <a:pt x="18" y="114"/>
                    <a:pt x="18" y="112"/>
                  </a:cubicBezTo>
                  <a:cubicBezTo>
                    <a:pt x="18" y="105"/>
                    <a:pt x="18" y="105"/>
                    <a:pt x="18" y="105"/>
                  </a:cubicBezTo>
                  <a:cubicBezTo>
                    <a:pt x="18" y="103"/>
                    <a:pt x="19" y="102"/>
                    <a:pt x="21" y="102"/>
                  </a:cubicBezTo>
                  <a:cubicBezTo>
                    <a:pt x="32" y="102"/>
                    <a:pt x="32" y="102"/>
                    <a:pt x="32" y="102"/>
                  </a:cubicBezTo>
                  <a:cubicBezTo>
                    <a:pt x="34" y="102"/>
                    <a:pt x="35" y="103"/>
                    <a:pt x="35" y="105"/>
                  </a:cubicBezTo>
                  <a:lnTo>
                    <a:pt x="35" y="112"/>
                  </a:lnTo>
                  <a:close/>
                  <a:moveTo>
                    <a:pt x="35" y="92"/>
                  </a:moveTo>
                  <a:cubicBezTo>
                    <a:pt x="35" y="94"/>
                    <a:pt x="34" y="95"/>
                    <a:pt x="32" y="95"/>
                  </a:cubicBezTo>
                  <a:cubicBezTo>
                    <a:pt x="21" y="95"/>
                    <a:pt x="21" y="95"/>
                    <a:pt x="21" y="95"/>
                  </a:cubicBezTo>
                  <a:cubicBezTo>
                    <a:pt x="19" y="95"/>
                    <a:pt x="18" y="94"/>
                    <a:pt x="18" y="92"/>
                  </a:cubicBezTo>
                  <a:cubicBezTo>
                    <a:pt x="18" y="85"/>
                    <a:pt x="18" y="85"/>
                    <a:pt x="18" y="85"/>
                  </a:cubicBezTo>
                  <a:cubicBezTo>
                    <a:pt x="18" y="83"/>
                    <a:pt x="19" y="82"/>
                    <a:pt x="21" y="82"/>
                  </a:cubicBezTo>
                  <a:cubicBezTo>
                    <a:pt x="32" y="82"/>
                    <a:pt x="32" y="82"/>
                    <a:pt x="32" y="82"/>
                  </a:cubicBezTo>
                  <a:cubicBezTo>
                    <a:pt x="34" y="82"/>
                    <a:pt x="35" y="83"/>
                    <a:pt x="35" y="85"/>
                  </a:cubicBezTo>
                  <a:lnTo>
                    <a:pt x="35" y="92"/>
                  </a:lnTo>
                  <a:close/>
                  <a:moveTo>
                    <a:pt x="35" y="72"/>
                  </a:moveTo>
                  <a:cubicBezTo>
                    <a:pt x="35" y="73"/>
                    <a:pt x="34" y="74"/>
                    <a:pt x="32" y="74"/>
                  </a:cubicBezTo>
                  <a:cubicBezTo>
                    <a:pt x="21" y="74"/>
                    <a:pt x="21" y="74"/>
                    <a:pt x="21" y="74"/>
                  </a:cubicBezTo>
                  <a:cubicBezTo>
                    <a:pt x="19" y="74"/>
                    <a:pt x="18" y="73"/>
                    <a:pt x="18" y="72"/>
                  </a:cubicBezTo>
                  <a:cubicBezTo>
                    <a:pt x="18" y="64"/>
                    <a:pt x="18" y="64"/>
                    <a:pt x="18" y="64"/>
                  </a:cubicBezTo>
                  <a:cubicBezTo>
                    <a:pt x="18" y="62"/>
                    <a:pt x="19" y="61"/>
                    <a:pt x="21" y="61"/>
                  </a:cubicBezTo>
                  <a:cubicBezTo>
                    <a:pt x="32" y="61"/>
                    <a:pt x="32" y="61"/>
                    <a:pt x="32" y="61"/>
                  </a:cubicBezTo>
                  <a:cubicBezTo>
                    <a:pt x="34" y="61"/>
                    <a:pt x="35" y="62"/>
                    <a:pt x="35" y="64"/>
                  </a:cubicBezTo>
                  <a:lnTo>
                    <a:pt x="35" y="72"/>
                  </a:lnTo>
                  <a:close/>
                  <a:moveTo>
                    <a:pt x="61" y="112"/>
                  </a:moveTo>
                  <a:cubicBezTo>
                    <a:pt x="61" y="114"/>
                    <a:pt x="59" y="115"/>
                    <a:pt x="58" y="115"/>
                  </a:cubicBezTo>
                  <a:cubicBezTo>
                    <a:pt x="47" y="115"/>
                    <a:pt x="47" y="115"/>
                    <a:pt x="47" y="115"/>
                  </a:cubicBezTo>
                  <a:cubicBezTo>
                    <a:pt x="45" y="115"/>
                    <a:pt x="43" y="114"/>
                    <a:pt x="43" y="112"/>
                  </a:cubicBezTo>
                  <a:cubicBezTo>
                    <a:pt x="43" y="105"/>
                    <a:pt x="43" y="105"/>
                    <a:pt x="43" y="105"/>
                  </a:cubicBezTo>
                  <a:cubicBezTo>
                    <a:pt x="43" y="103"/>
                    <a:pt x="45" y="102"/>
                    <a:pt x="47" y="102"/>
                  </a:cubicBezTo>
                  <a:cubicBezTo>
                    <a:pt x="58" y="102"/>
                    <a:pt x="58" y="102"/>
                    <a:pt x="58" y="102"/>
                  </a:cubicBezTo>
                  <a:cubicBezTo>
                    <a:pt x="59" y="102"/>
                    <a:pt x="61" y="103"/>
                    <a:pt x="61" y="105"/>
                  </a:cubicBezTo>
                  <a:lnTo>
                    <a:pt x="61" y="112"/>
                  </a:lnTo>
                  <a:close/>
                  <a:moveTo>
                    <a:pt x="61" y="92"/>
                  </a:moveTo>
                  <a:cubicBezTo>
                    <a:pt x="61" y="94"/>
                    <a:pt x="59" y="95"/>
                    <a:pt x="58" y="95"/>
                  </a:cubicBezTo>
                  <a:cubicBezTo>
                    <a:pt x="47" y="95"/>
                    <a:pt x="47" y="95"/>
                    <a:pt x="47" y="95"/>
                  </a:cubicBezTo>
                  <a:cubicBezTo>
                    <a:pt x="45" y="95"/>
                    <a:pt x="43" y="94"/>
                    <a:pt x="43" y="92"/>
                  </a:cubicBezTo>
                  <a:cubicBezTo>
                    <a:pt x="43" y="85"/>
                    <a:pt x="43" y="85"/>
                    <a:pt x="43" y="85"/>
                  </a:cubicBezTo>
                  <a:cubicBezTo>
                    <a:pt x="43" y="83"/>
                    <a:pt x="45" y="82"/>
                    <a:pt x="47" y="82"/>
                  </a:cubicBezTo>
                  <a:cubicBezTo>
                    <a:pt x="58" y="82"/>
                    <a:pt x="58" y="82"/>
                    <a:pt x="58" y="82"/>
                  </a:cubicBezTo>
                  <a:cubicBezTo>
                    <a:pt x="59" y="82"/>
                    <a:pt x="61" y="83"/>
                    <a:pt x="61" y="85"/>
                  </a:cubicBezTo>
                  <a:lnTo>
                    <a:pt x="61" y="92"/>
                  </a:lnTo>
                  <a:close/>
                  <a:moveTo>
                    <a:pt x="61" y="72"/>
                  </a:moveTo>
                  <a:cubicBezTo>
                    <a:pt x="61" y="73"/>
                    <a:pt x="59" y="74"/>
                    <a:pt x="58" y="74"/>
                  </a:cubicBezTo>
                  <a:cubicBezTo>
                    <a:pt x="47" y="74"/>
                    <a:pt x="47" y="74"/>
                    <a:pt x="47" y="74"/>
                  </a:cubicBezTo>
                  <a:cubicBezTo>
                    <a:pt x="45" y="74"/>
                    <a:pt x="43" y="73"/>
                    <a:pt x="43" y="72"/>
                  </a:cubicBezTo>
                  <a:cubicBezTo>
                    <a:pt x="43" y="64"/>
                    <a:pt x="43" y="64"/>
                    <a:pt x="43" y="64"/>
                  </a:cubicBezTo>
                  <a:cubicBezTo>
                    <a:pt x="43" y="62"/>
                    <a:pt x="45" y="61"/>
                    <a:pt x="47" y="61"/>
                  </a:cubicBezTo>
                  <a:cubicBezTo>
                    <a:pt x="58" y="61"/>
                    <a:pt x="58" y="61"/>
                    <a:pt x="58" y="61"/>
                  </a:cubicBezTo>
                  <a:cubicBezTo>
                    <a:pt x="59" y="61"/>
                    <a:pt x="61" y="62"/>
                    <a:pt x="61" y="64"/>
                  </a:cubicBezTo>
                  <a:lnTo>
                    <a:pt x="61" y="72"/>
                  </a:lnTo>
                  <a:close/>
                  <a:moveTo>
                    <a:pt x="86" y="112"/>
                  </a:moveTo>
                  <a:cubicBezTo>
                    <a:pt x="86" y="114"/>
                    <a:pt x="85" y="115"/>
                    <a:pt x="83" y="115"/>
                  </a:cubicBezTo>
                  <a:cubicBezTo>
                    <a:pt x="72" y="115"/>
                    <a:pt x="72" y="115"/>
                    <a:pt x="72" y="115"/>
                  </a:cubicBezTo>
                  <a:cubicBezTo>
                    <a:pt x="70" y="115"/>
                    <a:pt x="69" y="114"/>
                    <a:pt x="69" y="112"/>
                  </a:cubicBezTo>
                  <a:cubicBezTo>
                    <a:pt x="69" y="104"/>
                    <a:pt x="69" y="104"/>
                    <a:pt x="69" y="104"/>
                  </a:cubicBezTo>
                  <a:cubicBezTo>
                    <a:pt x="69" y="103"/>
                    <a:pt x="70" y="102"/>
                    <a:pt x="72" y="102"/>
                  </a:cubicBezTo>
                  <a:cubicBezTo>
                    <a:pt x="83" y="102"/>
                    <a:pt x="83" y="102"/>
                    <a:pt x="83" y="102"/>
                  </a:cubicBezTo>
                  <a:cubicBezTo>
                    <a:pt x="85" y="102"/>
                    <a:pt x="86" y="103"/>
                    <a:pt x="86" y="104"/>
                  </a:cubicBezTo>
                  <a:lnTo>
                    <a:pt x="86" y="112"/>
                  </a:lnTo>
                  <a:close/>
                  <a:moveTo>
                    <a:pt x="86" y="92"/>
                  </a:moveTo>
                  <a:cubicBezTo>
                    <a:pt x="86" y="94"/>
                    <a:pt x="85" y="95"/>
                    <a:pt x="83" y="95"/>
                  </a:cubicBezTo>
                  <a:cubicBezTo>
                    <a:pt x="72" y="95"/>
                    <a:pt x="72" y="95"/>
                    <a:pt x="72" y="95"/>
                  </a:cubicBezTo>
                  <a:cubicBezTo>
                    <a:pt x="70" y="95"/>
                    <a:pt x="69" y="94"/>
                    <a:pt x="69" y="92"/>
                  </a:cubicBezTo>
                  <a:cubicBezTo>
                    <a:pt x="69" y="84"/>
                    <a:pt x="69" y="84"/>
                    <a:pt x="69" y="84"/>
                  </a:cubicBezTo>
                  <a:cubicBezTo>
                    <a:pt x="69" y="83"/>
                    <a:pt x="70" y="82"/>
                    <a:pt x="72" y="82"/>
                  </a:cubicBezTo>
                  <a:cubicBezTo>
                    <a:pt x="83" y="82"/>
                    <a:pt x="83" y="82"/>
                    <a:pt x="83" y="82"/>
                  </a:cubicBezTo>
                  <a:cubicBezTo>
                    <a:pt x="85" y="82"/>
                    <a:pt x="86" y="83"/>
                    <a:pt x="86" y="84"/>
                  </a:cubicBezTo>
                  <a:lnTo>
                    <a:pt x="86" y="92"/>
                  </a:lnTo>
                  <a:close/>
                  <a:moveTo>
                    <a:pt x="86" y="72"/>
                  </a:moveTo>
                  <a:cubicBezTo>
                    <a:pt x="86" y="73"/>
                    <a:pt x="85" y="74"/>
                    <a:pt x="83" y="74"/>
                  </a:cubicBezTo>
                  <a:cubicBezTo>
                    <a:pt x="72" y="74"/>
                    <a:pt x="72" y="74"/>
                    <a:pt x="72" y="74"/>
                  </a:cubicBezTo>
                  <a:cubicBezTo>
                    <a:pt x="70" y="74"/>
                    <a:pt x="69" y="73"/>
                    <a:pt x="69" y="72"/>
                  </a:cubicBezTo>
                  <a:cubicBezTo>
                    <a:pt x="69" y="64"/>
                    <a:pt x="69" y="64"/>
                    <a:pt x="69" y="64"/>
                  </a:cubicBezTo>
                  <a:cubicBezTo>
                    <a:pt x="69" y="62"/>
                    <a:pt x="70" y="61"/>
                    <a:pt x="72" y="61"/>
                  </a:cubicBezTo>
                  <a:cubicBezTo>
                    <a:pt x="83" y="61"/>
                    <a:pt x="83" y="61"/>
                    <a:pt x="83" y="61"/>
                  </a:cubicBezTo>
                  <a:cubicBezTo>
                    <a:pt x="85" y="61"/>
                    <a:pt x="86" y="62"/>
                    <a:pt x="86" y="64"/>
                  </a:cubicBezTo>
                  <a:lnTo>
                    <a:pt x="86" y="72"/>
                  </a:lnTo>
                  <a:close/>
                  <a:moveTo>
                    <a:pt x="87" y="48"/>
                  </a:moveTo>
                  <a:cubicBezTo>
                    <a:pt x="71" y="48"/>
                    <a:pt x="71" y="48"/>
                    <a:pt x="71" y="48"/>
                  </a:cubicBezTo>
                  <a:cubicBezTo>
                    <a:pt x="70" y="48"/>
                    <a:pt x="68" y="46"/>
                    <a:pt x="68" y="43"/>
                  </a:cubicBezTo>
                  <a:cubicBezTo>
                    <a:pt x="68" y="41"/>
                    <a:pt x="70" y="39"/>
                    <a:pt x="71" y="39"/>
                  </a:cubicBezTo>
                  <a:cubicBezTo>
                    <a:pt x="87" y="39"/>
                    <a:pt x="87" y="39"/>
                    <a:pt x="87" y="39"/>
                  </a:cubicBezTo>
                  <a:cubicBezTo>
                    <a:pt x="89" y="39"/>
                    <a:pt x="90" y="41"/>
                    <a:pt x="90" y="43"/>
                  </a:cubicBezTo>
                  <a:cubicBezTo>
                    <a:pt x="90" y="46"/>
                    <a:pt x="89" y="48"/>
                    <a:pt x="87" y="48"/>
                  </a:cubicBezTo>
                  <a:close/>
                  <a:moveTo>
                    <a:pt x="94" y="27"/>
                  </a:moveTo>
                  <a:cubicBezTo>
                    <a:pt x="94" y="30"/>
                    <a:pt x="92" y="32"/>
                    <a:pt x="90" y="32"/>
                  </a:cubicBezTo>
                  <a:cubicBezTo>
                    <a:pt x="14" y="32"/>
                    <a:pt x="14" y="32"/>
                    <a:pt x="14" y="32"/>
                  </a:cubicBezTo>
                  <a:cubicBezTo>
                    <a:pt x="12" y="32"/>
                    <a:pt x="10" y="30"/>
                    <a:pt x="10" y="27"/>
                  </a:cubicBezTo>
                  <a:cubicBezTo>
                    <a:pt x="10" y="16"/>
                    <a:pt x="10" y="16"/>
                    <a:pt x="10" y="16"/>
                  </a:cubicBezTo>
                  <a:cubicBezTo>
                    <a:pt x="10" y="14"/>
                    <a:pt x="12" y="12"/>
                    <a:pt x="14" y="12"/>
                  </a:cubicBezTo>
                  <a:cubicBezTo>
                    <a:pt x="90" y="12"/>
                    <a:pt x="90" y="12"/>
                    <a:pt x="90" y="12"/>
                  </a:cubicBezTo>
                  <a:cubicBezTo>
                    <a:pt x="92" y="12"/>
                    <a:pt x="94" y="14"/>
                    <a:pt x="94" y="16"/>
                  </a:cubicBezTo>
                  <a:lnTo>
                    <a:pt x="9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38" name="Freeform 1559"/>
            <p:cNvSpPr/>
            <p:nvPr/>
          </p:nvSpPr>
          <p:spPr bwMode="auto">
            <a:xfrm>
              <a:off x="10272713" y="1063625"/>
              <a:ext cx="12700" cy="41275"/>
            </a:xfrm>
            <a:custGeom>
              <a:avLst/>
              <a:gdLst>
                <a:gd name="T0" fmla="*/ 5 w 5"/>
                <a:gd name="T1" fmla="*/ 14 h 16"/>
                <a:gd name="T2" fmla="*/ 2 w 5"/>
                <a:gd name="T3" fmla="*/ 16 h 16"/>
                <a:gd name="T4" fmla="*/ 2 w 5"/>
                <a:gd name="T5" fmla="*/ 16 h 16"/>
                <a:gd name="T6" fmla="*/ 0 w 5"/>
                <a:gd name="T7" fmla="*/ 14 h 16"/>
                <a:gd name="T8" fmla="*/ 0 w 5"/>
                <a:gd name="T9" fmla="*/ 2 h 16"/>
                <a:gd name="T10" fmla="*/ 2 w 5"/>
                <a:gd name="T11" fmla="*/ 0 h 16"/>
                <a:gd name="T12" fmla="*/ 2 w 5"/>
                <a:gd name="T13" fmla="*/ 0 h 16"/>
                <a:gd name="T14" fmla="*/ 5 w 5"/>
                <a:gd name="T15" fmla="*/ 2 h 16"/>
                <a:gd name="T16" fmla="*/ 5 w 5"/>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6">
                  <a:moveTo>
                    <a:pt x="5" y="14"/>
                  </a:moveTo>
                  <a:cubicBezTo>
                    <a:pt x="5" y="15"/>
                    <a:pt x="4" y="16"/>
                    <a:pt x="2" y="16"/>
                  </a:cubicBezTo>
                  <a:cubicBezTo>
                    <a:pt x="2" y="16"/>
                    <a:pt x="2" y="16"/>
                    <a:pt x="2" y="16"/>
                  </a:cubicBezTo>
                  <a:cubicBezTo>
                    <a:pt x="1" y="16"/>
                    <a:pt x="0" y="15"/>
                    <a:pt x="0" y="14"/>
                  </a:cubicBezTo>
                  <a:cubicBezTo>
                    <a:pt x="0" y="2"/>
                    <a:pt x="0" y="2"/>
                    <a:pt x="0" y="2"/>
                  </a:cubicBezTo>
                  <a:cubicBezTo>
                    <a:pt x="0" y="1"/>
                    <a:pt x="1" y="0"/>
                    <a:pt x="2" y="0"/>
                  </a:cubicBezTo>
                  <a:cubicBezTo>
                    <a:pt x="2" y="0"/>
                    <a:pt x="2" y="0"/>
                    <a:pt x="2" y="0"/>
                  </a:cubicBezTo>
                  <a:cubicBezTo>
                    <a:pt x="4" y="0"/>
                    <a:pt x="5" y="1"/>
                    <a:pt x="5" y="2"/>
                  </a:cubicBezTo>
                  <a:lnTo>
                    <a:pt x="5"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39" name="Freeform 803"/>
          <p:cNvSpPr/>
          <p:nvPr/>
        </p:nvSpPr>
        <p:spPr bwMode="auto">
          <a:xfrm>
            <a:off x="7437469" y="4005064"/>
            <a:ext cx="554944" cy="527296"/>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4F1F0B"/>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0" name="Freeform 939"/>
          <p:cNvSpPr>
            <a:spLocks noEditPoints="1"/>
          </p:cNvSpPr>
          <p:nvPr/>
        </p:nvSpPr>
        <p:spPr bwMode="auto">
          <a:xfrm>
            <a:off x="9123388" y="3084996"/>
            <a:ext cx="431806" cy="560028"/>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rgbClr val="4F1F0B"/>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41" name="组合 40"/>
          <p:cNvGrpSpPr/>
          <p:nvPr/>
        </p:nvGrpSpPr>
        <p:grpSpPr>
          <a:xfrm>
            <a:off x="1705099" y="1354426"/>
            <a:ext cx="2450418" cy="994454"/>
            <a:chOff x="8779234" y="1963160"/>
            <a:chExt cx="2450418" cy="994454"/>
          </a:xfrm>
        </p:grpSpPr>
        <p:sp>
          <p:nvSpPr>
            <p:cNvPr id="42" name="矩形 41"/>
            <p:cNvSpPr/>
            <p:nvPr/>
          </p:nvSpPr>
          <p:spPr>
            <a:xfrm>
              <a:off x="9225798" y="1963160"/>
              <a:ext cx="1569660" cy="369332"/>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p:txBody>
        </p:sp>
        <p:sp>
          <p:nvSpPr>
            <p:cNvPr id="43" name="矩形 42"/>
            <p:cNvSpPr/>
            <p:nvPr/>
          </p:nvSpPr>
          <p:spPr>
            <a:xfrm>
              <a:off x="8779234" y="2332443"/>
              <a:ext cx="2450418" cy="625171"/>
            </a:xfrm>
            <a:prstGeom prst="rect">
              <a:avLst/>
            </a:prstGeom>
          </p:spPr>
          <p:txBody>
            <a:bodyPr wrap="square" anchor="ctr">
              <a:spAutoFit/>
            </a:bodyPr>
            <a:lstStyle/>
            <a:p>
              <a:pPr algn="ct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grpSp>
        <p:nvGrpSpPr>
          <p:cNvPr id="44" name="组合 43"/>
          <p:cNvGrpSpPr/>
          <p:nvPr/>
        </p:nvGrpSpPr>
        <p:grpSpPr>
          <a:xfrm>
            <a:off x="3289275" y="5314866"/>
            <a:ext cx="2450418" cy="994454"/>
            <a:chOff x="8779234" y="1963160"/>
            <a:chExt cx="2450418" cy="994454"/>
          </a:xfrm>
        </p:grpSpPr>
        <p:sp>
          <p:nvSpPr>
            <p:cNvPr id="45" name="矩形 44"/>
            <p:cNvSpPr/>
            <p:nvPr/>
          </p:nvSpPr>
          <p:spPr>
            <a:xfrm>
              <a:off x="9225798" y="1963160"/>
              <a:ext cx="1569660" cy="369332"/>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p:txBody>
        </p:sp>
        <p:sp>
          <p:nvSpPr>
            <p:cNvPr id="46" name="矩形 45"/>
            <p:cNvSpPr/>
            <p:nvPr/>
          </p:nvSpPr>
          <p:spPr>
            <a:xfrm>
              <a:off x="8779234" y="2332443"/>
              <a:ext cx="2450418" cy="625171"/>
            </a:xfrm>
            <a:prstGeom prst="rect">
              <a:avLst/>
            </a:prstGeom>
          </p:spPr>
          <p:txBody>
            <a:bodyPr wrap="square" anchor="ctr">
              <a:spAutoFit/>
            </a:bodyPr>
            <a:lstStyle/>
            <a:p>
              <a:pPr algn="ct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grpSp>
        <p:nvGrpSpPr>
          <p:cNvPr id="47" name="组合 46"/>
          <p:cNvGrpSpPr/>
          <p:nvPr/>
        </p:nvGrpSpPr>
        <p:grpSpPr>
          <a:xfrm>
            <a:off x="4871305" y="1340768"/>
            <a:ext cx="2450418" cy="994454"/>
            <a:chOff x="8779234" y="1963160"/>
            <a:chExt cx="2450418" cy="994454"/>
          </a:xfrm>
        </p:grpSpPr>
        <p:sp>
          <p:nvSpPr>
            <p:cNvPr id="48" name="矩形 47"/>
            <p:cNvSpPr/>
            <p:nvPr/>
          </p:nvSpPr>
          <p:spPr>
            <a:xfrm>
              <a:off x="9225798" y="1963160"/>
              <a:ext cx="1569660" cy="369332"/>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p:txBody>
        </p:sp>
        <p:sp>
          <p:nvSpPr>
            <p:cNvPr id="49" name="矩形 48"/>
            <p:cNvSpPr/>
            <p:nvPr/>
          </p:nvSpPr>
          <p:spPr>
            <a:xfrm>
              <a:off x="8779234" y="2332443"/>
              <a:ext cx="2450418" cy="625171"/>
            </a:xfrm>
            <a:prstGeom prst="rect">
              <a:avLst/>
            </a:prstGeom>
          </p:spPr>
          <p:txBody>
            <a:bodyPr wrap="square" anchor="ctr">
              <a:spAutoFit/>
            </a:bodyPr>
            <a:lstStyle/>
            <a:p>
              <a:pPr algn="ct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grpSp>
        <p:nvGrpSpPr>
          <p:cNvPr id="50" name="组合 49"/>
          <p:cNvGrpSpPr/>
          <p:nvPr/>
        </p:nvGrpSpPr>
        <p:grpSpPr>
          <a:xfrm>
            <a:off x="6455481" y="5301208"/>
            <a:ext cx="2450418" cy="994454"/>
            <a:chOff x="8779234" y="1963160"/>
            <a:chExt cx="2450418" cy="994454"/>
          </a:xfrm>
        </p:grpSpPr>
        <p:sp>
          <p:nvSpPr>
            <p:cNvPr id="51" name="矩形 50"/>
            <p:cNvSpPr/>
            <p:nvPr/>
          </p:nvSpPr>
          <p:spPr>
            <a:xfrm>
              <a:off x="9225798" y="1963160"/>
              <a:ext cx="1569660" cy="369332"/>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p:txBody>
        </p:sp>
        <p:sp>
          <p:nvSpPr>
            <p:cNvPr id="52" name="矩形 51"/>
            <p:cNvSpPr/>
            <p:nvPr/>
          </p:nvSpPr>
          <p:spPr>
            <a:xfrm>
              <a:off x="8779234" y="2332443"/>
              <a:ext cx="2450418" cy="625171"/>
            </a:xfrm>
            <a:prstGeom prst="rect">
              <a:avLst/>
            </a:prstGeom>
          </p:spPr>
          <p:txBody>
            <a:bodyPr wrap="square" anchor="ctr">
              <a:spAutoFit/>
            </a:bodyPr>
            <a:lstStyle/>
            <a:p>
              <a:pPr algn="ct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grpSp>
        <p:nvGrpSpPr>
          <p:cNvPr id="53" name="组合 52"/>
          <p:cNvGrpSpPr/>
          <p:nvPr/>
        </p:nvGrpSpPr>
        <p:grpSpPr>
          <a:xfrm>
            <a:off x="7967649" y="1340768"/>
            <a:ext cx="2450418" cy="994454"/>
            <a:chOff x="8779234" y="1963160"/>
            <a:chExt cx="2450418" cy="994454"/>
          </a:xfrm>
        </p:grpSpPr>
        <p:sp>
          <p:nvSpPr>
            <p:cNvPr id="54" name="矩形 53"/>
            <p:cNvSpPr/>
            <p:nvPr/>
          </p:nvSpPr>
          <p:spPr>
            <a:xfrm>
              <a:off x="9225798" y="1963160"/>
              <a:ext cx="1568797" cy="369332"/>
            </a:xfrm>
            <a:prstGeom prst="rect">
              <a:avLst/>
            </a:prstGeom>
          </p:spPr>
          <p:txBody>
            <a:bodyPr wrap="square">
              <a:spAutoFit/>
            </a:bodyPr>
            <a:lstStyle/>
            <a:p>
              <a:pPr algn="ctr">
                <a:spcBef>
                  <a:spcPct val="0"/>
                </a:spcBef>
                <a:buFont typeface="Arial" panose="020B0604020202020204" pitchFamily="34" charset="0"/>
                <a:buNone/>
              </a:pPr>
              <a:r>
                <a:rPr lang="zh-CN" altLang="en-US" b="1" dirty="0" smtClean="0">
                  <a:solidFill>
                    <a:schemeClr val="tx1"/>
                  </a:solidFill>
                  <a:latin typeface="微软雅黑" panose="020B0503020204020204" charset="-122"/>
                  <a:ea typeface="微软雅黑" panose="020B0503020204020204" charset="-122"/>
                  <a:cs typeface="Arial" panose="020B0604020202020204" pitchFamily="34" charset="0"/>
                </a:rPr>
                <a:t>点击输入标题</a:t>
              </a:r>
            </a:p>
          </p:txBody>
        </p:sp>
        <p:sp>
          <p:nvSpPr>
            <p:cNvPr id="55" name="矩形 54"/>
            <p:cNvSpPr/>
            <p:nvPr/>
          </p:nvSpPr>
          <p:spPr>
            <a:xfrm>
              <a:off x="8779234" y="2332443"/>
              <a:ext cx="2450418" cy="625171"/>
            </a:xfrm>
            <a:prstGeom prst="rect">
              <a:avLst/>
            </a:prstGeom>
          </p:spPr>
          <p:txBody>
            <a:bodyPr wrap="square" anchor="ctr">
              <a:spAutoFit/>
            </a:bodyPr>
            <a:lstStyle/>
            <a:p>
              <a:pPr algn="ct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sp>
        <p:nvSpPr>
          <p:cNvPr id="2"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3"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9" name="图片 8"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10" name="图片 9"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par>
                                <p:cTn id="19" presetID="47" presetClass="entr" presetSubtype="0"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par>
                                <p:cTn id="33" presetID="42" presetClass="entr" presetSubtype="0" fill="hold" nodeType="withEffect">
                                  <p:stCondLst>
                                    <p:cond delay="5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50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10" presetClass="entr" presetSubtype="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47" presetClass="entr" presetSubtype="0" fill="hold" nodeType="withEffect">
                                  <p:stCondLst>
                                    <p:cond delay="50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50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10" presetClass="entr" presetSubtype="0" fill="hold"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par>
                                <p:cTn id="61" presetID="42" presetClass="entr" presetSubtype="0" fill="hold" nodeType="withEffect">
                                  <p:stCondLst>
                                    <p:cond delay="5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ppt_x</p:attrName>
                                        </p:attrNameLst>
                                      </p:cBhvr>
                                      <p:tavLst>
                                        <p:tav tm="0">
                                          <p:val>
                                            <p:strVal val="#ppt_x"/>
                                          </p:val>
                                        </p:tav>
                                        <p:tav tm="100000">
                                          <p:val>
                                            <p:strVal val="#ppt_x"/>
                                          </p:val>
                                        </p:tav>
                                      </p:tavLst>
                                    </p:anim>
                                    <p:anim calcmode="lin" valueType="num">
                                      <p:cBhvr>
                                        <p:cTn id="70" dur="1000" fill="hold"/>
                                        <p:tgtEl>
                                          <p:spTgt spid="40"/>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10" presetClass="entr" presetSubtype="0"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39" grpId="0" bldLvl="0" animBg="1"/>
      <p:bldP spid="40"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781705" y="4300780"/>
            <a:ext cx="10500458" cy="0"/>
          </a:xfrm>
          <a:prstGeom prst="line">
            <a:avLst/>
          </a:prstGeom>
          <a:ln w="12700">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349097" y="1944035"/>
            <a:ext cx="1743861" cy="2380860"/>
            <a:chOff x="1349097" y="1624204"/>
            <a:chExt cx="1743861" cy="2380860"/>
          </a:xfrm>
          <a:solidFill>
            <a:srgbClr val="391C0D"/>
          </a:solidFill>
        </p:grpSpPr>
        <p:cxnSp>
          <p:nvCxnSpPr>
            <p:cNvPr id="11" name="Straight Connector 131"/>
            <p:cNvCxnSpPr/>
            <p:nvPr/>
          </p:nvCxnSpPr>
          <p:spPr>
            <a:xfrm flipV="1">
              <a:off x="2213859" y="3357805"/>
              <a:ext cx="0" cy="647259"/>
            </a:xfrm>
            <a:prstGeom prst="line">
              <a:avLst/>
            </a:prstGeom>
            <a:grpFill/>
            <a:ln w="53975" cap="rnd">
              <a:solidFill>
                <a:srgbClr val="391C0D"/>
              </a:solidFill>
              <a:prstDash val="solid"/>
            </a:ln>
          </p:spPr>
          <p:style>
            <a:lnRef idx="1">
              <a:schemeClr val="accent1"/>
            </a:lnRef>
            <a:fillRef idx="0">
              <a:schemeClr val="accent1"/>
            </a:fillRef>
            <a:effectRef idx="0">
              <a:schemeClr val="accent1"/>
            </a:effectRef>
            <a:fontRef idx="minor">
              <a:schemeClr val="tx1"/>
            </a:fontRef>
          </p:style>
        </p:cxnSp>
        <p:sp>
          <p:nvSpPr>
            <p:cNvPr id="12" name="Block Arc 132"/>
            <p:cNvSpPr/>
            <p:nvPr/>
          </p:nvSpPr>
          <p:spPr>
            <a:xfrm rot="7681004">
              <a:off x="1349097" y="1624204"/>
              <a:ext cx="1743861" cy="1743861"/>
            </a:xfrm>
            <a:prstGeom prst="blockArc">
              <a:avLst>
                <a:gd name="adj1" fmla="val 17549597"/>
                <a:gd name="adj2" fmla="val 21297612"/>
                <a:gd name="adj3" fmla="val 40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3" name="组合 12"/>
          <p:cNvGrpSpPr/>
          <p:nvPr/>
        </p:nvGrpSpPr>
        <p:grpSpPr>
          <a:xfrm>
            <a:off x="3274426" y="1412776"/>
            <a:ext cx="1743861" cy="2912119"/>
            <a:chOff x="3274426" y="1092945"/>
            <a:chExt cx="1743861" cy="2912119"/>
          </a:xfrm>
          <a:solidFill>
            <a:srgbClr val="391C0D"/>
          </a:solidFill>
        </p:grpSpPr>
        <p:cxnSp>
          <p:nvCxnSpPr>
            <p:cNvPr id="14" name="Straight Connector 136"/>
            <p:cNvCxnSpPr/>
            <p:nvPr/>
          </p:nvCxnSpPr>
          <p:spPr>
            <a:xfrm flipV="1">
              <a:off x="4139188" y="2787665"/>
              <a:ext cx="0" cy="1217399"/>
            </a:xfrm>
            <a:prstGeom prst="line">
              <a:avLst/>
            </a:prstGeom>
            <a:grpFill/>
            <a:ln w="53975" cap="rnd">
              <a:solidFill>
                <a:srgbClr val="391C0D"/>
              </a:solidFill>
              <a:prstDash val="solid"/>
            </a:ln>
          </p:spPr>
          <p:style>
            <a:lnRef idx="1">
              <a:schemeClr val="accent1"/>
            </a:lnRef>
            <a:fillRef idx="0">
              <a:schemeClr val="accent1"/>
            </a:fillRef>
            <a:effectRef idx="0">
              <a:schemeClr val="accent1"/>
            </a:effectRef>
            <a:fontRef idx="minor">
              <a:schemeClr val="tx1"/>
            </a:fontRef>
          </p:style>
        </p:cxnSp>
        <p:sp>
          <p:nvSpPr>
            <p:cNvPr id="15" name="Block Arc 137"/>
            <p:cNvSpPr/>
            <p:nvPr/>
          </p:nvSpPr>
          <p:spPr>
            <a:xfrm rot="7681004">
              <a:off x="3274426" y="1092945"/>
              <a:ext cx="1743861" cy="1743861"/>
            </a:xfrm>
            <a:prstGeom prst="blockArc">
              <a:avLst>
                <a:gd name="adj1" fmla="val 17549597"/>
                <a:gd name="adj2" fmla="val 21297612"/>
                <a:gd name="adj3" fmla="val 40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6" name="组合 15"/>
          <p:cNvGrpSpPr/>
          <p:nvPr/>
        </p:nvGrpSpPr>
        <p:grpSpPr>
          <a:xfrm>
            <a:off x="5262162" y="1944035"/>
            <a:ext cx="1743861" cy="2380860"/>
            <a:chOff x="5262162" y="1624204"/>
            <a:chExt cx="1743861" cy="2380860"/>
          </a:xfrm>
          <a:solidFill>
            <a:srgbClr val="391C0D"/>
          </a:solidFill>
        </p:grpSpPr>
        <p:cxnSp>
          <p:nvCxnSpPr>
            <p:cNvPr id="17" name="Straight Connector 140"/>
            <p:cNvCxnSpPr/>
            <p:nvPr/>
          </p:nvCxnSpPr>
          <p:spPr>
            <a:xfrm flipV="1">
              <a:off x="6126924" y="3357805"/>
              <a:ext cx="0" cy="647259"/>
            </a:xfrm>
            <a:prstGeom prst="line">
              <a:avLst/>
            </a:prstGeom>
            <a:grpFill/>
            <a:ln w="53975" cap="rnd">
              <a:solidFill>
                <a:srgbClr val="391C0D"/>
              </a:solidFill>
              <a:prstDash val="solid"/>
            </a:ln>
          </p:spPr>
          <p:style>
            <a:lnRef idx="1">
              <a:schemeClr val="accent1"/>
            </a:lnRef>
            <a:fillRef idx="0">
              <a:schemeClr val="accent1"/>
            </a:fillRef>
            <a:effectRef idx="0">
              <a:schemeClr val="accent1"/>
            </a:effectRef>
            <a:fontRef idx="minor">
              <a:schemeClr val="tx1"/>
            </a:fontRef>
          </p:style>
        </p:cxnSp>
        <p:sp>
          <p:nvSpPr>
            <p:cNvPr id="18" name="Block Arc 141"/>
            <p:cNvSpPr/>
            <p:nvPr/>
          </p:nvSpPr>
          <p:spPr>
            <a:xfrm rot="7681004">
              <a:off x="5262162" y="1624204"/>
              <a:ext cx="1743861" cy="1743861"/>
            </a:xfrm>
            <a:prstGeom prst="blockArc">
              <a:avLst>
                <a:gd name="adj1" fmla="val 17549597"/>
                <a:gd name="adj2" fmla="val 21297612"/>
                <a:gd name="adj3" fmla="val 40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9" name="组合 18"/>
          <p:cNvGrpSpPr/>
          <p:nvPr/>
        </p:nvGrpSpPr>
        <p:grpSpPr>
          <a:xfrm>
            <a:off x="7183740" y="1412776"/>
            <a:ext cx="1743861" cy="2912119"/>
            <a:chOff x="7183740" y="1092945"/>
            <a:chExt cx="1743861" cy="2912119"/>
          </a:xfrm>
          <a:solidFill>
            <a:srgbClr val="391C0D"/>
          </a:solidFill>
        </p:grpSpPr>
        <p:cxnSp>
          <p:nvCxnSpPr>
            <p:cNvPr id="20" name="Straight Connector 144"/>
            <p:cNvCxnSpPr/>
            <p:nvPr/>
          </p:nvCxnSpPr>
          <p:spPr>
            <a:xfrm flipV="1">
              <a:off x="8048502" y="2787664"/>
              <a:ext cx="0" cy="1217400"/>
            </a:xfrm>
            <a:prstGeom prst="line">
              <a:avLst/>
            </a:prstGeom>
            <a:grpFill/>
            <a:ln w="53975" cap="rnd">
              <a:solidFill>
                <a:srgbClr val="391C0D"/>
              </a:solidFill>
              <a:prstDash val="solid"/>
            </a:ln>
          </p:spPr>
          <p:style>
            <a:lnRef idx="1">
              <a:schemeClr val="accent1"/>
            </a:lnRef>
            <a:fillRef idx="0">
              <a:schemeClr val="accent1"/>
            </a:fillRef>
            <a:effectRef idx="0">
              <a:schemeClr val="accent1"/>
            </a:effectRef>
            <a:fontRef idx="minor">
              <a:schemeClr val="tx1"/>
            </a:fontRef>
          </p:style>
        </p:cxnSp>
        <p:sp>
          <p:nvSpPr>
            <p:cNvPr id="21" name="Block Arc 145"/>
            <p:cNvSpPr/>
            <p:nvPr/>
          </p:nvSpPr>
          <p:spPr>
            <a:xfrm rot="7681004">
              <a:off x="7183740" y="1092945"/>
              <a:ext cx="1743861" cy="1743861"/>
            </a:xfrm>
            <a:prstGeom prst="blockArc">
              <a:avLst>
                <a:gd name="adj1" fmla="val 17549597"/>
                <a:gd name="adj2" fmla="val 21297612"/>
                <a:gd name="adj3" fmla="val 40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组合 21"/>
          <p:cNvGrpSpPr/>
          <p:nvPr/>
        </p:nvGrpSpPr>
        <p:grpSpPr>
          <a:xfrm>
            <a:off x="9101566" y="1944035"/>
            <a:ext cx="1743861" cy="2381059"/>
            <a:chOff x="9101566" y="1624204"/>
            <a:chExt cx="1743861" cy="2381059"/>
          </a:xfrm>
          <a:solidFill>
            <a:srgbClr val="391C0D"/>
          </a:solidFill>
        </p:grpSpPr>
        <p:cxnSp>
          <p:nvCxnSpPr>
            <p:cNvPr id="23" name="Straight Connector 148"/>
            <p:cNvCxnSpPr/>
            <p:nvPr/>
          </p:nvCxnSpPr>
          <p:spPr>
            <a:xfrm flipV="1">
              <a:off x="9966328" y="3357805"/>
              <a:ext cx="0" cy="647458"/>
            </a:xfrm>
            <a:prstGeom prst="line">
              <a:avLst/>
            </a:prstGeom>
            <a:grpFill/>
            <a:ln w="53975" cap="rnd">
              <a:solidFill>
                <a:srgbClr val="391C0D"/>
              </a:solidFill>
              <a:prstDash val="solid"/>
            </a:ln>
          </p:spPr>
          <p:style>
            <a:lnRef idx="1">
              <a:schemeClr val="accent1"/>
            </a:lnRef>
            <a:fillRef idx="0">
              <a:schemeClr val="accent1"/>
            </a:fillRef>
            <a:effectRef idx="0">
              <a:schemeClr val="accent1"/>
            </a:effectRef>
            <a:fontRef idx="minor">
              <a:schemeClr val="tx1"/>
            </a:fontRef>
          </p:style>
        </p:cxnSp>
        <p:sp>
          <p:nvSpPr>
            <p:cNvPr id="25" name="Block Arc 149"/>
            <p:cNvSpPr/>
            <p:nvPr/>
          </p:nvSpPr>
          <p:spPr>
            <a:xfrm rot="7681004">
              <a:off x="9101566" y="1624204"/>
              <a:ext cx="1743861" cy="1743861"/>
            </a:xfrm>
            <a:prstGeom prst="blockArc">
              <a:avLst>
                <a:gd name="adj1" fmla="val 17549597"/>
                <a:gd name="adj2" fmla="val 21297612"/>
                <a:gd name="adj3" fmla="val 40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6" name="组合 25"/>
          <p:cNvGrpSpPr/>
          <p:nvPr/>
        </p:nvGrpSpPr>
        <p:grpSpPr>
          <a:xfrm>
            <a:off x="5387386" y="2072493"/>
            <a:ext cx="1417099" cy="1417099"/>
            <a:chOff x="5436462" y="1752662"/>
            <a:chExt cx="1417099" cy="1417099"/>
          </a:xfrm>
        </p:grpSpPr>
        <p:sp>
          <p:nvSpPr>
            <p:cNvPr id="27" name="Oval 139"/>
            <p:cNvSpPr/>
            <p:nvPr/>
          </p:nvSpPr>
          <p:spPr>
            <a:xfrm>
              <a:off x="5436462" y="1752662"/>
              <a:ext cx="1417099" cy="141709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DIN-BoldItalic" pitchFamily="50" charset="0"/>
              </a:endParaRPr>
            </a:p>
          </p:txBody>
        </p:sp>
        <p:sp>
          <p:nvSpPr>
            <p:cNvPr id="28" name="Oval 130"/>
            <p:cNvSpPr/>
            <p:nvPr/>
          </p:nvSpPr>
          <p:spPr>
            <a:xfrm>
              <a:off x="5556286" y="1897385"/>
              <a:ext cx="1141194" cy="1141194"/>
            </a:xfrm>
            <a:prstGeom prst="ellipse">
              <a:avLst/>
            </a:pr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effectLst>
                  <a:outerShdw blurRad="38100" dist="38100" dir="2700000" algn="tl">
                    <a:srgbClr val="000000">
                      <a:alpha val="43137"/>
                    </a:srgbClr>
                  </a:outerShdw>
                </a:effectLst>
                <a:latin typeface="DIN-BoldItalic" pitchFamily="50" charset="0"/>
              </a:endParaRPr>
            </a:p>
          </p:txBody>
        </p:sp>
        <p:sp>
          <p:nvSpPr>
            <p:cNvPr id="29" name="Freeform 146"/>
            <p:cNvSpPr>
              <a:spLocks noEditPoints="1"/>
            </p:cNvSpPr>
            <p:nvPr/>
          </p:nvSpPr>
          <p:spPr bwMode="auto">
            <a:xfrm>
              <a:off x="5871032" y="2229813"/>
              <a:ext cx="509588" cy="509588"/>
            </a:xfrm>
            <a:custGeom>
              <a:avLst/>
              <a:gdLst>
                <a:gd name="T0" fmla="*/ 0 w 144"/>
                <a:gd name="T1" fmla="*/ 12 h 144"/>
                <a:gd name="T2" fmla="*/ 0 w 144"/>
                <a:gd name="T3" fmla="*/ 132 h 144"/>
                <a:gd name="T4" fmla="*/ 12 w 144"/>
                <a:gd name="T5" fmla="*/ 144 h 144"/>
                <a:gd name="T6" fmla="*/ 132 w 144"/>
                <a:gd name="T7" fmla="*/ 144 h 144"/>
                <a:gd name="T8" fmla="*/ 144 w 144"/>
                <a:gd name="T9" fmla="*/ 132 h 144"/>
                <a:gd name="T10" fmla="*/ 144 w 144"/>
                <a:gd name="T11" fmla="*/ 12 h 144"/>
                <a:gd name="T12" fmla="*/ 132 w 144"/>
                <a:gd name="T13" fmla="*/ 0 h 144"/>
                <a:gd name="T14" fmla="*/ 12 w 144"/>
                <a:gd name="T15" fmla="*/ 0 h 144"/>
                <a:gd name="T16" fmla="*/ 0 w 144"/>
                <a:gd name="T17" fmla="*/ 12 h 144"/>
                <a:gd name="T18" fmla="*/ 96 w 144"/>
                <a:gd name="T19" fmla="*/ 60 h 144"/>
                <a:gd name="T20" fmla="*/ 108 w 144"/>
                <a:gd name="T21" fmla="*/ 60 h 144"/>
                <a:gd name="T22" fmla="*/ 108 w 144"/>
                <a:gd name="T23" fmla="*/ 24 h 144"/>
                <a:gd name="T24" fmla="*/ 120 w 144"/>
                <a:gd name="T25" fmla="*/ 24 h 144"/>
                <a:gd name="T26" fmla="*/ 120 w 144"/>
                <a:gd name="T27" fmla="*/ 60 h 144"/>
                <a:gd name="T28" fmla="*/ 132 w 144"/>
                <a:gd name="T29" fmla="*/ 60 h 144"/>
                <a:gd name="T30" fmla="*/ 132 w 144"/>
                <a:gd name="T31" fmla="*/ 78 h 144"/>
                <a:gd name="T32" fmla="*/ 120 w 144"/>
                <a:gd name="T33" fmla="*/ 78 h 144"/>
                <a:gd name="T34" fmla="*/ 120 w 144"/>
                <a:gd name="T35" fmla="*/ 120 h 144"/>
                <a:gd name="T36" fmla="*/ 108 w 144"/>
                <a:gd name="T37" fmla="*/ 120 h 144"/>
                <a:gd name="T38" fmla="*/ 108 w 144"/>
                <a:gd name="T39" fmla="*/ 78 h 144"/>
                <a:gd name="T40" fmla="*/ 96 w 144"/>
                <a:gd name="T41" fmla="*/ 78 h 144"/>
                <a:gd name="T42" fmla="*/ 96 w 144"/>
                <a:gd name="T43" fmla="*/ 60 h 144"/>
                <a:gd name="T44" fmla="*/ 54 w 144"/>
                <a:gd name="T45" fmla="*/ 78 h 144"/>
                <a:gd name="T46" fmla="*/ 66 w 144"/>
                <a:gd name="T47" fmla="*/ 78 h 144"/>
                <a:gd name="T48" fmla="*/ 66 w 144"/>
                <a:gd name="T49" fmla="*/ 24 h 144"/>
                <a:gd name="T50" fmla="*/ 78 w 144"/>
                <a:gd name="T51" fmla="*/ 24 h 144"/>
                <a:gd name="T52" fmla="*/ 78 w 144"/>
                <a:gd name="T53" fmla="*/ 78 h 144"/>
                <a:gd name="T54" fmla="*/ 90 w 144"/>
                <a:gd name="T55" fmla="*/ 78 h 144"/>
                <a:gd name="T56" fmla="*/ 90 w 144"/>
                <a:gd name="T57" fmla="*/ 96 h 144"/>
                <a:gd name="T58" fmla="*/ 78 w 144"/>
                <a:gd name="T59" fmla="*/ 96 h 144"/>
                <a:gd name="T60" fmla="*/ 78 w 144"/>
                <a:gd name="T61" fmla="*/ 120 h 144"/>
                <a:gd name="T62" fmla="*/ 66 w 144"/>
                <a:gd name="T63" fmla="*/ 120 h 144"/>
                <a:gd name="T64" fmla="*/ 66 w 144"/>
                <a:gd name="T65" fmla="*/ 96 h 144"/>
                <a:gd name="T66" fmla="*/ 54 w 144"/>
                <a:gd name="T67" fmla="*/ 96 h 144"/>
                <a:gd name="T68" fmla="*/ 54 w 144"/>
                <a:gd name="T69" fmla="*/ 78 h 144"/>
                <a:gd name="T70" fmla="*/ 12 w 144"/>
                <a:gd name="T71" fmla="*/ 48 h 144"/>
                <a:gd name="T72" fmla="*/ 24 w 144"/>
                <a:gd name="T73" fmla="*/ 48 h 144"/>
                <a:gd name="T74" fmla="*/ 24 w 144"/>
                <a:gd name="T75" fmla="*/ 24 h 144"/>
                <a:gd name="T76" fmla="*/ 36 w 144"/>
                <a:gd name="T77" fmla="*/ 24 h 144"/>
                <a:gd name="T78" fmla="*/ 36 w 144"/>
                <a:gd name="T79" fmla="*/ 48 h 144"/>
                <a:gd name="T80" fmla="*/ 48 w 144"/>
                <a:gd name="T81" fmla="*/ 48 h 144"/>
                <a:gd name="T82" fmla="*/ 48 w 144"/>
                <a:gd name="T83" fmla="*/ 66 h 144"/>
                <a:gd name="T84" fmla="*/ 36 w 144"/>
                <a:gd name="T85" fmla="*/ 66 h 144"/>
                <a:gd name="T86" fmla="*/ 36 w 144"/>
                <a:gd name="T87" fmla="*/ 120 h 144"/>
                <a:gd name="T88" fmla="*/ 24 w 144"/>
                <a:gd name="T89" fmla="*/ 120 h 144"/>
                <a:gd name="T90" fmla="*/ 24 w 144"/>
                <a:gd name="T91" fmla="*/ 66 h 144"/>
                <a:gd name="T92" fmla="*/ 12 w 144"/>
                <a:gd name="T93" fmla="*/ 66 h 144"/>
                <a:gd name="T94" fmla="*/ 12 w 144"/>
                <a:gd name="T95" fmla="*/ 4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44">
                  <a:moveTo>
                    <a:pt x="0" y="12"/>
                  </a:move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
                    <a:pt x="144" y="12"/>
                    <a:pt x="144" y="12"/>
                  </a:cubicBezTo>
                  <a:cubicBezTo>
                    <a:pt x="144" y="5"/>
                    <a:pt x="139" y="0"/>
                    <a:pt x="132" y="0"/>
                  </a:cubicBezTo>
                  <a:cubicBezTo>
                    <a:pt x="12" y="0"/>
                    <a:pt x="12" y="0"/>
                    <a:pt x="12" y="0"/>
                  </a:cubicBezTo>
                  <a:cubicBezTo>
                    <a:pt x="5" y="0"/>
                    <a:pt x="0" y="5"/>
                    <a:pt x="0" y="12"/>
                  </a:cubicBezTo>
                  <a:moveTo>
                    <a:pt x="96" y="60"/>
                  </a:moveTo>
                  <a:cubicBezTo>
                    <a:pt x="108" y="60"/>
                    <a:pt x="108" y="60"/>
                    <a:pt x="108" y="60"/>
                  </a:cubicBezTo>
                  <a:cubicBezTo>
                    <a:pt x="108" y="24"/>
                    <a:pt x="108" y="24"/>
                    <a:pt x="108" y="24"/>
                  </a:cubicBezTo>
                  <a:cubicBezTo>
                    <a:pt x="120" y="24"/>
                    <a:pt x="120" y="24"/>
                    <a:pt x="120" y="24"/>
                  </a:cubicBezTo>
                  <a:cubicBezTo>
                    <a:pt x="120" y="60"/>
                    <a:pt x="120" y="60"/>
                    <a:pt x="120" y="60"/>
                  </a:cubicBezTo>
                  <a:cubicBezTo>
                    <a:pt x="132" y="60"/>
                    <a:pt x="132" y="60"/>
                    <a:pt x="132" y="60"/>
                  </a:cubicBezTo>
                  <a:cubicBezTo>
                    <a:pt x="132" y="78"/>
                    <a:pt x="132" y="78"/>
                    <a:pt x="132" y="78"/>
                  </a:cubicBezTo>
                  <a:cubicBezTo>
                    <a:pt x="120" y="78"/>
                    <a:pt x="120" y="78"/>
                    <a:pt x="120" y="78"/>
                  </a:cubicBezTo>
                  <a:cubicBezTo>
                    <a:pt x="120" y="120"/>
                    <a:pt x="120" y="120"/>
                    <a:pt x="120" y="120"/>
                  </a:cubicBezTo>
                  <a:cubicBezTo>
                    <a:pt x="108" y="120"/>
                    <a:pt x="108" y="120"/>
                    <a:pt x="108" y="120"/>
                  </a:cubicBezTo>
                  <a:cubicBezTo>
                    <a:pt x="108" y="78"/>
                    <a:pt x="108" y="78"/>
                    <a:pt x="108" y="78"/>
                  </a:cubicBezTo>
                  <a:cubicBezTo>
                    <a:pt x="96" y="78"/>
                    <a:pt x="96" y="78"/>
                    <a:pt x="96" y="78"/>
                  </a:cubicBezTo>
                  <a:cubicBezTo>
                    <a:pt x="96" y="60"/>
                    <a:pt x="96" y="60"/>
                    <a:pt x="96" y="60"/>
                  </a:cubicBezTo>
                  <a:moveTo>
                    <a:pt x="54" y="78"/>
                  </a:moveTo>
                  <a:cubicBezTo>
                    <a:pt x="66" y="78"/>
                    <a:pt x="66" y="78"/>
                    <a:pt x="66" y="78"/>
                  </a:cubicBezTo>
                  <a:cubicBezTo>
                    <a:pt x="66" y="24"/>
                    <a:pt x="66" y="24"/>
                    <a:pt x="66" y="24"/>
                  </a:cubicBezTo>
                  <a:cubicBezTo>
                    <a:pt x="78" y="24"/>
                    <a:pt x="78" y="24"/>
                    <a:pt x="78" y="24"/>
                  </a:cubicBezTo>
                  <a:cubicBezTo>
                    <a:pt x="78" y="78"/>
                    <a:pt x="78" y="78"/>
                    <a:pt x="78" y="78"/>
                  </a:cubicBezTo>
                  <a:cubicBezTo>
                    <a:pt x="90" y="78"/>
                    <a:pt x="90" y="78"/>
                    <a:pt x="90" y="78"/>
                  </a:cubicBezTo>
                  <a:cubicBezTo>
                    <a:pt x="90" y="96"/>
                    <a:pt x="90" y="96"/>
                    <a:pt x="90" y="96"/>
                  </a:cubicBezTo>
                  <a:cubicBezTo>
                    <a:pt x="78" y="96"/>
                    <a:pt x="78" y="96"/>
                    <a:pt x="78" y="96"/>
                  </a:cubicBezTo>
                  <a:cubicBezTo>
                    <a:pt x="78" y="120"/>
                    <a:pt x="78" y="120"/>
                    <a:pt x="78" y="120"/>
                  </a:cubicBezTo>
                  <a:cubicBezTo>
                    <a:pt x="66" y="120"/>
                    <a:pt x="66" y="120"/>
                    <a:pt x="66" y="120"/>
                  </a:cubicBezTo>
                  <a:cubicBezTo>
                    <a:pt x="66" y="96"/>
                    <a:pt x="66" y="96"/>
                    <a:pt x="66" y="96"/>
                  </a:cubicBezTo>
                  <a:cubicBezTo>
                    <a:pt x="54" y="96"/>
                    <a:pt x="54" y="96"/>
                    <a:pt x="54" y="96"/>
                  </a:cubicBezTo>
                  <a:cubicBezTo>
                    <a:pt x="54" y="78"/>
                    <a:pt x="54" y="78"/>
                    <a:pt x="54" y="78"/>
                  </a:cubicBezTo>
                  <a:moveTo>
                    <a:pt x="12" y="48"/>
                  </a:moveTo>
                  <a:cubicBezTo>
                    <a:pt x="24" y="48"/>
                    <a:pt x="24" y="48"/>
                    <a:pt x="24" y="48"/>
                  </a:cubicBezTo>
                  <a:cubicBezTo>
                    <a:pt x="24" y="24"/>
                    <a:pt x="24" y="24"/>
                    <a:pt x="24" y="24"/>
                  </a:cubicBezTo>
                  <a:cubicBezTo>
                    <a:pt x="36" y="24"/>
                    <a:pt x="36" y="24"/>
                    <a:pt x="36" y="24"/>
                  </a:cubicBezTo>
                  <a:cubicBezTo>
                    <a:pt x="36" y="48"/>
                    <a:pt x="36" y="48"/>
                    <a:pt x="36" y="48"/>
                  </a:cubicBezTo>
                  <a:cubicBezTo>
                    <a:pt x="48" y="48"/>
                    <a:pt x="48" y="48"/>
                    <a:pt x="48" y="48"/>
                  </a:cubicBezTo>
                  <a:cubicBezTo>
                    <a:pt x="48" y="66"/>
                    <a:pt x="48" y="66"/>
                    <a:pt x="48" y="66"/>
                  </a:cubicBezTo>
                  <a:cubicBezTo>
                    <a:pt x="36" y="66"/>
                    <a:pt x="36" y="66"/>
                    <a:pt x="36" y="66"/>
                  </a:cubicBezTo>
                  <a:cubicBezTo>
                    <a:pt x="36" y="120"/>
                    <a:pt x="36" y="120"/>
                    <a:pt x="36" y="120"/>
                  </a:cubicBezTo>
                  <a:cubicBezTo>
                    <a:pt x="24" y="120"/>
                    <a:pt x="24" y="120"/>
                    <a:pt x="24" y="120"/>
                  </a:cubicBezTo>
                  <a:cubicBezTo>
                    <a:pt x="24" y="66"/>
                    <a:pt x="24" y="66"/>
                    <a:pt x="24" y="66"/>
                  </a:cubicBezTo>
                  <a:cubicBezTo>
                    <a:pt x="12" y="66"/>
                    <a:pt x="12" y="66"/>
                    <a:pt x="12" y="66"/>
                  </a:cubicBezTo>
                  <a:cubicBezTo>
                    <a:pt x="12" y="48"/>
                    <a:pt x="12" y="48"/>
                    <a:pt x="12" y="48"/>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grpSp>
        <p:nvGrpSpPr>
          <p:cNvPr id="34" name="组合 33"/>
          <p:cNvGrpSpPr/>
          <p:nvPr/>
        </p:nvGrpSpPr>
        <p:grpSpPr>
          <a:xfrm>
            <a:off x="9275866" y="2072493"/>
            <a:ext cx="1417099" cy="1417099"/>
            <a:chOff x="9275866" y="1752662"/>
            <a:chExt cx="1417099" cy="1417099"/>
          </a:xfrm>
        </p:grpSpPr>
        <p:sp>
          <p:nvSpPr>
            <p:cNvPr id="35" name="Oval 147"/>
            <p:cNvSpPr/>
            <p:nvPr/>
          </p:nvSpPr>
          <p:spPr>
            <a:xfrm>
              <a:off x="9275866" y="1752662"/>
              <a:ext cx="1417099" cy="141709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DIN-BoldItalic" pitchFamily="50" charset="0"/>
              </a:endParaRPr>
            </a:p>
          </p:txBody>
        </p:sp>
        <p:sp>
          <p:nvSpPr>
            <p:cNvPr id="36" name="Oval 130"/>
            <p:cNvSpPr/>
            <p:nvPr/>
          </p:nvSpPr>
          <p:spPr>
            <a:xfrm>
              <a:off x="9399347" y="1913671"/>
              <a:ext cx="1141194" cy="1141194"/>
            </a:xfrm>
            <a:prstGeom prst="ellipse">
              <a:avLst/>
            </a:pr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effectLst>
                  <a:outerShdw blurRad="38100" dist="38100" dir="2700000" algn="tl">
                    <a:srgbClr val="000000">
                      <a:alpha val="43137"/>
                    </a:srgbClr>
                  </a:outerShdw>
                </a:effectLst>
                <a:latin typeface="DIN-BoldItalic" pitchFamily="50" charset="0"/>
              </a:endParaRPr>
            </a:p>
          </p:txBody>
        </p:sp>
        <p:sp>
          <p:nvSpPr>
            <p:cNvPr id="37" name="Freeform 70"/>
            <p:cNvSpPr/>
            <p:nvPr/>
          </p:nvSpPr>
          <p:spPr bwMode="auto">
            <a:xfrm>
              <a:off x="9684962" y="2206091"/>
              <a:ext cx="552450" cy="523875"/>
            </a:xfrm>
            <a:custGeom>
              <a:avLst/>
              <a:gdLst>
                <a:gd name="T0" fmla="*/ 174 w 348"/>
                <a:gd name="T1" fmla="*/ 0 h 330"/>
                <a:gd name="T2" fmla="*/ 216 w 348"/>
                <a:gd name="T3" fmla="*/ 123 h 330"/>
                <a:gd name="T4" fmla="*/ 348 w 348"/>
                <a:gd name="T5" fmla="*/ 125 h 330"/>
                <a:gd name="T6" fmla="*/ 243 w 348"/>
                <a:gd name="T7" fmla="*/ 205 h 330"/>
                <a:gd name="T8" fmla="*/ 281 w 348"/>
                <a:gd name="T9" fmla="*/ 330 h 330"/>
                <a:gd name="T10" fmla="*/ 174 w 348"/>
                <a:gd name="T11" fmla="*/ 257 h 330"/>
                <a:gd name="T12" fmla="*/ 67 w 348"/>
                <a:gd name="T13" fmla="*/ 330 h 330"/>
                <a:gd name="T14" fmla="*/ 105 w 348"/>
                <a:gd name="T15" fmla="*/ 205 h 330"/>
                <a:gd name="T16" fmla="*/ 0 w 348"/>
                <a:gd name="T17" fmla="*/ 125 h 330"/>
                <a:gd name="T18" fmla="*/ 132 w 348"/>
                <a:gd name="T19" fmla="*/ 123 h 330"/>
                <a:gd name="T20" fmla="*/ 174 w 348"/>
                <a:gd name="T2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grpSp>
        <p:nvGrpSpPr>
          <p:cNvPr id="38" name="组合 37"/>
          <p:cNvGrpSpPr/>
          <p:nvPr/>
        </p:nvGrpSpPr>
        <p:grpSpPr>
          <a:xfrm>
            <a:off x="1523397" y="2072493"/>
            <a:ext cx="1417099" cy="1417099"/>
            <a:chOff x="1523397" y="1752662"/>
            <a:chExt cx="1417099" cy="1417099"/>
          </a:xfrm>
        </p:grpSpPr>
        <p:sp>
          <p:nvSpPr>
            <p:cNvPr id="39" name="Oval 130"/>
            <p:cNvSpPr/>
            <p:nvPr/>
          </p:nvSpPr>
          <p:spPr>
            <a:xfrm>
              <a:off x="1523397" y="1752662"/>
              <a:ext cx="1417099" cy="141709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DIN-BoldItalic" pitchFamily="50" charset="0"/>
              </a:endParaRPr>
            </a:p>
          </p:txBody>
        </p:sp>
        <p:sp>
          <p:nvSpPr>
            <p:cNvPr id="40" name="Oval 130"/>
            <p:cNvSpPr/>
            <p:nvPr/>
          </p:nvSpPr>
          <p:spPr>
            <a:xfrm>
              <a:off x="1641387" y="1888315"/>
              <a:ext cx="1141194" cy="1141194"/>
            </a:xfrm>
            <a:prstGeom prst="ellipse">
              <a:avLst/>
            </a:prstGeom>
            <a:solidFill>
              <a:srgbClr val="63301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effectLst>
                  <a:outerShdw blurRad="38100" dist="38100" dir="2700000" algn="tl">
                    <a:srgbClr val="000000">
                      <a:alpha val="43137"/>
                    </a:srgbClr>
                  </a:outerShdw>
                </a:effectLst>
                <a:latin typeface="DIN-BoldItalic" pitchFamily="50" charset="0"/>
              </a:endParaRPr>
            </a:p>
          </p:txBody>
        </p:sp>
        <p:grpSp>
          <p:nvGrpSpPr>
            <p:cNvPr id="41" name="组合 40"/>
            <p:cNvGrpSpPr/>
            <p:nvPr/>
          </p:nvGrpSpPr>
          <p:grpSpPr>
            <a:xfrm>
              <a:off x="1920265" y="2179908"/>
              <a:ext cx="608013" cy="609600"/>
              <a:chOff x="6277256" y="1639420"/>
              <a:chExt cx="608013" cy="609600"/>
            </a:xfrm>
            <a:solidFill>
              <a:schemeClr val="bg1"/>
            </a:solidFill>
          </p:grpSpPr>
          <p:sp>
            <p:nvSpPr>
              <p:cNvPr id="42" name="Freeform 42"/>
              <p:cNvSpPr>
                <a:spLocks noEditPoints="1"/>
              </p:cNvSpPr>
              <p:nvPr/>
            </p:nvSpPr>
            <p:spPr bwMode="auto">
              <a:xfrm>
                <a:off x="6277256" y="1639420"/>
                <a:ext cx="608013" cy="609600"/>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43" name="Freeform 43"/>
              <p:cNvSpPr/>
              <p:nvPr/>
            </p:nvSpPr>
            <p:spPr bwMode="auto">
              <a:xfrm>
                <a:off x="6542369" y="1753720"/>
                <a:ext cx="155575" cy="303213"/>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grpSp>
      <p:grpSp>
        <p:nvGrpSpPr>
          <p:cNvPr id="44" name="组合 43"/>
          <p:cNvGrpSpPr/>
          <p:nvPr/>
        </p:nvGrpSpPr>
        <p:grpSpPr>
          <a:xfrm>
            <a:off x="7358040" y="1527632"/>
            <a:ext cx="1417099" cy="1417099"/>
            <a:chOff x="7358040" y="1207801"/>
            <a:chExt cx="1417099" cy="1417099"/>
          </a:xfrm>
        </p:grpSpPr>
        <p:sp>
          <p:nvSpPr>
            <p:cNvPr id="45" name="Oval 143"/>
            <p:cNvSpPr/>
            <p:nvPr/>
          </p:nvSpPr>
          <p:spPr>
            <a:xfrm>
              <a:off x="7358040" y="1207801"/>
              <a:ext cx="1417099" cy="141709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DIN-BoldItalic" pitchFamily="50" charset="0"/>
              </a:endParaRPr>
            </a:p>
          </p:txBody>
        </p:sp>
        <p:sp>
          <p:nvSpPr>
            <p:cNvPr id="46" name="Oval 130"/>
            <p:cNvSpPr/>
            <p:nvPr/>
          </p:nvSpPr>
          <p:spPr>
            <a:xfrm>
              <a:off x="7485073" y="1362220"/>
              <a:ext cx="1141194" cy="1141194"/>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effectLst>
                  <a:outerShdw blurRad="38100" dist="38100" dir="2700000" algn="tl">
                    <a:srgbClr val="000000">
                      <a:alpha val="43137"/>
                    </a:srgbClr>
                  </a:outerShdw>
                </a:effectLst>
                <a:latin typeface="DIN-BoldItalic" pitchFamily="50" charset="0"/>
              </a:endParaRPr>
            </a:p>
          </p:txBody>
        </p:sp>
        <p:sp>
          <p:nvSpPr>
            <p:cNvPr id="47" name="Freeform 188"/>
            <p:cNvSpPr/>
            <p:nvPr/>
          </p:nvSpPr>
          <p:spPr bwMode="auto">
            <a:xfrm>
              <a:off x="7770975" y="1631943"/>
              <a:ext cx="582613" cy="552450"/>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grpSp>
        <p:nvGrpSpPr>
          <p:cNvPr id="48" name="组合 47"/>
          <p:cNvGrpSpPr/>
          <p:nvPr/>
        </p:nvGrpSpPr>
        <p:grpSpPr>
          <a:xfrm>
            <a:off x="3448726" y="1527632"/>
            <a:ext cx="1417099" cy="1417099"/>
            <a:chOff x="3448726" y="1207801"/>
            <a:chExt cx="1417099" cy="1417099"/>
          </a:xfrm>
        </p:grpSpPr>
        <p:sp>
          <p:nvSpPr>
            <p:cNvPr id="49" name="Oval 135"/>
            <p:cNvSpPr/>
            <p:nvPr/>
          </p:nvSpPr>
          <p:spPr>
            <a:xfrm>
              <a:off x="3448726" y="1207801"/>
              <a:ext cx="1417099" cy="141709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DIN-BoldItalic" pitchFamily="50" charset="0"/>
              </a:endParaRPr>
            </a:p>
          </p:txBody>
        </p:sp>
        <p:sp>
          <p:nvSpPr>
            <p:cNvPr id="50" name="Oval 130"/>
            <p:cNvSpPr/>
            <p:nvPr/>
          </p:nvSpPr>
          <p:spPr>
            <a:xfrm>
              <a:off x="3566716" y="1343074"/>
              <a:ext cx="1141194" cy="1141194"/>
            </a:xfrm>
            <a:prstGeom prst="ellipse">
              <a:avLst/>
            </a:prstGeom>
            <a:solidFill>
              <a:srgbClr val="627D0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effectLst>
                  <a:outerShdw blurRad="38100" dist="38100" dir="2700000" algn="tl">
                    <a:srgbClr val="000000">
                      <a:alpha val="43137"/>
                    </a:srgbClr>
                  </a:outerShdw>
                </a:effectLst>
                <a:latin typeface="DIN-BoldItalic" pitchFamily="50" charset="0"/>
              </a:endParaRPr>
            </a:p>
          </p:txBody>
        </p:sp>
        <p:sp>
          <p:nvSpPr>
            <p:cNvPr id="51" name="Freeform 187"/>
            <p:cNvSpPr/>
            <p:nvPr/>
          </p:nvSpPr>
          <p:spPr bwMode="auto">
            <a:xfrm>
              <a:off x="3878506" y="1759979"/>
              <a:ext cx="550863" cy="382588"/>
            </a:xfrm>
            <a:custGeom>
              <a:avLst/>
              <a:gdLst>
                <a:gd name="T0" fmla="*/ 120 w 156"/>
                <a:gd name="T1" fmla="*/ 0 h 108"/>
                <a:gd name="T2" fmla="*/ 101 w 156"/>
                <a:gd name="T3" fmla="*/ 0 h 108"/>
                <a:gd name="T4" fmla="*/ 78 w 156"/>
                <a:gd name="T5" fmla="*/ 18 h 108"/>
                <a:gd name="T6" fmla="*/ 55 w 156"/>
                <a:gd name="T7" fmla="*/ 0 h 108"/>
                <a:gd name="T8" fmla="*/ 36 w 156"/>
                <a:gd name="T9" fmla="*/ 0 h 108"/>
                <a:gd name="T10" fmla="*/ 36 w 156"/>
                <a:gd name="T11" fmla="*/ 0 h 108"/>
                <a:gd name="T12" fmla="*/ 36 w 156"/>
                <a:gd name="T13" fmla="*/ 0 h 108"/>
                <a:gd name="T14" fmla="*/ 36 w 156"/>
                <a:gd name="T15" fmla="*/ 0 h 108"/>
                <a:gd name="T16" fmla="*/ 0 w 156"/>
                <a:gd name="T17" fmla="*/ 18 h 108"/>
                <a:gd name="T18" fmla="*/ 12 w 156"/>
                <a:gd name="T19" fmla="*/ 48 h 108"/>
                <a:gd name="T20" fmla="*/ 36 w 156"/>
                <a:gd name="T21" fmla="*/ 36 h 108"/>
                <a:gd name="T22" fmla="*/ 36 w 156"/>
                <a:gd name="T23" fmla="*/ 108 h 108"/>
                <a:gd name="T24" fmla="*/ 120 w 156"/>
                <a:gd name="T25" fmla="*/ 108 h 108"/>
                <a:gd name="T26" fmla="*/ 120 w 156"/>
                <a:gd name="T27" fmla="*/ 36 h 108"/>
                <a:gd name="T28" fmla="*/ 144 w 156"/>
                <a:gd name="T29" fmla="*/ 48 h 108"/>
                <a:gd name="T30" fmla="*/ 156 w 156"/>
                <a:gd name="T31" fmla="*/ 18 h 108"/>
                <a:gd name="T32" fmla="*/ 120 w 156"/>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08">
                  <a:moveTo>
                    <a:pt x="120" y="0"/>
                  </a:moveTo>
                  <a:cubicBezTo>
                    <a:pt x="101" y="0"/>
                    <a:pt x="101" y="0"/>
                    <a:pt x="101" y="0"/>
                  </a:cubicBezTo>
                  <a:cubicBezTo>
                    <a:pt x="98" y="10"/>
                    <a:pt x="89" y="18"/>
                    <a:pt x="78" y="18"/>
                  </a:cubicBezTo>
                  <a:cubicBezTo>
                    <a:pt x="67" y="18"/>
                    <a:pt x="58" y="10"/>
                    <a:pt x="55" y="0"/>
                  </a:cubicBezTo>
                  <a:cubicBezTo>
                    <a:pt x="36" y="0"/>
                    <a:pt x="36" y="0"/>
                    <a:pt x="36" y="0"/>
                  </a:cubicBezTo>
                  <a:cubicBezTo>
                    <a:pt x="36" y="0"/>
                    <a:pt x="36" y="0"/>
                    <a:pt x="36" y="0"/>
                  </a:cubicBezTo>
                  <a:cubicBezTo>
                    <a:pt x="36" y="0"/>
                    <a:pt x="36" y="0"/>
                    <a:pt x="36" y="0"/>
                  </a:cubicBezTo>
                  <a:cubicBezTo>
                    <a:pt x="36" y="0"/>
                    <a:pt x="36" y="0"/>
                    <a:pt x="36" y="0"/>
                  </a:cubicBezTo>
                  <a:cubicBezTo>
                    <a:pt x="0" y="18"/>
                    <a:pt x="0" y="18"/>
                    <a:pt x="0" y="18"/>
                  </a:cubicBezTo>
                  <a:cubicBezTo>
                    <a:pt x="12" y="48"/>
                    <a:pt x="12" y="48"/>
                    <a:pt x="12" y="48"/>
                  </a:cubicBezTo>
                  <a:cubicBezTo>
                    <a:pt x="36" y="36"/>
                    <a:pt x="36" y="36"/>
                    <a:pt x="36" y="36"/>
                  </a:cubicBezTo>
                  <a:cubicBezTo>
                    <a:pt x="36" y="108"/>
                    <a:pt x="36" y="108"/>
                    <a:pt x="36" y="108"/>
                  </a:cubicBezTo>
                  <a:cubicBezTo>
                    <a:pt x="120" y="108"/>
                    <a:pt x="120" y="108"/>
                    <a:pt x="120" y="108"/>
                  </a:cubicBezTo>
                  <a:cubicBezTo>
                    <a:pt x="120" y="36"/>
                    <a:pt x="120" y="36"/>
                    <a:pt x="120" y="36"/>
                  </a:cubicBezTo>
                  <a:cubicBezTo>
                    <a:pt x="144" y="48"/>
                    <a:pt x="144" y="48"/>
                    <a:pt x="144" y="48"/>
                  </a:cubicBezTo>
                  <a:cubicBezTo>
                    <a:pt x="156" y="18"/>
                    <a:pt x="156" y="18"/>
                    <a:pt x="156" y="18"/>
                  </a:cubicBezTo>
                  <a:lnTo>
                    <a:pt x="120" y="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sp>
        <p:nvSpPr>
          <p:cNvPr id="52" name="椭圆 51"/>
          <p:cNvSpPr/>
          <p:nvPr/>
        </p:nvSpPr>
        <p:spPr>
          <a:xfrm>
            <a:off x="2112045" y="4180879"/>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椭圆 52"/>
          <p:cNvSpPr/>
          <p:nvPr/>
        </p:nvSpPr>
        <p:spPr>
          <a:xfrm>
            <a:off x="4037374" y="4190596"/>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6025110" y="4190596"/>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7946018" y="4190596"/>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椭圆 55"/>
          <p:cNvSpPr/>
          <p:nvPr/>
        </p:nvSpPr>
        <p:spPr>
          <a:xfrm>
            <a:off x="9842003" y="4190596"/>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31" name="组合 130"/>
          <p:cNvGrpSpPr/>
          <p:nvPr/>
        </p:nvGrpSpPr>
        <p:grpSpPr>
          <a:xfrm>
            <a:off x="9254490" y="4498340"/>
            <a:ext cx="1333500" cy="906780"/>
            <a:chOff x="4271689" y="1207551"/>
            <a:chExt cx="1333743" cy="906814"/>
          </a:xfrm>
        </p:grpSpPr>
        <p:sp>
          <p:nvSpPr>
            <p:cNvPr id="133"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chemeClr val="tx1"/>
                  </a:solidFill>
                  <a:latin typeface="微软雅黑" panose="020B0503020204020204" charset="-122"/>
                  <a:ea typeface="微软雅黑" panose="020B0503020204020204" charset="-122"/>
                </a:rPr>
                <a:t>添加标题</a:t>
              </a:r>
            </a:p>
          </p:txBody>
        </p:sp>
        <p:sp>
          <p:nvSpPr>
            <p:cNvPr id="134"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grpSp>
        <p:nvGrpSpPr>
          <p:cNvPr id="4" name="组合 3"/>
          <p:cNvGrpSpPr/>
          <p:nvPr/>
        </p:nvGrpSpPr>
        <p:grpSpPr>
          <a:xfrm>
            <a:off x="3467100" y="4498340"/>
            <a:ext cx="1333500" cy="906780"/>
            <a:chOff x="4271689" y="1207551"/>
            <a:chExt cx="1333743" cy="906814"/>
          </a:xfrm>
        </p:grpSpPr>
        <p:sp>
          <p:nvSpPr>
            <p:cNvPr id="5"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chemeClr val="tx1"/>
                  </a:solidFill>
                  <a:latin typeface="微软雅黑" panose="020B0503020204020204" charset="-122"/>
                  <a:ea typeface="微软雅黑" panose="020B0503020204020204" charset="-122"/>
                </a:rPr>
                <a:t>添加标题</a:t>
              </a:r>
            </a:p>
          </p:txBody>
        </p:sp>
        <p:sp>
          <p:nvSpPr>
            <p:cNvPr id="6"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grpSp>
        <p:nvGrpSpPr>
          <p:cNvPr id="7" name="组合 6"/>
          <p:cNvGrpSpPr/>
          <p:nvPr/>
        </p:nvGrpSpPr>
        <p:grpSpPr>
          <a:xfrm>
            <a:off x="1557655" y="4498340"/>
            <a:ext cx="1333500" cy="906780"/>
            <a:chOff x="4271689" y="1207551"/>
            <a:chExt cx="1333743" cy="906814"/>
          </a:xfrm>
        </p:grpSpPr>
        <p:sp>
          <p:nvSpPr>
            <p:cNvPr id="8"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chemeClr val="tx1"/>
                  </a:solidFill>
                  <a:latin typeface="微软雅黑" panose="020B0503020204020204" charset="-122"/>
                  <a:ea typeface="微软雅黑" panose="020B0503020204020204" charset="-122"/>
                </a:rPr>
                <a:t>添加标题</a:t>
              </a:r>
            </a:p>
          </p:txBody>
        </p:sp>
        <p:sp>
          <p:nvSpPr>
            <p:cNvPr id="24"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grpSp>
        <p:nvGrpSpPr>
          <p:cNvPr id="30" name="组合 29"/>
          <p:cNvGrpSpPr/>
          <p:nvPr/>
        </p:nvGrpSpPr>
        <p:grpSpPr>
          <a:xfrm>
            <a:off x="7453630" y="4498340"/>
            <a:ext cx="1333500" cy="906780"/>
            <a:chOff x="4271689" y="1207551"/>
            <a:chExt cx="1333743" cy="906814"/>
          </a:xfrm>
        </p:grpSpPr>
        <p:sp>
          <p:nvSpPr>
            <p:cNvPr id="31"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chemeClr val="tx1"/>
                  </a:solidFill>
                  <a:latin typeface="微软雅黑" panose="020B0503020204020204" charset="-122"/>
                  <a:ea typeface="微软雅黑" panose="020B0503020204020204" charset="-122"/>
                </a:rPr>
                <a:t>添加标题</a:t>
              </a:r>
            </a:p>
          </p:txBody>
        </p:sp>
        <p:sp>
          <p:nvSpPr>
            <p:cNvPr id="32"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grpSp>
        <p:nvGrpSpPr>
          <p:cNvPr id="33" name="组合 32"/>
          <p:cNvGrpSpPr/>
          <p:nvPr/>
        </p:nvGrpSpPr>
        <p:grpSpPr>
          <a:xfrm>
            <a:off x="5418455" y="4498340"/>
            <a:ext cx="1333500" cy="906780"/>
            <a:chOff x="4271689" y="1207551"/>
            <a:chExt cx="1333743" cy="906814"/>
          </a:xfrm>
        </p:grpSpPr>
        <p:sp>
          <p:nvSpPr>
            <p:cNvPr id="57"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chemeClr val="tx1"/>
                  </a:solidFill>
                  <a:latin typeface="微软雅黑" panose="020B0503020204020204" charset="-122"/>
                  <a:ea typeface="微软雅黑" panose="020B0503020204020204" charset="-122"/>
                </a:rPr>
                <a:t>添加标题</a:t>
              </a:r>
            </a:p>
          </p:txBody>
        </p:sp>
        <p:sp>
          <p:nvSpPr>
            <p:cNvPr id="58"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2"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3"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4" name="图片 63"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65" name="图片 64"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500"/>
                            </p:stCondLst>
                            <p:childTnLst>
                              <p:par>
                                <p:cTn id="24" presetID="42"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26" presetClass="entr" presetSubtype="0" fill="hold" nodeType="withEffect">
                                  <p:stCondLst>
                                    <p:cond delay="50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290">
                                          <p:stCondLst>
                                            <p:cond delay="0"/>
                                          </p:stCondLst>
                                        </p:cTn>
                                        <p:tgtEl>
                                          <p:spTgt spid="38"/>
                                        </p:tgtEl>
                                      </p:cBhvr>
                                    </p:animEffect>
                                    <p:anim calcmode="lin" valueType="num">
                                      <p:cBhvr>
                                        <p:cTn id="32"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33"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34"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37" dur="13">
                                          <p:stCondLst>
                                            <p:cond delay="325"/>
                                          </p:stCondLst>
                                        </p:cTn>
                                        <p:tgtEl>
                                          <p:spTgt spid="38"/>
                                        </p:tgtEl>
                                      </p:cBhvr>
                                      <p:to x="100000" y="60000"/>
                                    </p:animScale>
                                    <p:animScale>
                                      <p:cBhvr>
                                        <p:cTn id="38" dur="83" decel="50000">
                                          <p:stCondLst>
                                            <p:cond delay="338"/>
                                          </p:stCondLst>
                                        </p:cTn>
                                        <p:tgtEl>
                                          <p:spTgt spid="38"/>
                                        </p:tgtEl>
                                      </p:cBhvr>
                                      <p:to x="100000" y="100000"/>
                                    </p:animScale>
                                    <p:animScale>
                                      <p:cBhvr>
                                        <p:cTn id="39" dur="13">
                                          <p:stCondLst>
                                            <p:cond delay="656"/>
                                          </p:stCondLst>
                                        </p:cTn>
                                        <p:tgtEl>
                                          <p:spTgt spid="38"/>
                                        </p:tgtEl>
                                      </p:cBhvr>
                                      <p:to x="100000" y="80000"/>
                                    </p:animScale>
                                    <p:animScale>
                                      <p:cBhvr>
                                        <p:cTn id="40" dur="83" decel="50000">
                                          <p:stCondLst>
                                            <p:cond delay="669"/>
                                          </p:stCondLst>
                                        </p:cTn>
                                        <p:tgtEl>
                                          <p:spTgt spid="38"/>
                                        </p:tgtEl>
                                      </p:cBhvr>
                                      <p:to x="100000" y="100000"/>
                                    </p:animScale>
                                    <p:animScale>
                                      <p:cBhvr>
                                        <p:cTn id="41" dur="13">
                                          <p:stCondLst>
                                            <p:cond delay="821"/>
                                          </p:stCondLst>
                                        </p:cTn>
                                        <p:tgtEl>
                                          <p:spTgt spid="38"/>
                                        </p:tgtEl>
                                      </p:cBhvr>
                                      <p:to x="100000" y="90000"/>
                                    </p:animScale>
                                    <p:animScale>
                                      <p:cBhvr>
                                        <p:cTn id="42" dur="83" decel="50000">
                                          <p:stCondLst>
                                            <p:cond delay="834"/>
                                          </p:stCondLst>
                                        </p:cTn>
                                        <p:tgtEl>
                                          <p:spTgt spid="38"/>
                                        </p:tgtEl>
                                      </p:cBhvr>
                                      <p:to x="100000" y="100000"/>
                                    </p:animScale>
                                    <p:animScale>
                                      <p:cBhvr>
                                        <p:cTn id="43" dur="13">
                                          <p:stCondLst>
                                            <p:cond delay="904"/>
                                          </p:stCondLst>
                                        </p:cTn>
                                        <p:tgtEl>
                                          <p:spTgt spid="38"/>
                                        </p:tgtEl>
                                      </p:cBhvr>
                                      <p:to x="100000" y="95000"/>
                                    </p:animScale>
                                    <p:animScale>
                                      <p:cBhvr>
                                        <p:cTn id="44" dur="83" decel="50000">
                                          <p:stCondLst>
                                            <p:cond delay="917"/>
                                          </p:stCondLst>
                                        </p:cTn>
                                        <p:tgtEl>
                                          <p:spTgt spid="38"/>
                                        </p:tgtEl>
                                      </p:cBhvr>
                                      <p:to x="100000" y="100000"/>
                                    </p:animScale>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26" presetClass="entr" presetSubtype="0" fill="hold" nodeType="withEffect">
                                  <p:stCondLst>
                                    <p:cond delay="50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435">
                                          <p:stCondLst>
                                            <p:cond delay="0"/>
                                          </p:stCondLst>
                                        </p:cTn>
                                        <p:tgtEl>
                                          <p:spTgt spid="48"/>
                                        </p:tgtEl>
                                      </p:cBhvr>
                                    </p:animEffect>
                                    <p:anim calcmode="lin" valueType="num">
                                      <p:cBhvr>
                                        <p:cTn id="54" dur="1367"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55" dur="498"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56" dur="498" tmFilter="0, 0; 0.125,0.2665; 0.25,0.4; 0.375,0.465; 0.5,0.5;  0.625,0.535; 0.75,0.6; 0.875,0.7335; 1,1">
                                          <p:stCondLst>
                                            <p:cond delay="498"/>
                                          </p:stCondLst>
                                        </p:cTn>
                                        <p:tgtEl>
                                          <p:spTgt spid="48"/>
                                        </p:tgtEl>
                                        <p:attrNameLst>
                                          <p:attrName>ppt_y</p:attrName>
                                        </p:attrNameLst>
                                      </p:cBhvr>
                                      <p:tavLst>
                                        <p:tav tm="0" fmla="#ppt_y-sin(pi*$)/9">
                                          <p:val>
                                            <p:fltVal val="0"/>
                                          </p:val>
                                        </p:tav>
                                        <p:tav tm="100000">
                                          <p:val>
                                            <p:fltVal val="1"/>
                                          </p:val>
                                        </p:tav>
                                      </p:tavLst>
                                    </p:anim>
                                    <p:anim calcmode="lin" valueType="num">
                                      <p:cBhvr>
                                        <p:cTn id="57" dur="249" tmFilter="0, 0; 0.125,0.2665; 0.25,0.4; 0.375,0.465; 0.5,0.5;  0.625,0.535; 0.75,0.6; 0.875,0.7335; 1,1">
                                          <p:stCondLst>
                                            <p:cond delay="993"/>
                                          </p:stCondLst>
                                        </p:cTn>
                                        <p:tgtEl>
                                          <p:spTgt spid="48"/>
                                        </p:tgtEl>
                                        <p:attrNameLst>
                                          <p:attrName>ppt_y</p:attrName>
                                        </p:attrNameLst>
                                      </p:cBhvr>
                                      <p:tavLst>
                                        <p:tav tm="0" fmla="#ppt_y-sin(pi*$)/27">
                                          <p:val>
                                            <p:fltVal val="0"/>
                                          </p:val>
                                        </p:tav>
                                        <p:tav tm="100000">
                                          <p:val>
                                            <p:fltVal val="1"/>
                                          </p:val>
                                        </p:tav>
                                      </p:tavLst>
                                    </p:anim>
                                    <p:anim calcmode="lin" valueType="num">
                                      <p:cBhvr>
                                        <p:cTn id="58" dur="123" tmFilter="0, 0; 0.125,0.2665; 0.25,0.4; 0.375,0.465; 0.5,0.5;  0.625,0.535; 0.75,0.6; 0.875,0.7335; 1,1">
                                          <p:stCondLst>
                                            <p:cond delay="1242"/>
                                          </p:stCondLst>
                                        </p:cTn>
                                        <p:tgtEl>
                                          <p:spTgt spid="48"/>
                                        </p:tgtEl>
                                        <p:attrNameLst>
                                          <p:attrName>ppt_y</p:attrName>
                                        </p:attrNameLst>
                                      </p:cBhvr>
                                      <p:tavLst>
                                        <p:tav tm="0" fmla="#ppt_y-sin(pi*$)/81">
                                          <p:val>
                                            <p:fltVal val="0"/>
                                          </p:val>
                                        </p:tav>
                                        <p:tav tm="100000">
                                          <p:val>
                                            <p:fltVal val="1"/>
                                          </p:val>
                                        </p:tav>
                                      </p:tavLst>
                                    </p:anim>
                                    <p:animScale>
                                      <p:cBhvr>
                                        <p:cTn id="59" dur="20">
                                          <p:stCondLst>
                                            <p:cond delay="487"/>
                                          </p:stCondLst>
                                        </p:cTn>
                                        <p:tgtEl>
                                          <p:spTgt spid="48"/>
                                        </p:tgtEl>
                                      </p:cBhvr>
                                      <p:to x="100000" y="60000"/>
                                    </p:animScale>
                                    <p:animScale>
                                      <p:cBhvr>
                                        <p:cTn id="60" dur="124" decel="50000">
                                          <p:stCondLst>
                                            <p:cond delay="507"/>
                                          </p:stCondLst>
                                        </p:cTn>
                                        <p:tgtEl>
                                          <p:spTgt spid="48"/>
                                        </p:tgtEl>
                                      </p:cBhvr>
                                      <p:to x="100000" y="100000"/>
                                    </p:animScale>
                                    <p:animScale>
                                      <p:cBhvr>
                                        <p:cTn id="61" dur="20">
                                          <p:stCondLst>
                                            <p:cond delay="984"/>
                                          </p:stCondLst>
                                        </p:cTn>
                                        <p:tgtEl>
                                          <p:spTgt spid="48"/>
                                        </p:tgtEl>
                                      </p:cBhvr>
                                      <p:to x="100000" y="80000"/>
                                    </p:animScale>
                                    <p:animScale>
                                      <p:cBhvr>
                                        <p:cTn id="62" dur="124" decel="50000">
                                          <p:stCondLst>
                                            <p:cond delay="1004"/>
                                          </p:stCondLst>
                                        </p:cTn>
                                        <p:tgtEl>
                                          <p:spTgt spid="48"/>
                                        </p:tgtEl>
                                      </p:cBhvr>
                                      <p:to x="100000" y="100000"/>
                                    </p:animScale>
                                    <p:animScale>
                                      <p:cBhvr>
                                        <p:cTn id="63" dur="20">
                                          <p:stCondLst>
                                            <p:cond delay="1231"/>
                                          </p:stCondLst>
                                        </p:cTn>
                                        <p:tgtEl>
                                          <p:spTgt spid="48"/>
                                        </p:tgtEl>
                                      </p:cBhvr>
                                      <p:to x="100000" y="90000"/>
                                    </p:animScale>
                                    <p:animScale>
                                      <p:cBhvr>
                                        <p:cTn id="64" dur="124" decel="50000">
                                          <p:stCondLst>
                                            <p:cond delay="1251"/>
                                          </p:stCondLst>
                                        </p:cTn>
                                        <p:tgtEl>
                                          <p:spTgt spid="48"/>
                                        </p:tgtEl>
                                      </p:cBhvr>
                                      <p:to x="100000" y="100000"/>
                                    </p:animScale>
                                    <p:animScale>
                                      <p:cBhvr>
                                        <p:cTn id="65" dur="20">
                                          <p:stCondLst>
                                            <p:cond delay="1356"/>
                                          </p:stCondLst>
                                        </p:cTn>
                                        <p:tgtEl>
                                          <p:spTgt spid="48"/>
                                        </p:tgtEl>
                                      </p:cBhvr>
                                      <p:to x="100000" y="95000"/>
                                    </p:animScale>
                                    <p:animScale>
                                      <p:cBhvr>
                                        <p:cTn id="66" dur="124" decel="50000">
                                          <p:stCondLst>
                                            <p:cond delay="1376"/>
                                          </p:stCondLst>
                                        </p:cTn>
                                        <p:tgtEl>
                                          <p:spTgt spid="48"/>
                                        </p:tgtEl>
                                      </p:cBhvr>
                                      <p:to x="100000" y="100000"/>
                                    </p:animScale>
                                  </p:childTnLst>
                                </p:cTn>
                              </p:par>
                            </p:childTnLst>
                          </p:cTn>
                        </p:par>
                        <p:par>
                          <p:cTn id="67" fill="hold">
                            <p:stCondLst>
                              <p:cond delay="2500"/>
                            </p:stCondLst>
                            <p:childTnLst>
                              <p:par>
                                <p:cTn id="68" presetID="42" presetClass="entr" presetSubtype="0"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26" presetClass="entr" presetSubtype="0" fill="hold" nodeType="withEffect">
                                  <p:stCondLst>
                                    <p:cond delay="500"/>
                                  </p:stCondLst>
                                  <p:childTnLst>
                                    <p:set>
                                      <p:cBhvr>
                                        <p:cTn id="74" dur="1" fill="hold">
                                          <p:stCondLst>
                                            <p:cond delay="0"/>
                                          </p:stCondLst>
                                        </p:cTn>
                                        <p:tgtEl>
                                          <p:spTgt spid="26"/>
                                        </p:tgtEl>
                                        <p:attrNameLst>
                                          <p:attrName>style.visibility</p:attrName>
                                        </p:attrNameLst>
                                      </p:cBhvr>
                                      <p:to>
                                        <p:strVal val="visible"/>
                                      </p:to>
                                    </p:set>
                                    <p:animEffect transition="in" filter="wipe(down)">
                                      <p:cBhvr>
                                        <p:cTn id="75" dur="290">
                                          <p:stCondLst>
                                            <p:cond delay="0"/>
                                          </p:stCondLst>
                                        </p:cTn>
                                        <p:tgtEl>
                                          <p:spTgt spid="26"/>
                                        </p:tgtEl>
                                      </p:cBhvr>
                                    </p:animEffect>
                                    <p:anim calcmode="lin" valueType="num">
                                      <p:cBhvr>
                                        <p:cTn id="76"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77"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78"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79"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80"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81" dur="13">
                                          <p:stCondLst>
                                            <p:cond delay="325"/>
                                          </p:stCondLst>
                                        </p:cTn>
                                        <p:tgtEl>
                                          <p:spTgt spid="26"/>
                                        </p:tgtEl>
                                      </p:cBhvr>
                                      <p:to x="100000" y="60000"/>
                                    </p:animScale>
                                    <p:animScale>
                                      <p:cBhvr>
                                        <p:cTn id="82" dur="83" decel="50000">
                                          <p:stCondLst>
                                            <p:cond delay="338"/>
                                          </p:stCondLst>
                                        </p:cTn>
                                        <p:tgtEl>
                                          <p:spTgt spid="26"/>
                                        </p:tgtEl>
                                      </p:cBhvr>
                                      <p:to x="100000" y="100000"/>
                                    </p:animScale>
                                    <p:animScale>
                                      <p:cBhvr>
                                        <p:cTn id="83" dur="13">
                                          <p:stCondLst>
                                            <p:cond delay="656"/>
                                          </p:stCondLst>
                                        </p:cTn>
                                        <p:tgtEl>
                                          <p:spTgt spid="26"/>
                                        </p:tgtEl>
                                      </p:cBhvr>
                                      <p:to x="100000" y="80000"/>
                                    </p:animScale>
                                    <p:animScale>
                                      <p:cBhvr>
                                        <p:cTn id="84" dur="83" decel="50000">
                                          <p:stCondLst>
                                            <p:cond delay="669"/>
                                          </p:stCondLst>
                                        </p:cTn>
                                        <p:tgtEl>
                                          <p:spTgt spid="26"/>
                                        </p:tgtEl>
                                      </p:cBhvr>
                                      <p:to x="100000" y="100000"/>
                                    </p:animScale>
                                    <p:animScale>
                                      <p:cBhvr>
                                        <p:cTn id="85" dur="13">
                                          <p:stCondLst>
                                            <p:cond delay="821"/>
                                          </p:stCondLst>
                                        </p:cTn>
                                        <p:tgtEl>
                                          <p:spTgt spid="26"/>
                                        </p:tgtEl>
                                      </p:cBhvr>
                                      <p:to x="100000" y="90000"/>
                                    </p:animScale>
                                    <p:animScale>
                                      <p:cBhvr>
                                        <p:cTn id="86" dur="83" decel="50000">
                                          <p:stCondLst>
                                            <p:cond delay="834"/>
                                          </p:stCondLst>
                                        </p:cTn>
                                        <p:tgtEl>
                                          <p:spTgt spid="26"/>
                                        </p:tgtEl>
                                      </p:cBhvr>
                                      <p:to x="100000" y="100000"/>
                                    </p:animScale>
                                    <p:animScale>
                                      <p:cBhvr>
                                        <p:cTn id="87" dur="13">
                                          <p:stCondLst>
                                            <p:cond delay="904"/>
                                          </p:stCondLst>
                                        </p:cTn>
                                        <p:tgtEl>
                                          <p:spTgt spid="26"/>
                                        </p:tgtEl>
                                      </p:cBhvr>
                                      <p:to x="100000" y="95000"/>
                                    </p:animScale>
                                    <p:animScale>
                                      <p:cBhvr>
                                        <p:cTn id="88" dur="83" decel="50000">
                                          <p:stCondLst>
                                            <p:cond delay="917"/>
                                          </p:stCondLst>
                                        </p:cTn>
                                        <p:tgtEl>
                                          <p:spTgt spid="26"/>
                                        </p:tgtEl>
                                      </p:cBhvr>
                                      <p:to x="100000" y="100000"/>
                                    </p:animScale>
                                  </p:childTnLst>
                                </p:cTn>
                              </p:par>
                            </p:childTnLst>
                          </p:cTn>
                        </p:par>
                        <p:par>
                          <p:cTn id="89" fill="hold">
                            <p:stCondLst>
                              <p:cond delay="3500"/>
                            </p:stCondLst>
                            <p:childTnLst>
                              <p:par>
                                <p:cTn id="90" presetID="42" presetClass="entr" presetSubtype="0" fill="hold"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par>
                                <p:cTn id="95" presetID="26" presetClass="entr" presetSubtype="0" fill="hold" nodeType="withEffect">
                                  <p:stCondLst>
                                    <p:cond delay="500"/>
                                  </p:stCondLst>
                                  <p:childTnLst>
                                    <p:set>
                                      <p:cBhvr>
                                        <p:cTn id="96" dur="1" fill="hold">
                                          <p:stCondLst>
                                            <p:cond delay="0"/>
                                          </p:stCondLst>
                                        </p:cTn>
                                        <p:tgtEl>
                                          <p:spTgt spid="44"/>
                                        </p:tgtEl>
                                        <p:attrNameLst>
                                          <p:attrName>style.visibility</p:attrName>
                                        </p:attrNameLst>
                                      </p:cBhvr>
                                      <p:to>
                                        <p:strVal val="visible"/>
                                      </p:to>
                                    </p:set>
                                    <p:animEffect transition="in" filter="wipe(down)">
                                      <p:cBhvr>
                                        <p:cTn id="97" dur="290">
                                          <p:stCondLst>
                                            <p:cond delay="0"/>
                                          </p:stCondLst>
                                        </p:cTn>
                                        <p:tgtEl>
                                          <p:spTgt spid="44"/>
                                        </p:tgtEl>
                                      </p:cBhvr>
                                    </p:animEffect>
                                    <p:anim calcmode="lin" valueType="num">
                                      <p:cBhvr>
                                        <p:cTn id="98"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9"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100"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101"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102"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103" dur="13">
                                          <p:stCondLst>
                                            <p:cond delay="325"/>
                                          </p:stCondLst>
                                        </p:cTn>
                                        <p:tgtEl>
                                          <p:spTgt spid="44"/>
                                        </p:tgtEl>
                                      </p:cBhvr>
                                      <p:to x="100000" y="60000"/>
                                    </p:animScale>
                                    <p:animScale>
                                      <p:cBhvr>
                                        <p:cTn id="104" dur="83" decel="50000">
                                          <p:stCondLst>
                                            <p:cond delay="338"/>
                                          </p:stCondLst>
                                        </p:cTn>
                                        <p:tgtEl>
                                          <p:spTgt spid="44"/>
                                        </p:tgtEl>
                                      </p:cBhvr>
                                      <p:to x="100000" y="100000"/>
                                    </p:animScale>
                                    <p:animScale>
                                      <p:cBhvr>
                                        <p:cTn id="105" dur="13">
                                          <p:stCondLst>
                                            <p:cond delay="656"/>
                                          </p:stCondLst>
                                        </p:cTn>
                                        <p:tgtEl>
                                          <p:spTgt spid="44"/>
                                        </p:tgtEl>
                                      </p:cBhvr>
                                      <p:to x="100000" y="80000"/>
                                    </p:animScale>
                                    <p:animScale>
                                      <p:cBhvr>
                                        <p:cTn id="106" dur="83" decel="50000">
                                          <p:stCondLst>
                                            <p:cond delay="669"/>
                                          </p:stCondLst>
                                        </p:cTn>
                                        <p:tgtEl>
                                          <p:spTgt spid="44"/>
                                        </p:tgtEl>
                                      </p:cBhvr>
                                      <p:to x="100000" y="100000"/>
                                    </p:animScale>
                                    <p:animScale>
                                      <p:cBhvr>
                                        <p:cTn id="107" dur="13">
                                          <p:stCondLst>
                                            <p:cond delay="821"/>
                                          </p:stCondLst>
                                        </p:cTn>
                                        <p:tgtEl>
                                          <p:spTgt spid="44"/>
                                        </p:tgtEl>
                                      </p:cBhvr>
                                      <p:to x="100000" y="90000"/>
                                    </p:animScale>
                                    <p:animScale>
                                      <p:cBhvr>
                                        <p:cTn id="108" dur="83" decel="50000">
                                          <p:stCondLst>
                                            <p:cond delay="834"/>
                                          </p:stCondLst>
                                        </p:cTn>
                                        <p:tgtEl>
                                          <p:spTgt spid="44"/>
                                        </p:tgtEl>
                                      </p:cBhvr>
                                      <p:to x="100000" y="100000"/>
                                    </p:animScale>
                                    <p:animScale>
                                      <p:cBhvr>
                                        <p:cTn id="109" dur="13">
                                          <p:stCondLst>
                                            <p:cond delay="904"/>
                                          </p:stCondLst>
                                        </p:cTn>
                                        <p:tgtEl>
                                          <p:spTgt spid="44"/>
                                        </p:tgtEl>
                                      </p:cBhvr>
                                      <p:to x="100000" y="95000"/>
                                    </p:animScale>
                                    <p:animScale>
                                      <p:cBhvr>
                                        <p:cTn id="110" dur="83" decel="50000">
                                          <p:stCondLst>
                                            <p:cond delay="917"/>
                                          </p:stCondLst>
                                        </p:cTn>
                                        <p:tgtEl>
                                          <p:spTgt spid="44"/>
                                        </p:tgtEl>
                                      </p:cBhvr>
                                      <p:to x="100000" y="100000"/>
                                    </p:animScale>
                                  </p:childTnLst>
                                </p:cTn>
                              </p:par>
                            </p:childTnLst>
                          </p:cTn>
                        </p:par>
                        <p:par>
                          <p:cTn id="111" fill="hold">
                            <p:stCondLst>
                              <p:cond delay="4500"/>
                            </p:stCondLst>
                            <p:childTnLst>
                              <p:par>
                                <p:cTn id="112" presetID="42" presetClass="entr" presetSubtype="0" fill="hold" nodeType="after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fade">
                                      <p:cBhvr>
                                        <p:cTn id="114" dur="1000"/>
                                        <p:tgtEl>
                                          <p:spTgt spid="22"/>
                                        </p:tgtEl>
                                      </p:cBhvr>
                                    </p:animEffect>
                                    <p:anim calcmode="lin" valueType="num">
                                      <p:cBhvr>
                                        <p:cTn id="115" dur="1000" fill="hold"/>
                                        <p:tgtEl>
                                          <p:spTgt spid="22"/>
                                        </p:tgtEl>
                                        <p:attrNameLst>
                                          <p:attrName>ppt_x</p:attrName>
                                        </p:attrNameLst>
                                      </p:cBhvr>
                                      <p:tavLst>
                                        <p:tav tm="0">
                                          <p:val>
                                            <p:strVal val="#ppt_x"/>
                                          </p:val>
                                        </p:tav>
                                        <p:tav tm="100000">
                                          <p:val>
                                            <p:strVal val="#ppt_x"/>
                                          </p:val>
                                        </p:tav>
                                      </p:tavLst>
                                    </p:anim>
                                    <p:anim calcmode="lin" valueType="num">
                                      <p:cBhvr>
                                        <p:cTn id="116" dur="1000" fill="hold"/>
                                        <p:tgtEl>
                                          <p:spTgt spid="22"/>
                                        </p:tgtEl>
                                        <p:attrNameLst>
                                          <p:attrName>ppt_y</p:attrName>
                                        </p:attrNameLst>
                                      </p:cBhvr>
                                      <p:tavLst>
                                        <p:tav tm="0">
                                          <p:val>
                                            <p:strVal val="#ppt_y+.1"/>
                                          </p:val>
                                        </p:tav>
                                        <p:tav tm="100000">
                                          <p:val>
                                            <p:strVal val="#ppt_y"/>
                                          </p:val>
                                        </p:tav>
                                      </p:tavLst>
                                    </p:anim>
                                  </p:childTnLst>
                                </p:cTn>
                              </p:par>
                              <p:par>
                                <p:cTn id="117" presetID="26" presetClass="entr" presetSubtype="0" fill="hold" nodeType="withEffect">
                                  <p:stCondLst>
                                    <p:cond delay="500"/>
                                  </p:stCondLst>
                                  <p:childTnLst>
                                    <p:set>
                                      <p:cBhvr>
                                        <p:cTn id="118" dur="1" fill="hold">
                                          <p:stCondLst>
                                            <p:cond delay="0"/>
                                          </p:stCondLst>
                                        </p:cTn>
                                        <p:tgtEl>
                                          <p:spTgt spid="34"/>
                                        </p:tgtEl>
                                        <p:attrNameLst>
                                          <p:attrName>style.visibility</p:attrName>
                                        </p:attrNameLst>
                                      </p:cBhvr>
                                      <p:to>
                                        <p:strVal val="visible"/>
                                      </p:to>
                                    </p:set>
                                    <p:animEffect transition="in" filter="wipe(down)">
                                      <p:cBhvr>
                                        <p:cTn id="119" dur="290">
                                          <p:stCondLst>
                                            <p:cond delay="0"/>
                                          </p:stCondLst>
                                        </p:cTn>
                                        <p:tgtEl>
                                          <p:spTgt spid="34"/>
                                        </p:tgtEl>
                                      </p:cBhvr>
                                    </p:animEffect>
                                    <p:anim calcmode="lin" valueType="num">
                                      <p:cBhvr>
                                        <p:cTn id="120"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21"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22"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123"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124"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125" dur="13">
                                          <p:stCondLst>
                                            <p:cond delay="325"/>
                                          </p:stCondLst>
                                        </p:cTn>
                                        <p:tgtEl>
                                          <p:spTgt spid="34"/>
                                        </p:tgtEl>
                                      </p:cBhvr>
                                      <p:to x="100000" y="60000"/>
                                    </p:animScale>
                                    <p:animScale>
                                      <p:cBhvr>
                                        <p:cTn id="126" dur="83" decel="50000">
                                          <p:stCondLst>
                                            <p:cond delay="338"/>
                                          </p:stCondLst>
                                        </p:cTn>
                                        <p:tgtEl>
                                          <p:spTgt spid="34"/>
                                        </p:tgtEl>
                                      </p:cBhvr>
                                      <p:to x="100000" y="100000"/>
                                    </p:animScale>
                                    <p:animScale>
                                      <p:cBhvr>
                                        <p:cTn id="127" dur="13">
                                          <p:stCondLst>
                                            <p:cond delay="656"/>
                                          </p:stCondLst>
                                        </p:cTn>
                                        <p:tgtEl>
                                          <p:spTgt spid="34"/>
                                        </p:tgtEl>
                                      </p:cBhvr>
                                      <p:to x="100000" y="80000"/>
                                    </p:animScale>
                                    <p:animScale>
                                      <p:cBhvr>
                                        <p:cTn id="128" dur="83" decel="50000">
                                          <p:stCondLst>
                                            <p:cond delay="669"/>
                                          </p:stCondLst>
                                        </p:cTn>
                                        <p:tgtEl>
                                          <p:spTgt spid="34"/>
                                        </p:tgtEl>
                                      </p:cBhvr>
                                      <p:to x="100000" y="100000"/>
                                    </p:animScale>
                                    <p:animScale>
                                      <p:cBhvr>
                                        <p:cTn id="129" dur="13">
                                          <p:stCondLst>
                                            <p:cond delay="821"/>
                                          </p:stCondLst>
                                        </p:cTn>
                                        <p:tgtEl>
                                          <p:spTgt spid="34"/>
                                        </p:tgtEl>
                                      </p:cBhvr>
                                      <p:to x="100000" y="90000"/>
                                    </p:animScale>
                                    <p:animScale>
                                      <p:cBhvr>
                                        <p:cTn id="130" dur="83" decel="50000">
                                          <p:stCondLst>
                                            <p:cond delay="834"/>
                                          </p:stCondLst>
                                        </p:cTn>
                                        <p:tgtEl>
                                          <p:spTgt spid="34"/>
                                        </p:tgtEl>
                                      </p:cBhvr>
                                      <p:to x="100000" y="100000"/>
                                    </p:animScale>
                                    <p:animScale>
                                      <p:cBhvr>
                                        <p:cTn id="131" dur="13">
                                          <p:stCondLst>
                                            <p:cond delay="904"/>
                                          </p:stCondLst>
                                        </p:cTn>
                                        <p:tgtEl>
                                          <p:spTgt spid="34"/>
                                        </p:tgtEl>
                                      </p:cBhvr>
                                      <p:to x="100000" y="95000"/>
                                    </p:animScale>
                                    <p:animScale>
                                      <p:cBhvr>
                                        <p:cTn id="132" dur="83" decel="50000">
                                          <p:stCondLst>
                                            <p:cond delay="917"/>
                                          </p:stCondLst>
                                        </p:cTn>
                                        <p:tgtEl>
                                          <p:spTgt spid="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ldLvl="0" animBg="1"/>
      <p:bldP spid="53" grpId="0" bldLvl="0" animBg="1"/>
      <p:bldP spid="54" grpId="0" bldLvl="0" animBg="1"/>
      <p:bldP spid="55" grpId="0" bldLvl="0" animBg="1"/>
      <p:bldP spid="5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89530" y="1461770"/>
            <a:ext cx="6777990" cy="2580640"/>
          </a:xfrm>
          <a:prstGeom prst="rect">
            <a:avLst/>
          </a:prstGeom>
        </p:spPr>
      </p:pic>
      <p:sp>
        <p:nvSpPr>
          <p:cNvPr id="50" name="TextBox 49"/>
          <p:cNvSpPr txBox="1"/>
          <p:nvPr/>
        </p:nvSpPr>
        <p:spPr>
          <a:xfrm>
            <a:off x="3143885" y="3705774"/>
            <a:ext cx="5904230" cy="1092607"/>
          </a:xfrm>
          <a:prstGeom prst="rect">
            <a:avLst/>
          </a:prstGeom>
          <a:noFill/>
        </p:spPr>
        <p:txBody>
          <a:bodyPr wrap="square" rtlCol="0">
            <a:spAutoFit/>
          </a:bodyPr>
          <a:lstStyle/>
          <a:p>
            <a:pPr algn="ctr"/>
            <a:r>
              <a:rPr lang="zh-CN" altLang="en-US" sz="6500" dirty="0" smtClean="0">
                <a:solidFill>
                  <a:srgbClr val="430405"/>
                </a:solidFill>
                <a:latin typeface="方正姚体" panose="02010601030101010101" pitchFamily="2" charset="-122"/>
                <a:ea typeface="方正姚体" panose="02010601030101010101" pitchFamily="2" charset="-122"/>
              </a:rPr>
              <a:t>感</a:t>
            </a:r>
            <a:r>
              <a:rPr lang="zh-CN" altLang="en-US" sz="6500" dirty="0" smtClean="0">
                <a:solidFill>
                  <a:srgbClr val="430405"/>
                </a:solidFill>
                <a:latin typeface="方正姚体" panose="02010601030101010101" pitchFamily="2" charset="-122"/>
                <a:ea typeface="方正姚体" panose="02010601030101010101" pitchFamily="2" charset="-122"/>
              </a:rPr>
              <a:t>谢观看！</a:t>
            </a:r>
            <a:endParaRPr lang="zh-CN" altLang="en-US" sz="6500" dirty="0" smtClean="0">
              <a:solidFill>
                <a:srgbClr val="430405"/>
              </a:solidFill>
              <a:latin typeface="方正姚体" panose="02010601030101010101" pitchFamily="2" charset="-122"/>
              <a:ea typeface="方正姚体" panose="02010601030101010101" pitchFamily="2" charset="-122"/>
            </a:endParaRPr>
          </a:p>
        </p:txBody>
      </p:sp>
      <p:sp>
        <p:nvSpPr>
          <p:cNvPr id="22" name="PA_文本框 45"/>
          <p:cNvSpPr txBox="1"/>
          <p:nvPr>
            <p:custDataLst>
              <p:tags r:id="rId1"/>
            </p:custDataLst>
          </p:nvPr>
        </p:nvSpPr>
        <p:spPr>
          <a:xfrm>
            <a:off x="3547095" y="4847254"/>
            <a:ext cx="4869682" cy="707886"/>
          </a:xfrm>
          <a:prstGeom prst="rect">
            <a:avLst/>
          </a:prstGeom>
          <a:noFill/>
        </p:spPr>
        <p:txBody>
          <a:bodyPr wrap="square" rtlCol="0">
            <a:spAutoFit/>
          </a:bodyPr>
          <a:lstStyle/>
          <a:p>
            <a:pPr algn="ctr"/>
            <a:r>
              <a:rPr lang="en-US" altLang="zh-CN" sz="2000" dirty="0">
                <a:solidFill>
                  <a:srgbClr val="430405"/>
                </a:solidFill>
                <a:latin typeface="Agency FB" panose="020B0503020202020204" pitchFamily="34" charset="0"/>
                <a:ea typeface="方正细圆简体" panose="02010601030101010101" pitchFamily="2" charset="-122"/>
              </a:rPr>
              <a:t>Talents come from diligence, </a:t>
            </a:r>
            <a:endParaRPr lang="en-US" altLang="zh-CN" sz="2000" dirty="0" smtClean="0">
              <a:solidFill>
                <a:srgbClr val="430405"/>
              </a:solidFill>
              <a:latin typeface="Agency FB" panose="020B0503020202020204" pitchFamily="34" charset="0"/>
              <a:ea typeface="方正细圆简体" panose="02010601030101010101" pitchFamily="2" charset="-122"/>
            </a:endParaRPr>
          </a:p>
          <a:p>
            <a:pPr algn="ctr"/>
            <a:r>
              <a:rPr lang="en-US" altLang="zh-CN" sz="2000" dirty="0" smtClean="0">
                <a:solidFill>
                  <a:srgbClr val="430405"/>
                </a:solidFill>
                <a:latin typeface="Agency FB" panose="020B0503020202020204" pitchFamily="34" charset="0"/>
                <a:ea typeface="方正细圆简体" panose="02010601030101010101" pitchFamily="2" charset="-122"/>
              </a:rPr>
              <a:t>and </a:t>
            </a:r>
            <a:r>
              <a:rPr lang="en-US" altLang="zh-CN" sz="2000" dirty="0">
                <a:solidFill>
                  <a:srgbClr val="430405"/>
                </a:solidFill>
                <a:latin typeface="Agency FB" panose="020B0503020202020204" pitchFamily="34" charset="0"/>
                <a:ea typeface="方正细圆简体" panose="02010601030101010101" pitchFamily="2" charset="-122"/>
              </a:rPr>
              <a:t>knowledge is gained by accumulation.</a:t>
            </a:r>
            <a:endParaRPr lang="en-US" altLang="zh-CN" sz="2000" b="1" dirty="0">
              <a:solidFill>
                <a:srgbClr val="430405"/>
              </a:solidFill>
              <a:latin typeface="Agency FB" panose="020B0503020202020204" pitchFamily="34" charset="0"/>
              <a:ea typeface="方正细圆简体" panose="02010601030101010101" pitchFamily="2" charset="-122"/>
              <a:cs typeface="+mn-ea"/>
              <a:sym typeface="Arial" panose="020B0604020202020204" pitchFamily="34" charset="0"/>
            </a:endParaRPr>
          </a:p>
        </p:txBody>
      </p:sp>
      <p:pic>
        <p:nvPicPr>
          <p:cNvPr id="21" name="图片 20"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390" y="-1006475"/>
            <a:ext cx="4834890" cy="4177665"/>
          </a:xfrm>
          <a:prstGeom prst="rect">
            <a:avLst/>
          </a:prstGeom>
        </p:spPr>
      </p:pic>
      <p:pic>
        <p:nvPicPr>
          <p:cNvPr id="23" name="图片 22"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780000">
            <a:off x="8649970" y="3362325"/>
            <a:ext cx="4834890" cy="41776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anim calcmode="lin" valueType="num">
                                      <p:cBhvr>
                                        <p:cTn id="9"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
                                        </p:tgtEl>
                                      </p:cBhvr>
                                    </p:animEffect>
                                  </p:childTnLst>
                                </p:cTn>
                              </p:par>
                            </p:childTnLst>
                          </p:cTn>
                        </p:par>
                        <p:par>
                          <p:cTn id="12" fill="hold">
                            <p:stCondLst>
                              <p:cond delay="700"/>
                            </p:stCondLst>
                            <p:childTnLst>
                              <p:par>
                                <p:cTn id="13" presetID="47" presetClass="entr" presetSubtype="0" fill="hold" grpId="0" nodeType="afterEffect">
                                  <p:stCondLst>
                                    <p:cond delay="0"/>
                                  </p:stCondLst>
                                  <p:iterate type="lt">
                                    <p:tmPct val="1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ppt_x</p:attrName>
                                        </p:attrNameLst>
                                      </p:cBhvr>
                                      <p:tavLst>
                                        <p:tav tm="0">
                                          <p:val>
                                            <p:strVal val="#ppt_x"/>
                                          </p:val>
                                        </p:tav>
                                        <p:tav tm="100000">
                                          <p:val>
                                            <p:strVal val="#ppt_x"/>
                                          </p:val>
                                        </p:tav>
                                      </p:tavLst>
                                    </p:anim>
                                    <p:anim calcmode="lin" valueType="num">
                                      <p:cBhvr>
                                        <p:cTn id="1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4030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30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880000">
            <a:off x="4695190" y="1198245"/>
            <a:ext cx="2995930" cy="2683510"/>
          </a:xfrm>
          <a:prstGeom prst="rect">
            <a:avLst/>
          </a:prstGeom>
        </p:spPr>
      </p:pic>
      <p:sp>
        <p:nvSpPr>
          <p:cNvPr id="15" name="文本框 14"/>
          <p:cNvSpPr txBox="1"/>
          <p:nvPr/>
        </p:nvSpPr>
        <p:spPr>
          <a:xfrm>
            <a:off x="4323081" y="3657847"/>
            <a:ext cx="3855720" cy="822960"/>
          </a:xfrm>
          <a:prstGeom prst="rect">
            <a:avLst/>
          </a:prstGeom>
          <a:noFill/>
        </p:spPr>
        <p:txBody>
          <a:bodyPr vert="horz" wrap="none" rtlCol="0" anchor="ctr">
            <a:spAutoFit/>
          </a:bodyPr>
          <a:lstStyle/>
          <a:p>
            <a:pPr algn="ctr"/>
            <a:r>
              <a:rPr lang="zh-CN" altLang="en-US" sz="4800" b="1" dirty="0" smtClean="0">
                <a:solidFill>
                  <a:schemeClr val="tx1"/>
                </a:solidFill>
                <a:latin typeface="黑体" panose="02010600030101010101" charset="-122"/>
                <a:ea typeface="黑体" panose="02010600030101010101" charset="-122"/>
              </a:rPr>
              <a:t>此处添加标题</a:t>
            </a:r>
          </a:p>
        </p:txBody>
      </p:sp>
      <p:sp>
        <p:nvSpPr>
          <p:cNvPr id="16" name="矩形 47"/>
          <p:cNvSpPr>
            <a:spLocks noChangeArrowheads="1"/>
          </p:cNvSpPr>
          <p:nvPr/>
        </p:nvSpPr>
        <p:spPr bwMode="auto">
          <a:xfrm>
            <a:off x="3822366" y="4590288"/>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600" dirty="0">
                <a:solidFill>
                  <a:schemeClr val="tx1"/>
                </a:solidFill>
                <a:sym typeface="微软雅黑" panose="020B0503020204020204" charset="-122"/>
              </a:rPr>
              <a:t>请点击录入本章节的概括性描述文字或者复制粘贴，请添加说明文字，图像描述及总结</a:t>
            </a:r>
            <a:r>
              <a:rPr lang="zh-CN" altLang="en-US" sz="1600" dirty="0" smtClean="0">
                <a:solidFill>
                  <a:schemeClr val="tx1"/>
                </a:solidFill>
                <a:sym typeface="微软雅黑" panose="020B0503020204020204" charset="-122"/>
              </a:rPr>
              <a:t>。</a:t>
            </a:r>
          </a:p>
        </p:txBody>
      </p:sp>
      <p:grpSp>
        <p:nvGrpSpPr>
          <p:cNvPr id="10" name="组合 9"/>
          <p:cNvGrpSpPr/>
          <p:nvPr/>
        </p:nvGrpSpPr>
        <p:grpSpPr>
          <a:xfrm>
            <a:off x="5147310" y="1687195"/>
            <a:ext cx="2327275" cy="1858645"/>
            <a:chOff x="2787950" y="2279379"/>
            <a:chExt cx="2468490" cy="1858645"/>
          </a:xfrm>
        </p:grpSpPr>
        <p:sp>
          <p:nvSpPr>
            <p:cNvPr id="12" name="TextBox 59"/>
            <p:cNvSpPr txBox="1">
              <a:spLocks noChangeArrowheads="1"/>
            </p:cNvSpPr>
            <p:nvPr/>
          </p:nvSpPr>
          <p:spPr bwMode="auto">
            <a:xfrm flipH="1">
              <a:off x="3046127" y="2279379"/>
              <a:ext cx="1782258" cy="185864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800">
                <a:defRPr/>
              </a:pPr>
              <a:r>
                <a:rPr lang="en-US" altLang="zh-CN" sz="11500" kern="0" dirty="0" smtClean="0">
                  <a:solidFill>
                    <a:srgbClr val="430405"/>
                  </a:solidFill>
                  <a:latin typeface="Impact" panose="020B0806030902050204" pitchFamily="34" charset="0"/>
                  <a:ea typeface="微软雅黑" panose="020B0503020204020204" charset="-122"/>
                </a:rPr>
                <a:t>01</a:t>
              </a: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580000">
            <a:off x="-570230" y="4660900"/>
            <a:ext cx="2922270" cy="252539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740000">
            <a:off x="9975215" y="-468630"/>
            <a:ext cx="2922270" cy="25253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down)">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253790" y="2845055"/>
            <a:ext cx="9936781" cy="1367051"/>
            <a:chOff x="1015699" y="2928875"/>
            <a:chExt cx="9936781" cy="1367050"/>
          </a:xfrm>
        </p:grpSpPr>
        <p:cxnSp>
          <p:nvCxnSpPr>
            <p:cNvPr id="29"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0" name="Straight Connector 31"/>
            <p:cNvCxnSpPr>
              <a:endCxn id="49" idx="4"/>
            </p:cNvCxnSpPr>
            <p:nvPr/>
          </p:nvCxnSpPr>
          <p:spPr>
            <a:xfrm flipV="1">
              <a:off x="2311076" y="2929510"/>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2"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cxnSp>
          <p:nvCxnSpPr>
            <p:cNvPr id="36"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endParaRPr>
            </a:p>
          </p:txBody>
        </p:sp>
      </p:grpSp>
      <p:sp>
        <p:nvSpPr>
          <p:cNvPr id="38" name="矩形 37"/>
          <p:cNvSpPr/>
          <p:nvPr/>
        </p:nvSpPr>
        <p:spPr>
          <a:xfrm>
            <a:off x="3296545" y="194796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39" name="矩形 38"/>
          <p:cNvSpPr/>
          <p:nvPr/>
        </p:nvSpPr>
        <p:spPr>
          <a:xfrm>
            <a:off x="8263550" y="194796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0" name="矩形 39"/>
          <p:cNvSpPr/>
          <p:nvPr/>
        </p:nvSpPr>
        <p:spPr>
          <a:xfrm>
            <a:off x="1211328" y="421210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1" name="矩形 40"/>
          <p:cNvSpPr/>
          <p:nvPr/>
        </p:nvSpPr>
        <p:spPr>
          <a:xfrm>
            <a:off x="5987834" y="421210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42" name="组合 41"/>
          <p:cNvGrpSpPr/>
          <p:nvPr/>
        </p:nvGrpSpPr>
        <p:grpSpPr>
          <a:xfrm>
            <a:off x="1920793" y="1762113"/>
            <a:ext cx="1251019" cy="1253549"/>
            <a:chOff x="1771602" y="1706233"/>
            <a:chExt cx="1251019" cy="1253549"/>
          </a:xfrm>
        </p:grpSpPr>
        <p:grpSp>
          <p:nvGrpSpPr>
            <p:cNvPr id="43" name="Group 38"/>
            <p:cNvGrpSpPr/>
            <p:nvPr/>
          </p:nvGrpSpPr>
          <p:grpSpPr>
            <a:xfrm>
              <a:off x="1771602" y="1706233"/>
              <a:ext cx="1251019" cy="1253549"/>
              <a:chOff x="3692576" y="1742634"/>
              <a:chExt cx="2790379" cy="2796023"/>
            </a:xfrm>
          </p:grpSpPr>
          <p:grpSp>
            <p:nvGrpSpPr>
              <p:cNvPr id="45" name="组合 79"/>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49" name="椭圆 80"/>
              <p:cNvSpPr/>
              <p:nvPr/>
            </p:nvSpPr>
            <p:spPr bwMode="auto">
              <a:xfrm>
                <a:off x="4101618" y="2137562"/>
                <a:ext cx="2016471" cy="2020558"/>
              </a:xfrm>
              <a:prstGeom prst="ellipse">
                <a:avLst/>
              </a:prstGeom>
              <a:solidFill>
                <a:srgbClr val="627D0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pic>
          <p:nvPicPr>
            <p:cNvPr id="44" name="Picture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53" name="组合 52"/>
          <p:cNvGrpSpPr/>
          <p:nvPr/>
        </p:nvGrpSpPr>
        <p:grpSpPr>
          <a:xfrm>
            <a:off x="6855940" y="1760348"/>
            <a:ext cx="1251019" cy="1253549"/>
            <a:chOff x="6706749" y="1704468"/>
            <a:chExt cx="1251019" cy="1253549"/>
          </a:xfrm>
        </p:grpSpPr>
        <p:grpSp>
          <p:nvGrpSpPr>
            <p:cNvPr id="54" name="Group 43"/>
            <p:cNvGrpSpPr/>
            <p:nvPr/>
          </p:nvGrpSpPr>
          <p:grpSpPr>
            <a:xfrm>
              <a:off x="6706749" y="1704468"/>
              <a:ext cx="1251019" cy="1253549"/>
              <a:chOff x="3692576" y="1742634"/>
              <a:chExt cx="2790379" cy="2796023"/>
            </a:xfrm>
          </p:grpSpPr>
          <p:grpSp>
            <p:nvGrpSpPr>
              <p:cNvPr id="84"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85" name="椭圆 80"/>
              <p:cNvSpPr/>
              <p:nvPr/>
            </p:nvSpPr>
            <p:spPr bwMode="auto">
              <a:xfrm>
                <a:off x="4101618" y="2137562"/>
                <a:ext cx="2016471" cy="2020558"/>
              </a:xfrm>
              <a:prstGeom prst="ellipse">
                <a:avLst/>
              </a:prstGeom>
              <a:solidFill>
                <a:srgbClr val="627D0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55" name="Group 24"/>
            <p:cNvGrpSpPr>
              <a:grpSpLocks noChangeAspect="1"/>
            </p:cNvGrpSpPr>
            <p:nvPr/>
          </p:nvGrpSpPr>
          <p:grpSpPr>
            <a:xfrm>
              <a:off x="7152542" y="2112972"/>
              <a:ext cx="404336" cy="404336"/>
              <a:chOff x="6111586" y="318800"/>
              <a:chExt cx="490538" cy="490538"/>
            </a:xfrm>
            <a:solidFill>
              <a:srgbClr val="FFFFFF"/>
            </a:solidFill>
          </p:grpSpPr>
          <p:sp>
            <p:nvSpPr>
              <p:cNvPr id="5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57"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3"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4"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5"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6"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7"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8"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79"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0"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1"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2"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83"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grpSp>
      </p:grpSp>
      <p:grpSp>
        <p:nvGrpSpPr>
          <p:cNvPr id="88" name="组合 87"/>
          <p:cNvGrpSpPr/>
          <p:nvPr/>
        </p:nvGrpSpPr>
        <p:grpSpPr>
          <a:xfrm>
            <a:off x="9363156" y="4072175"/>
            <a:ext cx="1251019" cy="1253549"/>
            <a:chOff x="9213965" y="4016294"/>
            <a:chExt cx="1251019" cy="1253549"/>
          </a:xfrm>
        </p:grpSpPr>
        <p:grpSp>
          <p:nvGrpSpPr>
            <p:cNvPr id="89" name="Group 48"/>
            <p:cNvGrpSpPr/>
            <p:nvPr/>
          </p:nvGrpSpPr>
          <p:grpSpPr>
            <a:xfrm>
              <a:off x="9213965" y="4016294"/>
              <a:ext cx="1251019" cy="1253549"/>
              <a:chOff x="3692576" y="1742634"/>
              <a:chExt cx="2790379" cy="2796023"/>
            </a:xfrm>
          </p:grpSpPr>
          <p:grpSp>
            <p:nvGrpSpPr>
              <p:cNvPr id="95" name="组合 79"/>
              <p:cNvGrpSpPr/>
              <p:nvPr/>
            </p:nvGrpSpPr>
            <p:grpSpPr bwMode="auto">
              <a:xfrm>
                <a:off x="3692576" y="1742634"/>
                <a:ext cx="2790379" cy="2796023"/>
                <a:chOff x="6379729" y="2488774"/>
                <a:chExt cx="2513016" cy="2513016"/>
              </a:xfrm>
            </p:grpSpPr>
            <p:sp>
              <p:nvSpPr>
                <p:cNvPr id="9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9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96" name="椭圆 80"/>
              <p:cNvSpPr/>
              <p:nvPr/>
            </p:nvSpPr>
            <p:spPr bwMode="auto">
              <a:xfrm>
                <a:off x="4101618" y="2137562"/>
                <a:ext cx="2016471" cy="2020558"/>
              </a:xfrm>
              <a:prstGeom prst="ellipse">
                <a:avLst/>
              </a:prstGeom>
              <a:solidFill>
                <a:srgbClr val="633017"/>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90" name="Group 132"/>
            <p:cNvGrpSpPr>
              <a:grpSpLocks noChangeAspect="1"/>
            </p:cNvGrpSpPr>
            <p:nvPr/>
          </p:nvGrpSpPr>
          <p:grpSpPr>
            <a:xfrm>
              <a:off x="9613622" y="4409789"/>
              <a:ext cx="471510" cy="461033"/>
              <a:chOff x="-6349" y="-1587"/>
              <a:chExt cx="500062" cy="488950"/>
            </a:xfrm>
            <a:solidFill>
              <a:srgbClr val="FFFFFF"/>
            </a:solidFill>
          </p:grpSpPr>
          <p:sp>
            <p:nvSpPr>
              <p:cNvPr id="91"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2"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3"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sp>
            <p:nvSpPr>
              <p:cNvPr id="94"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endParaRPr>
              </a:p>
            </p:txBody>
          </p:sp>
        </p:grpSp>
      </p:grpSp>
      <p:grpSp>
        <p:nvGrpSpPr>
          <p:cNvPr id="99" name="组合 98"/>
          <p:cNvGrpSpPr/>
          <p:nvPr/>
        </p:nvGrpSpPr>
        <p:grpSpPr>
          <a:xfrm>
            <a:off x="4410156" y="4072175"/>
            <a:ext cx="1251019" cy="1253549"/>
            <a:chOff x="4260965" y="4016294"/>
            <a:chExt cx="1251019" cy="1253549"/>
          </a:xfrm>
        </p:grpSpPr>
        <p:grpSp>
          <p:nvGrpSpPr>
            <p:cNvPr id="100" name="Group 48"/>
            <p:cNvGrpSpPr/>
            <p:nvPr/>
          </p:nvGrpSpPr>
          <p:grpSpPr>
            <a:xfrm>
              <a:off x="4260965" y="4016294"/>
              <a:ext cx="1251019" cy="1253549"/>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ea typeface="宋体" panose="02010600030101010101" pitchFamily="2" charset="-122"/>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sp>
            <p:nvSpPr>
              <p:cNvPr id="114" name="椭圆 80"/>
              <p:cNvSpPr/>
              <p:nvPr/>
            </p:nvSpPr>
            <p:spPr bwMode="auto">
              <a:xfrm>
                <a:off x="4101618" y="2137562"/>
                <a:ext cx="2016471" cy="2020558"/>
              </a:xfrm>
              <a:prstGeom prst="ellipse">
                <a:avLst/>
              </a:prstGeom>
              <a:solidFill>
                <a:srgbClr val="633017"/>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endParaRPr>
              </a:p>
            </p:txBody>
          </p:sp>
        </p:grpSp>
        <p:grpSp>
          <p:nvGrpSpPr>
            <p:cNvPr id="101" name="组合 100"/>
            <p:cNvGrpSpPr/>
            <p:nvPr/>
          </p:nvGrpSpPr>
          <p:grpSpPr>
            <a:xfrm>
              <a:off x="4665262" y="4441971"/>
              <a:ext cx="476042" cy="437541"/>
              <a:chOff x="4470401" y="1481138"/>
              <a:chExt cx="215900" cy="198438"/>
            </a:xfrm>
            <a:solidFill>
              <a:schemeClr val="bg1"/>
            </a:solidFill>
          </p:grpSpPr>
          <p:sp>
            <p:nvSpPr>
              <p:cNvPr id="102"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3"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4"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5"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6"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7"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8"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9"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0"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1"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2"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anim calcmode="lin" valueType="num">
                                      <p:cBhvr>
                                        <p:cTn id="19" dur="500" fill="hold"/>
                                        <p:tgtEl>
                                          <p:spTgt spid="42"/>
                                        </p:tgtEl>
                                        <p:attrNameLst>
                                          <p:attrName>ppt_x</p:attrName>
                                        </p:attrNameLst>
                                      </p:cBhvr>
                                      <p:tavLst>
                                        <p:tav tm="0">
                                          <p:val>
                                            <p:strVal val="#ppt_x"/>
                                          </p:val>
                                        </p:tav>
                                        <p:tav tm="100000">
                                          <p:val>
                                            <p:strVal val="#ppt_x"/>
                                          </p:val>
                                        </p:tav>
                                      </p:tavLst>
                                    </p:anim>
                                    <p:anim calcmode="lin" valueType="num">
                                      <p:cBhvr>
                                        <p:cTn id="20" dur="500" fill="hold"/>
                                        <p:tgtEl>
                                          <p:spTgt spid="4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1000"/>
                                        <p:tgtEl>
                                          <p:spTgt spid="99"/>
                                        </p:tgtEl>
                                      </p:cBhvr>
                                    </p:animEffect>
                                    <p:anim calcmode="lin" valueType="num">
                                      <p:cBhvr>
                                        <p:cTn id="24" dur="1000" fill="hold"/>
                                        <p:tgtEl>
                                          <p:spTgt spid="99"/>
                                        </p:tgtEl>
                                        <p:attrNameLst>
                                          <p:attrName>ppt_x</p:attrName>
                                        </p:attrNameLst>
                                      </p:cBhvr>
                                      <p:tavLst>
                                        <p:tav tm="0">
                                          <p:val>
                                            <p:strVal val="#ppt_x"/>
                                          </p:val>
                                        </p:tav>
                                        <p:tav tm="100000">
                                          <p:val>
                                            <p:strVal val="#ppt_x"/>
                                          </p:val>
                                        </p:tav>
                                      </p:tavLst>
                                    </p:anim>
                                    <p:anim calcmode="lin" valueType="num">
                                      <p:cBhvr>
                                        <p:cTn id="25" dur="1000" fill="hold"/>
                                        <p:tgtEl>
                                          <p:spTgt spid="99"/>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fade">
                                      <p:cBhvr>
                                        <p:cTn id="28" dur="1000"/>
                                        <p:tgtEl>
                                          <p:spTgt spid="88"/>
                                        </p:tgtEl>
                                      </p:cBhvr>
                                    </p:animEffect>
                                    <p:anim calcmode="lin" valueType="num">
                                      <p:cBhvr>
                                        <p:cTn id="29" dur="1000" fill="hold"/>
                                        <p:tgtEl>
                                          <p:spTgt spid="88"/>
                                        </p:tgtEl>
                                        <p:attrNameLst>
                                          <p:attrName>ppt_x</p:attrName>
                                        </p:attrNameLst>
                                      </p:cBhvr>
                                      <p:tavLst>
                                        <p:tav tm="0">
                                          <p:val>
                                            <p:strVal val="#ppt_x"/>
                                          </p:val>
                                        </p:tav>
                                        <p:tav tm="100000">
                                          <p:val>
                                            <p:strVal val="#ppt_x"/>
                                          </p:val>
                                        </p:tav>
                                      </p:tavLst>
                                    </p:anim>
                                    <p:anim calcmode="lin" valueType="num">
                                      <p:cBhvr>
                                        <p:cTn id="30"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1+#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0-#ppt_w/2"/>
                                          </p:val>
                                        </p:tav>
                                        <p:tav tm="100000">
                                          <p:val>
                                            <p:strVal val="#ppt_x"/>
                                          </p:val>
                                        </p:tav>
                                      </p:tavLst>
                                    </p:anim>
                                    <p:anim calcmode="lin" valueType="num">
                                      <p:cBhvr additive="base">
                                        <p:cTn id="46" dur="500" fill="hold"/>
                                        <p:tgtEl>
                                          <p:spTgt spid="4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0-#ppt_w/2"/>
                                          </p:val>
                                        </p:tav>
                                        <p:tav tm="100000">
                                          <p:val>
                                            <p:strVal val="#ppt_x"/>
                                          </p:val>
                                        </p:tav>
                                      </p:tavLst>
                                    </p:anim>
                                    <p:anim calcmode="lin" valueType="num">
                                      <p:cBhvr additive="base">
                                        <p:cTn id="5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4471852" y="1860799"/>
            <a:ext cx="3435829" cy="3418075"/>
            <a:chOff x="3444849" y="1387449"/>
            <a:chExt cx="4563888" cy="4540304"/>
          </a:xfrm>
        </p:grpSpPr>
        <p:sp>
          <p:nvSpPr>
            <p:cNvPr id="47" name="单圆角矩形 46"/>
            <p:cNvSpPr/>
            <p:nvPr/>
          </p:nvSpPr>
          <p:spPr>
            <a:xfrm flipH="1">
              <a:off x="3444849" y="1387449"/>
              <a:ext cx="2152702" cy="2152702"/>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8" name="单圆角矩形 47"/>
            <p:cNvSpPr/>
            <p:nvPr/>
          </p:nvSpPr>
          <p:spPr>
            <a:xfrm flipV="1">
              <a:off x="5856035" y="3775051"/>
              <a:ext cx="2152702" cy="2152702"/>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p>
          </p:txBody>
        </p:sp>
        <p:sp>
          <p:nvSpPr>
            <p:cNvPr id="49" name="矩形 48"/>
            <p:cNvSpPr/>
            <p:nvPr/>
          </p:nvSpPr>
          <p:spPr>
            <a:xfrm>
              <a:off x="3444849" y="3775051"/>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50" name="矩形 49"/>
            <p:cNvSpPr/>
            <p:nvPr/>
          </p:nvSpPr>
          <p:spPr>
            <a:xfrm>
              <a:off x="5856035" y="1387449"/>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sp>
        <p:nvSpPr>
          <p:cNvPr id="51" name="矩形 50"/>
          <p:cNvSpPr/>
          <p:nvPr/>
        </p:nvSpPr>
        <p:spPr>
          <a:xfrm>
            <a:off x="6447912" y="2021647"/>
            <a:ext cx="1298921" cy="129892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2" name="单圆角矩形 51"/>
          <p:cNvSpPr/>
          <p:nvPr/>
        </p:nvSpPr>
        <p:spPr>
          <a:xfrm flipH="1">
            <a:off x="4632700" y="2021647"/>
            <a:ext cx="1298921" cy="1298921"/>
          </a:xfrm>
          <a:prstGeom prst="round1Rect">
            <a:avLst/>
          </a:prstGeom>
          <a:solidFill>
            <a:srgbClr val="633017"/>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p>
        </p:txBody>
      </p:sp>
      <p:sp>
        <p:nvSpPr>
          <p:cNvPr id="53" name="单圆角矩形 52"/>
          <p:cNvSpPr/>
          <p:nvPr/>
        </p:nvSpPr>
        <p:spPr>
          <a:xfrm flipV="1">
            <a:off x="6447912" y="3819104"/>
            <a:ext cx="1298921" cy="1298921"/>
          </a:xfrm>
          <a:prstGeom prst="round1Rect">
            <a:avLst/>
          </a:prstGeom>
          <a:solidFill>
            <a:srgbClr val="633017"/>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5" name="矩形 54"/>
          <p:cNvSpPr/>
          <p:nvPr/>
        </p:nvSpPr>
        <p:spPr>
          <a:xfrm>
            <a:off x="4629324" y="3819104"/>
            <a:ext cx="1298921" cy="1298921"/>
          </a:xfrm>
          <a:prstGeom prst="rect">
            <a:avLst/>
          </a:prstGeom>
          <a:solidFill>
            <a:schemeClr val="bg2"/>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66" name="文本框 65"/>
          <p:cNvSpPr txBox="1"/>
          <p:nvPr/>
        </p:nvSpPr>
        <p:spPr>
          <a:xfrm>
            <a:off x="4851817" y="2210500"/>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01</a:t>
            </a:r>
            <a:endParaRPr lang="zh-CN" altLang="en-US" sz="5335" dirty="0">
              <a:solidFill>
                <a:schemeClr val="bg1"/>
              </a:solidFill>
              <a:latin typeface="Impact" panose="020B0806030902050204" pitchFamily="34" charset="0"/>
            </a:endParaRPr>
          </a:p>
        </p:txBody>
      </p:sp>
      <p:sp>
        <p:nvSpPr>
          <p:cNvPr id="103" name="文本框 102"/>
          <p:cNvSpPr txBox="1"/>
          <p:nvPr/>
        </p:nvSpPr>
        <p:spPr>
          <a:xfrm>
            <a:off x="6702389" y="2210500"/>
            <a:ext cx="957945" cy="911225"/>
          </a:xfrm>
          <a:prstGeom prst="rect">
            <a:avLst/>
          </a:prstGeom>
          <a:noFill/>
        </p:spPr>
        <p:txBody>
          <a:bodyPr wrap="square" lIns="91440" tIns="45720" rIns="91440" bIns="45720" rtlCol="0">
            <a:spAutoFit/>
          </a:bodyPr>
          <a:lstStyle/>
          <a:p>
            <a:r>
              <a:rPr lang="en-US" altLang="zh-CN" sz="5335" dirty="0">
                <a:solidFill>
                  <a:srgbClr val="627D01"/>
                </a:solidFill>
                <a:latin typeface="Impact" panose="020B0806030902050204" pitchFamily="34" charset="0"/>
              </a:rPr>
              <a:t>02</a:t>
            </a:r>
          </a:p>
        </p:txBody>
      </p:sp>
      <p:sp>
        <p:nvSpPr>
          <p:cNvPr id="104" name="文本框 103"/>
          <p:cNvSpPr txBox="1"/>
          <p:nvPr/>
        </p:nvSpPr>
        <p:spPr>
          <a:xfrm>
            <a:off x="4851817" y="4006828"/>
            <a:ext cx="957945" cy="911225"/>
          </a:xfrm>
          <a:prstGeom prst="rect">
            <a:avLst/>
          </a:prstGeom>
          <a:noFill/>
        </p:spPr>
        <p:txBody>
          <a:bodyPr wrap="square" lIns="91440" tIns="45720" rIns="91440" bIns="45720" rtlCol="0">
            <a:spAutoFit/>
          </a:bodyPr>
          <a:lstStyle/>
          <a:p>
            <a:r>
              <a:rPr lang="en-US" altLang="zh-CN" sz="5335" dirty="0">
                <a:solidFill>
                  <a:srgbClr val="627D01"/>
                </a:solidFill>
                <a:latin typeface="Impact" panose="020B0806030902050204" pitchFamily="34" charset="0"/>
              </a:rPr>
              <a:t>03</a:t>
            </a:r>
          </a:p>
        </p:txBody>
      </p:sp>
      <p:sp>
        <p:nvSpPr>
          <p:cNvPr id="105" name="文本框 104"/>
          <p:cNvSpPr txBox="1"/>
          <p:nvPr/>
        </p:nvSpPr>
        <p:spPr>
          <a:xfrm>
            <a:off x="6702389" y="4006828"/>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04</a:t>
            </a:r>
            <a:endParaRPr lang="zh-CN" altLang="en-US" sz="5335" dirty="0">
              <a:solidFill>
                <a:schemeClr val="bg1"/>
              </a:solidFill>
              <a:latin typeface="Impact" panose="020B0806030902050204" pitchFamily="34" charset="0"/>
            </a:endParaRPr>
          </a:p>
        </p:txBody>
      </p:sp>
      <p:grpSp>
        <p:nvGrpSpPr>
          <p:cNvPr id="106" name="组合 105"/>
          <p:cNvGrpSpPr/>
          <p:nvPr/>
        </p:nvGrpSpPr>
        <p:grpSpPr>
          <a:xfrm>
            <a:off x="1486164" y="2278455"/>
            <a:ext cx="2357633" cy="1033620"/>
            <a:chOff x="1256119" y="1638320"/>
            <a:chExt cx="1923767" cy="775215"/>
          </a:xfrm>
        </p:grpSpPr>
        <p:sp>
          <p:nvSpPr>
            <p:cNvPr id="10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9" name="组合 108"/>
          <p:cNvGrpSpPr/>
          <p:nvPr/>
        </p:nvGrpSpPr>
        <p:grpSpPr>
          <a:xfrm>
            <a:off x="1526389" y="3587656"/>
            <a:ext cx="2357633" cy="1033620"/>
            <a:chOff x="1256119" y="1638320"/>
            <a:chExt cx="1923767" cy="775215"/>
          </a:xfrm>
        </p:grpSpPr>
        <p:sp>
          <p:nvSpPr>
            <p:cNvPr id="11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2" name="组合 111"/>
          <p:cNvGrpSpPr/>
          <p:nvPr/>
        </p:nvGrpSpPr>
        <p:grpSpPr>
          <a:xfrm>
            <a:off x="8714278" y="2278455"/>
            <a:ext cx="2357633" cy="1020920"/>
            <a:chOff x="1256119" y="1638320"/>
            <a:chExt cx="1923767" cy="765690"/>
          </a:xfrm>
        </p:grpSpPr>
        <p:sp>
          <p:nvSpPr>
            <p:cNvPr id="113"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4"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5" name="组合 114"/>
          <p:cNvGrpSpPr/>
          <p:nvPr/>
        </p:nvGrpSpPr>
        <p:grpSpPr>
          <a:xfrm>
            <a:off x="8754504" y="3587656"/>
            <a:ext cx="2357633" cy="1033620"/>
            <a:chOff x="1256119" y="1638320"/>
            <a:chExt cx="1923767" cy="775215"/>
          </a:xfrm>
        </p:grpSpPr>
        <p:sp>
          <p:nvSpPr>
            <p:cNvPr id="116"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17"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 calcmode="lin" valueType="num">
                                      <p:cBhvr>
                                        <p:cTn id="37" dur="500" fill="hold"/>
                                        <p:tgtEl>
                                          <p:spTgt spid="103"/>
                                        </p:tgtEl>
                                        <p:attrNameLst>
                                          <p:attrName>ppt_w</p:attrName>
                                        </p:attrNameLst>
                                      </p:cBhvr>
                                      <p:tavLst>
                                        <p:tav tm="0">
                                          <p:val>
                                            <p:fltVal val="0"/>
                                          </p:val>
                                        </p:tav>
                                        <p:tav tm="100000">
                                          <p:val>
                                            <p:strVal val="#ppt_w"/>
                                          </p:val>
                                        </p:tav>
                                      </p:tavLst>
                                    </p:anim>
                                    <p:anim calcmode="lin" valueType="num">
                                      <p:cBhvr>
                                        <p:cTn id="38" dur="500" fill="hold"/>
                                        <p:tgtEl>
                                          <p:spTgt spid="103"/>
                                        </p:tgtEl>
                                        <p:attrNameLst>
                                          <p:attrName>ppt_h</p:attrName>
                                        </p:attrNameLst>
                                      </p:cBhvr>
                                      <p:tavLst>
                                        <p:tav tm="0">
                                          <p:val>
                                            <p:fltVal val="0"/>
                                          </p:val>
                                        </p:tav>
                                        <p:tav tm="100000">
                                          <p:val>
                                            <p:strVal val="#ppt_h"/>
                                          </p:val>
                                        </p:tav>
                                      </p:tavLst>
                                    </p:anim>
                                    <p:animEffect transition="in" filter="fade">
                                      <p:cBhvr>
                                        <p:cTn id="39" dur="500"/>
                                        <p:tgtEl>
                                          <p:spTgt spid="10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p:cTn id="42" dur="500" fill="hold"/>
                                        <p:tgtEl>
                                          <p:spTgt spid="104"/>
                                        </p:tgtEl>
                                        <p:attrNameLst>
                                          <p:attrName>ppt_w</p:attrName>
                                        </p:attrNameLst>
                                      </p:cBhvr>
                                      <p:tavLst>
                                        <p:tav tm="0">
                                          <p:val>
                                            <p:fltVal val="0"/>
                                          </p:val>
                                        </p:tav>
                                        <p:tav tm="100000">
                                          <p:val>
                                            <p:strVal val="#ppt_w"/>
                                          </p:val>
                                        </p:tav>
                                      </p:tavLst>
                                    </p:anim>
                                    <p:anim calcmode="lin" valueType="num">
                                      <p:cBhvr>
                                        <p:cTn id="43" dur="500" fill="hold"/>
                                        <p:tgtEl>
                                          <p:spTgt spid="104"/>
                                        </p:tgtEl>
                                        <p:attrNameLst>
                                          <p:attrName>ppt_h</p:attrName>
                                        </p:attrNameLst>
                                      </p:cBhvr>
                                      <p:tavLst>
                                        <p:tav tm="0">
                                          <p:val>
                                            <p:fltVal val="0"/>
                                          </p:val>
                                        </p:tav>
                                        <p:tav tm="100000">
                                          <p:val>
                                            <p:strVal val="#ppt_h"/>
                                          </p:val>
                                        </p:tav>
                                      </p:tavLst>
                                    </p:anim>
                                    <p:animEffect transition="in" filter="fade">
                                      <p:cBhvr>
                                        <p:cTn id="44" dur="500"/>
                                        <p:tgtEl>
                                          <p:spTgt spid="10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2" presetClass="entr" presetSubtype="4" fill="hold" nodeType="withEffect">
                                  <p:stCondLst>
                                    <p:cond delay="0"/>
                                  </p:stCondLst>
                                  <p:childTnLst>
                                    <p:set>
                                      <p:cBhvr>
                                        <p:cTn id="51" dur="1" fill="hold">
                                          <p:stCondLst>
                                            <p:cond delay="0"/>
                                          </p:stCondLst>
                                        </p:cTn>
                                        <p:tgtEl>
                                          <p:spTgt spid="106"/>
                                        </p:tgtEl>
                                        <p:attrNameLst>
                                          <p:attrName>style.visibility</p:attrName>
                                        </p:attrNameLst>
                                      </p:cBhvr>
                                      <p:to>
                                        <p:strVal val="visible"/>
                                      </p:to>
                                    </p:set>
                                    <p:anim calcmode="lin" valueType="num">
                                      <p:cBhvr additive="base">
                                        <p:cTn id="52" dur="500" fill="hold"/>
                                        <p:tgtEl>
                                          <p:spTgt spid="106"/>
                                        </p:tgtEl>
                                        <p:attrNameLst>
                                          <p:attrName>ppt_x</p:attrName>
                                        </p:attrNameLst>
                                      </p:cBhvr>
                                      <p:tavLst>
                                        <p:tav tm="0">
                                          <p:val>
                                            <p:strVal val="#ppt_x"/>
                                          </p:val>
                                        </p:tav>
                                        <p:tav tm="100000">
                                          <p:val>
                                            <p:strVal val="#ppt_x"/>
                                          </p:val>
                                        </p:tav>
                                      </p:tavLst>
                                    </p:anim>
                                    <p:anim calcmode="lin" valueType="num">
                                      <p:cBhvr additive="base">
                                        <p:cTn id="53" dur="500" fill="hold"/>
                                        <p:tgtEl>
                                          <p:spTgt spid="10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09"/>
                                        </p:tgtEl>
                                        <p:attrNameLst>
                                          <p:attrName>style.visibility</p:attrName>
                                        </p:attrNameLst>
                                      </p:cBhvr>
                                      <p:to>
                                        <p:strVal val="visible"/>
                                      </p:to>
                                    </p:set>
                                    <p:anim calcmode="lin" valueType="num">
                                      <p:cBhvr additive="base">
                                        <p:cTn id="56" dur="500" fill="hold"/>
                                        <p:tgtEl>
                                          <p:spTgt spid="109"/>
                                        </p:tgtEl>
                                        <p:attrNameLst>
                                          <p:attrName>ppt_x</p:attrName>
                                        </p:attrNameLst>
                                      </p:cBhvr>
                                      <p:tavLst>
                                        <p:tav tm="0">
                                          <p:val>
                                            <p:strVal val="#ppt_x"/>
                                          </p:val>
                                        </p:tav>
                                        <p:tav tm="100000">
                                          <p:val>
                                            <p:strVal val="#ppt_x"/>
                                          </p:val>
                                        </p:tav>
                                      </p:tavLst>
                                    </p:anim>
                                    <p:anim calcmode="lin" valueType="num">
                                      <p:cBhvr additive="base">
                                        <p:cTn id="57" dur="500" fill="hold"/>
                                        <p:tgtEl>
                                          <p:spTgt spid="109"/>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12"/>
                                        </p:tgtEl>
                                        <p:attrNameLst>
                                          <p:attrName>style.visibility</p:attrName>
                                        </p:attrNameLst>
                                      </p:cBhvr>
                                      <p:to>
                                        <p:strVal val="visible"/>
                                      </p:to>
                                    </p:set>
                                    <p:anim calcmode="lin" valueType="num">
                                      <p:cBhvr additive="base">
                                        <p:cTn id="60" dur="500" fill="hold"/>
                                        <p:tgtEl>
                                          <p:spTgt spid="112"/>
                                        </p:tgtEl>
                                        <p:attrNameLst>
                                          <p:attrName>ppt_x</p:attrName>
                                        </p:attrNameLst>
                                      </p:cBhvr>
                                      <p:tavLst>
                                        <p:tav tm="0">
                                          <p:val>
                                            <p:strVal val="#ppt_x"/>
                                          </p:val>
                                        </p:tav>
                                        <p:tav tm="100000">
                                          <p:val>
                                            <p:strVal val="#ppt_x"/>
                                          </p:val>
                                        </p:tav>
                                      </p:tavLst>
                                    </p:anim>
                                    <p:anim calcmode="lin" valueType="num">
                                      <p:cBhvr additive="base">
                                        <p:cTn id="61" dur="500" fill="hold"/>
                                        <p:tgtEl>
                                          <p:spTgt spid="112"/>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15"/>
                                        </p:tgtEl>
                                        <p:attrNameLst>
                                          <p:attrName>style.visibility</p:attrName>
                                        </p:attrNameLst>
                                      </p:cBhvr>
                                      <p:to>
                                        <p:strVal val="visible"/>
                                      </p:to>
                                    </p:set>
                                    <p:anim calcmode="lin" valueType="num">
                                      <p:cBhvr additive="base">
                                        <p:cTn id="64" dur="500" fill="hold"/>
                                        <p:tgtEl>
                                          <p:spTgt spid="115"/>
                                        </p:tgtEl>
                                        <p:attrNameLst>
                                          <p:attrName>ppt_x</p:attrName>
                                        </p:attrNameLst>
                                      </p:cBhvr>
                                      <p:tavLst>
                                        <p:tav tm="0">
                                          <p:val>
                                            <p:strVal val="#ppt_x"/>
                                          </p:val>
                                        </p:tav>
                                        <p:tav tm="100000">
                                          <p:val>
                                            <p:strVal val="#ppt_x"/>
                                          </p:val>
                                        </p:tav>
                                      </p:tavLst>
                                    </p:anim>
                                    <p:anim calcmode="lin" valueType="num">
                                      <p:cBhvr additive="base">
                                        <p:cTn id="65"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2" grpId="0" bldLvl="0" animBg="1"/>
      <p:bldP spid="53" grpId="0" bldLvl="0" animBg="1"/>
      <p:bldP spid="55" grpId="0" bldLvl="0" animBg="1"/>
      <p:bldP spid="66" grpId="0"/>
      <p:bldP spid="103" grpId="0"/>
      <p:bldP spid="104" grpId="0"/>
      <p:bldP spid="10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Block Arc 51"/>
          <p:cNvSpPr/>
          <p:nvPr/>
        </p:nvSpPr>
        <p:spPr>
          <a:xfrm>
            <a:off x="1234944"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3" name="Block Arc 53"/>
          <p:cNvSpPr/>
          <p:nvPr/>
        </p:nvSpPr>
        <p:spPr>
          <a:xfrm>
            <a:off x="4987860"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4" name="Block Arc 55"/>
          <p:cNvSpPr/>
          <p:nvPr/>
        </p:nvSpPr>
        <p:spPr>
          <a:xfrm>
            <a:off x="8740679" y="2470053"/>
            <a:ext cx="2217579" cy="2217579"/>
          </a:xfrm>
          <a:prstGeom prst="blockArc">
            <a:avLst>
              <a:gd name="adj1" fmla="val 10800000"/>
              <a:gd name="adj2" fmla="val 3"/>
              <a:gd name="adj3" fmla="val 15291"/>
            </a:avLst>
          </a:prstGeom>
          <a:solidFill>
            <a:srgbClr val="627D0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155" name="TextBox 64"/>
          <p:cNvSpPr txBox="1"/>
          <p:nvPr/>
        </p:nvSpPr>
        <p:spPr>
          <a:xfrm>
            <a:off x="1845747"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6" name="TextBox 65"/>
          <p:cNvSpPr txBox="1"/>
          <p:nvPr/>
        </p:nvSpPr>
        <p:spPr>
          <a:xfrm>
            <a:off x="3717592"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rPr>
              <a:t>标题文字</a:t>
            </a:r>
          </a:p>
        </p:txBody>
      </p:sp>
      <p:sp>
        <p:nvSpPr>
          <p:cNvPr id="157" name="TextBox 66"/>
          <p:cNvSpPr txBox="1"/>
          <p:nvPr/>
        </p:nvSpPr>
        <p:spPr>
          <a:xfrm>
            <a:off x="5652164"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2" name="TextBox 67"/>
          <p:cNvSpPr txBox="1"/>
          <p:nvPr/>
        </p:nvSpPr>
        <p:spPr>
          <a:xfrm>
            <a:off x="7504057"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rPr>
              <a:t>标题文字</a:t>
            </a:r>
          </a:p>
        </p:txBody>
      </p:sp>
      <p:sp>
        <p:nvSpPr>
          <p:cNvPr id="159" name="TextBox 68"/>
          <p:cNvSpPr txBox="1"/>
          <p:nvPr/>
        </p:nvSpPr>
        <p:spPr>
          <a:xfrm>
            <a:off x="9424290"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3" name="Block Arc 52"/>
          <p:cNvSpPr/>
          <p:nvPr/>
        </p:nvSpPr>
        <p:spPr>
          <a:xfrm rot="10800000">
            <a:off x="3110428" y="2467171"/>
            <a:ext cx="2217579" cy="2217579"/>
          </a:xfrm>
          <a:prstGeom prst="blockArc">
            <a:avLst>
              <a:gd name="adj1" fmla="val 10800000"/>
              <a:gd name="adj2" fmla="val 3"/>
              <a:gd name="adj3" fmla="val 15291"/>
            </a:avLst>
          </a:pr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sp>
        <p:nvSpPr>
          <p:cNvPr id="5" name="Block Arc 54"/>
          <p:cNvSpPr/>
          <p:nvPr/>
        </p:nvSpPr>
        <p:spPr>
          <a:xfrm rot="10800000">
            <a:off x="6863346" y="2467171"/>
            <a:ext cx="2217579" cy="2217579"/>
          </a:xfrm>
          <a:prstGeom prst="blockArc">
            <a:avLst>
              <a:gd name="adj1" fmla="val 10800000"/>
              <a:gd name="adj2" fmla="val 3"/>
              <a:gd name="adj3" fmla="val 15291"/>
            </a:avLst>
          </a:pr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mj-ea"/>
              <a:ea typeface="+mj-ea"/>
            </a:endParaRPr>
          </a:p>
        </p:txBody>
      </p:sp>
      <p:grpSp>
        <p:nvGrpSpPr>
          <p:cNvPr id="162" name="组合 161"/>
          <p:cNvGrpSpPr/>
          <p:nvPr/>
        </p:nvGrpSpPr>
        <p:grpSpPr>
          <a:xfrm>
            <a:off x="1716639" y="2984041"/>
            <a:ext cx="1233652" cy="1233652"/>
            <a:chOff x="1318780" y="2410117"/>
            <a:chExt cx="806358" cy="806358"/>
          </a:xfrm>
        </p:grpSpPr>
        <p:grpSp>
          <p:nvGrpSpPr>
            <p:cNvPr id="6" name="组合 5"/>
            <p:cNvGrpSpPr/>
            <p:nvPr/>
          </p:nvGrpSpPr>
          <p:grpSpPr>
            <a:xfrm>
              <a:off x="1318780" y="2410117"/>
              <a:ext cx="806358" cy="806358"/>
              <a:chOff x="3724322" y="1908536"/>
              <a:chExt cx="1329153" cy="1329153"/>
            </a:xfrm>
          </p:grpSpPr>
          <p:sp>
            <p:nvSpPr>
              <p:cNvPr id="165" name="椭圆 16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 name="椭圆 6"/>
              <p:cNvSpPr/>
              <p:nvPr/>
            </p:nvSpPr>
            <p:spPr>
              <a:xfrm>
                <a:off x="3839838" y="2024052"/>
                <a:ext cx="1098122" cy="1098122"/>
              </a:xfrm>
              <a:prstGeom prst="ellipse">
                <a:avLst/>
              </a:prstGeom>
              <a:solidFill>
                <a:srgbClr val="627D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6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8" name="组合 7"/>
          <p:cNvGrpSpPr/>
          <p:nvPr/>
        </p:nvGrpSpPr>
        <p:grpSpPr>
          <a:xfrm>
            <a:off x="3607470" y="2960546"/>
            <a:ext cx="1233652" cy="1233652"/>
            <a:chOff x="2701342" y="2384716"/>
            <a:chExt cx="925239" cy="925239"/>
          </a:xfrm>
        </p:grpSpPr>
        <p:grpSp>
          <p:nvGrpSpPr>
            <p:cNvPr id="168" name="组合 167"/>
            <p:cNvGrpSpPr/>
            <p:nvPr/>
          </p:nvGrpSpPr>
          <p:grpSpPr>
            <a:xfrm>
              <a:off x="2701342" y="2384716"/>
              <a:ext cx="925239" cy="925239"/>
              <a:chOff x="3724322" y="1908536"/>
              <a:chExt cx="1329153" cy="1329153"/>
            </a:xfrm>
          </p:grpSpPr>
          <p:sp>
            <p:nvSpPr>
              <p:cNvPr id="170" name="椭圆 16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71" name="椭圆 170"/>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6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tx1"/>
                </a:solidFill>
              </a:endParaRPr>
            </a:p>
          </p:txBody>
        </p:sp>
      </p:grpSp>
      <p:grpSp>
        <p:nvGrpSpPr>
          <p:cNvPr id="172" name="组合 171"/>
          <p:cNvGrpSpPr/>
          <p:nvPr/>
        </p:nvGrpSpPr>
        <p:grpSpPr>
          <a:xfrm>
            <a:off x="7362210" y="2947152"/>
            <a:ext cx="1233652" cy="1233652"/>
            <a:chOff x="5521207" y="2357049"/>
            <a:chExt cx="925239" cy="925239"/>
          </a:xfrm>
        </p:grpSpPr>
        <p:grpSp>
          <p:nvGrpSpPr>
            <p:cNvPr id="173" name="组合 172"/>
            <p:cNvGrpSpPr/>
            <p:nvPr/>
          </p:nvGrpSpPr>
          <p:grpSpPr>
            <a:xfrm>
              <a:off x="5521207" y="2357049"/>
              <a:ext cx="925239" cy="925239"/>
              <a:chOff x="3724322" y="1908536"/>
              <a:chExt cx="1329153" cy="1329153"/>
            </a:xfrm>
          </p:grpSpPr>
          <p:sp>
            <p:nvSpPr>
              <p:cNvPr id="175" name="椭圆 17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76" name="椭圆 17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7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177" name="组合 176"/>
          <p:cNvGrpSpPr/>
          <p:nvPr/>
        </p:nvGrpSpPr>
        <p:grpSpPr>
          <a:xfrm>
            <a:off x="9247960" y="2956896"/>
            <a:ext cx="1233652" cy="1233652"/>
            <a:chOff x="6935520" y="2364357"/>
            <a:chExt cx="925239" cy="925239"/>
          </a:xfrm>
        </p:grpSpPr>
        <p:grpSp>
          <p:nvGrpSpPr>
            <p:cNvPr id="178" name="组合 177"/>
            <p:cNvGrpSpPr/>
            <p:nvPr/>
          </p:nvGrpSpPr>
          <p:grpSpPr>
            <a:xfrm>
              <a:off x="6935520" y="2364357"/>
              <a:ext cx="925239" cy="925239"/>
              <a:chOff x="3724322" y="1908536"/>
              <a:chExt cx="1329153" cy="1329153"/>
            </a:xfrm>
          </p:grpSpPr>
          <p:sp>
            <p:nvSpPr>
              <p:cNvPr id="180" name="椭圆 17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81" name="椭圆 180"/>
              <p:cNvSpPr/>
              <p:nvPr/>
            </p:nvSpPr>
            <p:spPr>
              <a:xfrm>
                <a:off x="3839838" y="2024052"/>
                <a:ext cx="1098122" cy="1098122"/>
              </a:xfrm>
              <a:prstGeom prst="ellipse">
                <a:avLst/>
              </a:prstGeom>
              <a:solidFill>
                <a:srgbClr val="627D0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7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grpSp>
        <p:nvGrpSpPr>
          <p:cNvPr id="182" name="组合 181"/>
          <p:cNvGrpSpPr/>
          <p:nvPr/>
        </p:nvGrpSpPr>
        <p:grpSpPr>
          <a:xfrm>
            <a:off x="5477940" y="2991627"/>
            <a:ext cx="1233652" cy="1233652"/>
            <a:chOff x="4313078" y="3516012"/>
            <a:chExt cx="925239" cy="925239"/>
          </a:xfrm>
        </p:grpSpPr>
        <p:grpSp>
          <p:nvGrpSpPr>
            <p:cNvPr id="183" name="组合 182"/>
            <p:cNvGrpSpPr/>
            <p:nvPr/>
          </p:nvGrpSpPr>
          <p:grpSpPr>
            <a:xfrm>
              <a:off x="4313078" y="3516012"/>
              <a:ext cx="925239" cy="925239"/>
              <a:chOff x="3724322" y="1908536"/>
              <a:chExt cx="1329153" cy="1329153"/>
            </a:xfrm>
          </p:grpSpPr>
          <p:sp>
            <p:nvSpPr>
              <p:cNvPr id="185" name="椭圆 18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186" name="椭圆 18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8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endParaRPr>
            </a:p>
          </p:txBody>
        </p:sp>
      </p:grpSp>
      <p:sp>
        <p:nvSpPr>
          <p:cNvPr id="187" name="TextBox 77"/>
          <p:cNvSpPr txBox="1"/>
          <p:nvPr/>
        </p:nvSpPr>
        <p:spPr>
          <a:xfrm>
            <a:off x="750676"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8" name="TextBox 77"/>
          <p:cNvSpPr txBox="1"/>
          <p:nvPr/>
        </p:nvSpPr>
        <p:spPr>
          <a:xfrm>
            <a:off x="4563900"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9" name="TextBox 77"/>
          <p:cNvSpPr txBox="1"/>
          <p:nvPr/>
        </p:nvSpPr>
        <p:spPr>
          <a:xfrm>
            <a:off x="8308552" y="1423877"/>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0" name="TextBox 77"/>
          <p:cNvSpPr txBox="1"/>
          <p:nvPr/>
        </p:nvSpPr>
        <p:spPr>
          <a:xfrm>
            <a:off x="2798859"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1" name="TextBox 77"/>
          <p:cNvSpPr txBox="1"/>
          <p:nvPr/>
        </p:nvSpPr>
        <p:spPr>
          <a:xfrm>
            <a:off x="6543511"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12" name="图片 11"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13" name="图片 12"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500"/>
                                        <p:tgtEl>
                                          <p:spTgt spid="1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3"/>
                                        </p:tgtEl>
                                        <p:attrNameLst>
                                          <p:attrName>style.visibility</p:attrName>
                                        </p:attrNameLst>
                                      </p:cBhvr>
                                      <p:to>
                                        <p:strVal val="visible"/>
                                      </p:to>
                                    </p:set>
                                    <p:animEffect transition="in" filter="wipe(left)">
                                      <p:cBhvr>
                                        <p:cTn id="15" dur="500"/>
                                        <p:tgtEl>
                                          <p:spTgt spid="15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left)">
                                      <p:cBhvr>
                                        <p:cTn id="23" dur="500"/>
                                        <p:tgtEl>
                                          <p:spTgt spid="15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62"/>
                                        </p:tgtEl>
                                        <p:attrNameLst>
                                          <p:attrName>style.visibility</p:attrName>
                                        </p:attrNameLst>
                                      </p:cBhvr>
                                      <p:to>
                                        <p:strVal val="visible"/>
                                      </p:to>
                                    </p:set>
                                    <p:anim calcmode="lin" valueType="num">
                                      <p:cBhvr>
                                        <p:cTn id="28" dur="500" fill="hold"/>
                                        <p:tgtEl>
                                          <p:spTgt spid="162"/>
                                        </p:tgtEl>
                                        <p:attrNameLst>
                                          <p:attrName>ppt_w</p:attrName>
                                        </p:attrNameLst>
                                      </p:cBhvr>
                                      <p:tavLst>
                                        <p:tav tm="0">
                                          <p:val>
                                            <p:fltVal val="0"/>
                                          </p:val>
                                        </p:tav>
                                        <p:tav tm="100000">
                                          <p:val>
                                            <p:strVal val="#ppt_w"/>
                                          </p:val>
                                        </p:tav>
                                      </p:tavLst>
                                    </p:anim>
                                    <p:anim calcmode="lin" valueType="num">
                                      <p:cBhvr>
                                        <p:cTn id="29" dur="500" fill="hold"/>
                                        <p:tgtEl>
                                          <p:spTgt spid="162"/>
                                        </p:tgtEl>
                                        <p:attrNameLst>
                                          <p:attrName>ppt_h</p:attrName>
                                        </p:attrNameLst>
                                      </p:cBhvr>
                                      <p:tavLst>
                                        <p:tav tm="0">
                                          <p:val>
                                            <p:fltVal val="0"/>
                                          </p:val>
                                        </p:tav>
                                        <p:tav tm="100000">
                                          <p:val>
                                            <p:strVal val="#ppt_h"/>
                                          </p:val>
                                        </p:tav>
                                      </p:tavLst>
                                    </p:anim>
                                    <p:animEffect transition="in" filter="fade">
                                      <p:cBhvr>
                                        <p:cTn id="30" dur="500"/>
                                        <p:tgtEl>
                                          <p:spTgt spid="162"/>
                                        </p:tgtEl>
                                      </p:cBhvr>
                                    </p:animEffect>
                                  </p:childTnLst>
                                </p:cTn>
                              </p:par>
                              <p:par>
                                <p:cTn id="31" presetID="53" presetClass="entr" presetSubtype="1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p:cTn id="38" dur="500" fill="hold"/>
                                        <p:tgtEl>
                                          <p:spTgt spid="182"/>
                                        </p:tgtEl>
                                        <p:attrNameLst>
                                          <p:attrName>ppt_w</p:attrName>
                                        </p:attrNameLst>
                                      </p:cBhvr>
                                      <p:tavLst>
                                        <p:tav tm="0">
                                          <p:val>
                                            <p:fltVal val="0"/>
                                          </p:val>
                                        </p:tav>
                                        <p:tav tm="100000">
                                          <p:val>
                                            <p:strVal val="#ppt_w"/>
                                          </p:val>
                                        </p:tav>
                                      </p:tavLst>
                                    </p:anim>
                                    <p:anim calcmode="lin" valueType="num">
                                      <p:cBhvr>
                                        <p:cTn id="39" dur="500" fill="hold"/>
                                        <p:tgtEl>
                                          <p:spTgt spid="182"/>
                                        </p:tgtEl>
                                        <p:attrNameLst>
                                          <p:attrName>ppt_h</p:attrName>
                                        </p:attrNameLst>
                                      </p:cBhvr>
                                      <p:tavLst>
                                        <p:tav tm="0">
                                          <p:val>
                                            <p:fltVal val="0"/>
                                          </p:val>
                                        </p:tav>
                                        <p:tav tm="100000">
                                          <p:val>
                                            <p:strVal val="#ppt_h"/>
                                          </p:val>
                                        </p:tav>
                                      </p:tavLst>
                                    </p:anim>
                                    <p:animEffect transition="in" filter="fade">
                                      <p:cBhvr>
                                        <p:cTn id="40" dur="500"/>
                                        <p:tgtEl>
                                          <p:spTgt spid="182"/>
                                        </p:tgtEl>
                                      </p:cBhvr>
                                    </p:animEffect>
                                  </p:childTnLst>
                                </p:cTn>
                              </p:par>
                              <p:par>
                                <p:cTn id="41" presetID="53" presetClass="entr" presetSubtype="16" fill="hold" nodeType="withEffect">
                                  <p:stCondLst>
                                    <p:cond delay="0"/>
                                  </p:stCondLst>
                                  <p:childTnLst>
                                    <p:set>
                                      <p:cBhvr>
                                        <p:cTn id="42" dur="1" fill="hold">
                                          <p:stCondLst>
                                            <p:cond delay="0"/>
                                          </p:stCondLst>
                                        </p:cTn>
                                        <p:tgtEl>
                                          <p:spTgt spid="172"/>
                                        </p:tgtEl>
                                        <p:attrNameLst>
                                          <p:attrName>style.visibility</p:attrName>
                                        </p:attrNameLst>
                                      </p:cBhvr>
                                      <p:to>
                                        <p:strVal val="visible"/>
                                      </p:to>
                                    </p:set>
                                    <p:anim calcmode="lin" valueType="num">
                                      <p:cBhvr>
                                        <p:cTn id="43" dur="500" fill="hold"/>
                                        <p:tgtEl>
                                          <p:spTgt spid="172"/>
                                        </p:tgtEl>
                                        <p:attrNameLst>
                                          <p:attrName>ppt_w</p:attrName>
                                        </p:attrNameLst>
                                      </p:cBhvr>
                                      <p:tavLst>
                                        <p:tav tm="0">
                                          <p:val>
                                            <p:fltVal val="0"/>
                                          </p:val>
                                        </p:tav>
                                        <p:tav tm="100000">
                                          <p:val>
                                            <p:strVal val="#ppt_w"/>
                                          </p:val>
                                        </p:tav>
                                      </p:tavLst>
                                    </p:anim>
                                    <p:anim calcmode="lin" valueType="num">
                                      <p:cBhvr>
                                        <p:cTn id="44" dur="500" fill="hold"/>
                                        <p:tgtEl>
                                          <p:spTgt spid="172"/>
                                        </p:tgtEl>
                                        <p:attrNameLst>
                                          <p:attrName>ppt_h</p:attrName>
                                        </p:attrNameLst>
                                      </p:cBhvr>
                                      <p:tavLst>
                                        <p:tav tm="0">
                                          <p:val>
                                            <p:fltVal val="0"/>
                                          </p:val>
                                        </p:tav>
                                        <p:tav tm="100000">
                                          <p:val>
                                            <p:strVal val="#ppt_h"/>
                                          </p:val>
                                        </p:tav>
                                      </p:tavLst>
                                    </p:anim>
                                    <p:animEffect transition="in" filter="fade">
                                      <p:cBhvr>
                                        <p:cTn id="45" dur="500"/>
                                        <p:tgtEl>
                                          <p:spTgt spid="172"/>
                                        </p:tgtEl>
                                      </p:cBhvr>
                                    </p:animEffect>
                                  </p:childTnLst>
                                </p:cTn>
                              </p:par>
                              <p:par>
                                <p:cTn id="46" presetID="53" presetClass="entr" presetSubtype="16" fill="hold" nodeType="withEffect">
                                  <p:stCondLst>
                                    <p:cond delay="0"/>
                                  </p:stCondLst>
                                  <p:childTnLst>
                                    <p:set>
                                      <p:cBhvr>
                                        <p:cTn id="47" dur="1" fill="hold">
                                          <p:stCondLst>
                                            <p:cond delay="0"/>
                                          </p:stCondLst>
                                        </p:cTn>
                                        <p:tgtEl>
                                          <p:spTgt spid="177"/>
                                        </p:tgtEl>
                                        <p:attrNameLst>
                                          <p:attrName>style.visibility</p:attrName>
                                        </p:attrNameLst>
                                      </p:cBhvr>
                                      <p:to>
                                        <p:strVal val="visible"/>
                                      </p:to>
                                    </p:set>
                                    <p:anim calcmode="lin" valueType="num">
                                      <p:cBhvr>
                                        <p:cTn id="48" dur="500" fill="hold"/>
                                        <p:tgtEl>
                                          <p:spTgt spid="177"/>
                                        </p:tgtEl>
                                        <p:attrNameLst>
                                          <p:attrName>ppt_w</p:attrName>
                                        </p:attrNameLst>
                                      </p:cBhvr>
                                      <p:tavLst>
                                        <p:tav tm="0">
                                          <p:val>
                                            <p:fltVal val="0"/>
                                          </p:val>
                                        </p:tav>
                                        <p:tav tm="100000">
                                          <p:val>
                                            <p:strVal val="#ppt_w"/>
                                          </p:val>
                                        </p:tav>
                                      </p:tavLst>
                                    </p:anim>
                                    <p:anim calcmode="lin" valueType="num">
                                      <p:cBhvr>
                                        <p:cTn id="49" dur="500" fill="hold"/>
                                        <p:tgtEl>
                                          <p:spTgt spid="177"/>
                                        </p:tgtEl>
                                        <p:attrNameLst>
                                          <p:attrName>ppt_h</p:attrName>
                                        </p:attrNameLst>
                                      </p:cBhvr>
                                      <p:tavLst>
                                        <p:tav tm="0">
                                          <p:val>
                                            <p:fltVal val="0"/>
                                          </p:val>
                                        </p:tav>
                                        <p:tav tm="100000">
                                          <p:val>
                                            <p:strVal val="#ppt_h"/>
                                          </p:val>
                                        </p:tav>
                                      </p:tavLst>
                                    </p:anim>
                                    <p:animEffect transition="in" filter="fade">
                                      <p:cBhvr>
                                        <p:cTn id="50" dur="500"/>
                                        <p:tgtEl>
                                          <p:spTgt spid="177"/>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55"/>
                                        </p:tgtEl>
                                        <p:attrNameLst>
                                          <p:attrName>style.visibility</p:attrName>
                                        </p:attrNameLst>
                                      </p:cBhvr>
                                      <p:to>
                                        <p:strVal val="visible"/>
                                      </p:to>
                                    </p:set>
                                    <p:animEffect transition="in" filter="fade">
                                      <p:cBhvr>
                                        <p:cTn id="55" dur="1000"/>
                                        <p:tgtEl>
                                          <p:spTgt spid="155"/>
                                        </p:tgtEl>
                                      </p:cBhvr>
                                    </p:animEffect>
                                    <p:anim calcmode="lin" valueType="num">
                                      <p:cBhvr>
                                        <p:cTn id="56" dur="1000" fill="hold"/>
                                        <p:tgtEl>
                                          <p:spTgt spid="155"/>
                                        </p:tgtEl>
                                        <p:attrNameLst>
                                          <p:attrName>ppt_x</p:attrName>
                                        </p:attrNameLst>
                                      </p:cBhvr>
                                      <p:tavLst>
                                        <p:tav tm="0">
                                          <p:val>
                                            <p:strVal val="#ppt_x"/>
                                          </p:val>
                                        </p:tav>
                                        <p:tav tm="100000">
                                          <p:val>
                                            <p:strVal val="#ppt_x"/>
                                          </p:val>
                                        </p:tav>
                                      </p:tavLst>
                                    </p:anim>
                                    <p:anim calcmode="lin" valueType="num">
                                      <p:cBhvr>
                                        <p:cTn id="57" dur="1000" fill="hold"/>
                                        <p:tgtEl>
                                          <p:spTgt spid="15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1000"/>
                                        <p:tgtEl>
                                          <p:spTgt spid="157"/>
                                        </p:tgtEl>
                                      </p:cBhvr>
                                    </p:animEffect>
                                    <p:anim calcmode="lin" valueType="num">
                                      <p:cBhvr>
                                        <p:cTn id="61" dur="1000" fill="hold"/>
                                        <p:tgtEl>
                                          <p:spTgt spid="157"/>
                                        </p:tgtEl>
                                        <p:attrNameLst>
                                          <p:attrName>ppt_x</p:attrName>
                                        </p:attrNameLst>
                                      </p:cBhvr>
                                      <p:tavLst>
                                        <p:tav tm="0">
                                          <p:val>
                                            <p:strVal val="#ppt_x"/>
                                          </p:val>
                                        </p:tav>
                                        <p:tav tm="100000">
                                          <p:val>
                                            <p:strVal val="#ppt_x"/>
                                          </p:val>
                                        </p:tav>
                                      </p:tavLst>
                                    </p:anim>
                                    <p:anim calcmode="lin" valueType="num">
                                      <p:cBhvr>
                                        <p:cTn id="62" dur="1000" fill="hold"/>
                                        <p:tgtEl>
                                          <p:spTgt spid="15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9"/>
                                        </p:tgtEl>
                                        <p:attrNameLst>
                                          <p:attrName>style.visibility</p:attrName>
                                        </p:attrNameLst>
                                      </p:cBhvr>
                                      <p:to>
                                        <p:strVal val="visible"/>
                                      </p:to>
                                    </p:set>
                                    <p:animEffect transition="in" filter="fade">
                                      <p:cBhvr>
                                        <p:cTn id="65" dur="1000"/>
                                        <p:tgtEl>
                                          <p:spTgt spid="159"/>
                                        </p:tgtEl>
                                      </p:cBhvr>
                                    </p:animEffect>
                                    <p:anim calcmode="lin" valueType="num">
                                      <p:cBhvr>
                                        <p:cTn id="66" dur="1000" fill="hold"/>
                                        <p:tgtEl>
                                          <p:spTgt spid="159"/>
                                        </p:tgtEl>
                                        <p:attrNameLst>
                                          <p:attrName>ppt_x</p:attrName>
                                        </p:attrNameLst>
                                      </p:cBhvr>
                                      <p:tavLst>
                                        <p:tav tm="0">
                                          <p:val>
                                            <p:strVal val="#ppt_x"/>
                                          </p:val>
                                        </p:tav>
                                        <p:tav tm="100000">
                                          <p:val>
                                            <p:strVal val="#ppt_x"/>
                                          </p:val>
                                        </p:tav>
                                      </p:tavLst>
                                    </p:anim>
                                    <p:anim calcmode="lin" valueType="num">
                                      <p:cBhvr>
                                        <p:cTn id="67" dur="1000" fill="hold"/>
                                        <p:tgtEl>
                                          <p:spTgt spid="15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90"/>
                                        </p:tgtEl>
                                        <p:attrNameLst>
                                          <p:attrName>style.visibility</p:attrName>
                                        </p:attrNameLst>
                                      </p:cBhvr>
                                      <p:to>
                                        <p:strVal val="visible"/>
                                      </p:to>
                                    </p:set>
                                    <p:animEffect transition="in" filter="fade">
                                      <p:cBhvr>
                                        <p:cTn id="70" dur="1000"/>
                                        <p:tgtEl>
                                          <p:spTgt spid="190"/>
                                        </p:tgtEl>
                                      </p:cBhvr>
                                    </p:animEffect>
                                    <p:anim calcmode="lin" valueType="num">
                                      <p:cBhvr>
                                        <p:cTn id="71" dur="1000" fill="hold"/>
                                        <p:tgtEl>
                                          <p:spTgt spid="190"/>
                                        </p:tgtEl>
                                        <p:attrNameLst>
                                          <p:attrName>ppt_x</p:attrName>
                                        </p:attrNameLst>
                                      </p:cBhvr>
                                      <p:tavLst>
                                        <p:tav tm="0">
                                          <p:val>
                                            <p:strVal val="#ppt_x"/>
                                          </p:val>
                                        </p:tav>
                                        <p:tav tm="100000">
                                          <p:val>
                                            <p:strVal val="#ppt_x"/>
                                          </p:val>
                                        </p:tav>
                                      </p:tavLst>
                                    </p:anim>
                                    <p:anim calcmode="lin" valueType="num">
                                      <p:cBhvr>
                                        <p:cTn id="72" dur="1000" fill="hold"/>
                                        <p:tgtEl>
                                          <p:spTgt spid="19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91"/>
                                        </p:tgtEl>
                                        <p:attrNameLst>
                                          <p:attrName>style.visibility</p:attrName>
                                        </p:attrNameLst>
                                      </p:cBhvr>
                                      <p:to>
                                        <p:strVal val="visible"/>
                                      </p:to>
                                    </p:set>
                                    <p:animEffect transition="in" filter="fade">
                                      <p:cBhvr>
                                        <p:cTn id="75" dur="1000"/>
                                        <p:tgtEl>
                                          <p:spTgt spid="191"/>
                                        </p:tgtEl>
                                      </p:cBhvr>
                                    </p:animEffect>
                                    <p:anim calcmode="lin" valueType="num">
                                      <p:cBhvr>
                                        <p:cTn id="76" dur="1000" fill="hold"/>
                                        <p:tgtEl>
                                          <p:spTgt spid="191"/>
                                        </p:tgtEl>
                                        <p:attrNameLst>
                                          <p:attrName>ppt_x</p:attrName>
                                        </p:attrNameLst>
                                      </p:cBhvr>
                                      <p:tavLst>
                                        <p:tav tm="0">
                                          <p:val>
                                            <p:strVal val="#ppt_x"/>
                                          </p:val>
                                        </p:tav>
                                        <p:tav tm="100000">
                                          <p:val>
                                            <p:strVal val="#ppt_x"/>
                                          </p:val>
                                        </p:tav>
                                      </p:tavLst>
                                    </p:anim>
                                    <p:anim calcmode="lin" valueType="num">
                                      <p:cBhvr>
                                        <p:cTn id="77" dur="1000" fill="hold"/>
                                        <p:tgtEl>
                                          <p:spTgt spid="19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56"/>
                                        </p:tgtEl>
                                        <p:attrNameLst>
                                          <p:attrName>style.visibility</p:attrName>
                                        </p:attrNameLst>
                                      </p:cBhvr>
                                      <p:to>
                                        <p:strVal val="visible"/>
                                      </p:to>
                                    </p:set>
                                    <p:animEffect transition="in" filter="fade">
                                      <p:cBhvr>
                                        <p:cTn id="80" dur="1000"/>
                                        <p:tgtEl>
                                          <p:spTgt spid="156"/>
                                        </p:tgtEl>
                                      </p:cBhvr>
                                    </p:animEffect>
                                    <p:anim calcmode="lin" valueType="num">
                                      <p:cBhvr>
                                        <p:cTn id="81" dur="1000" fill="hold"/>
                                        <p:tgtEl>
                                          <p:spTgt spid="156"/>
                                        </p:tgtEl>
                                        <p:attrNameLst>
                                          <p:attrName>ppt_x</p:attrName>
                                        </p:attrNameLst>
                                      </p:cBhvr>
                                      <p:tavLst>
                                        <p:tav tm="0">
                                          <p:val>
                                            <p:strVal val="#ppt_x"/>
                                          </p:val>
                                        </p:tav>
                                        <p:tav tm="100000">
                                          <p:val>
                                            <p:strVal val="#ppt_x"/>
                                          </p:val>
                                        </p:tav>
                                      </p:tavLst>
                                    </p:anim>
                                    <p:anim calcmode="lin" valueType="num">
                                      <p:cBhvr>
                                        <p:cTn id="82" dur="1000" fill="hold"/>
                                        <p:tgtEl>
                                          <p:spTgt spid="15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7"/>
                                        </p:tgtEl>
                                        <p:attrNameLst>
                                          <p:attrName>style.visibility</p:attrName>
                                        </p:attrNameLst>
                                      </p:cBhvr>
                                      <p:to>
                                        <p:strVal val="visible"/>
                                      </p:to>
                                    </p:set>
                                    <p:animEffect transition="in" filter="fade">
                                      <p:cBhvr>
                                        <p:cTn id="90" dur="1000"/>
                                        <p:tgtEl>
                                          <p:spTgt spid="187"/>
                                        </p:tgtEl>
                                      </p:cBhvr>
                                    </p:animEffect>
                                    <p:anim calcmode="lin" valueType="num">
                                      <p:cBhvr>
                                        <p:cTn id="91" dur="1000" fill="hold"/>
                                        <p:tgtEl>
                                          <p:spTgt spid="187"/>
                                        </p:tgtEl>
                                        <p:attrNameLst>
                                          <p:attrName>ppt_x</p:attrName>
                                        </p:attrNameLst>
                                      </p:cBhvr>
                                      <p:tavLst>
                                        <p:tav tm="0">
                                          <p:val>
                                            <p:strVal val="#ppt_x"/>
                                          </p:val>
                                        </p:tav>
                                        <p:tav tm="100000">
                                          <p:val>
                                            <p:strVal val="#ppt_x"/>
                                          </p:val>
                                        </p:tav>
                                      </p:tavLst>
                                    </p:anim>
                                    <p:anim calcmode="lin" valueType="num">
                                      <p:cBhvr>
                                        <p:cTn id="92" dur="1000" fill="hold"/>
                                        <p:tgtEl>
                                          <p:spTgt spid="18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8"/>
                                        </p:tgtEl>
                                        <p:attrNameLst>
                                          <p:attrName>style.visibility</p:attrName>
                                        </p:attrNameLst>
                                      </p:cBhvr>
                                      <p:to>
                                        <p:strVal val="visible"/>
                                      </p:to>
                                    </p:set>
                                    <p:animEffect transition="in" filter="fade">
                                      <p:cBhvr>
                                        <p:cTn id="95" dur="1000"/>
                                        <p:tgtEl>
                                          <p:spTgt spid="188"/>
                                        </p:tgtEl>
                                      </p:cBhvr>
                                    </p:animEffect>
                                    <p:anim calcmode="lin" valueType="num">
                                      <p:cBhvr>
                                        <p:cTn id="96" dur="1000" fill="hold"/>
                                        <p:tgtEl>
                                          <p:spTgt spid="188"/>
                                        </p:tgtEl>
                                        <p:attrNameLst>
                                          <p:attrName>ppt_x</p:attrName>
                                        </p:attrNameLst>
                                      </p:cBhvr>
                                      <p:tavLst>
                                        <p:tav tm="0">
                                          <p:val>
                                            <p:strVal val="#ppt_x"/>
                                          </p:val>
                                        </p:tav>
                                        <p:tav tm="100000">
                                          <p:val>
                                            <p:strVal val="#ppt_x"/>
                                          </p:val>
                                        </p:tav>
                                      </p:tavLst>
                                    </p:anim>
                                    <p:anim calcmode="lin" valueType="num">
                                      <p:cBhvr>
                                        <p:cTn id="97" dur="1000" fill="hold"/>
                                        <p:tgtEl>
                                          <p:spTgt spid="18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9"/>
                                        </p:tgtEl>
                                        <p:attrNameLst>
                                          <p:attrName>style.visibility</p:attrName>
                                        </p:attrNameLst>
                                      </p:cBhvr>
                                      <p:to>
                                        <p:strVal val="visible"/>
                                      </p:to>
                                    </p:set>
                                    <p:animEffect transition="in" filter="fade">
                                      <p:cBhvr>
                                        <p:cTn id="100" dur="1000"/>
                                        <p:tgtEl>
                                          <p:spTgt spid="189"/>
                                        </p:tgtEl>
                                      </p:cBhvr>
                                    </p:animEffect>
                                    <p:anim calcmode="lin" valueType="num">
                                      <p:cBhvr>
                                        <p:cTn id="101" dur="1000" fill="hold"/>
                                        <p:tgtEl>
                                          <p:spTgt spid="189"/>
                                        </p:tgtEl>
                                        <p:attrNameLst>
                                          <p:attrName>ppt_x</p:attrName>
                                        </p:attrNameLst>
                                      </p:cBhvr>
                                      <p:tavLst>
                                        <p:tav tm="0">
                                          <p:val>
                                            <p:strVal val="#ppt_x"/>
                                          </p:val>
                                        </p:tav>
                                        <p:tav tm="100000">
                                          <p:val>
                                            <p:strVal val="#ppt_x"/>
                                          </p:val>
                                        </p:tav>
                                      </p:tavLst>
                                    </p:anim>
                                    <p:anim calcmode="lin" valueType="num">
                                      <p:cBhvr>
                                        <p:cTn id="102" dur="1000" fill="hold"/>
                                        <p:tgtEl>
                                          <p:spTgt spid="1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ldLvl="0" animBg="1"/>
      <p:bldP spid="153" grpId="0" bldLvl="0" animBg="1"/>
      <p:bldP spid="154" grpId="0" bldLvl="0" animBg="1"/>
      <p:bldP spid="155" grpId="0"/>
      <p:bldP spid="156" grpId="0"/>
      <p:bldP spid="157" grpId="0"/>
      <p:bldP spid="2" grpId="0"/>
      <p:bldP spid="159" grpId="0"/>
      <p:bldP spid="3" grpId="0" bldLvl="0" animBg="1"/>
      <p:bldP spid="5" grpId="0" bldLvl="0" animBg="1"/>
      <p:bldP spid="187" grpId="0"/>
      <p:bldP spid="188" grpId="0"/>
      <p:bldP spid="189" grpId="0"/>
      <p:bldP spid="190" grpId="0"/>
      <p:bldP spid="1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1874500"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42" name="任意多边形 41"/>
          <p:cNvSpPr/>
          <p:nvPr/>
        </p:nvSpPr>
        <p:spPr>
          <a:xfrm>
            <a:off x="5146647"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27D01"/>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43" name="任意多边形 42"/>
          <p:cNvSpPr/>
          <p:nvPr/>
        </p:nvSpPr>
        <p:spPr>
          <a:xfrm>
            <a:off x="8418794"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grpSp>
        <p:nvGrpSpPr>
          <p:cNvPr id="44" name="组合 43"/>
          <p:cNvGrpSpPr/>
          <p:nvPr/>
        </p:nvGrpSpPr>
        <p:grpSpPr>
          <a:xfrm>
            <a:off x="1099193" y="2568664"/>
            <a:ext cx="1010799" cy="1010800"/>
            <a:chOff x="4565675" y="907548"/>
            <a:chExt cx="1794376" cy="1794376"/>
          </a:xfrm>
        </p:grpSpPr>
        <p:sp>
          <p:nvSpPr>
            <p:cNvPr id="45" name="椭圆 44"/>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6" name="椭圆 45"/>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47" name="组合 46"/>
          <p:cNvGrpSpPr/>
          <p:nvPr/>
        </p:nvGrpSpPr>
        <p:grpSpPr>
          <a:xfrm>
            <a:off x="4296091" y="2583269"/>
            <a:ext cx="1010799" cy="1010800"/>
            <a:chOff x="4565675" y="907548"/>
            <a:chExt cx="1794376" cy="1794376"/>
          </a:xfrm>
        </p:grpSpPr>
        <p:sp>
          <p:nvSpPr>
            <p:cNvPr id="48" name="椭圆 47"/>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9" name="椭圆 48"/>
            <p:cNvSpPr/>
            <p:nvPr/>
          </p:nvSpPr>
          <p:spPr>
            <a:xfrm>
              <a:off x="4776826" y="1118698"/>
              <a:ext cx="1372075" cy="1372076"/>
            </a:xfrm>
            <a:prstGeom prst="ellipse">
              <a:avLst/>
            </a:prstGeom>
            <a:solidFill>
              <a:srgbClr val="627D01"/>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50" name="组合 49"/>
          <p:cNvGrpSpPr/>
          <p:nvPr/>
        </p:nvGrpSpPr>
        <p:grpSpPr>
          <a:xfrm>
            <a:off x="7589192" y="2595334"/>
            <a:ext cx="1010799" cy="1010800"/>
            <a:chOff x="4565675" y="907548"/>
            <a:chExt cx="1794376" cy="1794376"/>
          </a:xfrm>
        </p:grpSpPr>
        <p:sp>
          <p:nvSpPr>
            <p:cNvPr id="51" name="椭圆 50"/>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52" name="椭圆 51"/>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grpSp>
        <p:nvGrpSpPr>
          <p:cNvPr id="53" name="组合 52"/>
          <p:cNvGrpSpPr/>
          <p:nvPr/>
        </p:nvGrpSpPr>
        <p:grpSpPr>
          <a:xfrm>
            <a:off x="1703582" y="1583136"/>
            <a:ext cx="2767968" cy="521970"/>
            <a:chOff x="1703707" y="2072537"/>
            <a:chExt cx="2767968" cy="521970"/>
          </a:xfrm>
        </p:grpSpPr>
        <p:sp>
          <p:nvSpPr>
            <p:cNvPr id="54" name="文本框 53"/>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33017"/>
                  </a:solidFill>
                  <a:latin typeface="Impact" panose="020B0806030902050204" pitchFamily="34" charset="0"/>
                </a:rPr>
                <a:t>01</a:t>
              </a:r>
            </a:p>
          </p:txBody>
        </p:sp>
        <p:sp>
          <p:nvSpPr>
            <p:cNvPr id="55" name="文本框 54"/>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33017"/>
                  </a:solidFill>
                  <a:latin typeface="时尚中黑简体" panose="01010104010101010101" pitchFamily="2" charset="-122"/>
                  <a:ea typeface="时尚中黑简体" panose="01010104010101010101" pitchFamily="2" charset="-122"/>
                </a:rPr>
                <a:t>在此添加标题</a:t>
              </a:r>
            </a:p>
          </p:txBody>
        </p:sp>
      </p:grpSp>
      <p:grpSp>
        <p:nvGrpSpPr>
          <p:cNvPr id="56" name="组合 55"/>
          <p:cNvGrpSpPr/>
          <p:nvPr/>
        </p:nvGrpSpPr>
        <p:grpSpPr>
          <a:xfrm>
            <a:off x="5011559" y="1583136"/>
            <a:ext cx="2767968" cy="521970"/>
            <a:chOff x="1703707" y="2072537"/>
            <a:chExt cx="2767968" cy="521970"/>
          </a:xfrm>
        </p:grpSpPr>
        <p:sp>
          <p:nvSpPr>
            <p:cNvPr id="57" name="文本框 56"/>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27D01"/>
                  </a:solidFill>
                  <a:latin typeface="Impact" panose="020B0806030902050204" pitchFamily="34" charset="0"/>
                </a:rPr>
                <a:t>02</a:t>
              </a:r>
            </a:p>
          </p:txBody>
        </p:sp>
        <p:sp>
          <p:nvSpPr>
            <p:cNvPr id="58" name="文本框 57"/>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27D01"/>
                  </a:solidFill>
                  <a:latin typeface="时尚中黑简体" panose="01010104010101010101" pitchFamily="2" charset="-122"/>
                  <a:ea typeface="时尚中黑简体" panose="01010104010101010101" pitchFamily="2" charset="-122"/>
                </a:rPr>
                <a:t>在此添加标题</a:t>
              </a:r>
            </a:p>
          </p:txBody>
        </p:sp>
      </p:grpSp>
      <p:grpSp>
        <p:nvGrpSpPr>
          <p:cNvPr id="59" name="组合 58"/>
          <p:cNvGrpSpPr/>
          <p:nvPr/>
        </p:nvGrpSpPr>
        <p:grpSpPr>
          <a:xfrm>
            <a:off x="8268527" y="1583136"/>
            <a:ext cx="2767968" cy="521970"/>
            <a:chOff x="1703707" y="2072537"/>
            <a:chExt cx="2767968" cy="521970"/>
          </a:xfrm>
        </p:grpSpPr>
        <p:sp>
          <p:nvSpPr>
            <p:cNvPr id="60" name="文本框 59"/>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633017"/>
                  </a:solidFill>
                  <a:latin typeface="Impact" panose="020B0806030902050204" pitchFamily="34" charset="0"/>
                </a:rPr>
                <a:t>03</a:t>
              </a:r>
            </a:p>
          </p:txBody>
        </p:sp>
        <p:sp>
          <p:nvSpPr>
            <p:cNvPr id="61" name="文本框 60"/>
            <p:cNvSpPr txBox="1"/>
            <p:nvPr/>
          </p:nvSpPr>
          <p:spPr>
            <a:xfrm>
              <a:off x="2385682" y="2077312"/>
              <a:ext cx="2085993" cy="457200"/>
            </a:xfrm>
            <a:prstGeom prst="rect">
              <a:avLst/>
            </a:prstGeom>
            <a:noFill/>
          </p:spPr>
          <p:txBody>
            <a:bodyPr wrap="square" rtlCol="0">
              <a:spAutoFit/>
            </a:bodyPr>
            <a:lstStyle/>
            <a:p>
              <a:r>
                <a:rPr lang="zh-CN" altLang="en-US" sz="2400" dirty="0">
                  <a:solidFill>
                    <a:srgbClr val="633017"/>
                  </a:solidFill>
                  <a:latin typeface="时尚中黑简体" panose="01010104010101010101" pitchFamily="2" charset="-122"/>
                  <a:ea typeface="时尚中黑简体" panose="01010104010101010101" pitchFamily="2" charset="-122"/>
                </a:rPr>
                <a:t>在此添加标题</a:t>
              </a:r>
            </a:p>
          </p:txBody>
        </p:sp>
      </p:grpSp>
      <p:grpSp>
        <p:nvGrpSpPr>
          <p:cNvPr id="62" name="组合 61"/>
          <p:cNvGrpSpPr/>
          <p:nvPr/>
        </p:nvGrpSpPr>
        <p:grpSpPr>
          <a:xfrm>
            <a:off x="1425958" y="2930838"/>
            <a:ext cx="382345" cy="337559"/>
            <a:chOff x="10044251" y="4522834"/>
            <a:chExt cx="745082" cy="657806"/>
          </a:xfrm>
          <a:solidFill>
            <a:schemeClr val="bg1"/>
          </a:solidFill>
          <a:effectLst/>
        </p:grpSpPr>
        <p:sp>
          <p:nvSpPr>
            <p:cNvPr id="63"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4"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5"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6"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7"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8"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69"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70" name="组合 69"/>
          <p:cNvGrpSpPr/>
          <p:nvPr/>
        </p:nvGrpSpPr>
        <p:grpSpPr>
          <a:xfrm>
            <a:off x="4609034" y="2915412"/>
            <a:ext cx="372723" cy="337931"/>
            <a:chOff x="10054349" y="2685014"/>
            <a:chExt cx="726328" cy="658528"/>
          </a:xfrm>
          <a:solidFill>
            <a:schemeClr val="bg1"/>
          </a:solidFill>
          <a:effectLst/>
        </p:grpSpPr>
        <p:sp>
          <p:nvSpPr>
            <p:cNvPr id="71"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2" name="Freeform 441"/>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3" name="Freeform 442"/>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4" name="Freeform 443"/>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5" name="Freeform 444"/>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6" name="Freeform 445"/>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7" name="Freeform 446"/>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8" name="Freeform 447"/>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79" name="Freeform 448"/>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0" name="Freeform 449"/>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1" name="Freeform 450"/>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2"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3" name="Freeform 452"/>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4"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5" name="Freeform 454"/>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6"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87" name="组合 86"/>
          <p:cNvGrpSpPr/>
          <p:nvPr/>
        </p:nvGrpSpPr>
        <p:grpSpPr>
          <a:xfrm>
            <a:off x="7942252" y="2896656"/>
            <a:ext cx="271565" cy="405923"/>
            <a:chOff x="10182016" y="3597432"/>
            <a:chExt cx="481093" cy="719115"/>
          </a:xfrm>
          <a:solidFill>
            <a:schemeClr val="bg1"/>
          </a:solidFill>
          <a:effectLst/>
        </p:grpSpPr>
        <p:sp>
          <p:nvSpPr>
            <p:cNvPr id="88"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9"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0" name="Freeform 458"/>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1"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sp>
        <p:nvSpPr>
          <p:cNvPr id="92" name="文本框 91"/>
          <p:cNvSpPr txBox="1"/>
          <p:nvPr/>
        </p:nvSpPr>
        <p:spPr>
          <a:xfrm>
            <a:off x="2316236" y="2639532"/>
            <a:ext cx="1742449" cy="985520"/>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93" name="文本框 92"/>
          <p:cNvSpPr txBox="1"/>
          <p:nvPr/>
        </p:nvSpPr>
        <p:spPr>
          <a:xfrm>
            <a:off x="5609803" y="2639532"/>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94" name="文本框 93"/>
          <p:cNvSpPr txBox="1"/>
          <p:nvPr/>
        </p:nvSpPr>
        <p:spPr>
          <a:xfrm>
            <a:off x="8899914" y="2639532"/>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cxnSp>
        <p:nvCxnSpPr>
          <p:cNvPr id="95" name="直接连接符 94"/>
          <p:cNvCxnSpPr/>
          <p:nvPr/>
        </p:nvCxnSpPr>
        <p:spPr>
          <a:xfrm>
            <a:off x="1710791" y="4393658"/>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2628064" y="4680729"/>
            <a:ext cx="8014047" cy="908050"/>
          </a:xfrm>
          <a:prstGeom prst="rect">
            <a:avLst/>
          </a:prstGeom>
        </p:spPr>
        <p:txBody>
          <a:bodyPr wrap="square" lIns="91440" tIns="45720" rIns="91440" bIns="45720">
            <a:spAutoFit/>
          </a:bodyPr>
          <a:lstStyle/>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1+#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1+#ppt_w/2"/>
                                          </p:val>
                                        </p:tav>
                                        <p:tav tm="100000">
                                          <p:val>
                                            <p:strVal val="#ppt_x"/>
                                          </p:val>
                                        </p:tav>
                                      </p:tavLst>
                                    </p:anim>
                                    <p:anim calcmode="lin" valueType="num">
                                      <p:cBhvr additive="base">
                                        <p:cTn id="32" dur="500" fill="hold"/>
                                        <p:tgtEl>
                                          <p:spTgt spid="5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fill="hold"/>
                                        <p:tgtEl>
                                          <p:spTgt spid="56"/>
                                        </p:tgtEl>
                                        <p:attrNameLst>
                                          <p:attrName>ppt_x</p:attrName>
                                        </p:attrNameLst>
                                      </p:cBhvr>
                                      <p:tavLst>
                                        <p:tav tm="0">
                                          <p:val>
                                            <p:strVal val="1+#ppt_w/2"/>
                                          </p:val>
                                        </p:tav>
                                        <p:tav tm="100000">
                                          <p:val>
                                            <p:strVal val="#ppt_x"/>
                                          </p:val>
                                        </p:tav>
                                      </p:tavLst>
                                    </p:anim>
                                    <p:anim calcmode="lin" valueType="num">
                                      <p:cBhvr additive="base">
                                        <p:cTn id="36" dur="500" fill="hold"/>
                                        <p:tgtEl>
                                          <p:spTgt spid="56"/>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500" fill="hold"/>
                                        <p:tgtEl>
                                          <p:spTgt spid="59"/>
                                        </p:tgtEl>
                                        <p:attrNameLst>
                                          <p:attrName>ppt_x</p:attrName>
                                        </p:attrNameLst>
                                      </p:cBhvr>
                                      <p:tavLst>
                                        <p:tav tm="0">
                                          <p:val>
                                            <p:strVal val="1+#ppt_w/2"/>
                                          </p:val>
                                        </p:tav>
                                        <p:tav tm="100000">
                                          <p:val>
                                            <p:strVal val="#ppt_x"/>
                                          </p:val>
                                        </p:tav>
                                      </p:tavLst>
                                    </p:anim>
                                    <p:anim calcmode="lin" valueType="num">
                                      <p:cBhvr additive="base">
                                        <p:cTn id="40" dur="500" fill="hold"/>
                                        <p:tgtEl>
                                          <p:spTgt spid="5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1+#ppt_w/2"/>
                                          </p:val>
                                        </p:tav>
                                        <p:tav tm="100000">
                                          <p:val>
                                            <p:strVal val="#ppt_x"/>
                                          </p:val>
                                        </p:tav>
                                      </p:tavLst>
                                    </p:anim>
                                    <p:anim calcmode="lin" valueType="num">
                                      <p:cBhvr additive="base">
                                        <p:cTn id="44" dur="500" fill="hold"/>
                                        <p:tgtEl>
                                          <p:spTgt spid="6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1+#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1+#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additive="base">
                                        <p:cTn id="55" dur="500" fill="hold"/>
                                        <p:tgtEl>
                                          <p:spTgt spid="92"/>
                                        </p:tgtEl>
                                        <p:attrNameLst>
                                          <p:attrName>ppt_x</p:attrName>
                                        </p:attrNameLst>
                                      </p:cBhvr>
                                      <p:tavLst>
                                        <p:tav tm="0">
                                          <p:val>
                                            <p:strVal val="1+#ppt_w/2"/>
                                          </p:val>
                                        </p:tav>
                                        <p:tav tm="100000">
                                          <p:val>
                                            <p:strVal val="#ppt_x"/>
                                          </p:val>
                                        </p:tav>
                                      </p:tavLst>
                                    </p:anim>
                                    <p:anim calcmode="lin" valueType="num">
                                      <p:cBhvr additive="base">
                                        <p:cTn id="56" dur="500" fill="hold"/>
                                        <p:tgtEl>
                                          <p:spTgt spid="9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93"/>
                                        </p:tgtEl>
                                        <p:attrNameLst>
                                          <p:attrName>style.visibility</p:attrName>
                                        </p:attrNameLst>
                                      </p:cBhvr>
                                      <p:to>
                                        <p:strVal val="visible"/>
                                      </p:to>
                                    </p:set>
                                    <p:anim calcmode="lin" valueType="num">
                                      <p:cBhvr additive="base">
                                        <p:cTn id="59" dur="500" fill="hold"/>
                                        <p:tgtEl>
                                          <p:spTgt spid="93"/>
                                        </p:tgtEl>
                                        <p:attrNameLst>
                                          <p:attrName>ppt_x</p:attrName>
                                        </p:attrNameLst>
                                      </p:cBhvr>
                                      <p:tavLst>
                                        <p:tav tm="0">
                                          <p:val>
                                            <p:strVal val="1+#ppt_w/2"/>
                                          </p:val>
                                        </p:tav>
                                        <p:tav tm="100000">
                                          <p:val>
                                            <p:strVal val="#ppt_x"/>
                                          </p:val>
                                        </p:tav>
                                      </p:tavLst>
                                    </p:anim>
                                    <p:anim calcmode="lin" valueType="num">
                                      <p:cBhvr additive="base">
                                        <p:cTn id="60" dur="500" fill="hold"/>
                                        <p:tgtEl>
                                          <p:spTgt spid="9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94"/>
                                        </p:tgtEl>
                                        <p:attrNameLst>
                                          <p:attrName>style.visibility</p:attrName>
                                        </p:attrNameLst>
                                      </p:cBhvr>
                                      <p:to>
                                        <p:strVal val="visible"/>
                                      </p:to>
                                    </p:set>
                                    <p:anim calcmode="lin" valueType="num">
                                      <p:cBhvr additive="base">
                                        <p:cTn id="63" dur="500" fill="hold"/>
                                        <p:tgtEl>
                                          <p:spTgt spid="94"/>
                                        </p:tgtEl>
                                        <p:attrNameLst>
                                          <p:attrName>ppt_x</p:attrName>
                                        </p:attrNameLst>
                                      </p:cBhvr>
                                      <p:tavLst>
                                        <p:tav tm="0">
                                          <p:val>
                                            <p:strVal val="1+#ppt_w/2"/>
                                          </p:val>
                                        </p:tav>
                                        <p:tav tm="100000">
                                          <p:val>
                                            <p:strVal val="#ppt_x"/>
                                          </p:val>
                                        </p:tav>
                                      </p:tavLst>
                                    </p:anim>
                                    <p:anim calcmode="lin" valueType="num">
                                      <p:cBhvr additive="base">
                                        <p:cTn id="64"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wipe(left)">
                                      <p:cBhvr>
                                        <p:cTn id="69" dur="500"/>
                                        <p:tgtEl>
                                          <p:spTgt spid="95"/>
                                        </p:tgtEl>
                                      </p:cBhvr>
                                    </p:animEffect>
                                  </p:childTnLst>
                                </p:cTn>
                              </p:par>
                              <p:par>
                                <p:cTn id="70" presetID="2" presetClass="entr" presetSubtype="8"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additive="base">
                                        <p:cTn id="72" dur="500" fill="hold"/>
                                        <p:tgtEl>
                                          <p:spTgt spid="96"/>
                                        </p:tgtEl>
                                        <p:attrNameLst>
                                          <p:attrName>ppt_x</p:attrName>
                                        </p:attrNameLst>
                                      </p:cBhvr>
                                      <p:tavLst>
                                        <p:tav tm="0">
                                          <p:val>
                                            <p:strVal val="0-#ppt_w/2"/>
                                          </p:val>
                                        </p:tav>
                                        <p:tav tm="100000">
                                          <p:val>
                                            <p:strVal val="#ppt_x"/>
                                          </p:val>
                                        </p:tav>
                                      </p:tavLst>
                                    </p:anim>
                                    <p:anim calcmode="lin" valueType="num">
                                      <p:cBhvr additive="base">
                                        <p:cTn id="73"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92" grpId="0"/>
      <p:bldP spid="93" grpId="0"/>
      <p:bldP spid="94" grpId="0"/>
      <p:bldP spid="9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30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880000">
            <a:off x="4695190" y="1198245"/>
            <a:ext cx="2995930" cy="2683510"/>
          </a:xfrm>
          <a:prstGeom prst="rect">
            <a:avLst/>
          </a:prstGeom>
        </p:spPr>
      </p:pic>
      <p:sp>
        <p:nvSpPr>
          <p:cNvPr id="15" name="文本框 14"/>
          <p:cNvSpPr txBox="1"/>
          <p:nvPr/>
        </p:nvSpPr>
        <p:spPr>
          <a:xfrm>
            <a:off x="4323081" y="3657847"/>
            <a:ext cx="3855720" cy="822960"/>
          </a:xfrm>
          <a:prstGeom prst="rect">
            <a:avLst/>
          </a:prstGeom>
          <a:noFill/>
        </p:spPr>
        <p:txBody>
          <a:bodyPr vert="horz" wrap="none" rtlCol="0" anchor="ctr">
            <a:spAutoFit/>
          </a:bodyPr>
          <a:lstStyle/>
          <a:p>
            <a:pPr algn="ctr"/>
            <a:r>
              <a:rPr lang="zh-CN" altLang="en-US" sz="4800" b="1" dirty="0" smtClean="0">
                <a:solidFill>
                  <a:schemeClr val="tx1"/>
                </a:solidFill>
                <a:latin typeface="黑体" panose="02010600030101010101" charset="-122"/>
                <a:ea typeface="黑体" panose="02010600030101010101" charset="-122"/>
              </a:rPr>
              <a:t>此处添加标题</a:t>
            </a:r>
          </a:p>
        </p:txBody>
      </p:sp>
      <p:sp>
        <p:nvSpPr>
          <p:cNvPr id="3" name="矩形 47"/>
          <p:cNvSpPr>
            <a:spLocks noChangeArrowheads="1"/>
          </p:cNvSpPr>
          <p:nvPr/>
        </p:nvSpPr>
        <p:spPr bwMode="auto">
          <a:xfrm>
            <a:off x="3822366" y="4590288"/>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600" dirty="0">
                <a:solidFill>
                  <a:schemeClr val="tx1"/>
                </a:solidFill>
                <a:sym typeface="微软雅黑" panose="020B0503020204020204" charset="-122"/>
              </a:rPr>
              <a:t>请点击录入本章节的概括性描述文字或者复制粘贴，请添加说明文字，图像描述及总结</a:t>
            </a:r>
            <a:r>
              <a:rPr lang="zh-CN" altLang="en-US" sz="1600" dirty="0" smtClean="0">
                <a:solidFill>
                  <a:schemeClr val="tx1"/>
                </a:solidFill>
                <a:sym typeface="微软雅黑" panose="020B0503020204020204" charset="-122"/>
              </a:rPr>
              <a:t>。</a:t>
            </a:r>
          </a:p>
        </p:txBody>
      </p:sp>
      <p:grpSp>
        <p:nvGrpSpPr>
          <p:cNvPr id="4" name="组合 3"/>
          <p:cNvGrpSpPr/>
          <p:nvPr/>
        </p:nvGrpSpPr>
        <p:grpSpPr>
          <a:xfrm>
            <a:off x="5147310" y="1687195"/>
            <a:ext cx="2327275" cy="1858645"/>
            <a:chOff x="2787950" y="2279379"/>
            <a:chExt cx="2468490" cy="1858645"/>
          </a:xfrm>
        </p:grpSpPr>
        <p:sp>
          <p:nvSpPr>
            <p:cNvPr id="12" name="TextBox 59"/>
            <p:cNvSpPr txBox="1">
              <a:spLocks noChangeArrowheads="1"/>
            </p:cNvSpPr>
            <p:nvPr/>
          </p:nvSpPr>
          <p:spPr bwMode="auto">
            <a:xfrm flipH="1">
              <a:off x="2788624" y="2279379"/>
              <a:ext cx="2039451" cy="185864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800">
                <a:defRPr/>
              </a:pPr>
              <a:r>
                <a:rPr lang="en-US" altLang="zh-CN" sz="11500" kern="0" dirty="0" smtClean="0">
                  <a:solidFill>
                    <a:srgbClr val="430405"/>
                  </a:solidFill>
                  <a:latin typeface="Impact" panose="020B0806030902050204" pitchFamily="34" charset="0"/>
                  <a:ea typeface="微软雅黑" panose="020B0503020204020204" charset="-122"/>
                </a:rPr>
                <a:t>02</a:t>
              </a:r>
            </a:p>
          </p:txBody>
        </p:sp>
        <p:sp>
          <p:nvSpPr>
            <p:cNvPr id="5" name="椭圆 4"/>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580000">
            <a:off x="-570230" y="4660900"/>
            <a:ext cx="2922270" cy="2525395"/>
          </a:xfrm>
          <a:prstGeom prst="rect">
            <a:avLst/>
          </a:prstGeom>
        </p:spPr>
      </p:pic>
      <p:pic>
        <p:nvPicPr>
          <p:cNvPr id="19" name="图片 18"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740000">
            <a:off x="9975215" y="-468630"/>
            <a:ext cx="2922270" cy="25253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down)">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圆角矩形 94"/>
          <p:cNvSpPr/>
          <p:nvPr/>
        </p:nvSpPr>
        <p:spPr>
          <a:xfrm>
            <a:off x="4171915" y="1704697"/>
            <a:ext cx="1740311" cy="1740311"/>
          </a:xfrm>
          <a:prstGeom prst="roundRect">
            <a:avLst>
              <a:gd name="adj" fmla="val 3969"/>
            </a:avLst>
          </a:prstGeom>
          <a:solidFill>
            <a:srgbClr val="627D01"/>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6" name="圆角矩形 95"/>
          <p:cNvSpPr/>
          <p:nvPr/>
        </p:nvSpPr>
        <p:spPr>
          <a:xfrm>
            <a:off x="6028245" y="3549427"/>
            <a:ext cx="1740311" cy="1740311"/>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7" name="圆角矩形 96"/>
          <p:cNvSpPr/>
          <p:nvPr/>
        </p:nvSpPr>
        <p:spPr>
          <a:xfrm>
            <a:off x="6028245" y="2276100"/>
            <a:ext cx="1168908" cy="1168908"/>
          </a:xfrm>
          <a:prstGeom prst="roundRect">
            <a:avLst>
              <a:gd name="adj" fmla="val 3969"/>
            </a:avLst>
          </a:prstGeom>
          <a:solidFill>
            <a:srgbClr val="627D01"/>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sp>
        <p:nvSpPr>
          <p:cNvPr id="98" name="圆角矩形 97"/>
          <p:cNvSpPr/>
          <p:nvPr/>
        </p:nvSpPr>
        <p:spPr>
          <a:xfrm>
            <a:off x="4743317" y="3553777"/>
            <a:ext cx="1168908" cy="1168908"/>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endParaRPr>
          </a:p>
        </p:txBody>
      </p:sp>
      <p:grpSp>
        <p:nvGrpSpPr>
          <p:cNvPr id="99" name="Group 8"/>
          <p:cNvGrpSpPr>
            <a:grpSpLocks noChangeAspect="1"/>
          </p:cNvGrpSpPr>
          <p:nvPr/>
        </p:nvGrpSpPr>
        <p:grpSpPr bwMode="auto">
          <a:xfrm>
            <a:off x="4733372" y="2236605"/>
            <a:ext cx="617396" cy="676499"/>
            <a:chOff x="3437" y="2282"/>
            <a:chExt cx="679" cy="744"/>
          </a:xfrm>
          <a:solidFill>
            <a:schemeClr val="bg1"/>
          </a:solidFill>
        </p:grpSpPr>
        <p:sp>
          <p:nvSpPr>
            <p:cNvPr id="100"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1"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02" name="Group 13"/>
          <p:cNvGrpSpPr>
            <a:grpSpLocks noChangeAspect="1"/>
          </p:cNvGrpSpPr>
          <p:nvPr/>
        </p:nvGrpSpPr>
        <p:grpSpPr bwMode="auto">
          <a:xfrm>
            <a:off x="5014404" y="3869955"/>
            <a:ext cx="618016" cy="625312"/>
            <a:chOff x="2426" y="2781"/>
            <a:chExt cx="593" cy="600"/>
          </a:xfrm>
          <a:solidFill>
            <a:schemeClr val="bg2"/>
          </a:solidFill>
        </p:grpSpPr>
        <p:sp>
          <p:nvSpPr>
            <p:cNvPr id="103"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05" name="Group 18"/>
          <p:cNvGrpSpPr>
            <a:grpSpLocks noChangeAspect="1"/>
          </p:cNvGrpSpPr>
          <p:nvPr/>
        </p:nvGrpSpPr>
        <p:grpSpPr bwMode="auto">
          <a:xfrm>
            <a:off x="6327176" y="2589757"/>
            <a:ext cx="581225" cy="541595"/>
            <a:chOff x="3802" y="2858"/>
            <a:chExt cx="616" cy="574"/>
          </a:xfrm>
          <a:solidFill>
            <a:schemeClr val="bg2"/>
          </a:solidFill>
        </p:grpSpPr>
        <p:sp>
          <p:nvSpPr>
            <p:cNvPr id="10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0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nvGrpSpPr>
          <p:cNvPr id="111" name="Group 26"/>
          <p:cNvGrpSpPr>
            <a:grpSpLocks noChangeAspect="1"/>
          </p:cNvGrpSpPr>
          <p:nvPr/>
        </p:nvGrpSpPr>
        <p:grpSpPr bwMode="auto">
          <a:xfrm>
            <a:off x="6455036" y="4185607"/>
            <a:ext cx="910093" cy="451187"/>
            <a:chOff x="5676" y="2597"/>
            <a:chExt cx="1061" cy="526"/>
          </a:xfrm>
          <a:solidFill>
            <a:schemeClr val="bg2"/>
          </a:solidFill>
        </p:grpSpPr>
        <p:sp>
          <p:nvSpPr>
            <p:cNvPr id="112"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4"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7"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19"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2"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4"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12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sp>
        <p:nvSpPr>
          <p:cNvPr id="127" name="圆角矩形 126"/>
          <p:cNvSpPr/>
          <p:nvPr/>
        </p:nvSpPr>
        <p:spPr>
          <a:xfrm>
            <a:off x="5617727" y="3182075"/>
            <a:ext cx="720575" cy="72057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endParaRPr>
          </a:p>
        </p:txBody>
      </p:sp>
      <p:sp>
        <p:nvSpPr>
          <p:cNvPr id="128" name="Freeform 48"/>
          <p:cNvSpPr>
            <a:spLocks noEditPoints="1"/>
          </p:cNvSpPr>
          <p:nvPr/>
        </p:nvSpPr>
        <p:spPr bwMode="auto">
          <a:xfrm>
            <a:off x="5762724" y="3305985"/>
            <a:ext cx="434675" cy="4727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65">
              <a:solidFill>
                <a:schemeClr val="tx1"/>
              </a:solidFill>
            </a:endParaRPr>
          </a:p>
        </p:txBody>
      </p:sp>
      <p:sp>
        <p:nvSpPr>
          <p:cNvPr id="129" name="圆角矩形 128"/>
          <p:cNvSpPr/>
          <p:nvPr/>
        </p:nvSpPr>
        <p:spPr>
          <a:xfrm>
            <a:off x="5507851" y="3074808"/>
            <a:ext cx="947808" cy="947808"/>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endParaRPr>
          </a:p>
        </p:txBody>
      </p:sp>
      <p:grpSp>
        <p:nvGrpSpPr>
          <p:cNvPr id="130" name="组合 129"/>
          <p:cNvGrpSpPr/>
          <p:nvPr/>
        </p:nvGrpSpPr>
        <p:grpSpPr>
          <a:xfrm>
            <a:off x="1161679" y="2057564"/>
            <a:ext cx="2357633" cy="1020920"/>
            <a:chOff x="1256119" y="1638320"/>
            <a:chExt cx="1923767" cy="765690"/>
          </a:xfrm>
        </p:grpSpPr>
        <p:sp>
          <p:nvSpPr>
            <p:cNvPr id="131"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3" name="组合 132"/>
          <p:cNvGrpSpPr/>
          <p:nvPr/>
        </p:nvGrpSpPr>
        <p:grpSpPr>
          <a:xfrm>
            <a:off x="1201904" y="3366765"/>
            <a:ext cx="2357633" cy="1033620"/>
            <a:chOff x="1256119" y="1638320"/>
            <a:chExt cx="1923767" cy="775215"/>
          </a:xfrm>
        </p:grpSpPr>
        <p:sp>
          <p:nvSpPr>
            <p:cNvPr id="134"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5"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6" name="组合 135"/>
          <p:cNvGrpSpPr/>
          <p:nvPr/>
        </p:nvGrpSpPr>
        <p:grpSpPr>
          <a:xfrm>
            <a:off x="8389793" y="2057564"/>
            <a:ext cx="2357633" cy="1033620"/>
            <a:chOff x="1256119" y="1638320"/>
            <a:chExt cx="1923767" cy="775215"/>
          </a:xfrm>
        </p:grpSpPr>
        <p:sp>
          <p:nvSpPr>
            <p:cNvPr id="13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9" name="组合 138"/>
          <p:cNvGrpSpPr/>
          <p:nvPr/>
        </p:nvGrpSpPr>
        <p:grpSpPr>
          <a:xfrm>
            <a:off x="8430019" y="3366765"/>
            <a:ext cx="2357633" cy="1033620"/>
            <a:chOff x="1256119" y="1638320"/>
            <a:chExt cx="1923767" cy="775215"/>
          </a:xfrm>
        </p:grpSpPr>
        <p:sp>
          <p:nvSpPr>
            <p:cNvPr id="14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4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
        <p:nvSpPr>
          <p:cNvPr id="14" name="Text Box 18"/>
          <p:cNvSpPr txBox="1">
            <a:spLocks noChangeArrowheads="1"/>
          </p:cNvSpPr>
          <p:nvPr/>
        </p:nvSpPr>
        <p:spPr bwMode="gray">
          <a:xfrm>
            <a:off x="4944472" y="315075"/>
            <a:ext cx="2112233"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tx1"/>
                </a:solidFill>
                <a:latin typeface="微软雅黑" panose="020B0503020204020204" charset="-122"/>
                <a:ea typeface="微软雅黑" panose="020B0503020204020204" charset="-122"/>
              </a:rPr>
              <a:t>标题内容</a:t>
            </a:r>
          </a:p>
        </p:txBody>
      </p:sp>
      <p:cxnSp>
        <p:nvCxnSpPr>
          <p:cNvPr id="15" name="直接连接符​​ 14"/>
          <p:cNvCxnSpPr/>
          <p:nvPr/>
        </p:nvCxnSpPr>
        <p:spPr>
          <a:xfrm>
            <a:off x="7530491"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14"/>
          <p:cNvCxnSpPr/>
          <p:nvPr/>
        </p:nvCxnSpPr>
        <p:spPr>
          <a:xfrm>
            <a:off x="483416" y="624880"/>
            <a:ext cx="4077013" cy="0"/>
          </a:xfrm>
          <a:prstGeom prst="line">
            <a:avLst/>
          </a:prstGeom>
          <a:ln w="9525">
            <a:solidFill>
              <a:srgbClr val="633017"/>
            </a:solidFill>
            <a:prstDash val="dash"/>
          </a:ln>
        </p:spPr>
        <p:style>
          <a:lnRef idx="1">
            <a:schemeClr val="accent1"/>
          </a:lnRef>
          <a:fillRef idx="0">
            <a:schemeClr val="accent1"/>
          </a:fillRef>
          <a:effectRef idx="0">
            <a:schemeClr val="accent1"/>
          </a:effectRef>
          <a:fontRef idx="minor">
            <a:schemeClr val="tx1"/>
          </a:fontRef>
        </p:style>
      </p:cxnSp>
      <p:pic>
        <p:nvPicPr>
          <p:cNvPr id="6" name="图片 5" descr="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200000">
            <a:off x="9832975" y="3574415"/>
            <a:ext cx="4243070" cy="3667125"/>
          </a:xfrm>
          <a:prstGeom prst="rect">
            <a:avLst/>
          </a:prstGeom>
        </p:spPr>
      </p:pic>
      <p:pic>
        <p:nvPicPr>
          <p:cNvPr id="8" name="图片 7" descr="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720000" flipV="1">
            <a:off x="-365125" y="4642485"/>
            <a:ext cx="2922270" cy="25768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500" fill="hold"/>
                                        <p:tgtEl>
                                          <p:spTgt spid="95"/>
                                        </p:tgtEl>
                                        <p:attrNameLst>
                                          <p:attrName>ppt_w</p:attrName>
                                        </p:attrNameLst>
                                      </p:cBhvr>
                                      <p:tavLst>
                                        <p:tav tm="0">
                                          <p:val>
                                            <p:fltVal val="0"/>
                                          </p:val>
                                        </p:tav>
                                        <p:tav tm="100000">
                                          <p:val>
                                            <p:strVal val="#ppt_w"/>
                                          </p:val>
                                        </p:tav>
                                      </p:tavLst>
                                    </p:anim>
                                    <p:anim calcmode="lin" valueType="num">
                                      <p:cBhvr>
                                        <p:cTn id="8" dur="500" fill="hold"/>
                                        <p:tgtEl>
                                          <p:spTgt spid="95"/>
                                        </p:tgtEl>
                                        <p:attrNameLst>
                                          <p:attrName>ppt_h</p:attrName>
                                        </p:attrNameLst>
                                      </p:cBhvr>
                                      <p:tavLst>
                                        <p:tav tm="0">
                                          <p:val>
                                            <p:fltVal val="0"/>
                                          </p:val>
                                        </p:tav>
                                        <p:tav tm="100000">
                                          <p:val>
                                            <p:strVal val="#ppt_h"/>
                                          </p:val>
                                        </p:tav>
                                      </p:tavLst>
                                    </p:anim>
                                    <p:animEffect transition="in" filter="fade">
                                      <p:cBhvr>
                                        <p:cTn id="9" dur="500"/>
                                        <p:tgtEl>
                                          <p:spTgt spid="9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p:cTn id="17" dur="500" fill="hold"/>
                                        <p:tgtEl>
                                          <p:spTgt spid="97"/>
                                        </p:tgtEl>
                                        <p:attrNameLst>
                                          <p:attrName>ppt_w</p:attrName>
                                        </p:attrNameLst>
                                      </p:cBhvr>
                                      <p:tavLst>
                                        <p:tav tm="0">
                                          <p:val>
                                            <p:fltVal val="0"/>
                                          </p:val>
                                        </p:tav>
                                        <p:tav tm="100000">
                                          <p:val>
                                            <p:strVal val="#ppt_w"/>
                                          </p:val>
                                        </p:tav>
                                      </p:tavLst>
                                    </p:anim>
                                    <p:anim calcmode="lin" valueType="num">
                                      <p:cBhvr>
                                        <p:cTn id="18" dur="500" fill="hold"/>
                                        <p:tgtEl>
                                          <p:spTgt spid="97"/>
                                        </p:tgtEl>
                                        <p:attrNameLst>
                                          <p:attrName>ppt_h</p:attrName>
                                        </p:attrNameLst>
                                      </p:cBhvr>
                                      <p:tavLst>
                                        <p:tav tm="0">
                                          <p:val>
                                            <p:fltVal val="0"/>
                                          </p:val>
                                        </p:tav>
                                        <p:tav tm="100000">
                                          <p:val>
                                            <p:strVal val="#ppt_h"/>
                                          </p:val>
                                        </p:tav>
                                      </p:tavLst>
                                    </p:anim>
                                    <p:animEffect transition="in" filter="fade">
                                      <p:cBhvr>
                                        <p:cTn id="19" dur="500"/>
                                        <p:tgtEl>
                                          <p:spTgt spid="9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p:cTn id="22" dur="500" fill="hold"/>
                                        <p:tgtEl>
                                          <p:spTgt spid="98"/>
                                        </p:tgtEl>
                                        <p:attrNameLst>
                                          <p:attrName>ppt_w</p:attrName>
                                        </p:attrNameLst>
                                      </p:cBhvr>
                                      <p:tavLst>
                                        <p:tav tm="0">
                                          <p:val>
                                            <p:fltVal val="0"/>
                                          </p:val>
                                        </p:tav>
                                        <p:tav tm="100000">
                                          <p:val>
                                            <p:strVal val="#ppt_w"/>
                                          </p:val>
                                        </p:tav>
                                      </p:tavLst>
                                    </p:anim>
                                    <p:anim calcmode="lin" valueType="num">
                                      <p:cBhvr>
                                        <p:cTn id="23" dur="500" fill="hold"/>
                                        <p:tgtEl>
                                          <p:spTgt spid="98"/>
                                        </p:tgtEl>
                                        <p:attrNameLst>
                                          <p:attrName>ppt_h</p:attrName>
                                        </p:attrNameLst>
                                      </p:cBhvr>
                                      <p:tavLst>
                                        <p:tav tm="0">
                                          <p:val>
                                            <p:fltVal val="0"/>
                                          </p:val>
                                        </p:tav>
                                        <p:tav tm="100000">
                                          <p:val>
                                            <p:strVal val="#ppt_h"/>
                                          </p:val>
                                        </p:tav>
                                      </p:tavLst>
                                    </p:anim>
                                    <p:animEffect transition="in" filter="fade">
                                      <p:cBhvr>
                                        <p:cTn id="24" dur="500"/>
                                        <p:tgtEl>
                                          <p:spTgt spid="98"/>
                                        </p:tgtEl>
                                      </p:cBhvr>
                                    </p:animEffect>
                                  </p:childTnLst>
                                </p:cTn>
                              </p:par>
                              <p:par>
                                <p:cTn id="25" presetID="53" presetClass="entr" presetSubtype="16" fill="hold" nodeType="with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500" fill="hold"/>
                                        <p:tgtEl>
                                          <p:spTgt spid="102"/>
                                        </p:tgtEl>
                                        <p:attrNameLst>
                                          <p:attrName>ppt_w</p:attrName>
                                        </p:attrNameLst>
                                      </p:cBhvr>
                                      <p:tavLst>
                                        <p:tav tm="0">
                                          <p:val>
                                            <p:fltVal val="0"/>
                                          </p:val>
                                        </p:tav>
                                        <p:tav tm="100000">
                                          <p:val>
                                            <p:strVal val="#ppt_w"/>
                                          </p:val>
                                        </p:tav>
                                      </p:tavLst>
                                    </p:anim>
                                    <p:anim calcmode="lin" valueType="num">
                                      <p:cBhvr>
                                        <p:cTn id="33" dur="500" fill="hold"/>
                                        <p:tgtEl>
                                          <p:spTgt spid="102"/>
                                        </p:tgtEl>
                                        <p:attrNameLst>
                                          <p:attrName>ppt_h</p:attrName>
                                        </p:attrNameLst>
                                      </p:cBhvr>
                                      <p:tavLst>
                                        <p:tav tm="0">
                                          <p:val>
                                            <p:fltVal val="0"/>
                                          </p:val>
                                        </p:tav>
                                        <p:tav tm="100000">
                                          <p:val>
                                            <p:strVal val="#ppt_h"/>
                                          </p:val>
                                        </p:tav>
                                      </p:tavLst>
                                    </p:anim>
                                    <p:animEffect transition="in" filter="fade">
                                      <p:cBhvr>
                                        <p:cTn id="34" dur="500"/>
                                        <p:tgtEl>
                                          <p:spTgt spid="102"/>
                                        </p:tgtEl>
                                      </p:cBhvr>
                                    </p:animEffect>
                                  </p:childTnLst>
                                </p:cTn>
                              </p:par>
                              <p:par>
                                <p:cTn id="35" presetID="53" presetClass="entr" presetSubtype="16" fill="hold" nodeType="withEffect">
                                  <p:stCondLst>
                                    <p:cond delay="0"/>
                                  </p:stCondLst>
                                  <p:childTnLst>
                                    <p:set>
                                      <p:cBhvr>
                                        <p:cTn id="36" dur="1" fill="hold">
                                          <p:stCondLst>
                                            <p:cond delay="0"/>
                                          </p:stCondLst>
                                        </p:cTn>
                                        <p:tgtEl>
                                          <p:spTgt spid="105"/>
                                        </p:tgtEl>
                                        <p:attrNameLst>
                                          <p:attrName>style.visibility</p:attrName>
                                        </p:attrNameLst>
                                      </p:cBhvr>
                                      <p:to>
                                        <p:strVal val="visible"/>
                                      </p:to>
                                    </p:set>
                                    <p:anim calcmode="lin" valueType="num">
                                      <p:cBhvr>
                                        <p:cTn id="37" dur="500" fill="hold"/>
                                        <p:tgtEl>
                                          <p:spTgt spid="105"/>
                                        </p:tgtEl>
                                        <p:attrNameLst>
                                          <p:attrName>ppt_w</p:attrName>
                                        </p:attrNameLst>
                                      </p:cBhvr>
                                      <p:tavLst>
                                        <p:tav tm="0">
                                          <p:val>
                                            <p:fltVal val="0"/>
                                          </p:val>
                                        </p:tav>
                                        <p:tav tm="100000">
                                          <p:val>
                                            <p:strVal val="#ppt_w"/>
                                          </p:val>
                                        </p:tav>
                                      </p:tavLst>
                                    </p:anim>
                                    <p:anim calcmode="lin" valueType="num">
                                      <p:cBhvr>
                                        <p:cTn id="38" dur="500" fill="hold"/>
                                        <p:tgtEl>
                                          <p:spTgt spid="105"/>
                                        </p:tgtEl>
                                        <p:attrNameLst>
                                          <p:attrName>ppt_h</p:attrName>
                                        </p:attrNameLst>
                                      </p:cBhvr>
                                      <p:tavLst>
                                        <p:tav tm="0">
                                          <p:val>
                                            <p:fltVal val="0"/>
                                          </p:val>
                                        </p:tav>
                                        <p:tav tm="100000">
                                          <p:val>
                                            <p:strVal val="#ppt_h"/>
                                          </p:val>
                                        </p:tav>
                                      </p:tavLst>
                                    </p:anim>
                                    <p:animEffect transition="in" filter="fade">
                                      <p:cBhvr>
                                        <p:cTn id="39" dur="500"/>
                                        <p:tgtEl>
                                          <p:spTgt spid="105"/>
                                        </p:tgtEl>
                                      </p:cBhvr>
                                    </p:animEffect>
                                  </p:childTnLst>
                                </p:cTn>
                              </p:par>
                              <p:par>
                                <p:cTn id="40" presetID="53" presetClass="entr" presetSubtype="16" fill="hold" nodeType="with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7"/>
                                        </p:tgtEl>
                                        <p:attrNameLst>
                                          <p:attrName>style.visibility</p:attrName>
                                        </p:attrNameLst>
                                      </p:cBhvr>
                                      <p:to>
                                        <p:strVal val="visible"/>
                                      </p:to>
                                    </p:set>
                                    <p:anim calcmode="lin" valueType="num">
                                      <p:cBhvr>
                                        <p:cTn id="47" dur="500" fill="hold"/>
                                        <p:tgtEl>
                                          <p:spTgt spid="127"/>
                                        </p:tgtEl>
                                        <p:attrNameLst>
                                          <p:attrName>ppt_w</p:attrName>
                                        </p:attrNameLst>
                                      </p:cBhvr>
                                      <p:tavLst>
                                        <p:tav tm="0">
                                          <p:val>
                                            <p:fltVal val="0"/>
                                          </p:val>
                                        </p:tav>
                                        <p:tav tm="100000">
                                          <p:val>
                                            <p:strVal val="#ppt_w"/>
                                          </p:val>
                                        </p:tav>
                                      </p:tavLst>
                                    </p:anim>
                                    <p:anim calcmode="lin" valueType="num">
                                      <p:cBhvr>
                                        <p:cTn id="48" dur="500" fill="hold"/>
                                        <p:tgtEl>
                                          <p:spTgt spid="127"/>
                                        </p:tgtEl>
                                        <p:attrNameLst>
                                          <p:attrName>ppt_h</p:attrName>
                                        </p:attrNameLst>
                                      </p:cBhvr>
                                      <p:tavLst>
                                        <p:tav tm="0">
                                          <p:val>
                                            <p:fltVal val="0"/>
                                          </p:val>
                                        </p:tav>
                                        <p:tav tm="100000">
                                          <p:val>
                                            <p:strVal val="#ppt_h"/>
                                          </p:val>
                                        </p:tav>
                                      </p:tavLst>
                                    </p:anim>
                                    <p:animEffect transition="in" filter="fade">
                                      <p:cBhvr>
                                        <p:cTn id="49" dur="500"/>
                                        <p:tgtEl>
                                          <p:spTgt spid="1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8"/>
                                        </p:tgtEl>
                                        <p:attrNameLst>
                                          <p:attrName>style.visibility</p:attrName>
                                        </p:attrNameLst>
                                      </p:cBhvr>
                                      <p:to>
                                        <p:strVal val="visible"/>
                                      </p:to>
                                    </p:set>
                                    <p:anim calcmode="lin" valueType="num">
                                      <p:cBhvr>
                                        <p:cTn id="52" dur="500" fill="hold"/>
                                        <p:tgtEl>
                                          <p:spTgt spid="128"/>
                                        </p:tgtEl>
                                        <p:attrNameLst>
                                          <p:attrName>ppt_w</p:attrName>
                                        </p:attrNameLst>
                                      </p:cBhvr>
                                      <p:tavLst>
                                        <p:tav tm="0">
                                          <p:val>
                                            <p:fltVal val="0"/>
                                          </p:val>
                                        </p:tav>
                                        <p:tav tm="100000">
                                          <p:val>
                                            <p:strVal val="#ppt_w"/>
                                          </p:val>
                                        </p:tav>
                                      </p:tavLst>
                                    </p:anim>
                                    <p:anim calcmode="lin" valueType="num">
                                      <p:cBhvr>
                                        <p:cTn id="53" dur="500" fill="hold"/>
                                        <p:tgtEl>
                                          <p:spTgt spid="128"/>
                                        </p:tgtEl>
                                        <p:attrNameLst>
                                          <p:attrName>ppt_h</p:attrName>
                                        </p:attrNameLst>
                                      </p:cBhvr>
                                      <p:tavLst>
                                        <p:tav tm="0">
                                          <p:val>
                                            <p:fltVal val="0"/>
                                          </p:val>
                                        </p:tav>
                                        <p:tav tm="100000">
                                          <p:val>
                                            <p:strVal val="#ppt_h"/>
                                          </p:val>
                                        </p:tav>
                                      </p:tavLst>
                                    </p:anim>
                                    <p:animEffect transition="in" filter="fade">
                                      <p:cBhvr>
                                        <p:cTn id="54" dur="500"/>
                                        <p:tgtEl>
                                          <p:spTgt spid="1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9"/>
                                        </p:tgtEl>
                                        <p:attrNameLst>
                                          <p:attrName>style.visibility</p:attrName>
                                        </p:attrNameLst>
                                      </p:cBhvr>
                                      <p:to>
                                        <p:strVal val="visible"/>
                                      </p:to>
                                    </p:set>
                                    <p:anim calcmode="lin" valueType="num">
                                      <p:cBhvr>
                                        <p:cTn id="57" dur="500" fill="hold"/>
                                        <p:tgtEl>
                                          <p:spTgt spid="129"/>
                                        </p:tgtEl>
                                        <p:attrNameLst>
                                          <p:attrName>ppt_w</p:attrName>
                                        </p:attrNameLst>
                                      </p:cBhvr>
                                      <p:tavLst>
                                        <p:tav tm="0">
                                          <p:val>
                                            <p:fltVal val="0"/>
                                          </p:val>
                                        </p:tav>
                                        <p:tav tm="100000">
                                          <p:val>
                                            <p:strVal val="#ppt_w"/>
                                          </p:val>
                                        </p:tav>
                                      </p:tavLst>
                                    </p:anim>
                                    <p:anim calcmode="lin" valueType="num">
                                      <p:cBhvr>
                                        <p:cTn id="58" dur="500" fill="hold"/>
                                        <p:tgtEl>
                                          <p:spTgt spid="129"/>
                                        </p:tgtEl>
                                        <p:attrNameLst>
                                          <p:attrName>ppt_h</p:attrName>
                                        </p:attrNameLst>
                                      </p:cBhvr>
                                      <p:tavLst>
                                        <p:tav tm="0">
                                          <p:val>
                                            <p:fltVal val="0"/>
                                          </p:val>
                                        </p:tav>
                                        <p:tav tm="100000">
                                          <p:val>
                                            <p:strVal val="#ppt_h"/>
                                          </p:val>
                                        </p:tav>
                                      </p:tavLst>
                                    </p:anim>
                                    <p:animEffect transition="in" filter="fade">
                                      <p:cBhvr>
                                        <p:cTn id="59" dur="500"/>
                                        <p:tgtEl>
                                          <p:spTgt spid="129"/>
                                        </p:tgtEl>
                                      </p:cBhvr>
                                    </p:animEffect>
                                  </p:childTnLst>
                                </p:cTn>
                              </p:par>
                              <p:par>
                                <p:cTn id="60" presetID="2" presetClass="entr" presetSubtype="4" fill="hold" nodeType="withEffect">
                                  <p:stCondLst>
                                    <p:cond delay="0"/>
                                  </p:stCondLst>
                                  <p:childTnLst>
                                    <p:set>
                                      <p:cBhvr>
                                        <p:cTn id="61" dur="1" fill="hold">
                                          <p:stCondLst>
                                            <p:cond delay="0"/>
                                          </p:stCondLst>
                                        </p:cTn>
                                        <p:tgtEl>
                                          <p:spTgt spid="130"/>
                                        </p:tgtEl>
                                        <p:attrNameLst>
                                          <p:attrName>style.visibility</p:attrName>
                                        </p:attrNameLst>
                                      </p:cBhvr>
                                      <p:to>
                                        <p:strVal val="visible"/>
                                      </p:to>
                                    </p:set>
                                    <p:anim calcmode="lin" valueType="num">
                                      <p:cBhvr additive="base">
                                        <p:cTn id="62" dur="500" fill="hold"/>
                                        <p:tgtEl>
                                          <p:spTgt spid="130"/>
                                        </p:tgtEl>
                                        <p:attrNameLst>
                                          <p:attrName>ppt_x</p:attrName>
                                        </p:attrNameLst>
                                      </p:cBhvr>
                                      <p:tavLst>
                                        <p:tav tm="0">
                                          <p:val>
                                            <p:strVal val="#ppt_x"/>
                                          </p:val>
                                        </p:tav>
                                        <p:tav tm="100000">
                                          <p:val>
                                            <p:strVal val="#ppt_x"/>
                                          </p:val>
                                        </p:tav>
                                      </p:tavLst>
                                    </p:anim>
                                    <p:anim calcmode="lin" valueType="num">
                                      <p:cBhvr additive="base">
                                        <p:cTn id="63" dur="500" fill="hold"/>
                                        <p:tgtEl>
                                          <p:spTgt spid="13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33"/>
                                        </p:tgtEl>
                                        <p:attrNameLst>
                                          <p:attrName>style.visibility</p:attrName>
                                        </p:attrNameLst>
                                      </p:cBhvr>
                                      <p:to>
                                        <p:strVal val="visible"/>
                                      </p:to>
                                    </p:set>
                                    <p:anim calcmode="lin" valueType="num">
                                      <p:cBhvr additive="base">
                                        <p:cTn id="66" dur="500" fill="hold"/>
                                        <p:tgtEl>
                                          <p:spTgt spid="133"/>
                                        </p:tgtEl>
                                        <p:attrNameLst>
                                          <p:attrName>ppt_x</p:attrName>
                                        </p:attrNameLst>
                                      </p:cBhvr>
                                      <p:tavLst>
                                        <p:tav tm="0">
                                          <p:val>
                                            <p:strVal val="#ppt_x"/>
                                          </p:val>
                                        </p:tav>
                                        <p:tav tm="100000">
                                          <p:val>
                                            <p:strVal val="#ppt_x"/>
                                          </p:val>
                                        </p:tav>
                                      </p:tavLst>
                                    </p:anim>
                                    <p:anim calcmode="lin" valueType="num">
                                      <p:cBhvr additive="base">
                                        <p:cTn id="67" dur="500" fill="hold"/>
                                        <p:tgtEl>
                                          <p:spTgt spid="13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500" fill="hold"/>
                                        <p:tgtEl>
                                          <p:spTgt spid="136"/>
                                        </p:tgtEl>
                                        <p:attrNameLst>
                                          <p:attrName>ppt_x</p:attrName>
                                        </p:attrNameLst>
                                      </p:cBhvr>
                                      <p:tavLst>
                                        <p:tav tm="0">
                                          <p:val>
                                            <p:strVal val="#ppt_x"/>
                                          </p:val>
                                        </p:tav>
                                        <p:tav tm="100000">
                                          <p:val>
                                            <p:strVal val="#ppt_x"/>
                                          </p:val>
                                        </p:tav>
                                      </p:tavLst>
                                    </p:anim>
                                    <p:anim calcmode="lin" valueType="num">
                                      <p:cBhvr additive="base">
                                        <p:cTn id="71" dur="500" fill="hold"/>
                                        <p:tgtEl>
                                          <p:spTgt spid="13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139"/>
                                        </p:tgtEl>
                                        <p:attrNameLst>
                                          <p:attrName>style.visibility</p:attrName>
                                        </p:attrNameLst>
                                      </p:cBhvr>
                                      <p:to>
                                        <p:strVal val="visible"/>
                                      </p:to>
                                    </p:set>
                                    <p:anim calcmode="lin" valueType="num">
                                      <p:cBhvr additive="base">
                                        <p:cTn id="74" dur="500" fill="hold"/>
                                        <p:tgtEl>
                                          <p:spTgt spid="139"/>
                                        </p:tgtEl>
                                        <p:attrNameLst>
                                          <p:attrName>ppt_x</p:attrName>
                                        </p:attrNameLst>
                                      </p:cBhvr>
                                      <p:tavLst>
                                        <p:tav tm="0">
                                          <p:val>
                                            <p:strVal val="#ppt_x"/>
                                          </p:val>
                                        </p:tav>
                                        <p:tav tm="100000">
                                          <p:val>
                                            <p:strVal val="#ppt_x"/>
                                          </p:val>
                                        </p:tav>
                                      </p:tavLst>
                                    </p:anim>
                                    <p:anim calcmode="lin" valueType="num">
                                      <p:cBhvr additive="base">
                                        <p:cTn id="75"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ldLvl="0" animBg="1"/>
      <p:bldP spid="96" grpId="0" bldLvl="0" animBg="1"/>
      <p:bldP spid="97" grpId="0" bldLvl="0" animBg="1"/>
      <p:bldP spid="98" grpId="0" bldLvl="0" animBg="1"/>
      <p:bldP spid="127" grpId="0" bldLvl="0" animBg="1"/>
      <p:bldP spid="128" grpId="0" bldLvl="0" animBg="1"/>
      <p:bldP spid="129"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4150</Words>
  <Application>Microsoft Office PowerPoint</Application>
  <PresentationFormat>自定义</PresentationFormat>
  <Paragraphs>315</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唯美花卉</dc:title>
  <dc:creator>第一PPT</dc:creator>
  <cp:keywords>www.1ppt.com</cp:keywords>
  <cp:lastModifiedBy>Windows User</cp:lastModifiedBy>
  <cp:revision>14</cp:revision>
  <dcterms:created xsi:type="dcterms:W3CDTF">2017-02-02T04:32:00Z</dcterms:created>
  <dcterms:modified xsi:type="dcterms:W3CDTF">2019-04-24T09:49:47Z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