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340" r:id="rId4"/>
    <p:sldId id="258" r:id="rId5"/>
    <p:sldId id="309" r:id="rId6"/>
    <p:sldId id="339" r:id="rId7"/>
    <p:sldId id="257" r:id="rId8"/>
    <p:sldId id="299" r:id="rId9"/>
    <p:sldId id="295" r:id="rId10"/>
    <p:sldId id="259" r:id="rId11"/>
    <p:sldId id="310" r:id="rId12"/>
    <p:sldId id="312" r:id="rId13"/>
    <p:sldId id="260" r:id="rId14"/>
    <p:sldId id="262" r:id="rId15"/>
    <p:sldId id="302" r:id="rId16"/>
    <p:sldId id="311" r:id="rId17"/>
    <p:sldId id="263" r:id="rId18"/>
    <p:sldId id="292" r:id="rId19"/>
    <p:sldId id="303" r:id="rId20"/>
    <p:sldId id="264" r:id="rId21"/>
    <p:sldId id="304" r:id="rId22"/>
    <p:sldId id="266" r:id="rId23"/>
    <p:sldId id="313" r:id="rId24"/>
    <p:sldId id="267" r:id="rId25"/>
    <p:sldId id="305" r:id="rId26"/>
    <p:sldId id="268" r:id="rId27"/>
    <p:sldId id="308" r:id="rId28"/>
    <p:sldId id="341"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a:srgbClr val="310000"/>
    <a:srgbClr val="1E0000"/>
    <a:srgbClr val="FFFFFF"/>
    <a:srgbClr val="D7B539"/>
    <a:srgbClr val="05466F"/>
    <a:srgbClr val="FE315B"/>
    <a:srgbClr val="673314"/>
    <a:srgbClr val="FEFEA3"/>
    <a:srgbClr val="F3EB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2019/4/20</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013088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558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0276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467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2867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69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7767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226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649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0191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937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1190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6414785" y="358995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2019/4/20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373184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6.png"/><Relationship Id="rId7" Type="http://schemas.openxmlformats.org/officeDocument/2006/relationships/image" Target="../media/image36.jpe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0.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42.jpeg"/><Relationship Id="rId4" Type="http://schemas.openxmlformats.org/officeDocument/2006/relationships/image" Target="../media/image41.jpeg"/></Relationships>
</file>

<file path=ppt/slides/_rels/slide14.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0.jpeg"/><Relationship Id="rId4" Type="http://schemas.openxmlformats.org/officeDocument/2006/relationships/image" Target="../media/image49.jpeg"/></Relationships>
</file>

<file path=ppt/slides/_rels/slide17.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8.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19.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6.jpeg"/></Relationships>
</file>

<file path=ppt/slides/_rels/slide21.xml.rels><?xml version="1.0" encoding="UTF-8" standalone="yes"?>
<Relationships xmlns="http://schemas.openxmlformats.org/package/2006/relationships"><Relationship Id="rId3" Type="http://schemas.openxmlformats.org/officeDocument/2006/relationships/image" Target="../media/image69.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16.png"/><Relationship Id="rId7" Type="http://schemas.openxmlformats.org/officeDocument/2006/relationships/image" Target="../media/image78.jpeg"/><Relationship Id="rId2" Type="http://schemas.openxmlformats.org/officeDocument/2006/relationships/image" Target="../media/image74.jpeg"/><Relationship Id="rId1" Type="http://schemas.openxmlformats.org/officeDocument/2006/relationships/slideLayout" Target="../slideLayouts/slideLayout1.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 Id="rId9" Type="http://schemas.openxmlformats.org/officeDocument/2006/relationships/image" Target="../media/image10.png"/></Relationships>
</file>

<file path=ppt/slides/_rels/slide24.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jpeg"/><Relationship Id="rId7" Type="http://schemas.openxmlformats.org/officeDocument/2006/relationships/image" Target="../media/image84.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8" Type="http://schemas.openxmlformats.org/officeDocument/2006/relationships/image" Target="../media/image91.jpeg"/><Relationship Id="rId3" Type="http://schemas.openxmlformats.org/officeDocument/2006/relationships/image" Target="../media/image86.jpeg"/><Relationship Id="rId7" Type="http://schemas.openxmlformats.org/officeDocument/2006/relationships/image" Target="../media/image90.jpe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 Id="rId9" Type="http://schemas.openxmlformats.org/officeDocument/2006/relationships/image" Target="../media/image10.png"/></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2.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5.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6.pn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bf123fff75136337a0251cfa846059a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8810" y="-618490"/>
            <a:ext cx="4069080" cy="3907155"/>
          </a:xfrm>
          <a:prstGeom prst="rect">
            <a:avLst/>
          </a:prstGeom>
        </p:spPr>
      </p:pic>
      <p:pic>
        <p:nvPicPr>
          <p:cNvPr id="8" name="图片 7" descr="255daa9c7c2a0bde3558517a3f6a55a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8210550" y="-554355"/>
            <a:ext cx="5024120" cy="2465070"/>
          </a:xfrm>
          <a:prstGeom prst="rect">
            <a:avLst/>
          </a:prstGeom>
        </p:spPr>
      </p:pic>
      <p:pic>
        <p:nvPicPr>
          <p:cNvPr id="10" name="图片 9" descr="6ffbdcad39b308c9216b0c17a165901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717165" y="1856740"/>
            <a:ext cx="7247255" cy="2747645"/>
          </a:xfrm>
          <a:prstGeom prst="rect">
            <a:avLst/>
          </a:prstGeom>
        </p:spPr>
      </p:pic>
      <p:pic>
        <p:nvPicPr>
          <p:cNvPr id="11" name="图片 10" descr="dee309ab932086b68a2359ded90c42d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30270" y="1026160"/>
            <a:ext cx="5612765" cy="1142365"/>
          </a:xfrm>
          <a:prstGeom prst="rect">
            <a:avLst/>
          </a:prstGeom>
        </p:spPr>
      </p:pic>
      <p:pic>
        <p:nvPicPr>
          <p:cNvPr id="12" name="图片 11" descr="255daa9c7c2a0bde3558517a3f6a55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641475" y="3552190"/>
            <a:ext cx="2508885" cy="1400810"/>
          </a:xfrm>
          <a:prstGeom prst="rect">
            <a:avLst/>
          </a:prstGeom>
        </p:spPr>
      </p:pic>
      <p:pic>
        <p:nvPicPr>
          <p:cNvPr id="13" name="图片 12" descr="255daa9c7c2a0bde3558517a3f6a55a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8697595" y="3947795"/>
            <a:ext cx="1762760" cy="864870"/>
          </a:xfrm>
          <a:prstGeom prst="rect">
            <a:avLst/>
          </a:prstGeom>
        </p:spPr>
      </p:pic>
      <p:sp>
        <p:nvSpPr>
          <p:cNvPr id="50" name="TextBox 49"/>
          <p:cNvSpPr txBox="1"/>
          <p:nvPr/>
        </p:nvSpPr>
        <p:spPr>
          <a:xfrm>
            <a:off x="3284220" y="4604385"/>
            <a:ext cx="5904230" cy="523220"/>
          </a:xfrm>
          <a:prstGeom prst="rect">
            <a:avLst/>
          </a:prstGeom>
          <a:noFill/>
        </p:spPr>
        <p:txBody>
          <a:bodyPr wrap="square" rtlCol="0">
            <a:spAutoFit/>
          </a:bodyPr>
          <a:lstStyle/>
          <a:p>
            <a:pPr algn="ctr"/>
            <a:r>
              <a:rPr lang="zh-CN" altLang="en-US" sz="2800" dirty="0">
                <a:solidFill>
                  <a:srgbClr val="31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传</a:t>
            </a:r>
            <a:r>
              <a:rPr lang="zh-CN" altLang="en-US" sz="2800" dirty="0" smtClean="0">
                <a:solidFill>
                  <a:srgbClr val="31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统美食介绍</a:t>
            </a:r>
            <a:r>
              <a:rPr lang="en-US" altLang="zh-CN" sz="2800" dirty="0" smtClean="0">
                <a:solidFill>
                  <a:srgbClr val="31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dirty="0" smtClean="0">
                <a:solidFill>
                  <a:srgbClr val="31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p>
        </p:txBody>
      </p:sp>
      <p:sp>
        <p:nvSpPr>
          <p:cNvPr id="25" name="PA_文本框 45"/>
          <p:cNvSpPr txBox="1"/>
          <p:nvPr>
            <p:custDataLst>
              <p:tags r:id="rId1"/>
            </p:custDataLst>
          </p:nvPr>
        </p:nvSpPr>
        <p:spPr>
          <a:xfrm>
            <a:off x="3801494" y="5153134"/>
            <a:ext cx="4869682" cy="430887"/>
          </a:xfrm>
          <a:prstGeom prst="rect">
            <a:avLst/>
          </a:prstGeom>
          <a:noFill/>
        </p:spPr>
        <p:txBody>
          <a:bodyPr wrap="square" rtlCol="0">
            <a:spAutoFit/>
          </a:bodyPr>
          <a:lstStyle/>
          <a:p>
            <a:pPr algn="ctr"/>
            <a:r>
              <a:rPr lang="en-US" altLang="zh-CN" sz="1100" dirty="0">
                <a:solidFill>
                  <a:srgbClr val="310000"/>
                </a:solidFill>
                <a:latin typeface="微软雅黑" panose="020B0503020204020204" pitchFamily="34" charset="-122"/>
                <a:ea typeface="微软雅黑" panose="020B0503020204020204" pitchFamily="34" charset="-122"/>
              </a:rPr>
              <a:t>Talents come from diligence, </a:t>
            </a:r>
            <a:endParaRPr lang="en-US" altLang="zh-CN" sz="1100" dirty="0" smtClean="0">
              <a:solidFill>
                <a:srgbClr val="310000"/>
              </a:solidFill>
              <a:latin typeface="微软雅黑" panose="020B0503020204020204" pitchFamily="34" charset="-122"/>
              <a:ea typeface="微软雅黑" panose="020B0503020204020204" pitchFamily="34" charset="-122"/>
            </a:endParaRPr>
          </a:p>
          <a:p>
            <a:pPr algn="ctr"/>
            <a:r>
              <a:rPr lang="en-US" altLang="zh-CN" sz="1100" dirty="0" smtClean="0">
                <a:solidFill>
                  <a:srgbClr val="310000"/>
                </a:solidFill>
                <a:latin typeface="微软雅黑" panose="020B0503020204020204" pitchFamily="34" charset="-122"/>
                <a:ea typeface="微软雅黑" panose="020B0503020204020204" pitchFamily="34" charset="-122"/>
              </a:rPr>
              <a:t>and </a:t>
            </a:r>
            <a:r>
              <a:rPr lang="en-US" altLang="zh-CN" sz="1100" dirty="0">
                <a:solidFill>
                  <a:srgbClr val="310000"/>
                </a:solidFill>
                <a:latin typeface="微软雅黑" panose="020B0503020204020204" pitchFamily="34" charset="-122"/>
                <a:ea typeface="微软雅黑" panose="020B0503020204020204" pitchFamily="34" charset="-122"/>
              </a:rPr>
              <a:t>knowledge is gained by accumulation.</a:t>
            </a:r>
            <a:endParaRPr lang="en-US" altLang="zh-CN" sz="1100" dirty="0">
              <a:solidFill>
                <a:srgbClr val="31000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pic>
        <p:nvPicPr>
          <p:cNvPr id="27" name="图片 26" descr="255daa9c7c2a0bde3558517a3f6a55a2"/>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flipH="1">
            <a:off x="9831070" y="4557395"/>
            <a:ext cx="1213485" cy="595630"/>
          </a:xfrm>
          <a:prstGeom prst="rect">
            <a:avLst/>
          </a:prstGeom>
        </p:spPr>
      </p:pic>
      <p:pic>
        <p:nvPicPr>
          <p:cNvPr id="29" name="图片 28" descr="fd881c0714213010c66a955d88c6dd7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635365" y="-17145"/>
            <a:ext cx="3604895" cy="2704465"/>
          </a:xfrm>
          <a:prstGeom prst="rect">
            <a:avLst/>
          </a:prstGeom>
        </p:spPr>
      </p:pic>
      <p:pic>
        <p:nvPicPr>
          <p:cNvPr id="30" name="图片 29" descr="c1fe9c395461c1988902afe0e378718c"/>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anim calcmode="lin" valueType="num">
                                      <p:cBhvr>
                                        <p:cTn id="9"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
                                        </p:tgtEl>
                                      </p:cBhvr>
                                    </p:animEffect>
                                  </p:childTnLst>
                                </p:cTn>
                              </p:par>
                            </p:childTnLst>
                          </p:cTn>
                        </p:par>
                        <p:par>
                          <p:cTn id="12" fill="hold">
                            <p:stCondLst>
                              <p:cond delay="1000"/>
                            </p:stCondLst>
                            <p:childTnLst>
                              <p:par>
                                <p:cTn id="13" presetID="47" presetClass="entr" presetSubtype="0" fill="hold" grpId="0" nodeType="afterEffect">
                                  <p:stCondLst>
                                    <p:cond delay="0"/>
                                  </p:stCondLst>
                                  <p:iterate type="lt">
                                    <p:tmPct val="10000"/>
                                  </p:iterate>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anim calcmode="lin" valueType="num">
                                      <p:cBhvr>
                                        <p:cTn id="16" dur="500" fill="hold"/>
                                        <p:tgtEl>
                                          <p:spTgt spid="25"/>
                                        </p:tgtEl>
                                        <p:attrNameLst>
                                          <p:attrName>ppt_x</p:attrName>
                                        </p:attrNameLst>
                                      </p:cBhvr>
                                      <p:tavLst>
                                        <p:tav tm="0">
                                          <p:val>
                                            <p:strVal val="#ppt_x"/>
                                          </p:val>
                                        </p:tav>
                                        <p:tav tm="100000">
                                          <p:val>
                                            <p:strVal val="#ppt_x"/>
                                          </p:val>
                                        </p:tav>
                                      </p:tavLst>
                                    </p:anim>
                                    <p:anim calcmode="lin" valueType="num">
                                      <p:cBhvr>
                                        <p:cTn id="17"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美食\6.jpg6"/>
          <p:cNvPicPr>
            <a:picLocks noChangeAspect="1"/>
          </p:cNvPicPr>
          <p:nvPr/>
        </p:nvPicPr>
        <p:blipFill>
          <a:blip r:embed="rId2"/>
          <a:srcRect/>
          <a:stretch>
            <a:fillRect/>
          </a:stretch>
        </p:blipFill>
        <p:spPr>
          <a:xfrm>
            <a:off x="0" y="-64770"/>
            <a:ext cx="12191365" cy="6762115"/>
          </a:xfrm>
          <a:prstGeom prst="rect">
            <a:avLst/>
          </a:prstGeom>
        </p:spPr>
      </p:pic>
      <p:sp>
        <p:nvSpPr>
          <p:cNvPr id="21507" name="矩形 6"/>
          <p:cNvSpPr>
            <a:spLocks noChangeArrowheads="1"/>
          </p:cNvSpPr>
          <p:nvPr/>
        </p:nvSpPr>
        <p:spPr bwMode="auto">
          <a:xfrm>
            <a:off x="0" y="4902200"/>
            <a:ext cx="12192000" cy="1955800"/>
          </a:xfrm>
          <a:prstGeom prst="rect">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en-US" altLang="zh-CN" sz="34400" b="1">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21509" name="文本框 12"/>
          <p:cNvSpPr txBox="1">
            <a:spLocks noChangeArrowheads="1"/>
          </p:cNvSpPr>
          <p:nvPr/>
        </p:nvSpPr>
        <p:spPr bwMode="auto">
          <a:xfrm>
            <a:off x="2762250" y="3632200"/>
            <a:ext cx="3919538" cy="126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72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添加标题</a:t>
            </a:r>
          </a:p>
        </p:txBody>
      </p:sp>
      <p:sp>
        <p:nvSpPr>
          <p:cNvPr id="21511" name="矩形 16"/>
          <p:cNvSpPr>
            <a:spLocks noChangeArrowheads="1"/>
          </p:cNvSpPr>
          <p:nvPr/>
        </p:nvSpPr>
        <p:spPr bwMode="auto">
          <a:xfrm>
            <a:off x="2886075" y="5011738"/>
            <a:ext cx="4978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sz="140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1512" name="文本框 17"/>
          <p:cNvSpPr/>
          <p:nvPr/>
        </p:nvSpPr>
        <p:spPr bwMode="auto">
          <a:xfrm>
            <a:off x="341313" y="493395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pic>
        <p:nvPicPr>
          <p:cNvPr id="30" name="图片 29"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descr="3c5290d7b3a0b661466920bfcf45340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843280"/>
            <a:ext cx="2817495" cy="2142490"/>
          </a:xfrm>
          <a:prstGeom prst="rect">
            <a:avLst/>
          </a:prstGeom>
        </p:spPr>
      </p:pic>
      <p:pic>
        <p:nvPicPr>
          <p:cNvPr id="31" name="图片 30" descr="b2c8b8675b674c6f59d69c54427631c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71" name="Text Placeholder 6"/>
          <p:cNvSpPr txBox="1"/>
          <p:nvPr/>
        </p:nvSpPr>
        <p:spPr>
          <a:xfrm>
            <a:off x="2087404" y="1615441"/>
            <a:ext cx="1422400" cy="436033"/>
          </a:xfrm>
          <a:prstGeom prst="rect">
            <a:avLst/>
          </a:prstGeom>
        </p:spPr>
        <p:txBody>
          <a:bodyPr vert="horz" lIns="121920" tIns="60960" rIns="121920" bIns="60960" rtlCol="0">
            <a:normAutofit/>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2" name="Text Placeholder 6"/>
          <p:cNvSpPr txBox="1"/>
          <p:nvPr/>
        </p:nvSpPr>
        <p:spPr>
          <a:xfrm>
            <a:off x="3713004" y="1615441"/>
            <a:ext cx="1422400" cy="436033"/>
          </a:xfrm>
          <a:prstGeom prst="rect">
            <a:avLst/>
          </a:prstGeom>
        </p:spPr>
        <p:txBody>
          <a:bodyPr vert="horz" lIns="121920" tIns="60960" rIns="121920" bIns="60960" rtlCol="0">
            <a:normAutofit/>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3" name="Text Placeholder 6"/>
          <p:cNvSpPr txBox="1"/>
          <p:nvPr/>
        </p:nvSpPr>
        <p:spPr>
          <a:xfrm>
            <a:off x="1071404" y="2733041"/>
            <a:ext cx="914400" cy="436033"/>
          </a:xfrm>
          <a:prstGeom prst="rect">
            <a:avLst/>
          </a:prstGeom>
        </p:spPr>
        <p:txBody>
          <a:bodyPr vert="horz" lIns="121920" tIns="60960" rIns="121920" bIns="60960" rtlCol="0">
            <a:normAutofit fontScale="90000"/>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sp>
        <p:nvSpPr>
          <p:cNvPr id="74" name="Text Placeholder 6"/>
          <p:cNvSpPr txBox="1"/>
          <p:nvPr/>
        </p:nvSpPr>
        <p:spPr>
          <a:xfrm>
            <a:off x="1071404" y="4561841"/>
            <a:ext cx="914400" cy="436033"/>
          </a:xfrm>
          <a:prstGeom prst="rect">
            <a:avLst/>
          </a:prstGeom>
        </p:spPr>
        <p:txBody>
          <a:bodyPr vert="horz" lIns="121920" tIns="60960" rIns="121920" bIns="60960" rtlCol="0">
            <a:normAutofit fontScale="90000"/>
          </a:bodyPr>
          <a:lstStyle>
            <a:lvl1pPr marL="0" indent="0" algn="l" defTabSz="914400" rtl="0" eaLnBrk="1" latinLnBrk="0" hangingPunct="1">
              <a:spcBef>
                <a:spcPct val="20000"/>
              </a:spcBef>
              <a:buFontTx/>
              <a:buNone/>
              <a:defRPr sz="1050" b="1" kern="1200">
                <a:solidFill>
                  <a:srgbClr val="424C53"/>
                </a:solidFill>
                <a:latin typeface="Mission Gothic Regular" pitchFamily="50" charset="0"/>
                <a:ea typeface="+mn-ea"/>
                <a:cs typeface="+mn-cs"/>
              </a:defRPr>
            </a:lvl1pPr>
            <a:lvl2pPr marL="4572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2pPr>
            <a:lvl3pPr marL="9144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3pPr>
            <a:lvl4pPr marL="13716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4pPr>
            <a:lvl5pPr marL="1828800" indent="0" algn="l" defTabSz="914400" rtl="0" eaLnBrk="1" latinLnBrk="0" hangingPunct="1">
              <a:spcBef>
                <a:spcPct val="20000"/>
              </a:spcBef>
              <a:buFontTx/>
              <a:buNone/>
              <a:defRPr sz="100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465" dirty="0">
                <a:solidFill>
                  <a:schemeClr val="tx1"/>
                </a:solidFill>
                <a:latin typeface="微软雅黑" panose="020B0503020204020204" charset="-122"/>
                <a:ea typeface="微软雅黑" panose="020B0503020204020204" charset="-122"/>
                <a:cs typeface="Calibri" panose="020F0502020204030204"/>
              </a:rPr>
              <a:t>添加标题</a:t>
            </a:r>
          </a:p>
        </p:txBody>
      </p:sp>
      <p:grpSp>
        <p:nvGrpSpPr>
          <p:cNvPr id="75" name="Group 38"/>
          <p:cNvGrpSpPr/>
          <p:nvPr/>
        </p:nvGrpSpPr>
        <p:grpSpPr>
          <a:xfrm>
            <a:off x="2087404" y="2123440"/>
            <a:ext cx="1524000" cy="1524000"/>
            <a:chOff x="1600200" y="1885950"/>
            <a:chExt cx="1143000" cy="1143000"/>
          </a:xfrm>
          <a:blipFill rotWithShape="1">
            <a:blip r:embed="rId4"/>
            <a:stretch>
              <a:fillRect/>
            </a:stretch>
          </a:blipFill>
        </p:grpSpPr>
        <p:sp>
          <p:nvSpPr>
            <p:cNvPr id="76" name="Rectangle 39"/>
            <p:cNvSpPr/>
            <p:nvPr/>
          </p:nvSpPr>
          <p:spPr>
            <a:xfrm>
              <a:off x="1600200" y="1885950"/>
              <a:ext cx="1143000" cy="11430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77" name="Rectangle 40"/>
            <p:cNvSpPr/>
            <p:nvPr/>
          </p:nvSpPr>
          <p:spPr>
            <a:xfrm>
              <a:off x="2438400" y="2724150"/>
              <a:ext cx="304800" cy="3048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S</a:t>
              </a:r>
            </a:p>
          </p:txBody>
        </p:sp>
      </p:grpSp>
      <p:grpSp>
        <p:nvGrpSpPr>
          <p:cNvPr id="78" name="Group 41"/>
          <p:cNvGrpSpPr/>
          <p:nvPr/>
        </p:nvGrpSpPr>
        <p:grpSpPr>
          <a:xfrm>
            <a:off x="3713004" y="2123440"/>
            <a:ext cx="1524000" cy="1524000"/>
            <a:chOff x="2819400" y="1885950"/>
            <a:chExt cx="1143000" cy="1143000"/>
          </a:xfrm>
          <a:blipFill rotWithShape="1">
            <a:blip r:embed="rId5"/>
            <a:stretch>
              <a:fillRect/>
            </a:stretch>
          </a:blipFill>
        </p:grpSpPr>
        <p:sp>
          <p:nvSpPr>
            <p:cNvPr id="79" name="Rectangle 42"/>
            <p:cNvSpPr/>
            <p:nvPr/>
          </p:nvSpPr>
          <p:spPr>
            <a:xfrm>
              <a:off x="2819400" y="1885950"/>
              <a:ext cx="1143000" cy="11430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80" name="Rectangle 43"/>
            <p:cNvSpPr/>
            <p:nvPr/>
          </p:nvSpPr>
          <p:spPr>
            <a:xfrm>
              <a:off x="2819400" y="2724150"/>
              <a:ext cx="304800" cy="3048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W</a:t>
              </a:r>
            </a:p>
          </p:txBody>
        </p:sp>
      </p:grpSp>
      <p:grpSp>
        <p:nvGrpSpPr>
          <p:cNvPr id="81" name="Group 44"/>
          <p:cNvGrpSpPr/>
          <p:nvPr/>
        </p:nvGrpSpPr>
        <p:grpSpPr>
          <a:xfrm>
            <a:off x="3713004" y="3749040"/>
            <a:ext cx="1524000" cy="1524000"/>
            <a:chOff x="2819400" y="3105150"/>
            <a:chExt cx="1143000" cy="1143000"/>
          </a:xfrm>
          <a:blipFill rotWithShape="1">
            <a:blip r:embed="rId6"/>
            <a:stretch>
              <a:fillRect/>
            </a:stretch>
          </a:blipFill>
        </p:grpSpPr>
        <p:sp>
          <p:nvSpPr>
            <p:cNvPr id="82" name="Rectangle 45"/>
            <p:cNvSpPr/>
            <p:nvPr/>
          </p:nvSpPr>
          <p:spPr>
            <a:xfrm>
              <a:off x="2819400" y="3105150"/>
              <a:ext cx="1143000" cy="11430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83" name="Rectangle 46"/>
            <p:cNvSpPr/>
            <p:nvPr/>
          </p:nvSpPr>
          <p:spPr>
            <a:xfrm>
              <a:off x="2819400" y="3105150"/>
              <a:ext cx="304800" cy="3048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T</a:t>
              </a:r>
            </a:p>
          </p:txBody>
        </p:sp>
      </p:grpSp>
      <p:grpSp>
        <p:nvGrpSpPr>
          <p:cNvPr id="84" name="Group 47"/>
          <p:cNvGrpSpPr/>
          <p:nvPr/>
        </p:nvGrpSpPr>
        <p:grpSpPr>
          <a:xfrm>
            <a:off x="2087404" y="3749040"/>
            <a:ext cx="1524000" cy="1524000"/>
            <a:chOff x="1600200" y="3105150"/>
            <a:chExt cx="1143000" cy="1143000"/>
          </a:xfrm>
          <a:blipFill rotWithShape="1">
            <a:blip r:embed="rId7"/>
            <a:stretch>
              <a:fillRect/>
            </a:stretch>
          </a:blipFill>
        </p:grpSpPr>
        <p:sp>
          <p:nvSpPr>
            <p:cNvPr id="85" name="Rectangle 48"/>
            <p:cNvSpPr/>
            <p:nvPr/>
          </p:nvSpPr>
          <p:spPr>
            <a:xfrm>
              <a:off x="1600200" y="3105150"/>
              <a:ext cx="1143000" cy="11430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sp>
          <p:nvSpPr>
            <p:cNvPr id="86" name="Rectangle 49"/>
            <p:cNvSpPr/>
            <p:nvPr/>
          </p:nvSpPr>
          <p:spPr>
            <a:xfrm>
              <a:off x="2438400" y="3105150"/>
              <a:ext cx="304800" cy="304800"/>
            </a:xfrm>
            <a:prstGeom prst="rect">
              <a:avLst/>
            </a:prstGeom>
            <a:grpFill/>
            <a:ln w="9525"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sz="16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O</a:t>
              </a:r>
            </a:p>
          </p:txBody>
        </p:sp>
      </p:grpSp>
      <p:cxnSp>
        <p:nvCxnSpPr>
          <p:cNvPr id="87" name="Straight Connector 50"/>
          <p:cNvCxnSpPr/>
          <p:nvPr/>
        </p:nvCxnSpPr>
        <p:spPr>
          <a:xfrm>
            <a:off x="5992495" y="3561080"/>
            <a:ext cx="2195830" cy="0"/>
          </a:xfrm>
          <a:prstGeom prst="line">
            <a:avLst/>
          </a:prstGeom>
          <a:noFill/>
          <a:ln w="9525" cap="flat" cmpd="sng" algn="ctr">
            <a:solidFill>
              <a:schemeClr val="tx1"/>
            </a:solidFill>
            <a:prstDash val="solid"/>
          </a:ln>
          <a:effectLst/>
        </p:spPr>
      </p:cxnSp>
      <p:sp>
        <p:nvSpPr>
          <p:cNvPr id="88" name="Text Placeholder 5"/>
          <p:cNvSpPr txBox="1"/>
          <p:nvPr/>
        </p:nvSpPr>
        <p:spPr>
          <a:xfrm>
            <a:off x="5846604" y="2634416"/>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89" name="TextBox 52"/>
          <p:cNvSpPr txBox="1"/>
          <p:nvPr/>
        </p:nvSpPr>
        <p:spPr>
          <a:xfrm>
            <a:off x="5846604" y="2456181"/>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sp>
        <p:nvSpPr>
          <p:cNvPr id="90" name="Text Placeholder 5"/>
          <p:cNvSpPr txBox="1"/>
          <p:nvPr/>
        </p:nvSpPr>
        <p:spPr>
          <a:xfrm>
            <a:off x="5846604" y="4155440"/>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1" name="TextBox 54"/>
          <p:cNvSpPr txBox="1"/>
          <p:nvPr/>
        </p:nvSpPr>
        <p:spPr>
          <a:xfrm>
            <a:off x="5846604" y="3977205"/>
            <a:ext cx="17272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cxnSp>
        <p:nvCxnSpPr>
          <p:cNvPr id="92" name="Straight Connector 55"/>
          <p:cNvCxnSpPr/>
          <p:nvPr/>
        </p:nvCxnSpPr>
        <p:spPr>
          <a:xfrm>
            <a:off x="5948204" y="3561327"/>
            <a:ext cx="406400" cy="0"/>
          </a:xfrm>
          <a:prstGeom prst="line">
            <a:avLst/>
          </a:prstGeom>
          <a:noFill/>
          <a:ln w="12700" cap="flat" cmpd="sng" algn="ctr">
            <a:solidFill>
              <a:schemeClr val="tx1"/>
            </a:solidFill>
            <a:prstDash val="solid"/>
          </a:ln>
          <a:effectLst/>
        </p:spPr>
      </p:cxnSp>
      <p:sp>
        <p:nvSpPr>
          <p:cNvPr id="94" name="Text Placeholder 5"/>
          <p:cNvSpPr txBox="1"/>
          <p:nvPr/>
        </p:nvSpPr>
        <p:spPr>
          <a:xfrm>
            <a:off x="8793004" y="2634416"/>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5" name="TextBox 58"/>
          <p:cNvSpPr txBox="1"/>
          <p:nvPr/>
        </p:nvSpPr>
        <p:spPr>
          <a:xfrm>
            <a:off x="8793004" y="2456181"/>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sp>
        <p:nvSpPr>
          <p:cNvPr id="96" name="Text Placeholder 5"/>
          <p:cNvSpPr txBox="1"/>
          <p:nvPr/>
        </p:nvSpPr>
        <p:spPr>
          <a:xfrm>
            <a:off x="8793004" y="4155440"/>
            <a:ext cx="2438400" cy="711200"/>
          </a:xfrm>
          <a:prstGeom prst="rect">
            <a:avLst/>
          </a:prstGeom>
        </p:spPr>
        <p:txBody>
          <a:bodyPr>
            <a:normAutofit fontScale="87500" lnSpcReduction="200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40"/>
              </a:lnSpc>
              <a:buFont typeface="Arial" panose="020B0604020202020204" pitchFamily="34" charset="0"/>
              <a:buNone/>
            </a:pPr>
            <a:r>
              <a:rPr lang="zh-CN" altLang="en-US" sz="1400" dirty="0">
                <a:solidFill>
                  <a:schemeClr val="tx1"/>
                </a:solidFill>
                <a:latin typeface="微软雅黑" panose="020B0503020204020204" charset="-122"/>
                <a:ea typeface="微软雅黑" panose="020B0503020204020204" charset="-122"/>
                <a:cs typeface="Calibri" panose="020F0502020204030204"/>
              </a:rPr>
              <a:t>请在此粘贴或者输入您的文字内容请在此粘贴或者输入您的文字内容</a:t>
            </a:r>
          </a:p>
        </p:txBody>
      </p:sp>
      <p:sp>
        <p:nvSpPr>
          <p:cNvPr id="97" name="TextBox 60"/>
          <p:cNvSpPr txBox="1"/>
          <p:nvPr/>
        </p:nvSpPr>
        <p:spPr>
          <a:xfrm>
            <a:off x="8793004" y="3949265"/>
            <a:ext cx="1320800" cy="287020"/>
          </a:xfrm>
          <a:prstGeom prst="rect">
            <a:avLst/>
          </a:prstGeom>
          <a:noFill/>
        </p:spPr>
        <p:txBody>
          <a:bodyPr wrap="square" rtlCol="0">
            <a:spAutoFit/>
          </a:bodyPr>
          <a:lstStyle/>
          <a:p>
            <a:pPr defTabSz="1219200"/>
            <a:r>
              <a:rPr lang="zh-CN" altLang="en-US" sz="1200" dirty="0">
                <a:solidFill>
                  <a:schemeClr val="tx1"/>
                </a:solidFill>
                <a:latin typeface="微软雅黑" panose="020B0503020204020204" charset="-122"/>
                <a:ea typeface="微软雅黑" panose="020B0503020204020204" charset="-122"/>
                <a:cs typeface="Glegoo"/>
              </a:rPr>
              <a:t>添加标题</a:t>
            </a:r>
          </a:p>
        </p:txBody>
      </p:sp>
      <p:cxnSp>
        <p:nvCxnSpPr>
          <p:cNvPr id="98" name="Straight Connector 61"/>
          <p:cNvCxnSpPr/>
          <p:nvPr/>
        </p:nvCxnSpPr>
        <p:spPr>
          <a:xfrm>
            <a:off x="8894445" y="3561080"/>
            <a:ext cx="2193290" cy="0"/>
          </a:xfrm>
          <a:prstGeom prst="line">
            <a:avLst/>
          </a:prstGeom>
          <a:noFill/>
          <a:ln w="12700" cap="flat" cmpd="sng" algn="ctr">
            <a:solidFill>
              <a:schemeClr val="tx1"/>
            </a:solidFill>
            <a:prstDash val="solid"/>
          </a:ln>
          <a:effectLst/>
        </p:spPr>
      </p:cxnSp>
      <p:pic>
        <p:nvPicPr>
          <p:cNvPr id="30" name="图片 29" descr="c1fe9c395461c1988902afe0e378718c"/>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 name="图片 1" descr="c1fe9c395461c1988902afe0e378718c"/>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 name="图片 2" descr="c1fe9c395461c1988902afe0e378718c"/>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ppt_w</p:attrName>
                                        </p:attrNameLst>
                                      </p:cBhvr>
                                      <p:tavLst>
                                        <p:tav tm="0">
                                          <p:val>
                                            <p:fltVal val="0"/>
                                          </p:val>
                                        </p:tav>
                                        <p:tav tm="100000">
                                          <p:val>
                                            <p:strVal val="#ppt_w"/>
                                          </p:val>
                                        </p:tav>
                                      </p:tavLst>
                                    </p:anim>
                                    <p:anim calcmode="lin" valueType="num">
                                      <p:cBhvr>
                                        <p:cTn id="13" dur="500" fill="hold"/>
                                        <p:tgtEl>
                                          <p:spTgt spid="72"/>
                                        </p:tgtEl>
                                        <p:attrNameLst>
                                          <p:attrName>ppt_h</p:attrName>
                                        </p:attrNameLst>
                                      </p:cBhvr>
                                      <p:tavLst>
                                        <p:tav tm="0">
                                          <p:val>
                                            <p:fltVal val="0"/>
                                          </p:val>
                                        </p:tav>
                                        <p:tav tm="100000">
                                          <p:val>
                                            <p:strVal val="#ppt_h"/>
                                          </p:val>
                                        </p:tav>
                                      </p:tavLst>
                                    </p:anim>
                                    <p:animEffect transition="in" filter="fade">
                                      <p:cBhvr>
                                        <p:cTn id="14" dur="500"/>
                                        <p:tgtEl>
                                          <p:spTgt spid="7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3"/>
                                        </p:tgtEl>
                                        <p:attrNameLst>
                                          <p:attrName>style.visibility</p:attrName>
                                        </p:attrNameLst>
                                      </p:cBhvr>
                                      <p:to>
                                        <p:strVal val="visible"/>
                                      </p:to>
                                    </p:set>
                                    <p:anim calcmode="lin" valueType="num">
                                      <p:cBhvr>
                                        <p:cTn id="17" dur="500" fill="hold"/>
                                        <p:tgtEl>
                                          <p:spTgt spid="73"/>
                                        </p:tgtEl>
                                        <p:attrNameLst>
                                          <p:attrName>ppt_w</p:attrName>
                                        </p:attrNameLst>
                                      </p:cBhvr>
                                      <p:tavLst>
                                        <p:tav tm="0">
                                          <p:val>
                                            <p:fltVal val="0"/>
                                          </p:val>
                                        </p:tav>
                                        <p:tav tm="100000">
                                          <p:val>
                                            <p:strVal val="#ppt_w"/>
                                          </p:val>
                                        </p:tav>
                                      </p:tavLst>
                                    </p:anim>
                                    <p:anim calcmode="lin" valueType="num">
                                      <p:cBhvr>
                                        <p:cTn id="18" dur="500" fill="hold"/>
                                        <p:tgtEl>
                                          <p:spTgt spid="73"/>
                                        </p:tgtEl>
                                        <p:attrNameLst>
                                          <p:attrName>ppt_h</p:attrName>
                                        </p:attrNameLst>
                                      </p:cBhvr>
                                      <p:tavLst>
                                        <p:tav tm="0">
                                          <p:val>
                                            <p:fltVal val="0"/>
                                          </p:val>
                                        </p:tav>
                                        <p:tav tm="100000">
                                          <p:val>
                                            <p:strVal val="#ppt_h"/>
                                          </p:val>
                                        </p:tav>
                                      </p:tavLst>
                                    </p:anim>
                                    <p:animEffect transition="in" filter="fade">
                                      <p:cBhvr>
                                        <p:cTn id="19" dur="500"/>
                                        <p:tgtEl>
                                          <p:spTgt spid="7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4"/>
                                        </p:tgtEl>
                                        <p:attrNameLst>
                                          <p:attrName>style.visibility</p:attrName>
                                        </p:attrNameLst>
                                      </p:cBhvr>
                                      <p:to>
                                        <p:strVal val="visible"/>
                                      </p:to>
                                    </p:set>
                                    <p:anim calcmode="lin" valueType="num">
                                      <p:cBhvr>
                                        <p:cTn id="22" dur="500" fill="hold"/>
                                        <p:tgtEl>
                                          <p:spTgt spid="74"/>
                                        </p:tgtEl>
                                        <p:attrNameLst>
                                          <p:attrName>ppt_w</p:attrName>
                                        </p:attrNameLst>
                                      </p:cBhvr>
                                      <p:tavLst>
                                        <p:tav tm="0">
                                          <p:val>
                                            <p:fltVal val="0"/>
                                          </p:val>
                                        </p:tav>
                                        <p:tav tm="100000">
                                          <p:val>
                                            <p:strVal val="#ppt_w"/>
                                          </p:val>
                                        </p:tav>
                                      </p:tavLst>
                                    </p:anim>
                                    <p:anim calcmode="lin" valueType="num">
                                      <p:cBhvr>
                                        <p:cTn id="23" dur="500" fill="hold"/>
                                        <p:tgtEl>
                                          <p:spTgt spid="74"/>
                                        </p:tgtEl>
                                        <p:attrNameLst>
                                          <p:attrName>ppt_h</p:attrName>
                                        </p:attrNameLst>
                                      </p:cBhvr>
                                      <p:tavLst>
                                        <p:tav tm="0">
                                          <p:val>
                                            <p:fltVal val="0"/>
                                          </p:val>
                                        </p:tav>
                                        <p:tav tm="100000">
                                          <p:val>
                                            <p:strVal val="#ppt_h"/>
                                          </p:val>
                                        </p:tav>
                                      </p:tavLst>
                                    </p:anim>
                                    <p:animEffect transition="in" filter="fade">
                                      <p:cBhvr>
                                        <p:cTn id="24" dur="500"/>
                                        <p:tgtEl>
                                          <p:spTgt spid="74"/>
                                        </p:tgtEl>
                                      </p:cBhvr>
                                    </p:animEffect>
                                  </p:childTnLst>
                                </p:cTn>
                              </p:par>
                              <p:par>
                                <p:cTn id="25" presetID="53" presetClass="entr" presetSubtype="16"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nodeType="with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p:cTn id="32" dur="500" fill="hold"/>
                                        <p:tgtEl>
                                          <p:spTgt spid="78"/>
                                        </p:tgtEl>
                                        <p:attrNameLst>
                                          <p:attrName>ppt_w</p:attrName>
                                        </p:attrNameLst>
                                      </p:cBhvr>
                                      <p:tavLst>
                                        <p:tav tm="0">
                                          <p:val>
                                            <p:fltVal val="0"/>
                                          </p:val>
                                        </p:tav>
                                        <p:tav tm="100000">
                                          <p:val>
                                            <p:strVal val="#ppt_w"/>
                                          </p:val>
                                        </p:tav>
                                      </p:tavLst>
                                    </p:anim>
                                    <p:anim calcmode="lin" valueType="num">
                                      <p:cBhvr>
                                        <p:cTn id="33" dur="500" fill="hold"/>
                                        <p:tgtEl>
                                          <p:spTgt spid="78"/>
                                        </p:tgtEl>
                                        <p:attrNameLst>
                                          <p:attrName>ppt_h</p:attrName>
                                        </p:attrNameLst>
                                      </p:cBhvr>
                                      <p:tavLst>
                                        <p:tav tm="0">
                                          <p:val>
                                            <p:fltVal val="0"/>
                                          </p:val>
                                        </p:tav>
                                        <p:tav tm="100000">
                                          <p:val>
                                            <p:strVal val="#ppt_h"/>
                                          </p:val>
                                        </p:tav>
                                      </p:tavLst>
                                    </p:anim>
                                    <p:animEffect transition="in" filter="fade">
                                      <p:cBhvr>
                                        <p:cTn id="34" dur="500"/>
                                        <p:tgtEl>
                                          <p:spTgt spid="78"/>
                                        </p:tgtEl>
                                      </p:cBhvr>
                                    </p:animEffect>
                                  </p:childTnLst>
                                </p:cTn>
                              </p:par>
                              <p:par>
                                <p:cTn id="35" presetID="53" presetClass="entr" presetSubtype="16" fill="hold" nodeType="with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p:cTn id="37" dur="500" fill="hold"/>
                                        <p:tgtEl>
                                          <p:spTgt spid="81"/>
                                        </p:tgtEl>
                                        <p:attrNameLst>
                                          <p:attrName>ppt_w</p:attrName>
                                        </p:attrNameLst>
                                      </p:cBhvr>
                                      <p:tavLst>
                                        <p:tav tm="0">
                                          <p:val>
                                            <p:fltVal val="0"/>
                                          </p:val>
                                        </p:tav>
                                        <p:tav tm="100000">
                                          <p:val>
                                            <p:strVal val="#ppt_w"/>
                                          </p:val>
                                        </p:tav>
                                      </p:tavLst>
                                    </p:anim>
                                    <p:anim calcmode="lin" valueType="num">
                                      <p:cBhvr>
                                        <p:cTn id="38" dur="500" fill="hold"/>
                                        <p:tgtEl>
                                          <p:spTgt spid="81"/>
                                        </p:tgtEl>
                                        <p:attrNameLst>
                                          <p:attrName>ppt_h</p:attrName>
                                        </p:attrNameLst>
                                      </p:cBhvr>
                                      <p:tavLst>
                                        <p:tav tm="0">
                                          <p:val>
                                            <p:fltVal val="0"/>
                                          </p:val>
                                        </p:tav>
                                        <p:tav tm="100000">
                                          <p:val>
                                            <p:strVal val="#ppt_h"/>
                                          </p:val>
                                        </p:tav>
                                      </p:tavLst>
                                    </p:anim>
                                    <p:animEffect transition="in" filter="fade">
                                      <p:cBhvr>
                                        <p:cTn id="39" dur="500"/>
                                        <p:tgtEl>
                                          <p:spTgt spid="81"/>
                                        </p:tgtEl>
                                      </p:cBhvr>
                                    </p:animEffect>
                                  </p:childTnLst>
                                </p:cTn>
                              </p:par>
                              <p:par>
                                <p:cTn id="40" presetID="53" presetClass="entr" presetSubtype="16" fill="hold" nodeType="withEffect">
                                  <p:stCondLst>
                                    <p:cond delay="0"/>
                                  </p:stCondLst>
                                  <p:childTnLst>
                                    <p:set>
                                      <p:cBhvr>
                                        <p:cTn id="41" dur="1" fill="hold">
                                          <p:stCondLst>
                                            <p:cond delay="0"/>
                                          </p:stCondLst>
                                        </p:cTn>
                                        <p:tgtEl>
                                          <p:spTgt spid="84"/>
                                        </p:tgtEl>
                                        <p:attrNameLst>
                                          <p:attrName>style.visibility</p:attrName>
                                        </p:attrNameLst>
                                      </p:cBhvr>
                                      <p:to>
                                        <p:strVal val="visible"/>
                                      </p:to>
                                    </p:set>
                                    <p:anim calcmode="lin" valueType="num">
                                      <p:cBhvr>
                                        <p:cTn id="42" dur="500" fill="hold"/>
                                        <p:tgtEl>
                                          <p:spTgt spid="84"/>
                                        </p:tgtEl>
                                        <p:attrNameLst>
                                          <p:attrName>ppt_w</p:attrName>
                                        </p:attrNameLst>
                                      </p:cBhvr>
                                      <p:tavLst>
                                        <p:tav tm="0">
                                          <p:val>
                                            <p:fltVal val="0"/>
                                          </p:val>
                                        </p:tav>
                                        <p:tav tm="100000">
                                          <p:val>
                                            <p:strVal val="#ppt_w"/>
                                          </p:val>
                                        </p:tav>
                                      </p:tavLst>
                                    </p:anim>
                                    <p:anim calcmode="lin" valueType="num">
                                      <p:cBhvr>
                                        <p:cTn id="43" dur="500" fill="hold"/>
                                        <p:tgtEl>
                                          <p:spTgt spid="84"/>
                                        </p:tgtEl>
                                        <p:attrNameLst>
                                          <p:attrName>ppt_h</p:attrName>
                                        </p:attrNameLst>
                                      </p:cBhvr>
                                      <p:tavLst>
                                        <p:tav tm="0">
                                          <p:val>
                                            <p:fltVal val="0"/>
                                          </p:val>
                                        </p:tav>
                                        <p:tav tm="100000">
                                          <p:val>
                                            <p:strVal val="#ppt_h"/>
                                          </p:val>
                                        </p:tav>
                                      </p:tavLst>
                                    </p:anim>
                                    <p:animEffect transition="in" filter="fade">
                                      <p:cBhvr>
                                        <p:cTn id="44" dur="500"/>
                                        <p:tgtEl>
                                          <p:spTgt spid="84"/>
                                        </p:tgtEl>
                                      </p:cBhvr>
                                    </p:animEffect>
                                  </p:childTnLst>
                                </p:cTn>
                              </p:par>
                            </p:childTnLst>
                          </p:cTn>
                        </p:par>
                        <p:par>
                          <p:cTn id="45" fill="hold">
                            <p:stCondLst>
                              <p:cond delay="500"/>
                            </p:stCondLst>
                            <p:childTnLst>
                              <p:par>
                                <p:cTn id="46" presetID="37" presetClass="entr" presetSubtype="0" fill="hold" grpId="0" nodeType="after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fade">
                                      <p:cBhvr>
                                        <p:cTn id="48" dur="1000"/>
                                        <p:tgtEl>
                                          <p:spTgt spid="89"/>
                                        </p:tgtEl>
                                      </p:cBhvr>
                                    </p:animEffect>
                                    <p:anim calcmode="lin" valueType="num">
                                      <p:cBhvr>
                                        <p:cTn id="49" dur="1000" fill="hold"/>
                                        <p:tgtEl>
                                          <p:spTgt spid="89"/>
                                        </p:tgtEl>
                                        <p:attrNameLst>
                                          <p:attrName>ppt_x</p:attrName>
                                        </p:attrNameLst>
                                      </p:cBhvr>
                                      <p:tavLst>
                                        <p:tav tm="0">
                                          <p:val>
                                            <p:strVal val="#ppt_x"/>
                                          </p:val>
                                        </p:tav>
                                        <p:tav tm="100000">
                                          <p:val>
                                            <p:strVal val="#ppt_x"/>
                                          </p:val>
                                        </p:tav>
                                      </p:tavLst>
                                    </p:anim>
                                    <p:anim calcmode="lin" valueType="num">
                                      <p:cBhvr>
                                        <p:cTn id="50" dur="900" decel="100000" fill="hold"/>
                                        <p:tgtEl>
                                          <p:spTgt spid="89"/>
                                        </p:tgtEl>
                                        <p:attrNameLst>
                                          <p:attrName>ppt_y</p:attrName>
                                        </p:attrNameLst>
                                      </p:cBhvr>
                                      <p:tavLst>
                                        <p:tav tm="0">
                                          <p:val>
                                            <p:strVal val="#ppt_y+1"/>
                                          </p:val>
                                        </p:tav>
                                        <p:tav tm="100000">
                                          <p:val>
                                            <p:strVal val="#ppt_y-.03"/>
                                          </p:val>
                                        </p:tav>
                                      </p:tavLst>
                                    </p:anim>
                                    <p:anim calcmode="lin" valueType="num">
                                      <p:cBhvr>
                                        <p:cTn id="51" dur="100" accel="100000" fill="hold">
                                          <p:stCondLst>
                                            <p:cond delay="900"/>
                                          </p:stCondLst>
                                        </p:cTn>
                                        <p:tgtEl>
                                          <p:spTgt spid="89"/>
                                        </p:tgtEl>
                                        <p:attrNameLst>
                                          <p:attrName>ppt_y</p:attrName>
                                        </p:attrNameLst>
                                      </p:cBhvr>
                                      <p:tavLst>
                                        <p:tav tm="0">
                                          <p:val>
                                            <p:strVal val="#ppt_y-.03"/>
                                          </p:val>
                                        </p:tav>
                                        <p:tav tm="100000">
                                          <p:val>
                                            <p:strVal val="#ppt_y"/>
                                          </p:val>
                                        </p:tav>
                                      </p:tavLst>
                                    </p:anim>
                                  </p:childTnLst>
                                </p:cTn>
                              </p:par>
                              <p:par>
                                <p:cTn id="52" presetID="37" presetClass="entr" presetSubtype="0" fill="hold" grpId="0" nodeType="withEffect">
                                  <p:stCondLst>
                                    <p:cond delay="0"/>
                                  </p:stCondLst>
                                  <p:childTnLst>
                                    <p:set>
                                      <p:cBhvr>
                                        <p:cTn id="53" dur="1" fill="hold">
                                          <p:stCondLst>
                                            <p:cond delay="0"/>
                                          </p:stCondLst>
                                        </p:cTn>
                                        <p:tgtEl>
                                          <p:spTgt spid="88"/>
                                        </p:tgtEl>
                                        <p:attrNameLst>
                                          <p:attrName>style.visibility</p:attrName>
                                        </p:attrNameLst>
                                      </p:cBhvr>
                                      <p:to>
                                        <p:strVal val="visible"/>
                                      </p:to>
                                    </p:set>
                                    <p:animEffect transition="in" filter="fade">
                                      <p:cBhvr>
                                        <p:cTn id="54" dur="1000"/>
                                        <p:tgtEl>
                                          <p:spTgt spid="88"/>
                                        </p:tgtEl>
                                      </p:cBhvr>
                                    </p:animEffect>
                                    <p:anim calcmode="lin" valueType="num">
                                      <p:cBhvr>
                                        <p:cTn id="55" dur="1000" fill="hold"/>
                                        <p:tgtEl>
                                          <p:spTgt spid="88"/>
                                        </p:tgtEl>
                                        <p:attrNameLst>
                                          <p:attrName>ppt_x</p:attrName>
                                        </p:attrNameLst>
                                      </p:cBhvr>
                                      <p:tavLst>
                                        <p:tav tm="0">
                                          <p:val>
                                            <p:strVal val="#ppt_x"/>
                                          </p:val>
                                        </p:tav>
                                        <p:tav tm="100000">
                                          <p:val>
                                            <p:strVal val="#ppt_x"/>
                                          </p:val>
                                        </p:tav>
                                      </p:tavLst>
                                    </p:anim>
                                    <p:anim calcmode="lin" valueType="num">
                                      <p:cBhvr>
                                        <p:cTn id="56" dur="900" decel="100000" fill="hold"/>
                                        <p:tgtEl>
                                          <p:spTgt spid="88"/>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88"/>
                                        </p:tgtEl>
                                        <p:attrNameLst>
                                          <p:attrName>ppt_y</p:attrName>
                                        </p:attrNameLst>
                                      </p:cBhvr>
                                      <p:tavLst>
                                        <p:tav tm="0">
                                          <p:val>
                                            <p:strVal val="#ppt_y-.03"/>
                                          </p:val>
                                        </p:tav>
                                        <p:tav tm="100000">
                                          <p:val>
                                            <p:strVal val="#ppt_y"/>
                                          </p:val>
                                        </p:tav>
                                      </p:tavLst>
                                    </p:anim>
                                  </p:childTnLst>
                                </p:cTn>
                              </p:par>
                              <p:par>
                                <p:cTn id="58" presetID="37" presetClass="entr" presetSubtype="0" fill="hold" nodeType="with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fade">
                                      <p:cBhvr>
                                        <p:cTn id="60" dur="1000"/>
                                        <p:tgtEl>
                                          <p:spTgt spid="92"/>
                                        </p:tgtEl>
                                      </p:cBhvr>
                                    </p:animEffect>
                                    <p:anim calcmode="lin" valueType="num">
                                      <p:cBhvr>
                                        <p:cTn id="61" dur="1000" fill="hold"/>
                                        <p:tgtEl>
                                          <p:spTgt spid="92"/>
                                        </p:tgtEl>
                                        <p:attrNameLst>
                                          <p:attrName>ppt_x</p:attrName>
                                        </p:attrNameLst>
                                      </p:cBhvr>
                                      <p:tavLst>
                                        <p:tav tm="0">
                                          <p:val>
                                            <p:strVal val="#ppt_x"/>
                                          </p:val>
                                        </p:tav>
                                        <p:tav tm="100000">
                                          <p:val>
                                            <p:strVal val="#ppt_x"/>
                                          </p:val>
                                        </p:tav>
                                      </p:tavLst>
                                    </p:anim>
                                    <p:anim calcmode="lin" valueType="num">
                                      <p:cBhvr>
                                        <p:cTn id="62" dur="900" decel="100000" fill="hold"/>
                                        <p:tgtEl>
                                          <p:spTgt spid="92"/>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92"/>
                                        </p:tgtEl>
                                        <p:attrNameLst>
                                          <p:attrName>ppt_y</p:attrName>
                                        </p:attrNameLst>
                                      </p:cBhvr>
                                      <p:tavLst>
                                        <p:tav tm="0">
                                          <p:val>
                                            <p:strVal val="#ppt_y-.03"/>
                                          </p:val>
                                        </p:tav>
                                        <p:tav tm="100000">
                                          <p:val>
                                            <p:strVal val="#ppt_y"/>
                                          </p:val>
                                        </p:tav>
                                      </p:tavLst>
                                    </p:anim>
                                  </p:childTnLst>
                                </p:cTn>
                              </p:par>
                              <p:par>
                                <p:cTn id="64" presetID="37" presetClass="entr" presetSubtype="0" fill="hold" nodeType="withEffect">
                                  <p:stCondLst>
                                    <p:cond delay="0"/>
                                  </p:stCondLst>
                                  <p:childTnLst>
                                    <p:set>
                                      <p:cBhvr>
                                        <p:cTn id="65" dur="1" fill="hold">
                                          <p:stCondLst>
                                            <p:cond delay="0"/>
                                          </p:stCondLst>
                                        </p:cTn>
                                        <p:tgtEl>
                                          <p:spTgt spid="87"/>
                                        </p:tgtEl>
                                        <p:attrNameLst>
                                          <p:attrName>style.visibility</p:attrName>
                                        </p:attrNameLst>
                                      </p:cBhvr>
                                      <p:to>
                                        <p:strVal val="visible"/>
                                      </p:to>
                                    </p:set>
                                    <p:animEffect transition="in" filter="fade">
                                      <p:cBhvr>
                                        <p:cTn id="66" dur="1000"/>
                                        <p:tgtEl>
                                          <p:spTgt spid="87"/>
                                        </p:tgtEl>
                                      </p:cBhvr>
                                    </p:animEffect>
                                    <p:anim calcmode="lin" valueType="num">
                                      <p:cBhvr>
                                        <p:cTn id="67" dur="1000" fill="hold"/>
                                        <p:tgtEl>
                                          <p:spTgt spid="87"/>
                                        </p:tgtEl>
                                        <p:attrNameLst>
                                          <p:attrName>ppt_x</p:attrName>
                                        </p:attrNameLst>
                                      </p:cBhvr>
                                      <p:tavLst>
                                        <p:tav tm="0">
                                          <p:val>
                                            <p:strVal val="#ppt_x"/>
                                          </p:val>
                                        </p:tav>
                                        <p:tav tm="100000">
                                          <p:val>
                                            <p:strVal val="#ppt_x"/>
                                          </p:val>
                                        </p:tav>
                                      </p:tavLst>
                                    </p:anim>
                                    <p:anim calcmode="lin" valueType="num">
                                      <p:cBhvr>
                                        <p:cTn id="68" dur="900" decel="100000" fill="hold"/>
                                        <p:tgtEl>
                                          <p:spTgt spid="87"/>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87"/>
                                        </p:tgtEl>
                                        <p:attrNameLst>
                                          <p:attrName>ppt_y</p:attrName>
                                        </p:attrNameLst>
                                      </p:cBhvr>
                                      <p:tavLst>
                                        <p:tav tm="0">
                                          <p:val>
                                            <p:strVal val="#ppt_y-.03"/>
                                          </p:val>
                                        </p:tav>
                                        <p:tav tm="100000">
                                          <p:val>
                                            <p:strVal val="#ppt_y"/>
                                          </p:val>
                                        </p:tav>
                                      </p:tavLst>
                                    </p:anim>
                                  </p:childTnLst>
                                </p:cTn>
                              </p:par>
                            </p:childTnLst>
                          </p:cTn>
                        </p:par>
                        <p:par>
                          <p:cTn id="70" fill="hold">
                            <p:stCondLst>
                              <p:cond delay="1500"/>
                            </p:stCondLst>
                            <p:childTnLst>
                              <p:par>
                                <p:cTn id="71" presetID="37" presetClass="entr" presetSubtype="0" fill="hold" grpId="0" nodeType="after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fade">
                                      <p:cBhvr>
                                        <p:cTn id="73" dur="1000"/>
                                        <p:tgtEl>
                                          <p:spTgt spid="95"/>
                                        </p:tgtEl>
                                      </p:cBhvr>
                                    </p:animEffect>
                                    <p:anim calcmode="lin" valueType="num">
                                      <p:cBhvr>
                                        <p:cTn id="74" dur="1000" fill="hold"/>
                                        <p:tgtEl>
                                          <p:spTgt spid="95"/>
                                        </p:tgtEl>
                                        <p:attrNameLst>
                                          <p:attrName>ppt_x</p:attrName>
                                        </p:attrNameLst>
                                      </p:cBhvr>
                                      <p:tavLst>
                                        <p:tav tm="0">
                                          <p:val>
                                            <p:strVal val="#ppt_x"/>
                                          </p:val>
                                        </p:tav>
                                        <p:tav tm="100000">
                                          <p:val>
                                            <p:strVal val="#ppt_x"/>
                                          </p:val>
                                        </p:tav>
                                      </p:tavLst>
                                    </p:anim>
                                    <p:anim calcmode="lin" valueType="num">
                                      <p:cBhvr>
                                        <p:cTn id="75" dur="900" decel="100000" fill="hold"/>
                                        <p:tgtEl>
                                          <p:spTgt spid="95"/>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95"/>
                                        </p:tgtEl>
                                        <p:attrNameLst>
                                          <p:attrName>ppt_y</p:attrName>
                                        </p:attrNameLst>
                                      </p:cBhvr>
                                      <p:tavLst>
                                        <p:tav tm="0">
                                          <p:val>
                                            <p:strVal val="#ppt_y-.03"/>
                                          </p:val>
                                        </p:tav>
                                        <p:tav tm="100000">
                                          <p:val>
                                            <p:strVal val="#ppt_y"/>
                                          </p:val>
                                        </p:tav>
                                      </p:tavLst>
                                    </p:anim>
                                  </p:childTnLst>
                                </p:cTn>
                              </p:par>
                              <p:par>
                                <p:cTn id="77" presetID="37"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1000"/>
                                        <p:tgtEl>
                                          <p:spTgt spid="94"/>
                                        </p:tgtEl>
                                      </p:cBhvr>
                                    </p:animEffect>
                                    <p:anim calcmode="lin" valueType="num">
                                      <p:cBhvr>
                                        <p:cTn id="80" dur="1000" fill="hold"/>
                                        <p:tgtEl>
                                          <p:spTgt spid="94"/>
                                        </p:tgtEl>
                                        <p:attrNameLst>
                                          <p:attrName>ppt_x</p:attrName>
                                        </p:attrNameLst>
                                      </p:cBhvr>
                                      <p:tavLst>
                                        <p:tav tm="0">
                                          <p:val>
                                            <p:strVal val="#ppt_x"/>
                                          </p:val>
                                        </p:tav>
                                        <p:tav tm="100000">
                                          <p:val>
                                            <p:strVal val="#ppt_x"/>
                                          </p:val>
                                        </p:tav>
                                      </p:tavLst>
                                    </p:anim>
                                    <p:anim calcmode="lin" valueType="num">
                                      <p:cBhvr>
                                        <p:cTn id="81" dur="900" decel="100000" fill="hold"/>
                                        <p:tgtEl>
                                          <p:spTgt spid="94"/>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94"/>
                                        </p:tgtEl>
                                        <p:attrNameLst>
                                          <p:attrName>ppt_y</p:attrName>
                                        </p:attrNameLst>
                                      </p:cBhvr>
                                      <p:tavLst>
                                        <p:tav tm="0">
                                          <p:val>
                                            <p:strVal val="#ppt_y-.03"/>
                                          </p:val>
                                        </p:tav>
                                        <p:tav tm="100000">
                                          <p:val>
                                            <p:strVal val="#ppt_y"/>
                                          </p:val>
                                        </p:tav>
                                      </p:tavLst>
                                    </p:anim>
                                  </p:childTnLst>
                                </p:cTn>
                              </p:par>
                              <p:par>
                                <p:cTn id="83" presetID="37" presetClass="entr" presetSubtype="0" fill="hold" nodeType="withEffect">
                                  <p:stCondLst>
                                    <p:cond delay="0"/>
                                  </p:stCondLst>
                                  <p:childTnLst>
                                    <p:set>
                                      <p:cBhvr>
                                        <p:cTn id="84" dur="1" fill="hold">
                                          <p:stCondLst>
                                            <p:cond delay="0"/>
                                          </p:stCondLst>
                                        </p:cTn>
                                        <p:tgtEl>
                                          <p:spTgt spid="98"/>
                                        </p:tgtEl>
                                        <p:attrNameLst>
                                          <p:attrName>style.visibility</p:attrName>
                                        </p:attrNameLst>
                                      </p:cBhvr>
                                      <p:to>
                                        <p:strVal val="visible"/>
                                      </p:to>
                                    </p:set>
                                    <p:animEffect transition="in" filter="fade">
                                      <p:cBhvr>
                                        <p:cTn id="85" dur="1000"/>
                                        <p:tgtEl>
                                          <p:spTgt spid="98"/>
                                        </p:tgtEl>
                                      </p:cBhvr>
                                    </p:animEffect>
                                    <p:anim calcmode="lin" valueType="num">
                                      <p:cBhvr>
                                        <p:cTn id="86" dur="1000" fill="hold"/>
                                        <p:tgtEl>
                                          <p:spTgt spid="98"/>
                                        </p:tgtEl>
                                        <p:attrNameLst>
                                          <p:attrName>ppt_x</p:attrName>
                                        </p:attrNameLst>
                                      </p:cBhvr>
                                      <p:tavLst>
                                        <p:tav tm="0">
                                          <p:val>
                                            <p:strVal val="#ppt_x"/>
                                          </p:val>
                                        </p:tav>
                                        <p:tav tm="100000">
                                          <p:val>
                                            <p:strVal val="#ppt_x"/>
                                          </p:val>
                                        </p:tav>
                                      </p:tavLst>
                                    </p:anim>
                                    <p:anim calcmode="lin" valueType="num">
                                      <p:cBhvr>
                                        <p:cTn id="87" dur="900" decel="100000" fill="hold"/>
                                        <p:tgtEl>
                                          <p:spTgt spid="98"/>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98"/>
                                        </p:tgtEl>
                                        <p:attrNameLst>
                                          <p:attrName>ppt_y</p:attrName>
                                        </p:attrNameLst>
                                      </p:cBhvr>
                                      <p:tavLst>
                                        <p:tav tm="0">
                                          <p:val>
                                            <p:strVal val="#ppt_y-.03"/>
                                          </p:val>
                                        </p:tav>
                                        <p:tav tm="100000">
                                          <p:val>
                                            <p:strVal val="#ppt_y"/>
                                          </p:val>
                                        </p:tav>
                                      </p:tavLst>
                                    </p:anim>
                                  </p:childTnLst>
                                </p:cTn>
                              </p:par>
                            </p:childTnLst>
                          </p:cTn>
                        </p:par>
                        <p:par>
                          <p:cTn id="89" fill="hold">
                            <p:stCondLst>
                              <p:cond delay="2500"/>
                            </p:stCondLst>
                            <p:childTnLst>
                              <p:par>
                                <p:cTn id="90" presetID="37" presetClass="entr" presetSubtype="0" fill="hold" grpId="0" nodeType="after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fade">
                                      <p:cBhvr>
                                        <p:cTn id="92" dur="1000"/>
                                        <p:tgtEl>
                                          <p:spTgt spid="91"/>
                                        </p:tgtEl>
                                      </p:cBhvr>
                                    </p:animEffect>
                                    <p:anim calcmode="lin" valueType="num">
                                      <p:cBhvr>
                                        <p:cTn id="93" dur="1000" fill="hold"/>
                                        <p:tgtEl>
                                          <p:spTgt spid="91"/>
                                        </p:tgtEl>
                                        <p:attrNameLst>
                                          <p:attrName>ppt_x</p:attrName>
                                        </p:attrNameLst>
                                      </p:cBhvr>
                                      <p:tavLst>
                                        <p:tav tm="0">
                                          <p:val>
                                            <p:strVal val="#ppt_x"/>
                                          </p:val>
                                        </p:tav>
                                        <p:tav tm="100000">
                                          <p:val>
                                            <p:strVal val="#ppt_x"/>
                                          </p:val>
                                        </p:tav>
                                      </p:tavLst>
                                    </p:anim>
                                    <p:anim calcmode="lin" valueType="num">
                                      <p:cBhvr>
                                        <p:cTn id="94" dur="900" decel="100000" fill="hold"/>
                                        <p:tgtEl>
                                          <p:spTgt spid="91"/>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91"/>
                                        </p:tgtEl>
                                        <p:attrNameLst>
                                          <p:attrName>ppt_y</p:attrName>
                                        </p:attrNameLst>
                                      </p:cBhvr>
                                      <p:tavLst>
                                        <p:tav tm="0">
                                          <p:val>
                                            <p:strVal val="#ppt_y-.03"/>
                                          </p:val>
                                        </p:tav>
                                        <p:tav tm="100000">
                                          <p:val>
                                            <p:strVal val="#ppt_y"/>
                                          </p:val>
                                        </p:tav>
                                      </p:tavLst>
                                    </p:anim>
                                  </p:childTnLst>
                                </p:cTn>
                              </p:par>
                              <p:par>
                                <p:cTn id="96" presetID="37" presetClass="entr" presetSubtype="0" fill="hold" grpId="0" nodeType="withEffect">
                                  <p:stCondLst>
                                    <p:cond delay="0"/>
                                  </p:stCondLst>
                                  <p:childTnLst>
                                    <p:set>
                                      <p:cBhvr>
                                        <p:cTn id="97" dur="1" fill="hold">
                                          <p:stCondLst>
                                            <p:cond delay="0"/>
                                          </p:stCondLst>
                                        </p:cTn>
                                        <p:tgtEl>
                                          <p:spTgt spid="90"/>
                                        </p:tgtEl>
                                        <p:attrNameLst>
                                          <p:attrName>style.visibility</p:attrName>
                                        </p:attrNameLst>
                                      </p:cBhvr>
                                      <p:to>
                                        <p:strVal val="visible"/>
                                      </p:to>
                                    </p:set>
                                    <p:animEffect transition="in" filter="fade">
                                      <p:cBhvr>
                                        <p:cTn id="98" dur="1000"/>
                                        <p:tgtEl>
                                          <p:spTgt spid="90"/>
                                        </p:tgtEl>
                                      </p:cBhvr>
                                    </p:animEffect>
                                    <p:anim calcmode="lin" valueType="num">
                                      <p:cBhvr>
                                        <p:cTn id="99" dur="1000" fill="hold"/>
                                        <p:tgtEl>
                                          <p:spTgt spid="90"/>
                                        </p:tgtEl>
                                        <p:attrNameLst>
                                          <p:attrName>ppt_x</p:attrName>
                                        </p:attrNameLst>
                                      </p:cBhvr>
                                      <p:tavLst>
                                        <p:tav tm="0">
                                          <p:val>
                                            <p:strVal val="#ppt_x"/>
                                          </p:val>
                                        </p:tav>
                                        <p:tav tm="100000">
                                          <p:val>
                                            <p:strVal val="#ppt_x"/>
                                          </p:val>
                                        </p:tav>
                                      </p:tavLst>
                                    </p:anim>
                                    <p:anim calcmode="lin" valueType="num">
                                      <p:cBhvr>
                                        <p:cTn id="100" dur="900" decel="100000" fill="hold"/>
                                        <p:tgtEl>
                                          <p:spTgt spid="90"/>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90"/>
                                        </p:tgtEl>
                                        <p:attrNameLst>
                                          <p:attrName>ppt_y</p:attrName>
                                        </p:attrNameLst>
                                      </p:cBhvr>
                                      <p:tavLst>
                                        <p:tav tm="0">
                                          <p:val>
                                            <p:strVal val="#ppt_y-.03"/>
                                          </p:val>
                                        </p:tav>
                                        <p:tav tm="100000">
                                          <p:val>
                                            <p:strVal val="#ppt_y"/>
                                          </p:val>
                                        </p:tav>
                                      </p:tavLst>
                                    </p:anim>
                                  </p:childTnLst>
                                </p:cTn>
                              </p:par>
                            </p:childTnLst>
                          </p:cTn>
                        </p:par>
                        <p:par>
                          <p:cTn id="102" fill="hold">
                            <p:stCondLst>
                              <p:cond delay="3500"/>
                            </p:stCondLst>
                            <p:childTnLst>
                              <p:par>
                                <p:cTn id="103" presetID="37" presetClass="entr" presetSubtype="0" fill="hold" grpId="0" nodeType="afterEffect">
                                  <p:stCondLst>
                                    <p:cond delay="0"/>
                                  </p:stCondLst>
                                  <p:childTnLst>
                                    <p:set>
                                      <p:cBhvr>
                                        <p:cTn id="104" dur="1" fill="hold">
                                          <p:stCondLst>
                                            <p:cond delay="0"/>
                                          </p:stCondLst>
                                        </p:cTn>
                                        <p:tgtEl>
                                          <p:spTgt spid="97"/>
                                        </p:tgtEl>
                                        <p:attrNameLst>
                                          <p:attrName>style.visibility</p:attrName>
                                        </p:attrNameLst>
                                      </p:cBhvr>
                                      <p:to>
                                        <p:strVal val="visible"/>
                                      </p:to>
                                    </p:set>
                                    <p:animEffect transition="in" filter="fade">
                                      <p:cBhvr>
                                        <p:cTn id="105" dur="1000"/>
                                        <p:tgtEl>
                                          <p:spTgt spid="97"/>
                                        </p:tgtEl>
                                      </p:cBhvr>
                                    </p:animEffect>
                                    <p:anim calcmode="lin" valueType="num">
                                      <p:cBhvr>
                                        <p:cTn id="106" dur="1000" fill="hold"/>
                                        <p:tgtEl>
                                          <p:spTgt spid="97"/>
                                        </p:tgtEl>
                                        <p:attrNameLst>
                                          <p:attrName>ppt_x</p:attrName>
                                        </p:attrNameLst>
                                      </p:cBhvr>
                                      <p:tavLst>
                                        <p:tav tm="0">
                                          <p:val>
                                            <p:strVal val="#ppt_x"/>
                                          </p:val>
                                        </p:tav>
                                        <p:tav tm="100000">
                                          <p:val>
                                            <p:strVal val="#ppt_x"/>
                                          </p:val>
                                        </p:tav>
                                      </p:tavLst>
                                    </p:anim>
                                    <p:anim calcmode="lin" valueType="num">
                                      <p:cBhvr>
                                        <p:cTn id="107" dur="900" decel="100000" fill="hold"/>
                                        <p:tgtEl>
                                          <p:spTgt spid="97"/>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97"/>
                                        </p:tgtEl>
                                        <p:attrNameLst>
                                          <p:attrName>ppt_y</p:attrName>
                                        </p:attrNameLst>
                                      </p:cBhvr>
                                      <p:tavLst>
                                        <p:tav tm="0">
                                          <p:val>
                                            <p:strVal val="#ppt_y-.03"/>
                                          </p:val>
                                        </p:tav>
                                        <p:tav tm="100000">
                                          <p:val>
                                            <p:strVal val="#ppt_y"/>
                                          </p:val>
                                        </p:tav>
                                      </p:tavLst>
                                    </p:anim>
                                  </p:childTnLst>
                                </p:cTn>
                              </p:par>
                              <p:par>
                                <p:cTn id="109" presetID="37" presetClass="entr" presetSubtype="0" fill="hold" grpId="0" nodeType="withEffect">
                                  <p:stCondLst>
                                    <p:cond delay="0"/>
                                  </p:stCondLst>
                                  <p:childTnLst>
                                    <p:set>
                                      <p:cBhvr>
                                        <p:cTn id="110" dur="1" fill="hold">
                                          <p:stCondLst>
                                            <p:cond delay="0"/>
                                          </p:stCondLst>
                                        </p:cTn>
                                        <p:tgtEl>
                                          <p:spTgt spid="96"/>
                                        </p:tgtEl>
                                        <p:attrNameLst>
                                          <p:attrName>style.visibility</p:attrName>
                                        </p:attrNameLst>
                                      </p:cBhvr>
                                      <p:to>
                                        <p:strVal val="visible"/>
                                      </p:to>
                                    </p:set>
                                    <p:animEffect transition="in" filter="fade">
                                      <p:cBhvr>
                                        <p:cTn id="111" dur="1000"/>
                                        <p:tgtEl>
                                          <p:spTgt spid="96"/>
                                        </p:tgtEl>
                                      </p:cBhvr>
                                    </p:animEffect>
                                    <p:anim calcmode="lin" valueType="num">
                                      <p:cBhvr>
                                        <p:cTn id="112" dur="1000" fill="hold"/>
                                        <p:tgtEl>
                                          <p:spTgt spid="96"/>
                                        </p:tgtEl>
                                        <p:attrNameLst>
                                          <p:attrName>ppt_x</p:attrName>
                                        </p:attrNameLst>
                                      </p:cBhvr>
                                      <p:tavLst>
                                        <p:tav tm="0">
                                          <p:val>
                                            <p:strVal val="#ppt_x"/>
                                          </p:val>
                                        </p:tav>
                                        <p:tav tm="100000">
                                          <p:val>
                                            <p:strVal val="#ppt_x"/>
                                          </p:val>
                                        </p:tav>
                                      </p:tavLst>
                                    </p:anim>
                                    <p:anim calcmode="lin" valueType="num">
                                      <p:cBhvr>
                                        <p:cTn id="113" dur="900" decel="100000" fill="hold"/>
                                        <p:tgtEl>
                                          <p:spTgt spid="96"/>
                                        </p:tgtEl>
                                        <p:attrNameLst>
                                          <p:attrName>ppt_y</p:attrName>
                                        </p:attrNameLst>
                                      </p:cBhvr>
                                      <p:tavLst>
                                        <p:tav tm="0">
                                          <p:val>
                                            <p:strVal val="#ppt_y+1"/>
                                          </p:val>
                                        </p:tav>
                                        <p:tav tm="100000">
                                          <p:val>
                                            <p:strVal val="#ppt_y-.03"/>
                                          </p:val>
                                        </p:tav>
                                      </p:tavLst>
                                    </p:anim>
                                    <p:anim calcmode="lin" valueType="num">
                                      <p:cBhvr>
                                        <p:cTn id="114" dur="100" accel="100000" fill="hold">
                                          <p:stCondLst>
                                            <p:cond delay="900"/>
                                          </p:stCondLst>
                                        </p:cTn>
                                        <p:tgtEl>
                                          <p:spTgt spid="9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88" grpId="0"/>
      <p:bldP spid="89" grpId="0"/>
      <p:bldP spid="90" grpId="0"/>
      <p:bldP spid="91" grpId="0"/>
      <p:bldP spid="94" grpId="0"/>
      <p:bldP spid="95" grpId="0"/>
      <p:bldP spid="96" grpId="0"/>
      <p:bldP spid="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descr="3c5290d7b3a0b661466920bfcf45340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843280"/>
            <a:ext cx="2817495" cy="2142490"/>
          </a:xfrm>
          <a:prstGeom prst="rect">
            <a:avLst/>
          </a:prstGeom>
        </p:spPr>
      </p:pic>
      <p:pic>
        <p:nvPicPr>
          <p:cNvPr id="31" name="图片 30" descr="b2c8b8675b674c6f59d69c54427631c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92544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3" name="文本框 12"/>
          <p:cNvSpPr txBox="1"/>
          <p:nvPr/>
        </p:nvSpPr>
        <p:spPr>
          <a:xfrm>
            <a:off x="812165" y="2118995"/>
            <a:ext cx="2883535"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a:t>
            </a: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14" name="文本框 13"/>
          <p:cNvSpPr txBox="1"/>
          <p:nvPr/>
        </p:nvSpPr>
        <p:spPr>
          <a:xfrm>
            <a:off x="812800" y="1783080"/>
            <a:ext cx="2882265" cy="350520"/>
          </a:xfrm>
          <a:prstGeom prst="rect">
            <a:avLst/>
          </a:prstGeom>
          <a:noFill/>
          <a:effectLst/>
        </p:spPr>
        <p:txBody>
          <a:bodyPr wrap="square" rtlCol="0">
            <a:spAutoFit/>
          </a:bodyPr>
          <a:lstStyle/>
          <a:p>
            <a:pPr algn="dist"/>
            <a:r>
              <a:rPr lang="en-US" altLang="zh-CN" sz="1700" b="1" smtClean="0">
                <a:solidFill>
                  <a:srgbClr val="673314"/>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8" name="矩形 17"/>
          <p:cNvSpPr/>
          <p:nvPr/>
        </p:nvSpPr>
        <p:spPr>
          <a:xfrm>
            <a:off x="874395" y="2705100"/>
            <a:ext cx="2827655" cy="145415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11530" y="4242435"/>
            <a:ext cx="2883535"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a:t>
            </a: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3" name="矩形 2"/>
          <p:cNvSpPr/>
          <p:nvPr/>
        </p:nvSpPr>
        <p:spPr>
          <a:xfrm>
            <a:off x="875030" y="4821555"/>
            <a:ext cx="2827655" cy="145415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260215" y="1450340"/>
            <a:ext cx="6957695" cy="3957955"/>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904095" y="835660"/>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9901238" y="791845"/>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1" name="文本框 10"/>
          <p:cNvSpPr txBox="1"/>
          <p:nvPr/>
        </p:nvSpPr>
        <p:spPr>
          <a:xfrm>
            <a:off x="8955405" y="1143000"/>
            <a:ext cx="2289810" cy="243840"/>
          </a:xfrm>
          <a:prstGeom prst="rect">
            <a:avLst/>
          </a:prstGeom>
          <a:noFill/>
          <a:effectLst/>
        </p:spPr>
        <p:txBody>
          <a:bodyPr wrap="square" rtlCol="0">
            <a:spAutoFit/>
          </a:bodyPr>
          <a:lstStyle/>
          <a:p>
            <a:pPr algn="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a:t>
            </a:r>
          </a:p>
        </p:txBody>
      </p:sp>
      <p:sp>
        <p:nvSpPr>
          <p:cNvPr id="24" name="矩形 23"/>
          <p:cNvSpPr/>
          <p:nvPr/>
        </p:nvSpPr>
        <p:spPr>
          <a:xfrm>
            <a:off x="11370310" y="1450340"/>
            <a:ext cx="226695" cy="3957955"/>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7" name="图片 6"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2" name="图片 11"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800"/>
                                        <p:tgtEl>
                                          <p:spTgt spid="13"/>
                                        </p:tgtEl>
                                      </p:cBhvr>
                                    </p:animEffect>
                                    <p:anim calcmode="lin" valueType="num">
                                      <p:cBhvr>
                                        <p:cTn id="13" dur="800" fill="hold"/>
                                        <p:tgtEl>
                                          <p:spTgt spid="13"/>
                                        </p:tgtEl>
                                        <p:attrNameLst>
                                          <p:attrName>ppt_x</p:attrName>
                                        </p:attrNameLst>
                                      </p:cBhvr>
                                      <p:tavLst>
                                        <p:tav tm="0">
                                          <p:val>
                                            <p:strVal val="#ppt_x"/>
                                          </p:val>
                                        </p:tav>
                                        <p:tav tm="100000">
                                          <p:val>
                                            <p:strVal val="#ppt_x"/>
                                          </p:val>
                                        </p:tav>
                                      </p:tavLst>
                                    </p:anim>
                                    <p:anim calcmode="lin" valueType="num">
                                      <p:cBhvr>
                                        <p:cTn id="14" dur="8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800"/>
                                        <p:tgtEl>
                                          <p:spTgt spid="14"/>
                                        </p:tgtEl>
                                      </p:cBhvr>
                                    </p:animEffect>
                                    <p:anim calcmode="lin" valueType="num">
                                      <p:cBhvr>
                                        <p:cTn id="18" dur="800" fill="hold"/>
                                        <p:tgtEl>
                                          <p:spTgt spid="14"/>
                                        </p:tgtEl>
                                        <p:attrNameLst>
                                          <p:attrName>ppt_x</p:attrName>
                                        </p:attrNameLst>
                                      </p:cBhvr>
                                      <p:tavLst>
                                        <p:tav tm="0">
                                          <p:val>
                                            <p:strVal val="#ppt_x"/>
                                          </p:val>
                                        </p:tav>
                                        <p:tav tm="100000">
                                          <p:val>
                                            <p:strVal val="#ppt_x"/>
                                          </p:val>
                                        </p:tav>
                                      </p:tavLst>
                                    </p:anim>
                                    <p:anim calcmode="lin" valueType="num">
                                      <p:cBhvr>
                                        <p:cTn id="19" dur="8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800"/>
                                        <p:tgtEl>
                                          <p:spTgt spid="2"/>
                                        </p:tgtEl>
                                      </p:cBhvr>
                                    </p:animEffect>
                                    <p:anim calcmode="lin" valueType="num">
                                      <p:cBhvr>
                                        <p:cTn id="23" dur="800" fill="hold"/>
                                        <p:tgtEl>
                                          <p:spTgt spid="2"/>
                                        </p:tgtEl>
                                        <p:attrNameLst>
                                          <p:attrName>ppt_x</p:attrName>
                                        </p:attrNameLst>
                                      </p:cBhvr>
                                      <p:tavLst>
                                        <p:tav tm="0">
                                          <p:val>
                                            <p:strVal val="#ppt_x"/>
                                          </p:val>
                                        </p:tav>
                                        <p:tav tm="100000">
                                          <p:val>
                                            <p:strVal val="#ppt_x"/>
                                          </p:val>
                                        </p:tav>
                                      </p:tavLst>
                                    </p:anim>
                                    <p:anim calcmode="lin" valueType="num">
                                      <p:cBhvr>
                                        <p:cTn id="24" dur="8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800"/>
                                        <p:tgtEl>
                                          <p:spTgt spid="10"/>
                                        </p:tgtEl>
                                      </p:cBhvr>
                                    </p:animEffect>
                                    <p:anim calcmode="lin" valueType="num">
                                      <p:cBhvr>
                                        <p:cTn id="28" dur="800" fill="hold"/>
                                        <p:tgtEl>
                                          <p:spTgt spid="10"/>
                                        </p:tgtEl>
                                        <p:attrNameLst>
                                          <p:attrName>ppt_x</p:attrName>
                                        </p:attrNameLst>
                                      </p:cBhvr>
                                      <p:tavLst>
                                        <p:tav tm="0">
                                          <p:val>
                                            <p:strVal val="#ppt_x"/>
                                          </p:val>
                                        </p:tav>
                                        <p:tav tm="100000">
                                          <p:val>
                                            <p:strVal val="#ppt_x"/>
                                          </p:val>
                                        </p:tav>
                                      </p:tavLst>
                                    </p:anim>
                                    <p:anim calcmode="lin" valueType="num">
                                      <p:cBhvr>
                                        <p:cTn id="29" dur="800" fill="hold"/>
                                        <p:tgtEl>
                                          <p:spTgt spid="1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800"/>
                                        <p:tgtEl>
                                          <p:spTgt spid="11"/>
                                        </p:tgtEl>
                                      </p:cBhvr>
                                    </p:animEffect>
                                    <p:anim calcmode="lin" valueType="num">
                                      <p:cBhvr>
                                        <p:cTn id="33" dur="800" fill="hold"/>
                                        <p:tgtEl>
                                          <p:spTgt spid="11"/>
                                        </p:tgtEl>
                                        <p:attrNameLst>
                                          <p:attrName>ppt_x</p:attrName>
                                        </p:attrNameLst>
                                      </p:cBhvr>
                                      <p:tavLst>
                                        <p:tav tm="0">
                                          <p:val>
                                            <p:strVal val="#ppt_x"/>
                                          </p:val>
                                        </p:tav>
                                        <p:tav tm="100000">
                                          <p:val>
                                            <p:strVal val="#ppt_x"/>
                                          </p:val>
                                        </p:tav>
                                      </p:tavLst>
                                    </p:anim>
                                    <p:anim calcmode="lin" valueType="num">
                                      <p:cBhvr>
                                        <p:cTn id="34" dur="8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4" grpId="0" bldLvl="0" animBg="1"/>
      <p:bldP spid="2" grpId="0" bldLvl="0" animBg="1"/>
      <p:bldP spid="10" grpId="0" bldLvl="0" animBg="1"/>
      <p:bldP spid="11"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92544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3" name="文本框 12"/>
          <p:cNvSpPr txBox="1"/>
          <p:nvPr/>
        </p:nvSpPr>
        <p:spPr>
          <a:xfrm>
            <a:off x="811530" y="5034915"/>
            <a:ext cx="2883535"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a:t>
            </a: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14" name="文本框 13"/>
          <p:cNvSpPr txBox="1"/>
          <p:nvPr/>
        </p:nvSpPr>
        <p:spPr>
          <a:xfrm>
            <a:off x="812800" y="1783080"/>
            <a:ext cx="288226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8" name="矩形 17"/>
          <p:cNvSpPr/>
          <p:nvPr/>
        </p:nvSpPr>
        <p:spPr>
          <a:xfrm>
            <a:off x="867410" y="2169795"/>
            <a:ext cx="2827655" cy="2471420"/>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67410" y="4684395"/>
            <a:ext cx="2882265" cy="350520"/>
          </a:xfrm>
          <a:prstGeom prst="rect">
            <a:avLst/>
          </a:prstGeom>
          <a:noFill/>
          <a:effectLst/>
        </p:spPr>
        <p:txBody>
          <a:bodyPr wrap="square" rtlCol="0">
            <a:spAutoFit/>
          </a:bodyPr>
          <a:lstStyle/>
          <a:p>
            <a:pPr algn="dist"/>
            <a:r>
              <a:rPr lang="en-US" altLang="zh-CN" sz="1700" b="1" smtClean="0">
                <a:solidFill>
                  <a:srgbClr val="D7B539"/>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4" name="矩形 3"/>
          <p:cNvSpPr/>
          <p:nvPr/>
        </p:nvSpPr>
        <p:spPr>
          <a:xfrm>
            <a:off x="4260215" y="1450023"/>
            <a:ext cx="6957695" cy="3957955"/>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286490" y="1450340"/>
            <a:ext cx="226695" cy="3957955"/>
          </a:xfrm>
          <a:prstGeom prst="rect">
            <a:avLst/>
          </a:prstGeom>
          <a:solidFill>
            <a:srgbClr val="FEFEA3">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961130" y="1450023"/>
            <a:ext cx="226695" cy="3957955"/>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12915" y="654050"/>
            <a:ext cx="1011555" cy="70739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7824470" y="878840"/>
            <a:ext cx="3393440"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sp>
        <p:nvSpPr>
          <p:cNvPr id="10" name="文本框 9"/>
          <p:cNvSpPr txBox="1"/>
          <p:nvPr/>
        </p:nvSpPr>
        <p:spPr>
          <a:xfrm>
            <a:off x="7824153" y="626110"/>
            <a:ext cx="1553845" cy="304800"/>
          </a:xfrm>
          <a:prstGeom prst="rect">
            <a:avLst/>
          </a:prstGeom>
          <a:noFill/>
          <a:effectLst/>
        </p:spPr>
        <p:txBody>
          <a:bodyPr wrap="square" rtlCol="0">
            <a:spAutoFit/>
          </a:bodyPr>
          <a:lstStyle/>
          <a:p>
            <a:pPr algn="just"/>
            <a:r>
              <a:rPr lang="en-US" altLang="zh-CN" sz="1400" b="1"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7" name="矩形 6"/>
          <p:cNvSpPr/>
          <p:nvPr/>
        </p:nvSpPr>
        <p:spPr>
          <a:xfrm>
            <a:off x="4260215" y="545020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257358" y="540639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2" name="文本框 11"/>
          <p:cNvSpPr txBox="1"/>
          <p:nvPr/>
        </p:nvSpPr>
        <p:spPr>
          <a:xfrm>
            <a:off x="5671185" y="5445760"/>
            <a:ext cx="2289810" cy="243840"/>
          </a:xfrm>
          <a:prstGeom prst="rect">
            <a:avLst/>
          </a:prstGeom>
          <a:noFill/>
          <a:effectLst/>
        </p:spPr>
        <p:txBody>
          <a:bodyPr wrap="square" rtlCol="0">
            <a:spAutoFit/>
          </a:bodyPr>
          <a:lstStyle/>
          <a:p>
            <a:pPr algn="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a:t>
            </a:r>
          </a:p>
        </p:txBody>
      </p:sp>
      <p:pic>
        <p:nvPicPr>
          <p:cNvPr id="30" name="图片 29"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9" name="图片 8"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5" name="图片 14"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800"/>
                                        <p:tgtEl>
                                          <p:spTgt spid="13"/>
                                        </p:tgtEl>
                                      </p:cBhvr>
                                    </p:animEffect>
                                    <p:anim calcmode="lin" valueType="num">
                                      <p:cBhvr>
                                        <p:cTn id="13" dur="800" fill="hold"/>
                                        <p:tgtEl>
                                          <p:spTgt spid="13"/>
                                        </p:tgtEl>
                                        <p:attrNameLst>
                                          <p:attrName>ppt_x</p:attrName>
                                        </p:attrNameLst>
                                      </p:cBhvr>
                                      <p:tavLst>
                                        <p:tav tm="0">
                                          <p:val>
                                            <p:strVal val="#ppt_x"/>
                                          </p:val>
                                        </p:tav>
                                        <p:tav tm="100000">
                                          <p:val>
                                            <p:strVal val="#ppt_x"/>
                                          </p:val>
                                        </p:tav>
                                      </p:tavLst>
                                    </p:anim>
                                    <p:anim calcmode="lin" valueType="num">
                                      <p:cBhvr>
                                        <p:cTn id="14" dur="8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800"/>
                                        <p:tgtEl>
                                          <p:spTgt spid="14"/>
                                        </p:tgtEl>
                                      </p:cBhvr>
                                    </p:animEffect>
                                    <p:anim calcmode="lin" valueType="num">
                                      <p:cBhvr>
                                        <p:cTn id="18" dur="800" fill="hold"/>
                                        <p:tgtEl>
                                          <p:spTgt spid="14"/>
                                        </p:tgtEl>
                                        <p:attrNameLst>
                                          <p:attrName>ppt_x</p:attrName>
                                        </p:attrNameLst>
                                      </p:cBhvr>
                                      <p:tavLst>
                                        <p:tav tm="0">
                                          <p:val>
                                            <p:strVal val="#ppt_x"/>
                                          </p:val>
                                        </p:tav>
                                        <p:tav tm="100000">
                                          <p:val>
                                            <p:strVal val="#ppt_x"/>
                                          </p:val>
                                        </p:tav>
                                      </p:tavLst>
                                    </p:anim>
                                    <p:anim calcmode="lin" valueType="num">
                                      <p:cBhvr>
                                        <p:cTn id="19" dur="8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800"/>
                                        <p:tgtEl>
                                          <p:spTgt spid="2"/>
                                        </p:tgtEl>
                                      </p:cBhvr>
                                    </p:animEffect>
                                    <p:anim calcmode="lin" valueType="num">
                                      <p:cBhvr>
                                        <p:cTn id="23" dur="800" fill="hold"/>
                                        <p:tgtEl>
                                          <p:spTgt spid="2"/>
                                        </p:tgtEl>
                                        <p:attrNameLst>
                                          <p:attrName>ppt_x</p:attrName>
                                        </p:attrNameLst>
                                      </p:cBhvr>
                                      <p:tavLst>
                                        <p:tav tm="0">
                                          <p:val>
                                            <p:strVal val="#ppt_x"/>
                                          </p:val>
                                        </p:tav>
                                        <p:tav tm="100000">
                                          <p:val>
                                            <p:strVal val="#ppt_x"/>
                                          </p:val>
                                        </p:tav>
                                      </p:tavLst>
                                    </p:anim>
                                    <p:anim calcmode="lin" valueType="num">
                                      <p:cBhvr>
                                        <p:cTn id="24" dur="800" fill="hold"/>
                                        <p:tgtEl>
                                          <p:spTgt spid="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800"/>
                                        <p:tgtEl>
                                          <p:spTgt spid="28"/>
                                        </p:tgtEl>
                                      </p:cBhvr>
                                    </p:animEffect>
                                    <p:anim calcmode="lin" valueType="num">
                                      <p:cBhvr>
                                        <p:cTn id="28" dur="800" fill="hold"/>
                                        <p:tgtEl>
                                          <p:spTgt spid="28"/>
                                        </p:tgtEl>
                                        <p:attrNameLst>
                                          <p:attrName>ppt_x</p:attrName>
                                        </p:attrNameLst>
                                      </p:cBhvr>
                                      <p:tavLst>
                                        <p:tav tm="0">
                                          <p:val>
                                            <p:strVal val="#ppt_x"/>
                                          </p:val>
                                        </p:tav>
                                        <p:tav tm="100000">
                                          <p:val>
                                            <p:strVal val="#ppt_x"/>
                                          </p:val>
                                        </p:tav>
                                      </p:tavLst>
                                    </p:anim>
                                    <p:anim calcmode="lin" valueType="num">
                                      <p:cBhvr>
                                        <p:cTn id="29" dur="800" fill="hold"/>
                                        <p:tgtEl>
                                          <p:spTgt spid="2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800"/>
                                        <p:tgtEl>
                                          <p:spTgt spid="10"/>
                                        </p:tgtEl>
                                      </p:cBhvr>
                                    </p:animEffect>
                                    <p:anim calcmode="lin" valueType="num">
                                      <p:cBhvr>
                                        <p:cTn id="33" dur="800" fill="hold"/>
                                        <p:tgtEl>
                                          <p:spTgt spid="10"/>
                                        </p:tgtEl>
                                        <p:attrNameLst>
                                          <p:attrName>ppt_x</p:attrName>
                                        </p:attrNameLst>
                                      </p:cBhvr>
                                      <p:tavLst>
                                        <p:tav tm="0">
                                          <p:val>
                                            <p:strVal val="#ppt_x"/>
                                          </p:val>
                                        </p:tav>
                                        <p:tav tm="100000">
                                          <p:val>
                                            <p:strVal val="#ppt_x"/>
                                          </p:val>
                                        </p:tav>
                                      </p:tavLst>
                                    </p:anim>
                                    <p:anim calcmode="lin" valueType="num">
                                      <p:cBhvr>
                                        <p:cTn id="34" dur="800" fill="hold"/>
                                        <p:tgtEl>
                                          <p:spTgt spid="1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800"/>
                                        <p:tgtEl>
                                          <p:spTgt spid="11"/>
                                        </p:tgtEl>
                                      </p:cBhvr>
                                    </p:animEffect>
                                    <p:anim calcmode="lin" valueType="num">
                                      <p:cBhvr>
                                        <p:cTn id="38" dur="800" fill="hold"/>
                                        <p:tgtEl>
                                          <p:spTgt spid="11"/>
                                        </p:tgtEl>
                                        <p:attrNameLst>
                                          <p:attrName>ppt_x</p:attrName>
                                        </p:attrNameLst>
                                      </p:cBhvr>
                                      <p:tavLst>
                                        <p:tav tm="0">
                                          <p:val>
                                            <p:strVal val="#ppt_x"/>
                                          </p:val>
                                        </p:tav>
                                        <p:tav tm="100000">
                                          <p:val>
                                            <p:strVal val="#ppt_x"/>
                                          </p:val>
                                        </p:tav>
                                      </p:tavLst>
                                    </p:anim>
                                    <p:anim calcmode="lin" valueType="num">
                                      <p:cBhvr>
                                        <p:cTn id="39" dur="800" fill="hold"/>
                                        <p:tgtEl>
                                          <p:spTgt spid="11"/>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800"/>
                                        <p:tgtEl>
                                          <p:spTgt spid="12"/>
                                        </p:tgtEl>
                                      </p:cBhvr>
                                    </p:animEffect>
                                    <p:anim calcmode="lin" valueType="num">
                                      <p:cBhvr>
                                        <p:cTn id="43" dur="800" fill="hold"/>
                                        <p:tgtEl>
                                          <p:spTgt spid="12"/>
                                        </p:tgtEl>
                                        <p:attrNameLst>
                                          <p:attrName>ppt_x</p:attrName>
                                        </p:attrNameLst>
                                      </p:cBhvr>
                                      <p:tavLst>
                                        <p:tav tm="0">
                                          <p:val>
                                            <p:strVal val="#ppt_x"/>
                                          </p:val>
                                        </p:tav>
                                        <p:tav tm="100000">
                                          <p:val>
                                            <p:strVal val="#ppt_x"/>
                                          </p:val>
                                        </p:tav>
                                      </p:tavLst>
                                    </p:anim>
                                    <p:anim calcmode="lin" valueType="num">
                                      <p:cBhvr>
                                        <p:cTn id="44" dur="8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4" grpId="0" bldLvl="0" animBg="1"/>
      <p:bldP spid="2" grpId="0" bldLvl="0" animBg="1"/>
      <p:bldP spid="28" grpId="0" bldLvl="0" animBg="1"/>
      <p:bldP spid="10" grpId="0" bldLvl="0" animBg="1"/>
      <p:bldP spid="11" grpId="0" bldLvl="0" animBg="1"/>
      <p:bldP spid="1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grpSp>
        <p:nvGrpSpPr>
          <p:cNvPr id="49" name="组合 48"/>
          <p:cNvGrpSpPr/>
          <p:nvPr/>
        </p:nvGrpSpPr>
        <p:grpSpPr>
          <a:xfrm>
            <a:off x="3277235" y="3200400"/>
            <a:ext cx="1656080" cy="1656080"/>
            <a:chOff x="4993873" y="2326866"/>
            <a:chExt cx="2204265" cy="2204264"/>
          </a:xfrm>
          <a:effectLst>
            <a:outerShdw blurRad="292100" dist="114300" dir="2700000" algn="tl" rotWithShape="0">
              <a:prstClr val="black">
                <a:alpha val="25000"/>
              </a:prstClr>
            </a:outerShdw>
          </a:effectLst>
        </p:grpSpPr>
        <p:sp>
          <p:nvSpPr>
            <p:cNvPr id="53" name="任意多边形 52"/>
            <p:cNvSpPr/>
            <p:nvPr/>
          </p:nvSpPr>
          <p:spPr>
            <a:xfrm>
              <a:off x="4993873" y="2326866"/>
              <a:ext cx="2204265"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54" name="椭圆 53"/>
            <p:cNvSpPr/>
            <p:nvPr/>
          </p:nvSpPr>
          <p:spPr>
            <a:xfrm>
              <a:off x="5305427" y="2638426"/>
              <a:ext cx="1581151"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55" name="椭圆 54"/>
            <p:cNvSpPr/>
            <p:nvPr/>
          </p:nvSpPr>
          <p:spPr>
            <a:xfrm>
              <a:off x="5370108" y="2708872"/>
              <a:ext cx="1451783" cy="1451783"/>
            </a:xfrm>
            <a:prstGeom prst="ellipse">
              <a:avLst/>
            </a:prstGeom>
            <a:blipFill rotWithShape="1">
              <a:blip r:embed="rId3" cstate="email">
                <a:extLst>
                  <a:ext uri="{28A0092B-C50C-407E-A947-70E740481C1C}">
                    <a14:useLocalDpi xmlns:a14="http://schemas.microsoft.com/office/drawing/2010/main"/>
                  </a:ext>
                </a:extLst>
              </a:blip>
              <a:stretch>
                <a:fillRect/>
              </a:stretch>
            </a:blip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57" name="组合 56"/>
          <p:cNvGrpSpPr/>
          <p:nvPr/>
        </p:nvGrpSpPr>
        <p:grpSpPr>
          <a:xfrm>
            <a:off x="4568825" y="2255520"/>
            <a:ext cx="1656080" cy="1656080"/>
            <a:chOff x="4993868" y="2326868"/>
            <a:chExt cx="2204265" cy="2204265"/>
          </a:xfrm>
          <a:effectLst>
            <a:outerShdw blurRad="292100" dist="114300" dir="2700000" algn="tl" rotWithShape="0">
              <a:prstClr val="black">
                <a:alpha val="25000"/>
              </a:prstClr>
            </a:outerShdw>
          </a:effectLst>
        </p:grpSpPr>
        <p:sp>
          <p:nvSpPr>
            <p:cNvPr id="61" name="任意多边形 6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2" name="椭圆 61"/>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3" name="椭圆 62"/>
            <p:cNvSpPr/>
            <p:nvPr/>
          </p:nvSpPr>
          <p:spPr>
            <a:xfrm>
              <a:off x="5370108" y="2708871"/>
              <a:ext cx="1451783" cy="1451783"/>
            </a:xfrm>
            <a:prstGeom prst="ellipse">
              <a:avLst/>
            </a:prstGeom>
            <a:blipFill rotWithShape="1">
              <a:blip r:embed="rId4" cstate="email">
                <a:extLst>
                  <a:ext uri="{28A0092B-C50C-407E-A947-70E740481C1C}">
                    <a14:useLocalDpi xmlns:a14="http://schemas.microsoft.com/office/drawing/2010/main"/>
                  </a:ext>
                </a:extLst>
              </a:blip>
              <a:stretch>
                <a:fillRect/>
              </a:stretch>
            </a:blip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65" name="组合 64"/>
          <p:cNvGrpSpPr/>
          <p:nvPr/>
        </p:nvGrpSpPr>
        <p:grpSpPr>
          <a:xfrm>
            <a:off x="7133590" y="2255520"/>
            <a:ext cx="1656080" cy="1656080"/>
            <a:chOff x="4993868" y="2326868"/>
            <a:chExt cx="2204265" cy="2204265"/>
          </a:xfrm>
          <a:effectLst>
            <a:outerShdw blurRad="292100" dist="114300" dir="2700000" algn="tl" rotWithShape="0">
              <a:prstClr val="black">
                <a:alpha val="25000"/>
              </a:prstClr>
            </a:outerShdw>
          </a:effectLst>
        </p:grpSpPr>
        <p:sp>
          <p:nvSpPr>
            <p:cNvPr id="69" name="任意多边形 68"/>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0" name="椭圆 6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1" name="椭圆 70"/>
            <p:cNvSpPr/>
            <p:nvPr/>
          </p:nvSpPr>
          <p:spPr>
            <a:xfrm>
              <a:off x="5370108" y="2708871"/>
              <a:ext cx="1451783" cy="1451783"/>
            </a:xfrm>
            <a:prstGeom prst="ellipse">
              <a:avLst/>
            </a:prstGeom>
            <a:blipFill rotWithShape="1">
              <a:blip r:embed="rId5" cstate="email">
                <a:extLst>
                  <a:ext uri="{28A0092B-C50C-407E-A947-70E740481C1C}">
                    <a14:useLocalDpi xmlns:a14="http://schemas.microsoft.com/office/drawing/2010/main"/>
                  </a:ext>
                </a:extLst>
              </a:blip>
              <a:stretch>
                <a:fillRect/>
              </a:stretch>
            </a:blip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73" name="组合 72"/>
          <p:cNvGrpSpPr/>
          <p:nvPr/>
        </p:nvGrpSpPr>
        <p:grpSpPr>
          <a:xfrm>
            <a:off x="5868670" y="3200400"/>
            <a:ext cx="1656080" cy="1656080"/>
            <a:chOff x="4993870" y="2326867"/>
            <a:chExt cx="2204266" cy="2204264"/>
          </a:xfrm>
          <a:effectLst>
            <a:outerShdw blurRad="292100" dist="114300" dir="2700000" algn="tl" rotWithShape="0">
              <a:prstClr val="black">
                <a:alpha val="25000"/>
              </a:prstClr>
            </a:outerShdw>
          </a:effectLst>
        </p:grpSpPr>
        <p:sp>
          <p:nvSpPr>
            <p:cNvPr id="77" name="任意多边形 76"/>
            <p:cNvSpPr/>
            <p:nvPr/>
          </p:nvSpPr>
          <p:spPr>
            <a:xfrm>
              <a:off x="4993870" y="2326867"/>
              <a:ext cx="2204266" cy="220426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81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8" name="椭圆 77"/>
            <p:cNvSpPr/>
            <p:nvPr/>
          </p:nvSpPr>
          <p:spPr>
            <a:xfrm>
              <a:off x="5305427" y="2638425"/>
              <a:ext cx="1581150" cy="1581149"/>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79" name="椭圆 78"/>
            <p:cNvSpPr/>
            <p:nvPr/>
          </p:nvSpPr>
          <p:spPr>
            <a:xfrm>
              <a:off x="5370108" y="2708871"/>
              <a:ext cx="1451783" cy="1451783"/>
            </a:xfrm>
            <a:prstGeom prst="ellipse">
              <a:avLst/>
            </a:prstGeom>
            <a:blipFill rotWithShape="1">
              <a:blip r:embed="rId6" cstate="email">
                <a:extLst>
                  <a:ext uri="{28A0092B-C50C-407E-A947-70E740481C1C}">
                    <a14:useLocalDpi xmlns:a14="http://schemas.microsoft.com/office/drawing/2010/main"/>
                  </a:ext>
                </a:extLst>
              </a:blip>
              <a:stretch>
                <a:fillRect/>
              </a:stretch>
            </a:blip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grpSp>
        <p:nvGrpSpPr>
          <p:cNvPr id="80" name="组合 79"/>
          <p:cNvGrpSpPr/>
          <p:nvPr/>
        </p:nvGrpSpPr>
        <p:grpSpPr>
          <a:xfrm>
            <a:off x="2368587" y="1739048"/>
            <a:ext cx="2684915" cy="949689"/>
            <a:chOff x="2368621" y="1571405"/>
            <a:chExt cx="2684915" cy="949688"/>
          </a:xfrm>
        </p:grpSpPr>
        <p:grpSp>
          <p:nvGrpSpPr>
            <p:cNvPr id="81" name="组合 80"/>
            <p:cNvGrpSpPr/>
            <p:nvPr/>
          </p:nvGrpSpPr>
          <p:grpSpPr>
            <a:xfrm flipH="1">
              <a:off x="2368621" y="1602091"/>
              <a:ext cx="2684915" cy="919002"/>
              <a:chOff x="5947699" y="908862"/>
              <a:chExt cx="2684915" cy="919002"/>
            </a:xfrm>
          </p:grpSpPr>
          <p:grpSp>
            <p:nvGrpSpPr>
              <p:cNvPr id="87" name="组合 86"/>
              <p:cNvGrpSpPr/>
              <p:nvPr/>
            </p:nvGrpSpPr>
            <p:grpSpPr>
              <a:xfrm flipV="1">
                <a:off x="5947699" y="1317986"/>
                <a:ext cx="2684915" cy="333365"/>
                <a:chOff x="5272248" y="4626108"/>
                <a:chExt cx="2684915" cy="333365"/>
              </a:xfrm>
            </p:grpSpPr>
            <p:sp>
              <p:nvSpPr>
                <p:cNvPr id="90" name="椭圆 8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91" name="任意多边形 9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sp>
            <p:nvSpPr>
              <p:cNvPr id="88" name="文本框 94"/>
              <p:cNvSpPr txBox="1"/>
              <p:nvPr/>
            </p:nvSpPr>
            <p:spPr>
              <a:xfrm>
                <a:off x="6852147" y="908862"/>
                <a:ext cx="1780467" cy="396239"/>
              </a:xfrm>
              <a:prstGeom prst="rect">
                <a:avLst/>
              </a:prstGeom>
              <a:noFill/>
            </p:spPr>
            <p:txBody>
              <a:bodyPr wrap="square" rtlCol="0">
                <a:spAutoFit/>
              </a:bodyPr>
              <a:lstStyle/>
              <a:p>
                <a:r>
                  <a:rPr lang="zh-CN" altLang="en-US" sz="2000" dirty="0">
                    <a:solidFill>
                      <a:schemeClr val="tx1"/>
                    </a:solidFill>
                    <a:latin typeface="时尚中黑简体" panose="01010104010101010101" pitchFamily="2" charset="-122"/>
                    <a:ea typeface="时尚中黑简体" panose="01010104010101010101" pitchFamily="2" charset="-122"/>
                  </a:rPr>
                  <a:t>在此添加标题</a:t>
                </a:r>
              </a:p>
            </p:txBody>
          </p:sp>
          <p:sp>
            <p:nvSpPr>
              <p:cNvPr id="89" name="文本框 95"/>
              <p:cNvSpPr txBox="1"/>
              <p:nvPr/>
            </p:nvSpPr>
            <p:spPr>
              <a:xfrm>
                <a:off x="6290683" y="1261445"/>
                <a:ext cx="2341931" cy="566419"/>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此处添加详细文本描述，建议与标题相关并符合整体语言风格。</a:t>
                </a:r>
              </a:p>
            </p:txBody>
          </p:sp>
        </p:grpSp>
        <p:grpSp>
          <p:nvGrpSpPr>
            <p:cNvPr id="82" name="Group 36"/>
            <p:cNvGrpSpPr>
              <a:grpSpLocks noChangeAspect="1"/>
            </p:cNvGrpSpPr>
            <p:nvPr/>
          </p:nvGrpSpPr>
          <p:grpSpPr bwMode="auto">
            <a:xfrm>
              <a:off x="4163076" y="1571405"/>
              <a:ext cx="435595" cy="376235"/>
              <a:chOff x="3321" y="1710"/>
              <a:chExt cx="1042" cy="900"/>
            </a:xfrm>
            <a:solidFill>
              <a:schemeClr val="tx1">
                <a:lumMod val="50000"/>
                <a:lumOff val="50000"/>
                <a:alpha val="40000"/>
              </a:schemeClr>
            </a:solidFill>
          </p:grpSpPr>
          <p:sp>
            <p:nvSpPr>
              <p:cNvPr id="83"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4"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5" name="Rectangle 40"/>
              <p:cNvSpPr>
                <a:spLocks noChangeArrowheads="1"/>
              </p:cNvSpPr>
              <p:nvPr/>
            </p:nvSpPr>
            <p:spPr bwMode="auto">
              <a:xfrm>
                <a:off x="3595" y="2570"/>
                <a:ext cx="495" cy="40"/>
              </a:xfrm>
              <a:prstGeom prst="rect">
                <a:avLst/>
              </a:pr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86" name="Freeform 42"/>
              <p:cNvSpPr/>
              <p:nvPr/>
            </p:nvSpPr>
            <p:spPr bwMode="auto">
              <a:xfrm>
                <a:off x="3321" y="1853"/>
                <a:ext cx="884" cy="399"/>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grpSp>
        <p:nvGrpSpPr>
          <p:cNvPr id="92" name="组合 91"/>
          <p:cNvGrpSpPr/>
          <p:nvPr/>
        </p:nvGrpSpPr>
        <p:grpSpPr>
          <a:xfrm>
            <a:off x="8300650" y="1727289"/>
            <a:ext cx="2684915" cy="891064"/>
            <a:chOff x="8300049" y="1600287"/>
            <a:chExt cx="2684915" cy="891062"/>
          </a:xfrm>
        </p:grpSpPr>
        <p:grpSp>
          <p:nvGrpSpPr>
            <p:cNvPr id="93" name="组合 92"/>
            <p:cNvGrpSpPr/>
            <p:nvPr/>
          </p:nvGrpSpPr>
          <p:grpSpPr>
            <a:xfrm>
              <a:off x="8300049" y="1600287"/>
              <a:ext cx="2684915" cy="891062"/>
              <a:chOff x="5947699" y="908862"/>
              <a:chExt cx="2684915" cy="891062"/>
            </a:xfrm>
          </p:grpSpPr>
          <p:grpSp>
            <p:nvGrpSpPr>
              <p:cNvPr id="98" name="组合 97"/>
              <p:cNvGrpSpPr/>
              <p:nvPr/>
            </p:nvGrpSpPr>
            <p:grpSpPr>
              <a:xfrm flipV="1">
                <a:off x="5947699" y="1317986"/>
                <a:ext cx="2684915" cy="333365"/>
                <a:chOff x="5272248" y="4626108"/>
                <a:chExt cx="2684915" cy="333365"/>
              </a:xfrm>
            </p:grpSpPr>
            <p:sp>
              <p:nvSpPr>
                <p:cNvPr id="101" name="椭圆 10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02" name="任意多边形 10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sp>
            <p:nvSpPr>
              <p:cNvPr id="99" name="文本框 82"/>
              <p:cNvSpPr txBox="1"/>
              <p:nvPr/>
            </p:nvSpPr>
            <p:spPr>
              <a:xfrm>
                <a:off x="6852147" y="908862"/>
                <a:ext cx="1780467" cy="396239"/>
              </a:xfrm>
              <a:prstGeom prst="rect">
                <a:avLst/>
              </a:prstGeom>
              <a:noFill/>
            </p:spPr>
            <p:txBody>
              <a:bodyPr wrap="square" rtlCol="0">
                <a:spAutoFit/>
              </a:bodyPr>
              <a:lstStyle/>
              <a:p>
                <a:r>
                  <a:rPr lang="zh-CN" altLang="en-US" sz="2000" dirty="0">
                    <a:solidFill>
                      <a:schemeClr val="tx1"/>
                    </a:solidFill>
                    <a:latin typeface="时尚中黑简体" panose="01010104010101010101" pitchFamily="2" charset="-122"/>
                    <a:ea typeface="时尚中黑简体" panose="01010104010101010101" pitchFamily="2" charset="-122"/>
                  </a:rPr>
                  <a:t>在此添加标题</a:t>
                </a:r>
              </a:p>
            </p:txBody>
          </p:sp>
          <p:sp>
            <p:nvSpPr>
              <p:cNvPr id="100" name="文本框 83"/>
              <p:cNvSpPr txBox="1"/>
              <p:nvPr/>
            </p:nvSpPr>
            <p:spPr>
              <a:xfrm>
                <a:off x="6276713" y="1233505"/>
                <a:ext cx="2341931" cy="566419"/>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此处添加详细文本描述，建议与标题相关并符合整体语言风格。</a:t>
                </a:r>
              </a:p>
            </p:txBody>
          </p:sp>
        </p:grpSp>
        <p:grpSp>
          <p:nvGrpSpPr>
            <p:cNvPr id="94" name="Group 46"/>
            <p:cNvGrpSpPr>
              <a:grpSpLocks noChangeAspect="1"/>
            </p:cNvGrpSpPr>
            <p:nvPr/>
          </p:nvGrpSpPr>
          <p:grpSpPr bwMode="auto">
            <a:xfrm>
              <a:off x="8660299" y="1612918"/>
              <a:ext cx="513393" cy="317847"/>
              <a:chOff x="3098" y="1701"/>
              <a:chExt cx="1486" cy="920"/>
            </a:xfrm>
            <a:solidFill>
              <a:schemeClr val="tx1">
                <a:lumMod val="50000"/>
                <a:lumOff val="50000"/>
                <a:alpha val="40000"/>
              </a:schemeClr>
            </a:solidFill>
          </p:grpSpPr>
          <p:sp>
            <p:nvSpPr>
              <p:cNvPr id="95"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6"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sp>
            <p:nvSpPr>
              <p:cNvPr id="97"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endParaRPr>
              </a:p>
            </p:txBody>
          </p:sp>
        </p:grpSp>
      </p:grpSp>
      <p:grpSp>
        <p:nvGrpSpPr>
          <p:cNvPr id="103" name="组合 102"/>
          <p:cNvGrpSpPr/>
          <p:nvPr/>
        </p:nvGrpSpPr>
        <p:grpSpPr>
          <a:xfrm>
            <a:off x="7048595" y="4587147"/>
            <a:ext cx="2811280" cy="1025862"/>
            <a:chOff x="7047994" y="4460149"/>
            <a:chExt cx="2811280" cy="1025862"/>
          </a:xfrm>
        </p:grpSpPr>
        <p:grpSp>
          <p:nvGrpSpPr>
            <p:cNvPr id="104" name="组合 103"/>
            <p:cNvGrpSpPr/>
            <p:nvPr/>
          </p:nvGrpSpPr>
          <p:grpSpPr>
            <a:xfrm flipV="1">
              <a:off x="7047994" y="4520082"/>
              <a:ext cx="2811280" cy="965929"/>
              <a:chOff x="5947699" y="685422"/>
              <a:chExt cx="2811280" cy="965929"/>
            </a:xfrm>
          </p:grpSpPr>
          <p:grpSp>
            <p:nvGrpSpPr>
              <p:cNvPr id="106" name="组合 105"/>
              <p:cNvGrpSpPr/>
              <p:nvPr/>
            </p:nvGrpSpPr>
            <p:grpSpPr>
              <a:xfrm flipV="1">
                <a:off x="5947699" y="1317986"/>
                <a:ext cx="2684915" cy="333365"/>
                <a:chOff x="5272248" y="4626108"/>
                <a:chExt cx="2684915" cy="333365"/>
              </a:xfrm>
            </p:grpSpPr>
            <p:sp>
              <p:nvSpPr>
                <p:cNvPr id="109" name="椭圆 10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10" name="任意多边形 10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sp>
            <p:nvSpPr>
              <p:cNvPr id="107" name="文本框 88"/>
              <p:cNvSpPr txBox="1"/>
              <p:nvPr/>
            </p:nvSpPr>
            <p:spPr>
              <a:xfrm flipV="1">
                <a:off x="6852147" y="1251466"/>
                <a:ext cx="1780467" cy="396240"/>
              </a:xfrm>
              <a:prstGeom prst="rect">
                <a:avLst/>
              </a:prstGeom>
              <a:noFill/>
            </p:spPr>
            <p:txBody>
              <a:bodyPr wrap="square" rtlCol="0">
                <a:spAutoFit/>
              </a:bodyPr>
              <a:lstStyle/>
              <a:p>
                <a:r>
                  <a:rPr lang="zh-CN" altLang="en-US" sz="2000" dirty="0">
                    <a:solidFill>
                      <a:schemeClr val="tx1"/>
                    </a:solidFill>
                    <a:latin typeface="时尚中黑简体" panose="01010104010101010101" pitchFamily="2" charset="-122"/>
                    <a:ea typeface="时尚中黑简体" panose="01010104010101010101" pitchFamily="2" charset="-122"/>
                  </a:rPr>
                  <a:t>在此添加标题</a:t>
                </a:r>
              </a:p>
            </p:txBody>
          </p:sp>
          <p:sp>
            <p:nvSpPr>
              <p:cNvPr id="108" name="文本框 89"/>
              <p:cNvSpPr txBox="1"/>
              <p:nvPr/>
            </p:nvSpPr>
            <p:spPr>
              <a:xfrm flipV="1">
                <a:off x="6417048" y="685422"/>
                <a:ext cx="2341931" cy="551367"/>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此处添加详细文本描述，建议与标题相关并符合整体语言风格。</a:t>
                </a:r>
              </a:p>
            </p:txBody>
          </p:sp>
        </p:grpSp>
        <p:sp>
          <p:nvSpPr>
            <p:cNvPr id="105" name="Freeform 57"/>
            <p:cNvSpPr>
              <a:spLocks noEditPoints="1"/>
            </p:cNvSpPr>
            <p:nvPr/>
          </p:nvSpPr>
          <p:spPr bwMode="auto">
            <a:xfrm>
              <a:off x="7553959" y="4460149"/>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gradFill>
              <a:gsLst>
                <a:gs pos="0">
                  <a:srgbClr val="E30000"/>
                </a:gs>
                <a:gs pos="100000">
                  <a:srgbClr val="760303"/>
                </a:gs>
              </a:gsLst>
              <a:lin ang="8100000" scaled="0"/>
            </a:gradFill>
            <a:ln>
              <a:noFill/>
            </a:ln>
          </p:spPr>
          <p:txBody>
            <a:bodyPr vert="horz" wrap="square" lIns="121920" tIns="60960" rIns="121920" bIns="60960" numCol="1" anchor="t" anchorCtr="0" compatLnSpc="1"/>
            <a:lstStyle/>
            <a:p>
              <a:endParaRPr lang="zh-CN" altLang="en-US" sz="1865" dirty="0">
                <a:solidFill>
                  <a:schemeClr val="tx1"/>
                </a:solidFill>
              </a:endParaRPr>
            </a:p>
          </p:txBody>
        </p:sp>
      </p:grpSp>
      <p:grpSp>
        <p:nvGrpSpPr>
          <p:cNvPr id="111" name="组合 110"/>
          <p:cNvGrpSpPr/>
          <p:nvPr/>
        </p:nvGrpSpPr>
        <p:grpSpPr>
          <a:xfrm>
            <a:off x="1155994" y="4522367"/>
            <a:ext cx="2684915" cy="992852"/>
            <a:chOff x="1155392" y="4395369"/>
            <a:chExt cx="2684915" cy="992852"/>
          </a:xfrm>
        </p:grpSpPr>
        <p:grpSp>
          <p:nvGrpSpPr>
            <p:cNvPr id="112" name="组合 111"/>
            <p:cNvGrpSpPr/>
            <p:nvPr/>
          </p:nvGrpSpPr>
          <p:grpSpPr>
            <a:xfrm flipH="1" flipV="1">
              <a:off x="1155392" y="4504207"/>
              <a:ext cx="2684915" cy="884014"/>
              <a:chOff x="5947699" y="767337"/>
              <a:chExt cx="2684915" cy="884014"/>
            </a:xfrm>
          </p:grpSpPr>
          <p:grpSp>
            <p:nvGrpSpPr>
              <p:cNvPr id="114" name="组合 113"/>
              <p:cNvGrpSpPr/>
              <p:nvPr/>
            </p:nvGrpSpPr>
            <p:grpSpPr>
              <a:xfrm flipV="1">
                <a:off x="5947699" y="1317986"/>
                <a:ext cx="2684915" cy="333365"/>
                <a:chOff x="5272248" y="4626108"/>
                <a:chExt cx="2684915" cy="333365"/>
              </a:xfrm>
            </p:grpSpPr>
            <p:sp>
              <p:nvSpPr>
                <p:cNvPr id="117" name="椭圆 11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18" name="任意多边形 11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Arial" panose="020B0604020202020204" pitchFamily="34" charset="0"/>
                    <a:ea typeface="微软雅黑" panose="020B0503020204020204" charset="-122"/>
                    <a:sym typeface="Arial" panose="020B0604020202020204" pitchFamily="34" charset="0"/>
                  </a:endParaRPr>
                </a:p>
              </p:txBody>
            </p:sp>
          </p:grpSp>
          <p:sp>
            <p:nvSpPr>
              <p:cNvPr id="115" name="文本框 106"/>
              <p:cNvSpPr txBox="1"/>
              <p:nvPr/>
            </p:nvSpPr>
            <p:spPr>
              <a:xfrm flipV="1">
                <a:off x="6852147" y="1251466"/>
                <a:ext cx="1780467" cy="396240"/>
              </a:xfrm>
              <a:prstGeom prst="rect">
                <a:avLst/>
              </a:prstGeom>
              <a:noFill/>
            </p:spPr>
            <p:txBody>
              <a:bodyPr wrap="square" rtlCol="0">
                <a:spAutoFit/>
              </a:bodyPr>
              <a:lstStyle/>
              <a:p>
                <a:r>
                  <a:rPr lang="zh-CN" altLang="en-US" sz="2000" dirty="0">
                    <a:solidFill>
                      <a:schemeClr val="tx1"/>
                    </a:solidFill>
                    <a:latin typeface="时尚中黑简体" panose="01010104010101010101" pitchFamily="2" charset="-122"/>
                    <a:ea typeface="时尚中黑简体" panose="01010104010101010101" pitchFamily="2" charset="-122"/>
                  </a:rPr>
                  <a:t>在此添加标题</a:t>
                </a:r>
              </a:p>
            </p:txBody>
          </p:sp>
          <p:sp>
            <p:nvSpPr>
              <p:cNvPr id="116" name="文本框 107"/>
              <p:cNvSpPr txBox="1"/>
              <p:nvPr/>
            </p:nvSpPr>
            <p:spPr>
              <a:xfrm flipV="1">
                <a:off x="6248773" y="767337"/>
                <a:ext cx="2341931" cy="551366"/>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此处添加详细文本描述，建议与标题相关并符合整体语言风格。</a:t>
                </a:r>
              </a:p>
            </p:txBody>
          </p:sp>
        </p:grpSp>
        <p:sp>
          <p:nvSpPr>
            <p:cNvPr id="113" name="Freeform 53"/>
            <p:cNvSpPr>
              <a:spLocks noEditPoints="1"/>
            </p:cNvSpPr>
            <p:nvPr/>
          </p:nvSpPr>
          <p:spPr bwMode="auto">
            <a:xfrm>
              <a:off x="2907052" y="4395369"/>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gradFill>
              <a:gsLst>
                <a:gs pos="0">
                  <a:srgbClr val="E30000"/>
                </a:gs>
                <a:gs pos="100000">
                  <a:srgbClr val="760303"/>
                </a:gs>
              </a:gsLst>
              <a:lin ang="8100000" scaled="0"/>
            </a:gradFill>
            <a:ln>
              <a:noFill/>
            </a:ln>
          </p:spPr>
          <p:txBody>
            <a:bodyPr vert="horz" wrap="square" lIns="121920" tIns="60960" rIns="121920" bIns="60960" numCol="1" anchor="t" anchorCtr="0" compatLnSpc="1"/>
            <a:lstStyle/>
            <a:p>
              <a:endParaRPr lang="zh-CN" altLang="en-US" sz="1865">
                <a:solidFill>
                  <a:schemeClr val="tx1"/>
                </a:solidFill>
              </a:endParaRPr>
            </a:p>
          </p:txBody>
        </p:sp>
      </p:gr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 name="图片 1"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 name="图片 2"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QQ截图20170201134623"/>
          <p:cNvPicPr>
            <a:picLocks noChangeAspect="1"/>
          </p:cNvPicPr>
          <p:nvPr/>
        </p:nvPicPr>
        <p:blipFill>
          <a:blip r:embed="rId2"/>
          <a:stretch>
            <a:fillRect/>
          </a:stretch>
        </p:blipFill>
        <p:spPr>
          <a:xfrm>
            <a:off x="0" y="-71755"/>
            <a:ext cx="12192635" cy="5734685"/>
          </a:xfrm>
          <a:prstGeom prst="rect">
            <a:avLst/>
          </a:prstGeom>
        </p:spPr>
      </p:pic>
      <p:sp>
        <p:nvSpPr>
          <p:cNvPr id="26627" name="矩形 6"/>
          <p:cNvSpPr>
            <a:spLocks noChangeArrowheads="1"/>
          </p:cNvSpPr>
          <p:nvPr/>
        </p:nvSpPr>
        <p:spPr bwMode="auto">
          <a:xfrm>
            <a:off x="0" y="4916170"/>
            <a:ext cx="12192000" cy="1955800"/>
          </a:xfrm>
          <a:prstGeom prst="rect">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8"/>
          <p:cNvSpPr txBox="1">
            <a:spLocks noChangeArrowheads="1"/>
          </p:cNvSpPr>
          <p:nvPr/>
        </p:nvSpPr>
        <p:spPr bwMode="auto">
          <a:xfrm>
            <a:off x="0" y="158559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en-US" altLang="zh-CN" sz="34400" b="1">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p>
        </p:txBody>
      </p:sp>
      <p:sp>
        <p:nvSpPr>
          <p:cNvPr id="26629" name="文本框 12"/>
          <p:cNvSpPr txBox="1">
            <a:spLocks noChangeArrowheads="1"/>
          </p:cNvSpPr>
          <p:nvPr/>
        </p:nvSpPr>
        <p:spPr bwMode="auto">
          <a:xfrm>
            <a:off x="2863850" y="3646170"/>
            <a:ext cx="5932488"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6600" b="1">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添加标题</a:t>
            </a:r>
          </a:p>
        </p:txBody>
      </p:sp>
      <p:sp>
        <p:nvSpPr>
          <p:cNvPr id="26631" name="矩形 16"/>
          <p:cNvSpPr>
            <a:spLocks noChangeArrowheads="1"/>
          </p:cNvSpPr>
          <p:nvPr/>
        </p:nvSpPr>
        <p:spPr bwMode="auto">
          <a:xfrm>
            <a:off x="2886075" y="5025708"/>
            <a:ext cx="4978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sz="140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6632" name="文本框 18"/>
          <p:cNvSpPr/>
          <p:nvPr/>
        </p:nvSpPr>
        <p:spPr bwMode="auto">
          <a:xfrm>
            <a:off x="428625" y="4912995"/>
            <a:ext cx="2082800" cy="976313"/>
          </a:xfrm>
          <a:custGeom>
            <a:avLst/>
            <a:gdLst>
              <a:gd name="T0" fmla="*/ 1376187 w 2083287"/>
              <a:gd name="T1" fmla="*/ 0 h 976698"/>
              <a:gd name="T2" fmla="*/ 2079880 w 2083287"/>
              <a:gd name="T3" fmla="*/ 0 h 976698"/>
              <a:gd name="T4" fmla="*/ 2060732 w 2083287"/>
              <a:gd name="T5" fmla="*/ 197901 h 976698"/>
              <a:gd name="T6" fmla="*/ 1738045 w 2083287"/>
              <a:gd name="T7" fmla="*/ 710027 h 976698"/>
              <a:gd name="T8" fmla="*/ 820536 w 2083287"/>
              <a:gd name="T9" fmla="*/ 974006 h 976698"/>
              <a:gd name="T10" fmla="*/ 0 w 2083287"/>
              <a:gd name="T11" fmla="*/ 805826 h 976698"/>
              <a:gd name="T12" fmla="*/ 0 w 2083287"/>
              <a:gd name="T13" fmla="*/ 199095 h 976698"/>
              <a:gd name="T14" fmla="*/ 771517 w 2083287"/>
              <a:gd name="T15" fmla="*/ 446048 h 976698"/>
              <a:gd name="T16" fmla="*/ 1214822 w 2083287"/>
              <a:gd name="T17" fmla="*/ 322574 h 976698"/>
              <a:gd name="T18" fmla="*/ 1368672 w 2083287"/>
              <a:gd name="T19" fmla="*/ 78684 h 976698"/>
              <a:gd name="T20" fmla="*/ 1376187 w 2083287"/>
              <a:gd name="T21" fmla="*/ 0 h 9766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pic>
        <p:nvPicPr>
          <p:cNvPr id="30" name="图片 29"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92544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3" name="文本框 12"/>
          <p:cNvSpPr txBox="1"/>
          <p:nvPr/>
        </p:nvSpPr>
        <p:spPr>
          <a:xfrm>
            <a:off x="811530" y="2668905"/>
            <a:ext cx="2883535"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a:t>
            </a:r>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14" name="文本框 13"/>
          <p:cNvSpPr txBox="1"/>
          <p:nvPr/>
        </p:nvSpPr>
        <p:spPr>
          <a:xfrm>
            <a:off x="812800" y="1783080"/>
            <a:ext cx="288226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7" name="矩形 6"/>
          <p:cNvSpPr/>
          <p:nvPr/>
        </p:nvSpPr>
        <p:spPr>
          <a:xfrm>
            <a:off x="894080" y="241490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91223" y="237109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8" name="矩形 17"/>
          <p:cNvSpPr/>
          <p:nvPr/>
        </p:nvSpPr>
        <p:spPr>
          <a:xfrm>
            <a:off x="839470" y="3287395"/>
            <a:ext cx="2827655" cy="291782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3949065" y="1383030"/>
            <a:ext cx="2827655" cy="482282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045325" y="1383030"/>
            <a:ext cx="4210050" cy="482282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328400" y="1408430"/>
            <a:ext cx="226695" cy="4796790"/>
          </a:xfrm>
          <a:prstGeom prst="rect">
            <a:avLst/>
          </a:prstGeom>
          <a:solidFill>
            <a:srgbClr val="FEFEA3">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951605" y="63944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948748" y="59563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0" name="矩形 9"/>
          <p:cNvSpPr/>
          <p:nvPr/>
        </p:nvSpPr>
        <p:spPr>
          <a:xfrm>
            <a:off x="7021195" y="683260"/>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018338" y="639445"/>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5" name="文本框 14"/>
          <p:cNvSpPr txBox="1"/>
          <p:nvPr/>
        </p:nvSpPr>
        <p:spPr>
          <a:xfrm>
            <a:off x="3921125" y="902335"/>
            <a:ext cx="2167890" cy="396240"/>
          </a:xfrm>
          <a:prstGeom prst="rect">
            <a:avLst/>
          </a:prstGeom>
          <a:noFill/>
          <a:effectLst/>
        </p:spPr>
        <p:txBody>
          <a:bodyPr wrap="square" rtlCol="0">
            <a:spAutoFit/>
          </a:bodyPr>
          <a:lstStyle/>
          <a:p>
            <a:pPr algn="dist"/>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a:t>
            </a:r>
          </a:p>
        </p:txBody>
      </p:sp>
      <p:sp>
        <p:nvSpPr>
          <p:cNvPr id="16" name="文本框 15"/>
          <p:cNvSpPr txBox="1"/>
          <p:nvPr/>
        </p:nvSpPr>
        <p:spPr>
          <a:xfrm>
            <a:off x="6975475" y="970280"/>
            <a:ext cx="3496310" cy="3962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pic>
        <p:nvPicPr>
          <p:cNvPr id="30" name="图片 29"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17" name="图片 16"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20" name="图片 19"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800"/>
                                        <p:tgtEl>
                                          <p:spTgt spid="13"/>
                                        </p:tgtEl>
                                      </p:cBhvr>
                                    </p:animEffect>
                                    <p:anim calcmode="lin" valueType="num">
                                      <p:cBhvr>
                                        <p:cTn id="13" dur="800" fill="hold"/>
                                        <p:tgtEl>
                                          <p:spTgt spid="13"/>
                                        </p:tgtEl>
                                        <p:attrNameLst>
                                          <p:attrName>ppt_x</p:attrName>
                                        </p:attrNameLst>
                                      </p:cBhvr>
                                      <p:tavLst>
                                        <p:tav tm="0">
                                          <p:val>
                                            <p:strVal val="#ppt_x"/>
                                          </p:val>
                                        </p:tav>
                                        <p:tav tm="100000">
                                          <p:val>
                                            <p:strVal val="#ppt_x"/>
                                          </p:val>
                                        </p:tav>
                                      </p:tavLst>
                                    </p:anim>
                                    <p:anim calcmode="lin" valueType="num">
                                      <p:cBhvr>
                                        <p:cTn id="14" dur="8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800"/>
                                        <p:tgtEl>
                                          <p:spTgt spid="14"/>
                                        </p:tgtEl>
                                      </p:cBhvr>
                                    </p:animEffect>
                                    <p:anim calcmode="lin" valueType="num">
                                      <p:cBhvr>
                                        <p:cTn id="18" dur="800" fill="hold"/>
                                        <p:tgtEl>
                                          <p:spTgt spid="14"/>
                                        </p:tgtEl>
                                        <p:attrNameLst>
                                          <p:attrName>ppt_x</p:attrName>
                                        </p:attrNameLst>
                                      </p:cBhvr>
                                      <p:tavLst>
                                        <p:tav tm="0">
                                          <p:val>
                                            <p:strVal val="#ppt_x"/>
                                          </p:val>
                                        </p:tav>
                                        <p:tav tm="100000">
                                          <p:val>
                                            <p:strVal val="#ppt_x"/>
                                          </p:val>
                                        </p:tav>
                                      </p:tavLst>
                                    </p:anim>
                                    <p:anim calcmode="lin" valueType="num">
                                      <p:cBhvr>
                                        <p:cTn id="19" dur="8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800"/>
                                        <p:tgtEl>
                                          <p:spTgt spid="11"/>
                                        </p:tgtEl>
                                      </p:cBhvr>
                                    </p:animEffect>
                                    <p:anim calcmode="lin" valueType="num">
                                      <p:cBhvr>
                                        <p:cTn id="23" dur="800" fill="hold"/>
                                        <p:tgtEl>
                                          <p:spTgt spid="11"/>
                                        </p:tgtEl>
                                        <p:attrNameLst>
                                          <p:attrName>ppt_x</p:attrName>
                                        </p:attrNameLst>
                                      </p:cBhvr>
                                      <p:tavLst>
                                        <p:tav tm="0">
                                          <p:val>
                                            <p:strVal val="#ppt_x"/>
                                          </p:val>
                                        </p:tav>
                                        <p:tav tm="100000">
                                          <p:val>
                                            <p:strVal val="#ppt_x"/>
                                          </p:val>
                                        </p:tav>
                                      </p:tavLst>
                                    </p:anim>
                                    <p:anim calcmode="lin" valueType="num">
                                      <p:cBhvr>
                                        <p:cTn id="24" dur="8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800"/>
                                        <p:tgtEl>
                                          <p:spTgt spid="9"/>
                                        </p:tgtEl>
                                      </p:cBhvr>
                                    </p:animEffect>
                                    <p:anim calcmode="lin" valueType="num">
                                      <p:cBhvr>
                                        <p:cTn id="28" dur="800" fill="hold"/>
                                        <p:tgtEl>
                                          <p:spTgt spid="9"/>
                                        </p:tgtEl>
                                        <p:attrNameLst>
                                          <p:attrName>ppt_x</p:attrName>
                                        </p:attrNameLst>
                                      </p:cBhvr>
                                      <p:tavLst>
                                        <p:tav tm="0">
                                          <p:val>
                                            <p:strVal val="#ppt_x"/>
                                          </p:val>
                                        </p:tav>
                                        <p:tav tm="100000">
                                          <p:val>
                                            <p:strVal val="#ppt_x"/>
                                          </p:val>
                                        </p:tav>
                                      </p:tavLst>
                                    </p:anim>
                                    <p:anim calcmode="lin" valueType="num">
                                      <p:cBhvr>
                                        <p:cTn id="29" dur="800" fill="hold"/>
                                        <p:tgtEl>
                                          <p:spTgt spid="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800"/>
                                        <p:tgtEl>
                                          <p:spTgt spid="12"/>
                                        </p:tgtEl>
                                      </p:cBhvr>
                                    </p:animEffect>
                                    <p:anim calcmode="lin" valueType="num">
                                      <p:cBhvr>
                                        <p:cTn id="33" dur="800" fill="hold"/>
                                        <p:tgtEl>
                                          <p:spTgt spid="12"/>
                                        </p:tgtEl>
                                        <p:attrNameLst>
                                          <p:attrName>ppt_x</p:attrName>
                                        </p:attrNameLst>
                                      </p:cBhvr>
                                      <p:tavLst>
                                        <p:tav tm="0">
                                          <p:val>
                                            <p:strVal val="#ppt_x"/>
                                          </p:val>
                                        </p:tav>
                                        <p:tav tm="100000">
                                          <p:val>
                                            <p:strVal val="#ppt_x"/>
                                          </p:val>
                                        </p:tav>
                                      </p:tavLst>
                                    </p:anim>
                                    <p:anim calcmode="lin" valueType="num">
                                      <p:cBhvr>
                                        <p:cTn id="34" dur="800" fill="hold"/>
                                        <p:tgtEl>
                                          <p:spTgt spid="1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800"/>
                                        <p:tgtEl>
                                          <p:spTgt spid="15"/>
                                        </p:tgtEl>
                                      </p:cBhvr>
                                    </p:animEffect>
                                    <p:anim calcmode="lin" valueType="num">
                                      <p:cBhvr>
                                        <p:cTn id="38" dur="800" fill="hold"/>
                                        <p:tgtEl>
                                          <p:spTgt spid="15"/>
                                        </p:tgtEl>
                                        <p:attrNameLst>
                                          <p:attrName>ppt_x</p:attrName>
                                        </p:attrNameLst>
                                      </p:cBhvr>
                                      <p:tavLst>
                                        <p:tav tm="0">
                                          <p:val>
                                            <p:strVal val="#ppt_x"/>
                                          </p:val>
                                        </p:tav>
                                        <p:tav tm="100000">
                                          <p:val>
                                            <p:strVal val="#ppt_x"/>
                                          </p:val>
                                        </p:tav>
                                      </p:tavLst>
                                    </p:anim>
                                    <p:anim calcmode="lin" valueType="num">
                                      <p:cBhvr>
                                        <p:cTn id="39" dur="800" fill="hold"/>
                                        <p:tgtEl>
                                          <p:spTgt spid="1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800"/>
                                        <p:tgtEl>
                                          <p:spTgt spid="16"/>
                                        </p:tgtEl>
                                      </p:cBhvr>
                                    </p:animEffect>
                                    <p:anim calcmode="lin" valueType="num">
                                      <p:cBhvr>
                                        <p:cTn id="43" dur="800" fill="hold"/>
                                        <p:tgtEl>
                                          <p:spTgt spid="16"/>
                                        </p:tgtEl>
                                        <p:attrNameLst>
                                          <p:attrName>ppt_x</p:attrName>
                                        </p:attrNameLst>
                                      </p:cBhvr>
                                      <p:tavLst>
                                        <p:tav tm="0">
                                          <p:val>
                                            <p:strVal val="#ppt_x"/>
                                          </p:val>
                                        </p:tav>
                                        <p:tav tm="100000">
                                          <p:val>
                                            <p:strVal val="#ppt_x"/>
                                          </p:val>
                                        </p:tav>
                                      </p:tavLst>
                                    </p:anim>
                                    <p:anim calcmode="lin" valueType="num">
                                      <p:cBhvr>
                                        <p:cTn id="44" dur="8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4" grpId="0" bldLvl="0" animBg="1"/>
      <p:bldP spid="11" grpId="0" bldLvl="0" animBg="1"/>
      <p:bldP spid="9" grpId="0" bldLvl="0" animBg="1"/>
      <p:bldP spid="12" grpId="0" bldLvl="0" animBg="1"/>
      <p:bldP spid="15" grpId="0" bldLvl="0" animBg="1"/>
      <p:bldP spid="1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2" name="矩形 11"/>
          <p:cNvSpPr/>
          <p:nvPr/>
        </p:nvSpPr>
        <p:spPr>
          <a:xfrm rot="9205952">
            <a:off x="4931447" y="3365173"/>
            <a:ext cx="2246205" cy="249723"/>
          </a:xfrm>
          <a:prstGeom prst="rect">
            <a:avLst/>
          </a:prstGeom>
          <a:gradFill>
            <a:gsLst>
              <a:gs pos="0">
                <a:srgbClr val="E30000"/>
              </a:gs>
              <a:gs pos="100000">
                <a:srgbClr val="760303"/>
              </a:gs>
            </a:gsLst>
            <a:lin ang="2700000" scaled="0"/>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6CEB2"/>
              </a:solidFill>
            </a:endParaRPr>
          </a:p>
        </p:txBody>
      </p:sp>
      <p:sp>
        <p:nvSpPr>
          <p:cNvPr id="13" name="矩形 12"/>
          <p:cNvSpPr/>
          <p:nvPr/>
        </p:nvSpPr>
        <p:spPr>
          <a:xfrm rot="2256138">
            <a:off x="4654593" y="4557612"/>
            <a:ext cx="2538896" cy="233902"/>
          </a:xfrm>
          <a:prstGeom prst="rect">
            <a:avLst/>
          </a:prstGeom>
          <a:gradFill>
            <a:gsLst>
              <a:gs pos="0">
                <a:srgbClr val="E30000"/>
              </a:gs>
              <a:gs pos="100000">
                <a:srgbClr val="760303"/>
              </a:gs>
            </a:gsLst>
            <a:lin ang="2700000" scaled="0"/>
          </a:gra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6CEB2"/>
              </a:solidFill>
            </a:endParaRPr>
          </a:p>
        </p:txBody>
      </p:sp>
      <p:sp>
        <p:nvSpPr>
          <p:cNvPr id="14" name="矩形 13"/>
          <p:cNvSpPr/>
          <p:nvPr/>
        </p:nvSpPr>
        <p:spPr>
          <a:xfrm rot="2256138">
            <a:off x="4654593" y="2027001"/>
            <a:ext cx="2538896" cy="233902"/>
          </a:xfrm>
          <a:prstGeom prst="rect">
            <a:avLst/>
          </a:prstGeom>
          <a:gradFill>
            <a:gsLst>
              <a:gs pos="0">
                <a:srgbClr val="E30000"/>
              </a:gs>
              <a:gs pos="100000">
                <a:srgbClr val="760303"/>
              </a:gs>
            </a:gsLst>
            <a:lin ang="2700000" scaled="0"/>
          </a:gra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6CEB2"/>
              </a:solidFill>
            </a:endParaRPr>
          </a:p>
        </p:txBody>
      </p:sp>
      <p:sp>
        <p:nvSpPr>
          <p:cNvPr id="18" name="圆角矩形 17"/>
          <p:cNvSpPr/>
          <p:nvPr/>
        </p:nvSpPr>
        <p:spPr>
          <a:xfrm>
            <a:off x="4609465" y="965200"/>
            <a:ext cx="768985" cy="768985"/>
          </a:xfrm>
          <a:prstGeom prst="roundRect">
            <a:avLst/>
          </a:prstGeom>
          <a:blipFill rotWithShape="1">
            <a:blip r:embed="rId3" cstate="email">
              <a:extLst>
                <a:ext uri="{28A0092B-C50C-407E-A947-70E740481C1C}">
                  <a14:useLocalDpi xmlns:a14="http://schemas.microsoft.com/office/drawing/2010/main"/>
                </a:ext>
              </a:extLst>
            </a:blip>
            <a:stretch>
              <a:fillRect/>
            </a:stretch>
          </a:blip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圆角矩形 6"/>
          <p:cNvSpPr/>
          <p:nvPr/>
        </p:nvSpPr>
        <p:spPr>
          <a:xfrm>
            <a:off x="6601460" y="2425700"/>
            <a:ext cx="768985" cy="768985"/>
          </a:xfrm>
          <a:prstGeom prst="roundRect">
            <a:avLst/>
          </a:prstGeom>
          <a:blipFill rotWithShape="1">
            <a:blip r:embed="rId4" cstate="email">
              <a:extLst>
                <a:ext uri="{28A0092B-C50C-407E-A947-70E740481C1C}">
                  <a14:useLocalDpi xmlns:a14="http://schemas.microsoft.com/office/drawing/2010/main"/>
                </a:ext>
              </a:extLst>
            </a:blip>
            <a:stretch>
              <a:fillRect/>
            </a:stretch>
          </a:blip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5" name="组合 54"/>
          <p:cNvGrpSpPr/>
          <p:nvPr/>
        </p:nvGrpSpPr>
        <p:grpSpPr>
          <a:xfrm>
            <a:off x="4609465" y="3715385"/>
            <a:ext cx="2775585" cy="2025650"/>
            <a:chOff x="7259" y="6511"/>
            <a:chExt cx="4371" cy="3190"/>
          </a:xfrm>
        </p:grpSpPr>
        <p:sp>
          <p:nvSpPr>
            <p:cNvPr id="28" name="圆角矩形 27"/>
            <p:cNvSpPr/>
            <p:nvPr/>
          </p:nvSpPr>
          <p:spPr>
            <a:xfrm>
              <a:off x="7259" y="6511"/>
              <a:ext cx="1211" cy="1211"/>
            </a:xfrm>
            <a:prstGeom prst="roundRect">
              <a:avLst/>
            </a:prstGeom>
            <a:blipFill rotWithShape="1">
              <a:blip r:embed="rId5" cstate="email">
                <a:extLst>
                  <a:ext uri="{28A0092B-C50C-407E-A947-70E740481C1C}">
                    <a14:useLocalDpi xmlns:a14="http://schemas.microsoft.com/office/drawing/2010/main"/>
                  </a:ext>
                </a:extLst>
              </a:blip>
              <a:stretch>
                <a:fillRect/>
              </a:stretch>
            </a:blip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圆角矩形 10"/>
            <p:cNvSpPr/>
            <p:nvPr/>
          </p:nvSpPr>
          <p:spPr>
            <a:xfrm>
              <a:off x="10419" y="8490"/>
              <a:ext cx="1211" cy="1211"/>
            </a:xfrm>
            <a:prstGeom prst="roundRect">
              <a:avLst/>
            </a:prstGeom>
            <a:blipFill rotWithShape="1">
              <a:blip r:embed="rId6" cstate="email">
                <a:extLst>
                  <a:ext uri="{28A0092B-C50C-407E-A947-70E740481C1C}">
                    <a14:useLocalDpi xmlns:a14="http://schemas.microsoft.com/office/drawing/2010/main"/>
                  </a:ext>
                </a:extLst>
              </a:blip>
              <a:stretch>
                <a:fillRect/>
              </a:stretch>
            </a:blip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5" name="组合 34"/>
          <p:cNvGrpSpPr/>
          <p:nvPr/>
        </p:nvGrpSpPr>
        <p:grpSpPr>
          <a:xfrm>
            <a:off x="1853087" y="2011795"/>
            <a:ext cx="3984225" cy="1227164"/>
            <a:chOff x="1852445" y="1926278"/>
            <a:chExt cx="3985755" cy="1227635"/>
          </a:xfrm>
        </p:grpSpPr>
        <p:sp>
          <p:nvSpPr>
            <p:cNvPr id="36" name="任意多边形 35"/>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1853087" y="4533530"/>
            <a:ext cx="3984225" cy="1227164"/>
            <a:chOff x="1852445" y="4448982"/>
            <a:chExt cx="3985755" cy="1227635"/>
          </a:xfrm>
        </p:grpSpPr>
        <p:sp>
          <p:nvSpPr>
            <p:cNvPr id="39" name="任意多边形 38"/>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6242877" y="3745187"/>
            <a:ext cx="4244651" cy="1268559"/>
            <a:chOff x="6243920" y="3672406"/>
            <a:chExt cx="4246280" cy="1269047"/>
          </a:xfrm>
        </p:grpSpPr>
        <p:sp>
          <p:nvSpPr>
            <p:cNvPr id="21" name="任意多边形 20"/>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6242877" y="1191658"/>
            <a:ext cx="4244651" cy="1268559"/>
            <a:chOff x="6243920" y="1105827"/>
            <a:chExt cx="4246280" cy="1269047"/>
          </a:xfrm>
        </p:grpSpPr>
        <p:sp>
          <p:nvSpPr>
            <p:cNvPr id="47" name="任意多边形 46"/>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44"/>
          <p:cNvSpPr txBox="1"/>
          <p:nvPr/>
        </p:nvSpPr>
        <p:spPr>
          <a:xfrm>
            <a:off x="8327991" y="2065044"/>
            <a:ext cx="1554480" cy="384810"/>
          </a:xfrm>
          <a:prstGeom prst="rect">
            <a:avLst/>
          </a:prstGeom>
          <a:noFill/>
        </p:spPr>
        <p:txBody>
          <a:bodyPr wrap="none" rtlCol="0">
            <a:spAutoFit/>
          </a:bodyPr>
          <a:lstStyle/>
          <a:p>
            <a:pPr algn="l"/>
            <a:r>
              <a:rPr lang="zh-CN" altLang="en-US" b="1" dirty="0" smtClean="0">
                <a:solidFill>
                  <a:schemeClr val="tx1"/>
                </a:solidFill>
                <a:latin typeface="微软雅黑" panose="020B0503020204020204" charset="-122"/>
                <a:ea typeface="微软雅黑" panose="020B0503020204020204" charset="-122"/>
              </a:rPr>
              <a:t>此处添加标题</a:t>
            </a:r>
          </a:p>
        </p:txBody>
      </p:sp>
      <p:sp>
        <p:nvSpPr>
          <p:cNvPr id="50" name="矩形 49"/>
          <p:cNvSpPr/>
          <p:nvPr/>
        </p:nvSpPr>
        <p:spPr>
          <a:xfrm>
            <a:off x="8351082" y="2460218"/>
            <a:ext cx="2016214" cy="922020"/>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1" name="文本框 44"/>
          <p:cNvSpPr txBox="1"/>
          <p:nvPr/>
        </p:nvSpPr>
        <p:spPr>
          <a:xfrm>
            <a:off x="8355856" y="4633892"/>
            <a:ext cx="1554480" cy="384810"/>
          </a:xfrm>
          <a:prstGeom prst="rect">
            <a:avLst/>
          </a:prstGeom>
          <a:noFill/>
        </p:spPr>
        <p:txBody>
          <a:bodyPr wrap="none" rtlCol="0">
            <a:spAutoFit/>
          </a:bodyPr>
          <a:lstStyle/>
          <a:p>
            <a:pPr algn="l"/>
            <a:r>
              <a:rPr lang="zh-CN" altLang="en-US" b="1" dirty="0" smtClean="0">
                <a:solidFill>
                  <a:schemeClr val="tx1"/>
                </a:solidFill>
                <a:latin typeface="微软雅黑" panose="020B0503020204020204" charset="-122"/>
                <a:ea typeface="微软雅黑" panose="020B0503020204020204" charset="-122"/>
              </a:rPr>
              <a:t>此处添加标题</a:t>
            </a:r>
          </a:p>
        </p:txBody>
      </p:sp>
      <p:sp>
        <p:nvSpPr>
          <p:cNvPr id="52" name="矩形 51"/>
          <p:cNvSpPr/>
          <p:nvPr/>
        </p:nvSpPr>
        <p:spPr>
          <a:xfrm>
            <a:off x="8378948" y="5029067"/>
            <a:ext cx="2016214" cy="922020"/>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3" name="文本框 44"/>
          <p:cNvSpPr txBox="1"/>
          <p:nvPr/>
        </p:nvSpPr>
        <p:spPr>
          <a:xfrm>
            <a:off x="2113825" y="4161762"/>
            <a:ext cx="1554480" cy="384810"/>
          </a:xfrm>
          <a:prstGeom prst="rect">
            <a:avLst/>
          </a:prstGeom>
          <a:noFill/>
        </p:spPr>
        <p:txBody>
          <a:bodyPr wrap="none" rtlCol="0">
            <a:spAutoFit/>
          </a:bodyPr>
          <a:lstStyle/>
          <a:p>
            <a:pPr algn="l"/>
            <a:r>
              <a:rPr lang="zh-CN" altLang="en-US" b="1" dirty="0" smtClean="0">
                <a:solidFill>
                  <a:schemeClr val="tx1"/>
                </a:solidFill>
                <a:latin typeface="微软雅黑" panose="020B0503020204020204" charset="-122"/>
                <a:ea typeface="微软雅黑" panose="020B0503020204020204" charset="-122"/>
              </a:rPr>
              <a:t>此处添加标题</a:t>
            </a:r>
          </a:p>
        </p:txBody>
      </p:sp>
      <p:sp>
        <p:nvSpPr>
          <p:cNvPr id="54" name="矩形 53"/>
          <p:cNvSpPr/>
          <p:nvPr/>
        </p:nvSpPr>
        <p:spPr>
          <a:xfrm>
            <a:off x="2136916" y="4556938"/>
            <a:ext cx="2016214" cy="922020"/>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56" name="文本框 44"/>
          <p:cNvSpPr txBox="1"/>
          <p:nvPr/>
        </p:nvSpPr>
        <p:spPr>
          <a:xfrm>
            <a:off x="2113825" y="1642449"/>
            <a:ext cx="1554480" cy="384810"/>
          </a:xfrm>
          <a:prstGeom prst="rect">
            <a:avLst/>
          </a:prstGeom>
          <a:noFill/>
        </p:spPr>
        <p:txBody>
          <a:bodyPr wrap="none" rtlCol="0">
            <a:spAutoFit/>
          </a:bodyPr>
          <a:lstStyle/>
          <a:p>
            <a:pPr algn="l"/>
            <a:r>
              <a:rPr lang="zh-CN" altLang="en-US" b="1" dirty="0" smtClean="0">
                <a:solidFill>
                  <a:schemeClr val="tx1"/>
                </a:solidFill>
                <a:latin typeface="微软雅黑" panose="020B0503020204020204" charset="-122"/>
                <a:ea typeface="微软雅黑" panose="020B0503020204020204" charset="-122"/>
              </a:rPr>
              <a:t>此处添加标题</a:t>
            </a:r>
          </a:p>
        </p:txBody>
      </p:sp>
      <p:sp>
        <p:nvSpPr>
          <p:cNvPr id="57" name="矩形 56"/>
          <p:cNvSpPr/>
          <p:nvPr/>
        </p:nvSpPr>
        <p:spPr>
          <a:xfrm>
            <a:off x="2136916" y="2037625"/>
            <a:ext cx="2016214" cy="922020"/>
          </a:xfrm>
          <a:prstGeom prst="rect">
            <a:avLst/>
          </a:prstGeom>
        </p:spPr>
        <p:txBody>
          <a:bodyPr wrap="square">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 name="图片 1"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 name="图片 2"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1000"/>
                                        <p:tgtEl>
                                          <p:spTgt spid="46"/>
                                        </p:tgtEl>
                                      </p:cBhvr>
                                    </p:animEffect>
                                    <p:anim calcmode="lin" valueType="num">
                                      <p:cBhvr>
                                        <p:cTn id="12" dur="1000" fill="hold"/>
                                        <p:tgtEl>
                                          <p:spTgt spid="46"/>
                                        </p:tgtEl>
                                        <p:attrNameLst>
                                          <p:attrName>ppt_x</p:attrName>
                                        </p:attrNameLst>
                                      </p:cBhvr>
                                      <p:tavLst>
                                        <p:tav tm="0">
                                          <p:val>
                                            <p:strVal val="#ppt_x"/>
                                          </p:val>
                                        </p:tav>
                                        <p:tav tm="100000">
                                          <p:val>
                                            <p:strVal val="#ppt_x"/>
                                          </p:val>
                                        </p:tav>
                                      </p:tavLst>
                                    </p:anim>
                                    <p:anim calcmode="lin" valueType="num">
                                      <p:cBhvr>
                                        <p:cTn id="13" dur="1000" fill="hold"/>
                                        <p:tgtEl>
                                          <p:spTgt spid="4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 presetClass="entr" presetSubtype="1"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ppt_x"/>
                                          </p:val>
                                        </p:tav>
                                        <p:tav tm="100000">
                                          <p:val>
                                            <p:strVal val="#ppt_x"/>
                                          </p:val>
                                        </p:tav>
                                      </p:tavLst>
                                    </p:anim>
                                    <p:anim calcmode="lin" valueType="num">
                                      <p:cBhvr additive="base">
                                        <p:cTn id="23" dur="500" fill="hold"/>
                                        <p:tgtEl>
                                          <p:spTgt spid="50"/>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42"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 presetClass="entr" presetSubtype="8"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0-#ppt_w/2"/>
                                          </p:val>
                                        </p:tav>
                                        <p:tav tm="100000">
                                          <p:val>
                                            <p:strVal val="#ppt_x"/>
                                          </p:val>
                                        </p:tav>
                                      </p:tavLst>
                                    </p:anim>
                                    <p:anim calcmode="lin" valueType="num">
                                      <p:cBhvr additive="base">
                                        <p:cTn id="34" dur="500" fill="hold"/>
                                        <p:tgtEl>
                                          <p:spTgt spid="56"/>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8"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fill="hold"/>
                                        <p:tgtEl>
                                          <p:spTgt spid="57"/>
                                        </p:tgtEl>
                                        <p:attrNameLst>
                                          <p:attrName>ppt_x</p:attrName>
                                        </p:attrNameLst>
                                      </p:cBhvr>
                                      <p:tavLst>
                                        <p:tav tm="0">
                                          <p:val>
                                            <p:strVal val="0-#ppt_w/2"/>
                                          </p:val>
                                        </p:tav>
                                        <p:tav tm="100000">
                                          <p:val>
                                            <p:strVal val="#ppt_x"/>
                                          </p:val>
                                        </p:tav>
                                      </p:tavLst>
                                    </p:anim>
                                    <p:anim calcmode="lin" valueType="num">
                                      <p:cBhvr additive="base">
                                        <p:cTn id="39" dur="500" fill="hold"/>
                                        <p:tgtEl>
                                          <p:spTgt spid="57"/>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5000"/>
                            </p:stCondLst>
                            <p:childTnLst>
                              <p:par>
                                <p:cTn id="45" presetID="42" presetClass="entr" presetSubtype="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 presetClass="entr" presetSubtype="4"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fill="hold"/>
                                        <p:tgtEl>
                                          <p:spTgt spid="53"/>
                                        </p:tgtEl>
                                        <p:attrNameLst>
                                          <p:attrName>ppt_x</p:attrName>
                                        </p:attrNameLst>
                                      </p:cBhvr>
                                      <p:tavLst>
                                        <p:tav tm="0">
                                          <p:val>
                                            <p:strVal val="#ppt_x"/>
                                          </p:val>
                                        </p:tav>
                                        <p:tav tm="100000">
                                          <p:val>
                                            <p:strVal val="#ppt_x"/>
                                          </p:val>
                                        </p:tav>
                                      </p:tavLst>
                                    </p:anim>
                                    <p:anim calcmode="lin" valueType="num">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6500"/>
                            </p:stCondLst>
                            <p:childTnLst>
                              <p:par>
                                <p:cTn id="56" presetID="2" presetClass="entr" presetSubtype="4"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fill="hold"/>
                                        <p:tgtEl>
                                          <p:spTgt spid="54"/>
                                        </p:tgtEl>
                                        <p:attrNameLst>
                                          <p:attrName>ppt_x</p:attrName>
                                        </p:attrNameLst>
                                      </p:cBhvr>
                                      <p:tavLst>
                                        <p:tav tm="0">
                                          <p:val>
                                            <p:strVal val="#ppt_x"/>
                                          </p:val>
                                        </p:tav>
                                        <p:tav tm="100000">
                                          <p:val>
                                            <p:strVal val="#ppt_x"/>
                                          </p:val>
                                        </p:tav>
                                      </p:tavLst>
                                    </p:anim>
                                    <p:anim calcmode="lin" valueType="num">
                                      <p:cBhvr additive="base">
                                        <p:cTn id="59" dur="500" fill="hold"/>
                                        <p:tgtEl>
                                          <p:spTgt spid="54"/>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2" presetClass="entr" presetSubtype="4"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additive="base">
                                        <p:cTn id="73" dur="500" fill="hold"/>
                                        <p:tgtEl>
                                          <p:spTgt spid="51"/>
                                        </p:tgtEl>
                                        <p:attrNameLst>
                                          <p:attrName>ppt_x</p:attrName>
                                        </p:attrNameLst>
                                      </p:cBhvr>
                                      <p:tavLst>
                                        <p:tav tm="0">
                                          <p:val>
                                            <p:strVal val="#ppt_x"/>
                                          </p:val>
                                        </p:tav>
                                        <p:tav tm="100000">
                                          <p:val>
                                            <p:strVal val="#ppt_x"/>
                                          </p:val>
                                        </p:tav>
                                      </p:tavLst>
                                    </p:anim>
                                    <p:anim calcmode="lin" valueType="num">
                                      <p:cBhvr additive="base">
                                        <p:cTn id="74" dur="500" fill="hold"/>
                                        <p:tgtEl>
                                          <p:spTgt spid="51"/>
                                        </p:tgtEl>
                                        <p:attrNameLst>
                                          <p:attrName>ppt_y</p:attrName>
                                        </p:attrNameLst>
                                      </p:cBhvr>
                                      <p:tavLst>
                                        <p:tav tm="0">
                                          <p:val>
                                            <p:strVal val="1+#ppt_h/2"/>
                                          </p:val>
                                        </p:tav>
                                        <p:tav tm="100000">
                                          <p:val>
                                            <p:strVal val="#ppt_y"/>
                                          </p:val>
                                        </p:tav>
                                      </p:tavLst>
                                    </p:anim>
                                  </p:childTnLst>
                                </p:cTn>
                              </p:par>
                            </p:childTnLst>
                          </p:cTn>
                        </p:par>
                        <p:par>
                          <p:cTn id="75" fill="hold">
                            <p:stCondLst>
                              <p:cond delay="9000"/>
                            </p:stCondLst>
                            <p:childTnLst>
                              <p:par>
                                <p:cTn id="76" presetID="2" presetClass="entr" presetSubtype="4"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additive="base">
                                        <p:cTn id="78" dur="500" fill="hold"/>
                                        <p:tgtEl>
                                          <p:spTgt spid="52"/>
                                        </p:tgtEl>
                                        <p:attrNameLst>
                                          <p:attrName>ppt_x</p:attrName>
                                        </p:attrNameLst>
                                      </p:cBhvr>
                                      <p:tavLst>
                                        <p:tav tm="0">
                                          <p:val>
                                            <p:strVal val="#ppt_x"/>
                                          </p:val>
                                        </p:tav>
                                        <p:tav tm="100000">
                                          <p:val>
                                            <p:strVal val="#ppt_x"/>
                                          </p:val>
                                        </p:tav>
                                      </p:tavLst>
                                    </p:anim>
                                    <p:anim calcmode="lin" valueType="num">
                                      <p:cBhvr additive="base">
                                        <p:cTn id="7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49" grpId="0"/>
      <p:bldP spid="50" grpId="0"/>
      <p:bldP spid="51" grpId="0"/>
      <p:bldP spid="52" grpId="0"/>
      <p:bldP spid="53" grpId="0"/>
      <p:bldP spid="54" grpId="0"/>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2" name="矩形 1"/>
          <p:cNvSpPr/>
          <p:nvPr/>
        </p:nvSpPr>
        <p:spPr>
          <a:xfrm>
            <a:off x="4854866" y="2265253"/>
            <a:ext cx="2727638" cy="2548164"/>
          </a:xfrm>
          <a:prstGeom prst="rect">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3990859" y="1268599"/>
            <a:ext cx="2460315" cy="3289178"/>
            <a:chOff x="4627786" y="1746937"/>
            <a:chExt cx="2798451" cy="3741232"/>
          </a:xfrm>
        </p:grpSpPr>
        <p:sp>
          <p:nvSpPr>
            <p:cNvPr id="25" name="圆角矩形 24"/>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4627786" y="1946965"/>
              <a:ext cx="1963514" cy="1963514"/>
            </a:xfrm>
            <a:prstGeom prst="ellipse">
              <a:avLst/>
            </a:prstGeom>
            <a:blipFill rotWithShape="1">
              <a:blip r:embed="rId3" cstate="email">
                <a:extLst>
                  <a:ext uri="{28A0092B-C50C-407E-A947-70E740481C1C}">
                    <a14:useLocalDpi xmlns:a14="http://schemas.microsoft.com/office/drawing/2010/main"/>
                  </a:ext>
                </a:extLst>
              </a:blip>
              <a:stretch>
                <a:fillRect/>
              </a:stretch>
            </a:blip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8" name="组合 27"/>
          <p:cNvGrpSpPr/>
          <p:nvPr/>
        </p:nvGrpSpPr>
        <p:grpSpPr>
          <a:xfrm>
            <a:off x="6687952" y="1268599"/>
            <a:ext cx="2460315" cy="3289178"/>
            <a:chOff x="4627786" y="1746937"/>
            <a:chExt cx="2798451" cy="3741232"/>
          </a:xfrm>
        </p:grpSpPr>
        <p:sp>
          <p:nvSpPr>
            <p:cNvPr id="57" name="圆角矩形 56"/>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4627786" y="1946965"/>
              <a:ext cx="1963514" cy="1963514"/>
            </a:xfrm>
            <a:prstGeom prst="ellipse">
              <a:avLst/>
            </a:prstGeom>
            <a:blipFill rotWithShape="1">
              <a:blip r:embed="rId4" cstate="email">
                <a:extLst>
                  <a:ext uri="{28A0092B-C50C-407E-A947-70E740481C1C}">
                    <a14:useLocalDpi xmlns:a14="http://schemas.microsoft.com/office/drawing/2010/main"/>
                  </a:ext>
                </a:extLst>
              </a:blip>
              <a:stretch>
                <a:fillRect/>
              </a:stretch>
            </a:blip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0" name="组合 59"/>
          <p:cNvGrpSpPr/>
          <p:nvPr/>
        </p:nvGrpSpPr>
        <p:grpSpPr>
          <a:xfrm>
            <a:off x="3907674" y="3567002"/>
            <a:ext cx="2460315" cy="3289178"/>
            <a:chOff x="4627786" y="1746937"/>
            <a:chExt cx="2798451" cy="3741232"/>
          </a:xfrm>
        </p:grpSpPr>
        <p:sp>
          <p:nvSpPr>
            <p:cNvPr id="61" name="圆角矩形 60"/>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4627786" y="1946965"/>
              <a:ext cx="1963514" cy="1963514"/>
            </a:xfrm>
            <a:prstGeom prst="ellipse">
              <a:avLst/>
            </a:prstGeom>
            <a:blipFill rotWithShape="1">
              <a:blip r:embed="rId5" cstate="email">
                <a:extLst>
                  <a:ext uri="{28A0092B-C50C-407E-A947-70E740481C1C}">
                    <a14:useLocalDpi xmlns:a14="http://schemas.microsoft.com/office/drawing/2010/main"/>
                  </a:ext>
                </a:extLst>
              </a:blip>
              <a:stretch>
                <a:fillRect/>
              </a:stretch>
            </a:blip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4" name="组合 63"/>
          <p:cNvGrpSpPr/>
          <p:nvPr/>
        </p:nvGrpSpPr>
        <p:grpSpPr>
          <a:xfrm>
            <a:off x="6603365" y="3507105"/>
            <a:ext cx="2446020" cy="3303270"/>
            <a:chOff x="4627786" y="1746937"/>
            <a:chExt cx="2798451" cy="3741232"/>
          </a:xfrm>
        </p:grpSpPr>
        <p:sp>
          <p:nvSpPr>
            <p:cNvPr id="65" name="圆角矩形 64"/>
            <p:cNvSpPr/>
            <p:nvPr/>
          </p:nvSpPr>
          <p:spPr>
            <a:xfrm rot="2760000">
              <a:off x="4369209" y="2431141"/>
              <a:ext cx="3741232"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椭圆 65"/>
            <p:cNvSpPr/>
            <p:nvPr/>
          </p:nvSpPr>
          <p:spPr>
            <a:xfrm>
              <a:off x="4627786" y="1946965"/>
              <a:ext cx="1963514" cy="1963514"/>
            </a:xfrm>
            <a:prstGeom prst="ellipse">
              <a:avLst/>
            </a:prstGeom>
            <a:blipFill rotWithShape="1">
              <a:blip r:embed="rId6" cstate="email">
                <a:extLst>
                  <a:ext uri="{28A0092B-C50C-407E-A947-70E740481C1C}">
                    <a14:useLocalDpi xmlns:a14="http://schemas.microsoft.com/office/drawing/2010/main"/>
                  </a:ext>
                </a:extLst>
              </a:blip>
              <a:stretch>
                <a:fillRect/>
              </a:stretch>
            </a:blip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2" name="组合 71"/>
          <p:cNvGrpSpPr/>
          <p:nvPr/>
        </p:nvGrpSpPr>
        <p:grpSpPr>
          <a:xfrm flipV="1">
            <a:off x="8116446" y="1216396"/>
            <a:ext cx="2437751" cy="732195"/>
            <a:chOff x="5246304" y="4593021"/>
            <a:chExt cx="2438687" cy="732476"/>
          </a:xfrm>
        </p:grpSpPr>
        <p:sp>
          <p:nvSpPr>
            <p:cNvPr id="73" name="椭圆 7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任意多边形 7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5" name="组合 74"/>
          <p:cNvGrpSpPr/>
          <p:nvPr/>
        </p:nvGrpSpPr>
        <p:grpSpPr>
          <a:xfrm flipH="1" flipV="1">
            <a:off x="1847551" y="1206049"/>
            <a:ext cx="2437751" cy="732195"/>
            <a:chOff x="5246304" y="4593021"/>
            <a:chExt cx="2438687" cy="732476"/>
          </a:xfrm>
        </p:grpSpPr>
        <p:sp>
          <p:nvSpPr>
            <p:cNvPr id="76" name="椭圆 7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任意多边形 7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8" name="文本框 77"/>
          <p:cNvSpPr txBox="1"/>
          <p:nvPr/>
        </p:nvSpPr>
        <p:spPr>
          <a:xfrm>
            <a:off x="1754028" y="1706145"/>
            <a:ext cx="1761347" cy="384810"/>
          </a:xfrm>
          <a:prstGeom prst="rect">
            <a:avLst/>
          </a:prstGeom>
          <a:noFill/>
        </p:spPr>
        <p:txBody>
          <a:bodyPr wrap="square" rtlCol="0">
            <a:spAutoFit/>
          </a:bodyPr>
          <a:lstStyle/>
          <a:p>
            <a:r>
              <a:rPr lang="zh-CN" altLang="en-US" b="1" dirty="0">
                <a:solidFill>
                  <a:schemeClr val="tx1"/>
                </a:solidFill>
                <a:latin typeface="微软雅黑" panose="020B0503020204020204" charset="-122"/>
                <a:ea typeface="微软雅黑" panose="020B0503020204020204" charset="-122"/>
              </a:rPr>
              <a:t>在此添加标题</a:t>
            </a:r>
          </a:p>
        </p:txBody>
      </p:sp>
      <p:sp>
        <p:nvSpPr>
          <p:cNvPr id="79" name="文本框 78"/>
          <p:cNvSpPr txBox="1"/>
          <p:nvPr/>
        </p:nvSpPr>
        <p:spPr>
          <a:xfrm>
            <a:off x="1755342" y="2006894"/>
            <a:ext cx="2101042" cy="922020"/>
          </a:xfrm>
          <a:prstGeom prst="rect">
            <a:avLst/>
          </a:prstGeom>
          <a:noFill/>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grpSp>
        <p:nvGrpSpPr>
          <p:cNvPr id="80" name="组合 79"/>
          <p:cNvGrpSpPr/>
          <p:nvPr/>
        </p:nvGrpSpPr>
        <p:grpSpPr>
          <a:xfrm>
            <a:off x="8098838" y="5179692"/>
            <a:ext cx="2437751" cy="732195"/>
            <a:chOff x="5246304" y="4593021"/>
            <a:chExt cx="2438687" cy="732476"/>
          </a:xfrm>
        </p:grpSpPr>
        <p:sp>
          <p:nvSpPr>
            <p:cNvPr id="81" name="椭圆 8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2" name="任意多边形 8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3B35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3" name="组合 82"/>
          <p:cNvGrpSpPr/>
          <p:nvPr/>
        </p:nvGrpSpPr>
        <p:grpSpPr>
          <a:xfrm flipH="1">
            <a:off x="1842767" y="5165183"/>
            <a:ext cx="2437751" cy="732195"/>
            <a:chOff x="5246304" y="4593021"/>
            <a:chExt cx="2438687" cy="732476"/>
          </a:xfrm>
        </p:grpSpPr>
        <p:sp>
          <p:nvSpPr>
            <p:cNvPr id="84" name="椭圆 83"/>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任意多边形 8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6" name="文本框 101"/>
          <p:cNvSpPr txBox="1"/>
          <p:nvPr/>
        </p:nvSpPr>
        <p:spPr>
          <a:xfrm>
            <a:off x="1744054" y="1259369"/>
            <a:ext cx="811372" cy="521970"/>
          </a:xfrm>
          <a:prstGeom prst="rect">
            <a:avLst/>
          </a:prstGeom>
          <a:noFill/>
        </p:spPr>
        <p:txBody>
          <a:bodyPr wrap="square" rtlCol="0">
            <a:spAutoFit/>
          </a:bodyPr>
          <a:lstStyle/>
          <a:p>
            <a:pPr algn="ctr"/>
            <a:r>
              <a:rPr lang="en-US" altLang="zh-CN" sz="2800" dirty="0">
                <a:solidFill>
                  <a:schemeClr val="tx1"/>
                </a:solidFill>
                <a:latin typeface="Impact MT Std" pitchFamily="34" charset="0"/>
                <a:ea typeface="方正兰亭黑简体" panose="02000000000000000000" pitchFamily="2" charset="-122"/>
              </a:rPr>
              <a:t>01</a:t>
            </a:r>
          </a:p>
        </p:txBody>
      </p:sp>
      <p:sp>
        <p:nvSpPr>
          <p:cNvPr id="87" name="文本框 102"/>
          <p:cNvSpPr txBox="1"/>
          <p:nvPr/>
        </p:nvSpPr>
        <p:spPr>
          <a:xfrm>
            <a:off x="1754028" y="4644184"/>
            <a:ext cx="1761347" cy="384810"/>
          </a:xfrm>
          <a:prstGeom prst="rect">
            <a:avLst/>
          </a:prstGeom>
          <a:noFill/>
        </p:spPr>
        <p:txBody>
          <a:bodyPr wrap="square" rtlCol="0">
            <a:spAutoFit/>
          </a:bodyPr>
          <a:lstStyle/>
          <a:p>
            <a:r>
              <a:rPr lang="zh-CN" altLang="en-US" b="1" dirty="0">
                <a:solidFill>
                  <a:schemeClr val="tx1"/>
                </a:solidFill>
                <a:latin typeface="微软雅黑" panose="020B0503020204020204" charset="-122"/>
                <a:ea typeface="微软雅黑" panose="020B0503020204020204" charset="-122"/>
              </a:rPr>
              <a:t>在此添加标题</a:t>
            </a:r>
          </a:p>
        </p:txBody>
      </p:sp>
      <p:sp>
        <p:nvSpPr>
          <p:cNvPr id="88" name="文本框 103"/>
          <p:cNvSpPr txBox="1"/>
          <p:nvPr/>
        </p:nvSpPr>
        <p:spPr>
          <a:xfrm>
            <a:off x="1755342" y="4978636"/>
            <a:ext cx="2101042" cy="922020"/>
          </a:xfrm>
          <a:prstGeom prst="rect">
            <a:avLst/>
          </a:prstGeom>
          <a:noFill/>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89" name="文本框 104"/>
          <p:cNvSpPr txBox="1"/>
          <p:nvPr/>
        </p:nvSpPr>
        <p:spPr>
          <a:xfrm>
            <a:off x="1766905" y="4234746"/>
            <a:ext cx="811372" cy="521970"/>
          </a:xfrm>
          <a:prstGeom prst="rect">
            <a:avLst/>
          </a:prstGeom>
          <a:noFill/>
        </p:spPr>
        <p:txBody>
          <a:bodyPr wrap="square" rtlCol="0">
            <a:spAutoFit/>
          </a:bodyPr>
          <a:lstStyle/>
          <a:p>
            <a:pPr algn="ctr"/>
            <a:r>
              <a:rPr lang="en-US" altLang="zh-CN" sz="2800" dirty="0">
                <a:solidFill>
                  <a:schemeClr val="tx1"/>
                </a:solidFill>
                <a:latin typeface="Impact MT Std" pitchFamily="34" charset="0"/>
                <a:ea typeface="方正兰亭黑简体" panose="02000000000000000000" pitchFamily="2" charset="-122"/>
              </a:rPr>
              <a:t>02</a:t>
            </a:r>
          </a:p>
        </p:txBody>
      </p:sp>
      <p:sp>
        <p:nvSpPr>
          <p:cNvPr id="90" name="文本框 105"/>
          <p:cNvSpPr txBox="1"/>
          <p:nvPr/>
        </p:nvSpPr>
        <p:spPr>
          <a:xfrm>
            <a:off x="8742613" y="1706145"/>
            <a:ext cx="1761347" cy="384810"/>
          </a:xfrm>
          <a:prstGeom prst="rect">
            <a:avLst/>
          </a:prstGeom>
          <a:noFill/>
        </p:spPr>
        <p:txBody>
          <a:bodyPr wrap="square" rtlCol="0">
            <a:spAutoFit/>
          </a:bodyPr>
          <a:lstStyle/>
          <a:p>
            <a:r>
              <a:rPr lang="zh-CN" altLang="en-US" b="1" dirty="0">
                <a:solidFill>
                  <a:schemeClr val="tx1"/>
                </a:solidFill>
                <a:latin typeface="微软雅黑" panose="020B0503020204020204" charset="-122"/>
                <a:ea typeface="微软雅黑" panose="020B0503020204020204" charset="-122"/>
              </a:rPr>
              <a:t>在此添加标题</a:t>
            </a:r>
          </a:p>
        </p:txBody>
      </p:sp>
      <p:sp>
        <p:nvSpPr>
          <p:cNvPr id="91" name="文本框 106"/>
          <p:cNvSpPr txBox="1"/>
          <p:nvPr/>
        </p:nvSpPr>
        <p:spPr>
          <a:xfrm>
            <a:off x="8743926" y="2006894"/>
            <a:ext cx="2101042" cy="922020"/>
          </a:xfrm>
          <a:prstGeom prst="rect">
            <a:avLst/>
          </a:prstGeom>
          <a:noFill/>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92" name="文本框 107"/>
          <p:cNvSpPr txBox="1"/>
          <p:nvPr/>
        </p:nvSpPr>
        <p:spPr>
          <a:xfrm>
            <a:off x="8742613" y="4644184"/>
            <a:ext cx="1761347" cy="384810"/>
          </a:xfrm>
          <a:prstGeom prst="rect">
            <a:avLst/>
          </a:prstGeom>
          <a:noFill/>
        </p:spPr>
        <p:txBody>
          <a:bodyPr wrap="square" rtlCol="0">
            <a:spAutoFit/>
          </a:bodyPr>
          <a:lstStyle/>
          <a:p>
            <a:r>
              <a:rPr lang="zh-CN" altLang="en-US" b="1" dirty="0">
                <a:solidFill>
                  <a:schemeClr val="tx1"/>
                </a:solidFill>
                <a:latin typeface="微软雅黑" panose="020B0503020204020204" charset="-122"/>
                <a:ea typeface="微软雅黑" panose="020B0503020204020204" charset="-122"/>
              </a:rPr>
              <a:t>在此添加标题</a:t>
            </a:r>
          </a:p>
        </p:txBody>
      </p:sp>
      <p:sp>
        <p:nvSpPr>
          <p:cNvPr id="93" name="文本框 108"/>
          <p:cNvSpPr txBox="1"/>
          <p:nvPr/>
        </p:nvSpPr>
        <p:spPr>
          <a:xfrm>
            <a:off x="8743926" y="4978636"/>
            <a:ext cx="2101042" cy="922020"/>
          </a:xfrm>
          <a:prstGeom prst="rect">
            <a:avLst/>
          </a:prstGeom>
          <a:noFill/>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94" name="文本框 109"/>
          <p:cNvSpPr txBox="1"/>
          <p:nvPr/>
        </p:nvSpPr>
        <p:spPr>
          <a:xfrm>
            <a:off x="8792540" y="1259369"/>
            <a:ext cx="811372" cy="521970"/>
          </a:xfrm>
          <a:prstGeom prst="rect">
            <a:avLst/>
          </a:prstGeom>
          <a:noFill/>
        </p:spPr>
        <p:txBody>
          <a:bodyPr wrap="square" rtlCol="0">
            <a:spAutoFit/>
          </a:bodyPr>
          <a:lstStyle/>
          <a:p>
            <a:pPr algn="ctr"/>
            <a:r>
              <a:rPr lang="en-US" altLang="zh-CN" sz="2800" dirty="0">
                <a:solidFill>
                  <a:schemeClr val="tx1"/>
                </a:solidFill>
                <a:latin typeface="Impact MT Std" pitchFamily="34" charset="0"/>
                <a:ea typeface="方正兰亭黑简体" panose="02000000000000000000" pitchFamily="2" charset="-122"/>
              </a:rPr>
              <a:t>03</a:t>
            </a:r>
          </a:p>
        </p:txBody>
      </p:sp>
      <p:sp>
        <p:nvSpPr>
          <p:cNvPr id="95" name="文本框 110"/>
          <p:cNvSpPr txBox="1"/>
          <p:nvPr/>
        </p:nvSpPr>
        <p:spPr>
          <a:xfrm>
            <a:off x="8772544" y="4234746"/>
            <a:ext cx="811372" cy="521970"/>
          </a:xfrm>
          <a:prstGeom prst="rect">
            <a:avLst/>
          </a:prstGeom>
          <a:noFill/>
        </p:spPr>
        <p:txBody>
          <a:bodyPr wrap="square" rtlCol="0">
            <a:spAutoFit/>
          </a:bodyPr>
          <a:lstStyle/>
          <a:p>
            <a:pPr algn="ctr"/>
            <a:r>
              <a:rPr lang="en-US" altLang="zh-CN" sz="2800" dirty="0">
                <a:solidFill>
                  <a:schemeClr val="tx1"/>
                </a:solidFill>
                <a:latin typeface="Impact MT Std" pitchFamily="34" charset="0"/>
                <a:ea typeface="方正兰亭黑简体" panose="02000000000000000000" pitchFamily="2" charset="-122"/>
              </a:rPr>
              <a:t>04</a:t>
            </a: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 name="图片 2"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4" name="图片 3"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4" fill="hold"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wipe(down)">
                                      <p:cBhvr>
                                        <p:cTn id="17" dur="500"/>
                                        <p:tgtEl>
                                          <p:spTgt spid="75"/>
                                        </p:tgtEl>
                                      </p:cBhvr>
                                    </p:animEffect>
                                  </p:childTnLst>
                                </p:cTn>
                              </p:par>
                              <p:par>
                                <p:cTn id="18" presetID="2" presetClass="entr" presetSubtype="8" fill="hold" grpId="0" nodeType="withEffect">
                                  <p:stCondLst>
                                    <p:cond delay="500"/>
                                  </p:stCondLst>
                                  <p:childTnLst>
                                    <p:set>
                                      <p:cBhvr>
                                        <p:cTn id="19" dur="1" fill="hold">
                                          <p:stCondLst>
                                            <p:cond delay="0"/>
                                          </p:stCondLst>
                                        </p:cTn>
                                        <p:tgtEl>
                                          <p:spTgt spid="78"/>
                                        </p:tgtEl>
                                        <p:attrNameLst>
                                          <p:attrName>style.visibility</p:attrName>
                                        </p:attrNameLst>
                                      </p:cBhvr>
                                      <p:to>
                                        <p:strVal val="visible"/>
                                      </p:to>
                                    </p:set>
                                    <p:anim calcmode="lin" valueType="num">
                                      <p:cBhvr additive="base">
                                        <p:cTn id="20" dur="500" fill="hold"/>
                                        <p:tgtEl>
                                          <p:spTgt spid="78"/>
                                        </p:tgtEl>
                                        <p:attrNameLst>
                                          <p:attrName>ppt_x</p:attrName>
                                        </p:attrNameLst>
                                      </p:cBhvr>
                                      <p:tavLst>
                                        <p:tav tm="0">
                                          <p:val>
                                            <p:strVal val="0-#ppt_w/2"/>
                                          </p:val>
                                        </p:tav>
                                        <p:tav tm="100000">
                                          <p:val>
                                            <p:strVal val="#ppt_x"/>
                                          </p:val>
                                        </p:tav>
                                      </p:tavLst>
                                    </p:anim>
                                    <p:anim calcmode="lin" valueType="num">
                                      <p:cBhvr additive="base">
                                        <p:cTn id="21" dur="500" fill="hold"/>
                                        <p:tgtEl>
                                          <p:spTgt spid="78"/>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79"/>
                                        </p:tgtEl>
                                        <p:attrNameLst>
                                          <p:attrName>style.visibility</p:attrName>
                                        </p:attrNameLst>
                                      </p:cBhvr>
                                      <p:to>
                                        <p:strVal val="visible"/>
                                      </p:to>
                                    </p:set>
                                    <p:anim calcmode="lin" valueType="num">
                                      <p:cBhvr additive="base">
                                        <p:cTn id="24" dur="500" fill="hold"/>
                                        <p:tgtEl>
                                          <p:spTgt spid="79"/>
                                        </p:tgtEl>
                                        <p:attrNameLst>
                                          <p:attrName>ppt_x</p:attrName>
                                        </p:attrNameLst>
                                      </p:cBhvr>
                                      <p:tavLst>
                                        <p:tav tm="0">
                                          <p:val>
                                            <p:strVal val="0-#ppt_w/2"/>
                                          </p:val>
                                        </p:tav>
                                        <p:tav tm="100000">
                                          <p:val>
                                            <p:strVal val="#ppt_x"/>
                                          </p:val>
                                        </p:tav>
                                      </p:tavLst>
                                    </p:anim>
                                    <p:anim calcmode="lin" valueType="num">
                                      <p:cBhvr additive="base">
                                        <p:cTn id="25" dur="500" fill="hold"/>
                                        <p:tgtEl>
                                          <p:spTgt spid="79"/>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86"/>
                                        </p:tgtEl>
                                        <p:attrNameLst>
                                          <p:attrName>style.visibility</p:attrName>
                                        </p:attrNameLst>
                                      </p:cBhvr>
                                      <p:to>
                                        <p:strVal val="visible"/>
                                      </p:to>
                                    </p:set>
                                    <p:anim calcmode="lin" valueType="num">
                                      <p:cBhvr additive="base">
                                        <p:cTn id="28" dur="500" fill="hold"/>
                                        <p:tgtEl>
                                          <p:spTgt spid="86"/>
                                        </p:tgtEl>
                                        <p:attrNameLst>
                                          <p:attrName>ppt_x</p:attrName>
                                        </p:attrNameLst>
                                      </p:cBhvr>
                                      <p:tavLst>
                                        <p:tav tm="0">
                                          <p:val>
                                            <p:strVal val="0-#ppt_w/2"/>
                                          </p:val>
                                        </p:tav>
                                        <p:tav tm="100000">
                                          <p:val>
                                            <p:strVal val="#ppt_x"/>
                                          </p:val>
                                        </p:tav>
                                      </p:tavLst>
                                    </p:anim>
                                    <p:anim calcmode="lin" valueType="num">
                                      <p:cBhvr additive="base">
                                        <p:cTn id="29" dur="500" fill="hold"/>
                                        <p:tgtEl>
                                          <p:spTgt spid="86"/>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42" presetClass="entr" presetSubtype="0" fill="hold"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1000"/>
                                        <p:tgtEl>
                                          <p:spTgt spid="60"/>
                                        </p:tgtEl>
                                      </p:cBhvr>
                                    </p:animEffect>
                                    <p:anim calcmode="lin" valueType="num">
                                      <p:cBhvr>
                                        <p:cTn id="34" dur="1000" fill="hold"/>
                                        <p:tgtEl>
                                          <p:spTgt spid="60"/>
                                        </p:tgtEl>
                                        <p:attrNameLst>
                                          <p:attrName>ppt_x</p:attrName>
                                        </p:attrNameLst>
                                      </p:cBhvr>
                                      <p:tavLst>
                                        <p:tav tm="0">
                                          <p:val>
                                            <p:strVal val="#ppt_x"/>
                                          </p:val>
                                        </p:tav>
                                        <p:tav tm="100000">
                                          <p:val>
                                            <p:strVal val="#ppt_x"/>
                                          </p:val>
                                        </p:tav>
                                      </p:tavLst>
                                    </p:anim>
                                    <p:anim calcmode="lin" valueType="num">
                                      <p:cBhvr>
                                        <p:cTn id="35" dur="1000" fill="hold"/>
                                        <p:tgtEl>
                                          <p:spTgt spid="60"/>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22" presetClass="entr" presetSubtype="1"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wipe(up)">
                                      <p:cBhvr>
                                        <p:cTn id="39" dur="500"/>
                                        <p:tgtEl>
                                          <p:spTgt spid="83"/>
                                        </p:tgtEl>
                                      </p:cBhvr>
                                    </p:animEffect>
                                  </p:childTnLst>
                                </p:cTn>
                              </p:par>
                              <p:par>
                                <p:cTn id="40" presetID="2" presetClass="entr" presetSubtype="8" fill="hold" grpId="0" nodeType="withEffect">
                                  <p:stCondLst>
                                    <p:cond delay="500"/>
                                  </p:stCondLst>
                                  <p:childTnLst>
                                    <p:set>
                                      <p:cBhvr>
                                        <p:cTn id="41" dur="1" fill="hold">
                                          <p:stCondLst>
                                            <p:cond delay="0"/>
                                          </p:stCondLst>
                                        </p:cTn>
                                        <p:tgtEl>
                                          <p:spTgt spid="87"/>
                                        </p:tgtEl>
                                        <p:attrNameLst>
                                          <p:attrName>style.visibility</p:attrName>
                                        </p:attrNameLst>
                                      </p:cBhvr>
                                      <p:to>
                                        <p:strVal val="visible"/>
                                      </p:to>
                                    </p:set>
                                    <p:anim calcmode="lin" valueType="num">
                                      <p:cBhvr additive="base">
                                        <p:cTn id="42" dur="500" fill="hold"/>
                                        <p:tgtEl>
                                          <p:spTgt spid="87"/>
                                        </p:tgtEl>
                                        <p:attrNameLst>
                                          <p:attrName>ppt_x</p:attrName>
                                        </p:attrNameLst>
                                      </p:cBhvr>
                                      <p:tavLst>
                                        <p:tav tm="0">
                                          <p:val>
                                            <p:strVal val="0-#ppt_w/2"/>
                                          </p:val>
                                        </p:tav>
                                        <p:tav tm="100000">
                                          <p:val>
                                            <p:strVal val="#ppt_x"/>
                                          </p:val>
                                        </p:tav>
                                      </p:tavLst>
                                    </p:anim>
                                    <p:anim calcmode="lin" valueType="num">
                                      <p:cBhvr additive="base">
                                        <p:cTn id="43" dur="500" fill="hold"/>
                                        <p:tgtEl>
                                          <p:spTgt spid="8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additive="base">
                                        <p:cTn id="46" dur="500" fill="hold"/>
                                        <p:tgtEl>
                                          <p:spTgt spid="88"/>
                                        </p:tgtEl>
                                        <p:attrNameLst>
                                          <p:attrName>ppt_x</p:attrName>
                                        </p:attrNameLst>
                                      </p:cBhvr>
                                      <p:tavLst>
                                        <p:tav tm="0">
                                          <p:val>
                                            <p:strVal val="0-#ppt_w/2"/>
                                          </p:val>
                                        </p:tav>
                                        <p:tav tm="100000">
                                          <p:val>
                                            <p:strVal val="#ppt_x"/>
                                          </p:val>
                                        </p:tav>
                                      </p:tavLst>
                                    </p:anim>
                                    <p:anim calcmode="lin" valueType="num">
                                      <p:cBhvr additive="base">
                                        <p:cTn id="47" dur="500" fill="hold"/>
                                        <p:tgtEl>
                                          <p:spTgt spid="88"/>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500"/>
                                  </p:stCondLst>
                                  <p:childTnLst>
                                    <p:set>
                                      <p:cBhvr>
                                        <p:cTn id="49" dur="1" fill="hold">
                                          <p:stCondLst>
                                            <p:cond delay="0"/>
                                          </p:stCondLst>
                                        </p:cTn>
                                        <p:tgtEl>
                                          <p:spTgt spid="89"/>
                                        </p:tgtEl>
                                        <p:attrNameLst>
                                          <p:attrName>style.visibility</p:attrName>
                                        </p:attrNameLst>
                                      </p:cBhvr>
                                      <p:to>
                                        <p:strVal val="visible"/>
                                      </p:to>
                                    </p:set>
                                    <p:anim calcmode="lin" valueType="num">
                                      <p:cBhvr additive="base">
                                        <p:cTn id="50" dur="500" fill="hold"/>
                                        <p:tgtEl>
                                          <p:spTgt spid="89"/>
                                        </p:tgtEl>
                                        <p:attrNameLst>
                                          <p:attrName>ppt_x</p:attrName>
                                        </p:attrNameLst>
                                      </p:cBhvr>
                                      <p:tavLst>
                                        <p:tav tm="0">
                                          <p:val>
                                            <p:strVal val="0-#ppt_w/2"/>
                                          </p:val>
                                        </p:tav>
                                        <p:tav tm="100000">
                                          <p:val>
                                            <p:strVal val="#ppt_x"/>
                                          </p:val>
                                        </p:tav>
                                      </p:tavLst>
                                    </p:anim>
                                    <p:anim calcmode="lin" valueType="num">
                                      <p:cBhvr additive="base">
                                        <p:cTn id="51" dur="500" fill="hold"/>
                                        <p:tgtEl>
                                          <p:spTgt spid="89"/>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42" presetClass="entr" presetSubtype="0"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22" presetClass="entr" presetSubtype="4"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down)">
                                      <p:cBhvr>
                                        <p:cTn id="61" dur="500"/>
                                        <p:tgtEl>
                                          <p:spTgt spid="72"/>
                                        </p:tgtEl>
                                      </p:cBhvr>
                                    </p:animEffect>
                                  </p:childTnLst>
                                </p:cTn>
                              </p:par>
                              <p:par>
                                <p:cTn id="62" presetID="2" presetClass="entr" presetSubtype="2" fill="hold" grpId="0" nodeType="withEffect">
                                  <p:stCondLst>
                                    <p:cond delay="500"/>
                                  </p:stCondLst>
                                  <p:childTnLst>
                                    <p:set>
                                      <p:cBhvr>
                                        <p:cTn id="63" dur="1" fill="hold">
                                          <p:stCondLst>
                                            <p:cond delay="0"/>
                                          </p:stCondLst>
                                        </p:cTn>
                                        <p:tgtEl>
                                          <p:spTgt spid="90"/>
                                        </p:tgtEl>
                                        <p:attrNameLst>
                                          <p:attrName>style.visibility</p:attrName>
                                        </p:attrNameLst>
                                      </p:cBhvr>
                                      <p:to>
                                        <p:strVal val="visible"/>
                                      </p:to>
                                    </p:set>
                                    <p:anim calcmode="lin" valueType="num">
                                      <p:cBhvr additive="base">
                                        <p:cTn id="64" dur="500" fill="hold"/>
                                        <p:tgtEl>
                                          <p:spTgt spid="90"/>
                                        </p:tgtEl>
                                        <p:attrNameLst>
                                          <p:attrName>ppt_x</p:attrName>
                                        </p:attrNameLst>
                                      </p:cBhvr>
                                      <p:tavLst>
                                        <p:tav tm="0">
                                          <p:val>
                                            <p:strVal val="1+#ppt_w/2"/>
                                          </p:val>
                                        </p:tav>
                                        <p:tav tm="100000">
                                          <p:val>
                                            <p:strVal val="#ppt_x"/>
                                          </p:val>
                                        </p:tav>
                                      </p:tavLst>
                                    </p:anim>
                                    <p:anim calcmode="lin" valueType="num">
                                      <p:cBhvr additive="base">
                                        <p:cTn id="65" dur="500" fill="hold"/>
                                        <p:tgtEl>
                                          <p:spTgt spid="90"/>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500"/>
                                  </p:stCondLst>
                                  <p:childTnLst>
                                    <p:set>
                                      <p:cBhvr>
                                        <p:cTn id="67" dur="1" fill="hold">
                                          <p:stCondLst>
                                            <p:cond delay="0"/>
                                          </p:stCondLst>
                                        </p:cTn>
                                        <p:tgtEl>
                                          <p:spTgt spid="91"/>
                                        </p:tgtEl>
                                        <p:attrNameLst>
                                          <p:attrName>style.visibility</p:attrName>
                                        </p:attrNameLst>
                                      </p:cBhvr>
                                      <p:to>
                                        <p:strVal val="visible"/>
                                      </p:to>
                                    </p:set>
                                    <p:anim calcmode="lin" valueType="num">
                                      <p:cBhvr additive="base">
                                        <p:cTn id="68" dur="500" fill="hold"/>
                                        <p:tgtEl>
                                          <p:spTgt spid="91"/>
                                        </p:tgtEl>
                                        <p:attrNameLst>
                                          <p:attrName>ppt_x</p:attrName>
                                        </p:attrNameLst>
                                      </p:cBhvr>
                                      <p:tavLst>
                                        <p:tav tm="0">
                                          <p:val>
                                            <p:strVal val="1+#ppt_w/2"/>
                                          </p:val>
                                        </p:tav>
                                        <p:tav tm="100000">
                                          <p:val>
                                            <p:strVal val="#ppt_x"/>
                                          </p:val>
                                        </p:tav>
                                      </p:tavLst>
                                    </p:anim>
                                    <p:anim calcmode="lin" valueType="num">
                                      <p:cBhvr additive="base">
                                        <p:cTn id="69" dur="500" fill="hold"/>
                                        <p:tgtEl>
                                          <p:spTgt spid="91"/>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500"/>
                                  </p:stCondLst>
                                  <p:childTnLst>
                                    <p:set>
                                      <p:cBhvr>
                                        <p:cTn id="71" dur="1" fill="hold">
                                          <p:stCondLst>
                                            <p:cond delay="0"/>
                                          </p:stCondLst>
                                        </p:cTn>
                                        <p:tgtEl>
                                          <p:spTgt spid="94"/>
                                        </p:tgtEl>
                                        <p:attrNameLst>
                                          <p:attrName>style.visibility</p:attrName>
                                        </p:attrNameLst>
                                      </p:cBhvr>
                                      <p:to>
                                        <p:strVal val="visible"/>
                                      </p:to>
                                    </p:set>
                                    <p:anim calcmode="lin" valueType="num">
                                      <p:cBhvr additive="base">
                                        <p:cTn id="72" dur="500" fill="hold"/>
                                        <p:tgtEl>
                                          <p:spTgt spid="94"/>
                                        </p:tgtEl>
                                        <p:attrNameLst>
                                          <p:attrName>ppt_x</p:attrName>
                                        </p:attrNameLst>
                                      </p:cBhvr>
                                      <p:tavLst>
                                        <p:tav tm="0">
                                          <p:val>
                                            <p:strVal val="1+#ppt_w/2"/>
                                          </p:val>
                                        </p:tav>
                                        <p:tav tm="100000">
                                          <p:val>
                                            <p:strVal val="#ppt_x"/>
                                          </p:val>
                                        </p:tav>
                                      </p:tavLst>
                                    </p:anim>
                                    <p:anim calcmode="lin" valueType="num">
                                      <p:cBhvr additive="base">
                                        <p:cTn id="73" dur="500" fill="hold"/>
                                        <p:tgtEl>
                                          <p:spTgt spid="94"/>
                                        </p:tgtEl>
                                        <p:attrNameLst>
                                          <p:attrName>ppt_y</p:attrName>
                                        </p:attrNameLst>
                                      </p:cBhvr>
                                      <p:tavLst>
                                        <p:tav tm="0">
                                          <p:val>
                                            <p:strVal val="#ppt_y"/>
                                          </p:val>
                                        </p:tav>
                                        <p:tav tm="100000">
                                          <p:val>
                                            <p:strVal val="#ppt_y"/>
                                          </p:val>
                                        </p:tav>
                                      </p:tavLst>
                                    </p:anim>
                                  </p:childTnLst>
                                </p:cTn>
                              </p:par>
                            </p:childTnLst>
                          </p:cTn>
                        </p:par>
                        <p:par>
                          <p:cTn id="74" fill="hold">
                            <p:stCondLst>
                              <p:cond delay="6500"/>
                            </p:stCondLst>
                            <p:childTnLst>
                              <p:par>
                                <p:cTn id="75" presetID="42" presetClass="entr" presetSubtype="0"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fade">
                                      <p:cBhvr>
                                        <p:cTn id="77" dur="1000"/>
                                        <p:tgtEl>
                                          <p:spTgt spid="64"/>
                                        </p:tgtEl>
                                      </p:cBhvr>
                                    </p:animEffect>
                                    <p:anim calcmode="lin" valueType="num">
                                      <p:cBhvr>
                                        <p:cTn id="78" dur="1000" fill="hold"/>
                                        <p:tgtEl>
                                          <p:spTgt spid="64"/>
                                        </p:tgtEl>
                                        <p:attrNameLst>
                                          <p:attrName>ppt_x</p:attrName>
                                        </p:attrNameLst>
                                      </p:cBhvr>
                                      <p:tavLst>
                                        <p:tav tm="0">
                                          <p:val>
                                            <p:strVal val="#ppt_x"/>
                                          </p:val>
                                        </p:tav>
                                        <p:tav tm="100000">
                                          <p:val>
                                            <p:strVal val="#ppt_x"/>
                                          </p:val>
                                        </p:tav>
                                      </p:tavLst>
                                    </p:anim>
                                    <p:anim calcmode="lin" valueType="num">
                                      <p:cBhvr>
                                        <p:cTn id="79" dur="1000" fill="hold"/>
                                        <p:tgtEl>
                                          <p:spTgt spid="64"/>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22" presetClass="entr" presetSubtype="1" fill="hold"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up)">
                                      <p:cBhvr>
                                        <p:cTn id="83" dur="500"/>
                                        <p:tgtEl>
                                          <p:spTgt spid="80"/>
                                        </p:tgtEl>
                                      </p:cBhvr>
                                    </p:animEffect>
                                  </p:childTnLst>
                                </p:cTn>
                              </p:par>
                              <p:par>
                                <p:cTn id="84" presetID="2" presetClass="entr" presetSubtype="2" fill="hold" grpId="0" nodeType="withEffect">
                                  <p:stCondLst>
                                    <p:cond delay="500"/>
                                  </p:stCondLst>
                                  <p:childTnLst>
                                    <p:set>
                                      <p:cBhvr>
                                        <p:cTn id="85" dur="1" fill="hold">
                                          <p:stCondLst>
                                            <p:cond delay="0"/>
                                          </p:stCondLst>
                                        </p:cTn>
                                        <p:tgtEl>
                                          <p:spTgt spid="92"/>
                                        </p:tgtEl>
                                        <p:attrNameLst>
                                          <p:attrName>style.visibility</p:attrName>
                                        </p:attrNameLst>
                                      </p:cBhvr>
                                      <p:to>
                                        <p:strVal val="visible"/>
                                      </p:to>
                                    </p:set>
                                    <p:anim calcmode="lin" valueType="num">
                                      <p:cBhvr additive="base">
                                        <p:cTn id="86" dur="500" fill="hold"/>
                                        <p:tgtEl>
                                          <p:spTgt spid="92"/>
                                        </p:tgtEl>
                                        <p:attrNameLst>
                                          <p:attrName>ppt_x</p:attrName>
                                        </p:attrNameLst>
                                      </p:cBhvr>
                                      <p:tavLst>
                                        <p:tav tm="0">
                                          <p:val>
                                            <p:strVal val="1+#ppt_w/2"/>
                                          </p:val>
                                        </p:tav>
                                        <p:tav tm="100000">
                                          <p:val>
                                            <p:strVal val="#ppt_x"/>
                                          </p:val>
                                        </p:tav>
                                      </p:tavLst>
                                    </p:anim>
                                    <p:anim calcmode="lin" valueType="num">
                                      <p:cBhvr additive="base">
                                        <p:cTn id="87" dur="500" fill="hold"/>
                                        <p:tgtEl>
                                          <p:spTgt spid="9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500"/>
                                  </p:stCondLst>
                                  <p:childTnLst>
                                    <p:set>
                                      <p:cBhvr>
                                        <p:cTn id="89" dur="1" fill="hold">
                                          <p:stCondLst>
                                            <p:cond delay="0"/>
                                          </p:stCondLst>
                                        </p:cTn>
                                        <p:tgtEl>
                                          <p:spTgt spid="93"/>
                                        </p:tgtEl>
                                        <p:attrNameLst>
                                          <p:attrName>style.visibility</p:attrName>
                                        </p:attrNameLst>
                                      </p:cBhvr>
                                      <p:to>
                                        <p:strVal val="visible"/>
                                      </p:to>
                                    </p:set>
                                    <p:anim calcmode="lin" valueType="num">
                                      <p:cBhvr additive="base">
                                        <p:cTn id="90" dur="500" fill="hold"/>
                                        <p:tgtEl>
                                          <p:spTgt spid="93"/>
                                        </p:tgtEl>
                                        <p:attrNameLst>
                                          <p:attrName>ppt_x</p:attrName>
                                        </p:attrNameLst>
                                      </p:cBhvr>
                                      <p:tavLst>
                                        <p:tav tm="0">
                                          <p:val>
                                            <p:strVal val="1+#ppt_w/2"/>
                                          </p:val>
                                        </p:tav>
                                        <p:tav tm="100000">
                                          <p:val>
                                            <p:strVal val="#ppt_x"/>
                                          </p:val>
                                        </p:tav>
                                      </p:tavLst>
                                    </p:anim>
                                    <p:anim calcmode="lin" valueType="num">
                                      <p:cBhvr additive="base">
                                        <p:cTn id="91" dur="500" fill="hold"/>
                                        <p:tgtEl>
                                          <p:spTgt spid="93"/>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500"/>
                                  </p:stCondLst>
                                  <p:childTnLst>
                                    <p:set>
                                      <p:cBhvr>
                                        <p:cTn id="93" dur="1" fill="hold">
                                          <p:stCondLst>
                                            <p:cond delay="0"/>
                                          </p:stCondLst>
                                        </p:cTn>
                                        <p:tgtEl>
                                          <p:spTgt spid="95"/>
                                        </p:tgtEl>
                                        <p:attrNameLst>
                                          <p:attrName>style.visibility</p:attrName>
                                        </p:attrNameLst>
                                      </p:cBhvr>
                                      <p:to>
                                        <p:strVal val="visible"/>
                                      </p:to>
                                    </p:set>
                                    <p:anim calcmode="lin" valueType="num">
                                      <p:cBhvr additive="base">
                                        <p:cTn id="94" dur="500" fill="hold"/>
                                        <p:tgtEl>
                                          <p:spTgt spid="95"/>
                                        </p:tgtEl>
                                        <p:attrNameLst>
                                          <p:attrName>ppt_x</p:attrName>
                                        </p:attrNameLst>
                                      </p:cBhvr>
                                      <p:tavLst>
                                        <p:tav tm="0">
                                          <p:val>
                                            <p:strVal val="1+#ppt_w/2"/>
                                          </p:val>
                                        </p:tav>
                                        <p:tav tm="100000">
                                          <p:val>
                                            <p:strVal val="#ppt_x"/>
                                          </p:val>
                                        </p:tav>
                                      </p:tavLst>
                                    </p:anim>
                                    <p:anim calcmode="lin" valueType="num">
                                      <p:cBhvr additive="base">
                                        <p:cTn id="95"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8" grpId="0"/>
      <p:bldP spid="79" grpId="0"/>
      <p:bldP spid="86" grpId="0"/>
      <p:bldP spid="87" grpId="0"/>
      <p:bldP spid="88" grpId="0"/>
      <p:bldP spid="89" grpId="0"/>
      <p:bldP spid="90" grpId="0"/>
      <p:bldP spid="91" grpId="0"/>
      <p:bldP spid="92" grpId="0"/>
      <p:bldP spid="93" grpId="0"/>
      <p:bldP spid="94" grpId="0"/>
      <p:bldP spid="9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88734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4" name="文本框 13"/>
          <p:cNvSpPr txBox="1"/>
          <p:nvPr/>
        </p:nvSpPr>
        <p:spPr>
          <a:xfrm>
            <a:off x="812800" y="1783080"/>
            <a:ext cx="284416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8" name="矩形 17"/>
          <p:cNvSpPr/>
          <p:nvPr/>
        </p:nvSpPr>
        <p:spPr>
          <a:xfrm>
            <a:off x="867410" y="2133600"/>
            <a:ext cx="2658110" cy="291782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7410" y="513778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864553" y="509397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5" name="文本框 14"/>
          <p:cNvSpPr txBox="1"/>
          <p:nvPr/>
        </p:nvSpPr>
        <p:spPr>
          <a:xfrm>
            <a:off x="781050" y="5414645"/>
            <a:ext cx="268922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2" name="矩形 1"/>
          <p:cNvSpPr/>
          <p:nvPr/>
        </p:nvSpPr>
        <p:spPr>
          <a:xfrm>
            <a:off x="3743325" y="1410970"/>
            <a:ext cx="2658110" cy="364045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599555" y="1410970"/>
            <a:ext cx="2658110" cy="364045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469755" y="1397000"/>
            <a:ext cx="2658110" cy="3640455"/>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601460" y="658495"/>
            <a:ext cx="884555" cy="608965"/>
          </a:xfrm>
          <a:prstGeom prst="rect">
            <a:avLst/>
          </a:prstGeom>
          <a:blipFill rotWithShape="1">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513955" y="658495"/>
            <a:ext cx="884555" cy="608965"/>
          </a:xfrm>
          <a:prstGeom prst="rect">
            <a:avLst/>
          </a:prstGeom>
          <a:blipFill rotWithShape="1">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398510" y="654050"/>
            <a:ext cx="3323590"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sp>
        <p:nvSpPr>
          <p:cNvPr id="11" name="矩形 10"/>
          <p:cNvSpPr/>
          <p:nvPr/>
        </p:nvSpPr>
        <p:spPr>
          <a:xfrm>
            <a:off x="3743325" y="513778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文本框 11"/>
          <p:cNvSpPr txBox="1"/>
          <p:nvPr/>
        </p:nvSpPr>
        <p:spPr>
          <a:xfrm>
            <a:off x="3740468" y="509397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3" name="文本框 12"/>
          <p:cNvSpPr txBox="1"/>
          <p:nvPr/>
        </p:nvSpPr>
        <p:spPr>
          <a:xfrm>
            <a:off x="3656965" y="5414645"/>
            <a:ext cx="268922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22" name="矩形 21"/>
          <p:cNvSpPr/>
          <p:nvPr/>
        </p:nvSpPr>
        <p:spPr>
          <a:xfrm>
            <a:off x="6601460" y="5135880"/>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6598603" y="5092065"/>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24" name="文本框 23"/>
          <p:cNvSpPr txBox="1"/>
          <p:nvPr/>
        </p:nvSpPr>
        <p:spPr>
          <a:xfrm>
            <a:off x="6515100" y="5412740"/>
            <a:ext cx="268922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30" name="矩形 29"/>
          <p:cNvSpPr/>
          <p:nvPr/>
        </p:nvSpPr>
        <p:spPr>
          <a:xfrm>
            <a:off x="9494520" y="512381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文本框 33"/>
          <p:cNvSpPr txBox="1"/>
          <p:nvPr/>
        </p:nvSpPr>
        <p:spPr>
          <a:xfrm>
            <a:off x="9491663" y="508000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35" name="文本框 34"/>
          <p:cNvSpPr txBox="1"/>
          <p:nvPr/>
        </p:nvSpPr>
        <p:spPr>
          <a:xfrm>
            <a:off x="9408160" y="5400675"/>
            <a:ext cx="268922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pic>
        <p:nvPicPr>
          <p:cNvPr id="17" name="图片 16"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0" name="图片 19"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21" name="图片 20"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800"/>
                                        <p:tgtEl>
                                          <p:spTgt spid="14"/>
                                        </p:tgtEl>
                                      </p:cBhvr>
                                    </p:animEffect>
                                    <p:anim calcmode="lin" valueType="num">
                                      <p:cBhvr>
                                        <p:cTn id="13" dur="800" fill="hold"/>
                                        <p:tgtEl>
                                          <p:spTgt spid="14"/>
                                        </p:tgtEl>
                                        <p:attrNameLst>
                                          <p:attrName>ppt_x</p:attrName>
                                        </p:attrNameLst>
                                      </p:cBhvr>
                                      <p:tavLst>
                                        <p:tav tm="0">
                                          <p:val>
                                            <p:strVal val="#ppt_x"/>
                                          </p:val>
                                        </p:tav>
                                        <p:tav tm="100000">
                                          <p:val>
                                            <p:strVal val="#ppt_x"/>
                                          </p:val>
                                        </p:tav>
                                      </p:tavLst>
                                    </p:anim>
                                    <p:anim calcmode="lin" valueType="num">
                                      <p:cBhvr>
                                        <p:cTn id="14" dur="8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800"/>
                                        <p:tgtEl>
                                          <p:spTgt spid="9"/>
                                        </p:tgtEl>
                                      </p:cBhvr>
                                    </p:animEffect>
                                    <p:anim calcmode="lin" valueType="num">
                                      <p:cBhvr>
                                        <p:cTn id="18" dur="800" fill="hold"/>
                                        <p:tgtEl>
                                          <p:spTgt spid="9"/>
                                        </p:tgtEl>
                                        <p:attrNameLst>
                                          <p:attrName>ppt_x</p:attrName>
                                        </p:attrNameLst>
                                      </p:cBhvr>
                                      <p:tavLst>
                                        <p:tav tm="0">
                                          <p:val>
                                            <p:strVal val="#ppt_x"/>
                                          </p:val>
                                        </p:tav>
                                        <p:tav tm="100000">
                                          <p:val>
                                            <p:strVal val="#ppt_x"/>
                                          </p:val>
                                        </p:tav>
                                      </p:tavLst>
                                    </p:anim>
                                    <p:anim calcmode="lin" valueType="num">
                                      <p:cBhvr>
                                        <p:cTn id="19" dur="8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800"/>
                                        <p:tgtEl>
                                          <p:spTgt spid="15"/>
                                        </p:tgtEl>
                                      </p:cBhvr>
                                    </p:animEffect>
                                    <p:anim calcmode="lin" valueType="num">
                                      <p:cBhvr>
                                        <p:cTn id="23" dur="800" fill="hold"/>
                                        <p:tgtEl>
                                          <p:spTgt spid="15"/>
                                        </p:tgtEl>
                                        <p:attrNameLst>
                                          <p:attrName>ppt_x</p:attrName>
                                        </p:attrNameLst>
                                      </p:cBhvr>
                                      <p:tavLst>
                                        <p:tav tm="0">
                                          <p:val>
                                            <p:strVal val="#ppt_x"/>
                                          </p:val>
                                        </p:tav>
                                        <p:tav tm="100000">
                                          <p:val>
                                            <p:strVal val="#ppt_x"/>
                                          </p:val>
                                        </p:tav>
                                      </p:tavLst>
                                    </p:anim>
                                    <p:anim calcmode="lin" valueType="num">
                                      <p:cBhvr>
                                        <p:cTn id="24" dur="8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800"/>
                                        <p:tgtEl>
                                          <p:spTgt spid="28"/>
                                        </p:tgtEl>
                                      </p:cBhvr>
                                    </p:animEffect>
                                    <p:anim calcmode="lin" valueType="num">
                                      <p:cBhvr>
                                        <p:cTn id="28" dur="800" fill="hold"/>
                                        <p:tgtEl>
                                          <p:spTgt spid="28"/>
                                        </p:tgtEl>
                                        <p:attrNameLst>
                                          <p:attrName>ppt_x</p:attrName>
                                        </p:attrNameLst>
                                      </p:cBhvr>
                                      <p:tavLst>
                                        <p:tav tm="0">
                                          <p:val>
                                            <p:strVal val="#ppt_x"/>
                                          </p:val>
                                        </p:tav>
                                        <p:tav tm="100000">
                                          <p:val>
                                            <p:strVal val="#ppt_x"/>
                                          </p:val>
                                        </p:tav>
                                      </p:tavLst>
                                    </p:anim>
                                    <p:anim calcmode="lin" valueType="num">
                                      <p:cBhvr>
                                        <p:cTn id="29" dur="800" fill="hold"/>
                                        <p:tgtEl>
                                          <p:spTgt spid="2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800"/>
                                        <p:tgtEl>
                                          <p:spTgt spid="12"/>
                                        </p:tgtEl>
                                      </p:cBhvr>
                                    </p:animEffect>
                                    <p:anim calcmode="lin" valueType="num">
                                      <p:cBhvr>
                                        <p:cTn id="33" dur="800" fill="hold"/>
                                        <p:tgtEl>
                                          <p:spTgt spid="12"/>
                                        </p:tgtEl>
                                        <p:attrNameLst>
                                          <p:attrName>ppt_x</p:attrName>
                                        </p:attrNameLst>
                                      </p:cBhvr>
                                      <p:tavLst>
                                        <p:tav tm="0">
                                          <p:val>
                                            <p:strVal val="#ppt_x"/>
                                          </p:val>
                                        </p:tav>
                                        <p:tav tm="100000">
                                          <p:val>
                                            <p:strVal val="#ppt_x"/>
                                          </p:val>
                                        </p:tav>
                                      </p:tavLst>
                                    </p:anim>
                                    <p:anim calcmode="lin" valueType="num">
                                      <p:cBhvr>
                                        <p:cTn id="34" dur="800" fill="hold"/>
                                        <p:tgtEl>
                                          <p:spTgt spid="1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800"/>
                                        <p:tgtEl>
                                          <p:spTgt spid="13"/>
                                        </p:tgtEl>
                                      </p:cBhvr>
                                    </p:animEffect>
                                    <p:anim calcmode="lin" valueType="num">
                                      <p:cBhvr>
                                        <p:cTn id="38" dur="800" fill="hold"/>
                                        <p:tgtEl>
                                          <p:spTgt spid="13"/>
                                        </p:tgtEl>
                                        <p:attrNameLst>
                                          <p:attrName>ppt_x</p:attrName>
                                        </p:attrNameLst>
                                      </p:cBhvr>
                                      <p:tavLst>
                                        <p:tav tm="0">
                                          <p:val>
                                            <p:strVal val="#ppt_x"/>
                                          </p:val>
                                        </p:tav>
                                        <p:tav tm="100000">
                                          <p:val>
                                            <p:strVal val="#ppt_x"/>
                                          </p:val>
                                        </p:tav>
                                      </p:tavLst>
                                    </p:anim>
                                    <p:anim calcmode="lin" valueType="num">
                                      <p:cBhvr>
                                        <p:cTn id="39" dur="800" fill="hold"/>
                                        <p:tgtEl>
                                          <p:spTgt spid="1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800"/>
                                        <p:tgtEl>
                                          <p:spTgt spid="23"/>
                                        </p:tgtEl>
                                      </p:cBhvr>
                                    </p:animEffect>
                                    <p:anim calcmode="lin" valueType="num">
                                      <p:cBhvr>
                                        <p:cTn id="43" dur="800" fill="hold"/>
                                        <p:tgtEl>
                                          <p:spTgt spid="23"/>
                                        </p:tgtEl>
                                        <p:attrNameLst>
                                          <p:attrName>ppt_x</p:attrName>
                                        </p:attrNameLst>
                                      </p:cBhvr>
                                      <p:tavLst>
                                        <p:tav tm="0">
                                          <p:val>
                                            <p:strVal val="#ppt_x"/>
                                          </p:val>
                                        </p:tav>
                                        <p:tav tm="100000">
                                          <p:val>
                                            <p:strVal val="#ppt_x"/>
                                          </p:val>
                                        </p:tav>
                                      </p:tavLst>
                                    </p:anim>
                                    <p:anim calcmode="lin" valueType="num">
                                      <p:cBhvr>
                                        <p:cTn id="44" dur="800" fill="hold"/>
                                        <p:tgtEl>
                                          <p:spTgt spid="23"/>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800"/>
                                        <p:tgtEl>
                                          <p:spTgt spid="24"/>
                                        </p:tgtEl>
                                      </p:cBhvr>
                                    </p:animEffect>
                                    <p:anim calcmode="lin" valueType="num">
                                      <p:cBhvr>
                                        <p:cTn id="48" dur="800" fill="hold"/>
                                        <p:tgtEl>
                                          <p:spTgt spid="24"/>
                                        </p:tgtEl>
                                        <p:attrNameLst>
                                          <p:attrName>ppt_x</p:attrName>
                                        </p:attrNameLst>
                                      </p:cBhvr>
                                      <p:tavLst>
                                        <p:tav tm="0">
                                          <p:val>
                                            <p:strVal val="#ppt_x"/>
                                          </p:val>
                                        </p:tav>
                                        <p:tav tm="100000">
                                          <p:val>
                                            <p:strVal val="#ppt_x"/>
                                          </p:val>
                                        </p:tav>
                                      </p:tavLst>
                                    </p:anim>
                                    <p:anim calcmode="lin" valueType="num">
                                      <p:cBhvr>
                                        <p:cTn id="49" dur="800" fill="hold"/>
                                        <p:tgtEl>
                                          <p:spTgt spid="2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800"/>
                                        <p:tgtEl>
                                          <p:spTgt spid="34"/>
                                        </p:tgtEl>
                                      </p:cBhvr>
                                    </p:animEffect>
                                    <p:anim calcmode="lin" valueType="num">
                                      <p:cBhvr>
                                        <p:cTn id="53" dur="800" fill="hold"/>
                                        <p:tgtEl>
                                          <p:spTgt spid="34"/>
                                        </p:tgtEl>
                                        <p:attrNameLst>
                                          <p:attrName>ppt_x</p:attrName>
                                        </p:attrNameLst>
                                      </p:cBhvr>
                                      <p:tavLst>
                                        <p:tav tm="0">
                                          <p:val>
                                            <p:strVal val="#ppt_x"/>
                                          </p:val>
                                        </p:tav>
                                        <p:tav tm="100000">
                                          <p:val>
                                            <p:strVal val="#ppt_x"/>
                                          </p:val>
                                        </p:tav>
                                      </p:tavLst>
                                    </p:anim>
                                    <p:anim calcmode="lin" valueType="num">
                                      <p:cBhvr>
                                        <p:cTn id="54" dur="800" fill="hold"/>
                                        <p:tgtEl>
                                          <p:spTgt spid="3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800"/>
                                        <p:tgtEl>
                                          <p:spTgt spid="35"/>
                                        </p:tgtEl>
                                      </p:cBhvr>
                                    </p:animEffect>
                                    <p:anim calcmode="lin" valueType="num">
                                      <p:cBhvr>
                                        <p:cTn id="58" dur="800" fill="hold"/>
                                        <p:tgtEl>
                                          <p:spTgt spid="35"/>
                                        </p:tgtEl>
                                        <p:attrNameLst>
                                          <p:attrName>ppt_x</p:attrName>
                                        </p:attrNameLst>
                                      </p:cBhvr>
                                      <p:tavLst>
                                        <p:tav tm="0">
                                          <p:val>
                                            <p:strVal val="#ppt_x"/>
                                          </p:val>
                                        </p:tav>
                                        <p:tav tm="100000">
                                          <p:val>
                                            <p:strVal val="#ppt_x"/>
                                          </p:val>
                                        </p:tav>
                                      </p:tavLst>
                                    </p:anim>
                                    <p:anim calcmode="lin" valueType="num">
                                      <p:cBhvr>
                                        <p:cTn id="59" dur="8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4" grpId="0" bldLvl="0" animBg="1"/>
      <p:bldP spid="9" grpId="0" bldLvl="0" animBg="1"/>
      <p:bldP spid="15" grpId="0" bldLvl="0" animBg="1"/>
      <p:bldP spid="28" grpId="0" bldLvl="0" animBg="1"/>
      <p:bldP spid="12" grpId="0" bldLvl="0" animBg="1"/>
      <p:bldP spid="13" grpId="0" bldLvl="0" animBg="1"/>
      <p:bldP spid="23" grpId="0" bldLvl="0" animBg="1"/>
      <p:bldP spid="24" grpId="0" bldLvl="0" animBg="1"/>
      <p:bldP spid="34" grpId="0" bldLvl="0" animBg="1"/>
      <p:bldP spid="3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c1fe9c395461c1988902afe0e378718c"/>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grpSp>
        <p:nvGrpSpPr>
          <p:cNvPr id="12" name="组合 11"/>
          <p:cNvGrpSpPr/>
          <p:nvPr/>
        </p:nvGrpSpPr>
        <p:grpSpPr>
          <a:xfrm>
            <a:off x="591820" y="2010410"/>
            <a:ext cx="4723130" cy="3150870"/>
            <a:chOff x="591984" y="2307414"/>
            <a:chExt cx="4722966" cy="2919793"/>
          </a:xfrm>
        </p:grpSpPr>
        <p:sp>
          <p:nvSpPr>
            <p:cNvPr id="5" name="矩形 4"/>
            <p:cNvSpPr/>
            <p:nvPr/>
          </p:nvSpPr>
          <p:spPr>
            <a:xfrm>
              <a:off x="5168900" y="2308049"/>
              <a:ext cx="146050" cy="2919158"/>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C:\Users\Administrator\Desktop\美食\QQ截图20170131223610.jpgQQ截图2017013122361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91984" y="2307414"/>
              <a:ext cx="4577080" cy="2919095"/>
            </a:xfrm>
            <a:prstGeom prst="rect">
              <a:avLst/>
            </a:prstGeom>
          </p:spPr>
        </p:pic>
      </p:grpSp>
      <p:sp>
        <p:nvSpPr>
          <p:cNvPr id="13" name="文本框 12"/>
          <p:cNvSpPr txBox="1"/>
          <p:nvPr/>
        </p:nvSpPr>
        <p:spPr>
          <a:xfrm>
            <a:off x="5696855" y="2221229"/>
            <a:ext cx="3679373" cy="518160"/>
          </a:xfrm>
          <a:prstGeom prst="rect">
            <a:avLst/>
          </a:prstGeom>
          <a:noFill/>
        </p:spPr>
        <p:txBody>
          <a:bodyPr wrap="square" rtlCol="0">
            <a:spAutoFit/>
          </a:bodyPr>
          <a:lstStyle/>
          <a:p>
            <a:pPr algn="dist"/>
            <a:r>
              <a:rPr sz="2800" b="1" dirty="0">
                <a:solidFill>
                  <a:srgbClr val="310000"/>
                </a:solidFill>
                <a:latin typeface="黑体" panose="02010600030101010101" charset="-122"/>
                <a:ea typeface="黑体" panose="02010600030101010101" charset="-122"/>
              </a:rPr>
              <a:t>单击此处添加标题</a:t>
            </a:r>
          </a:p>
        </p:txBody>
      </p:sp>
      <p:sp>
        <p:nvSpPr>
          <p:cNvPr id="14" name="文本框 13"/>
          <p:cNvSpPr txBox="1"/>
          <p:nvPr/>
        </p:nvSpPr>
        <p:spPr>
          <a:xfrm>
            <a:off x="5725884" y="2773477"/>
            <a:ext cx="5421088" cy="2306320"/>
          </a:xfrm>
          <a:prstGeom prst="rect">
            <a:avLst/>
          </a:prstGeom>
          <a:noFill/>
        </p:spPr>
        <p:txBody>
          <a:bodyPr wrap="square" rtlCol="0">
            <a:spAutoFit/>
          </a:bodyPr>
          <a:lstStyle/>
          <a:p>
            <a:pPr>
              <a:lnSpc>
                <a:spcPct val="130000"/>
              </a:lnSpc>
            </a:pPr>
            <a:r>
              <a:rPr lang="zh-CN" altLang="en-US" sz="1400"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a:t>
            </a:r>
          </a:p>
          <a:p>
            <a:pPr>
              <a:lnSpc>
                <a:spcPct val="130000"/>
              </a:lnSpc>
            </a:pPr>
            <a:r>
              <a:rPr lang="zh-CN" altLang="en-US" sz="1400"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请在此处输入标题目录文字说明请在此处输入标题目录文字说明请在此处输入标题目录文字说明请在此处输入标题目录文字说明请在此处输入标题目录文字说明请在此处输入标题目录文字说明请在此处输入标题目录文字说明</a:t>
            </a:r>
          </a:p>
          <a:p>
            <a:pPr>
              <a:lnSpc>
                <a:spcPct val="130000"/>
              </a:lnSpc>
            </a:pPr>
            <a:endParaRPr lang="zh-CN" altLang="en-US" sz="1400" dirty="0">
              <a:solidFill>
                <a:srgbClr val="310000"/>
              </a:solidFill>
              <a:latin typeface="黑体" panose="02010600030101010101" charset="-122"/>
              <a:ea typeface="黑体" panose="02010600030101010101" charset="-122"/>
            </a:endParaRPr>
          </a:p>
        </p:txBody>
      </p:sp>
      <p:sp>
        <p:nvSpPr>
          <p:cNvPr id="17" name="文本框 16"/>
          <p:cNvSpPr txBox="1"/>
          <p:nvPr/>
        </p:nvSpPr>
        <p:spPr>
          <a:xfrm>
            <a:off x="4611053" y="838961"/>
            <a:ext cx="3251200" cy="345094"/>
          </a:xfrm>
          <a:prstGeom prst="rect">
            <a:avLst/>
          </a:prstGeom>
          <a:noFill/>
        </p:spPr>
        <p:txBody>
          <a:bodyPr wrap="square" rtlCol="0">
            <a:spAutoFit/>
          </a:bodyPr>
          <a:lstStyle/>
          <a:p>
            <a:pPr algn="ctr">
              <a:lnSpc>
                <a:spcPct val="130000"/>
              </a:lnSpc>
            </a:pPr>
            <a:r>
              <a:rPr lang="zh-CN" altLang="en-US" sz="1400" dirty="0">
                <a:solidFill>
                  <a:srgbClr val="310000"/>
                </a:solidFill>
                <a:latin typeface="黑体" panose="02010600030101010101" charset="-122"/>
                <a:ea typeface="黑体" panose="02010600030101010101" charset="-122"/>
              </a:rPr>
              <a:t>请在此处输入标题目录文字说明</a:t>
            </a:r>
          </a:p>
        </p:txBody>
      </p:sp>
      <p:sp>
        <p:nvSpPr>
          <p:cNvPr id="18" name="文本框 17"/>
          <p:cNvSpPr txBox="1"/>
          <p:nvPr/>
        </p:nvSpPr>
        <p:spPr>
          <a:xfrm>
            <a:off x="5447030" y="259715"/>
            <a:ext cx="1579245" cy="579120"/>
          </a:xfrm>
          <a:prstGeom prst="rect">
            <a:avLst/>
          </a:prstGeom>
          <a:noFill/>
        </p:spPr>
        <p:txBody>
          <a:bodyPr wrap="square" rtlCol="0">
            <a:spAutoFit/>
          </a:bodyPr>
          <a:lstStyle>
            <a:defPPr>
              <a:defRPr lang="zh-CN"/>
            </a:defPPr>
            <a:lvl1pPr algn="dist">
              <a:defRPr sz="3200" b="1">
                <a:solidFill>
                  <a:srgbClr val="312345"/>
                </a:solidFill>
              </a:defRPr>
            </a:lvl1pPr>
          </a:lstStyle>
          <a:p>
            <a:r>
              <a:rPr lang="zh-CN" altLang="en-US" dirty="0">
                <a:solidFill>
                  <a:srgbClr val="310000"/>
                </a:solidFill>
                <a:latin typeface="黑体" panose="02010600030101010101" charset="-122"/>
                <a:ea typeface="黑体" panose="02010600030101010101" charset="-122"/>
              </a:rPr>
              <a:t>前言</a:t>
            </a:r>
          </a:p>
        </p:txBody>
      </p:sp>
      <p:pic>
        <p:nvPicPr>
          <p:cNvPr id="16" name="图片 15" descr="dee309ab932086b68a2359ded90c42d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30270" y="981075"/>
            <a:ext cx="5612765" cy="1142365"/>
          </a:xfrm>
          <a:prstGeom prst="rect">
            <a:avLst/>
          </a:prstGeom>
        </p:spPr>
      </p:pic>
      <p:sp>
        <p:nvSpPr>
          <p:cNvPr id="19" name="矩形 18"/>
          <p:cNvSpPr/>
          <p:nvPr/>
        </p:nvSpPr>
        <p:spPr>
          <a:xfrm>
            <a:off x="5725882" y="4940013"/>
            <a:ext cx="5827487" cy="45719"/>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12345"/>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Oval 65"/>
          <p:cNvSpPr>
            <a:spLocks noChangeAspect="1" noChangeArrowheads="1"/>
          </p:cNvSpPr>
          <p:nvPr/>
        </p:nvSpPr>
        <p:spPr bwMode="auto">
          <a:xfrm rot="9737635" flipV="1">
            <a:off x="2567305" y="5004435"/>
            <a:ext cx="2670175" cy="3498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chemeClr val="tx1"/>
              </a:solidFill>
              <a:latin typeface="Arial" panose="020B0604020202020204" pitchFamily="34" charset="0"/>
              <a:ea typeface="宋体" panose="02010600030101010101" pitchFamily="2" charset="-122"/>
            </a:endParaRPr>
          </a:p>
        </p:txBody>
      </p:sp>
      <p:sp>
        <p:nvSpPr>
          <p:cNvPr id="20" name="Oval 65"/>
          <p:cNvSpPr>
            <a:spLocks noChangeAspect="1" noChangeArrowheads="1"/>
          </p:cNvSpPr>
          <p:nvPr/>
        </p:nvSpPr>
        <p:spPr bwMode="auto">
          <a:xfrm rot="9737635" flipV="1">
            <a:off x="4307840" y="4481830"/>
            <a:ext cx="2376170" cy="31115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chemeClr val="tx1"/>
              </a:solidFill>
              <a:latin typeface="Arial" panose="020B0604020202020204" pitchFamily="34" charset="0"/>
              <a:ea typeface="宋体" panose="02010600030101010101" pitchFamily="2" charset="-122"/>
            </a:endParaRPr>
          </a:p>
        </p:txBody>
      </p:sp>
      <p:sp>
        <p:nvSpPr>
          <p:cNvPr id="21" name="Oval 65"/>
          <p:cNvSpPr>
            <a:spLocks noChangeAspect="1" noChangeArrowheads="1"/>
          </p:cNvSpPr>
          <p:nvPr/>
        </p:nvSpPr>
        <p:spPr bwMode="auto">
          <a:xfrm rot="9737635" flipV="1">
            <a:off x="5890260" y="3964940"/>
            <a:ext cx="2376170" cy="31115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chemeClr val="tx1"/>
              </a:solidFill>
              <a:latin typeface="Arial" panose="020B0604020202020204" pitchFamily="34" charset="0"/>
              <a:ea typeface="宋体" panose="02010600030101010101" pitchFamily="2" charset="-122"/>
            </a:endParaRPr>
          </a:p>
        </p:txBody>
      </p:sp>
      <p:sp>
        <p:nvSpPr>
          <p:cNvPr id="22" name="Oval 65"/>
          <p:cNvSpPr>
            <a:spLocks noChangeAspect="1" noChangeArrowheads="1"/>
          </p:cNvSpPr>
          <p:nvPr/>
        </p:nvSpPr>
        <p:spPr bwMode="auto">
          <a:xfrm rot="9737635" flipV="1">
            <a:off x="7456805" y="3403600"/>
            <a:ext cx="2376170" cy="31115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a:defRPr/>
            </a:pPr>
            <a:endParaRPr lang="zh-CN" altLang="en-US" kern="0">
              <a:solidFill>
                <a:schemeClr val="tx1"/>
              </a:solidFill>
              <a:latin typeface="Arial" panose="020B0604020202020204" pitchFamily="34" charset="0"/>
              <a:ea typeface="宋体" panose="02010600030101010101" pitchFamily="2" charset="-122"/>
            </a:endParaRPr>
          </a:p>
        </p:txBody>
      </p:sp>
      <p:grpSp>
        <p:nvGrpSpPr>
          <p:cNvPr id="2" name="组合 1"/>
          <p:cNvGrpSpPr/>
          <p:nvPr/>
        </p:nvGrpSpPr>
        <p:grpSpPr>
          <a:xfrm>
            <a:off x="2686050" y="3117215"/>
            <a:ext cx="2586990" cy="2023110"/>
            <a:chOff x="7500268" y="4083104"/>
            <a:chExt cx="3388004" cy="2541941"/>
          </a:xfrm>
        </p:grpSpPr>
        <p:grpSp>
          <p:nvGrpSpPr>
            <p:cNvPr id="3" name="组合 2"/>
            <p:cNvGrpSpPr/>
            <p:nvPr/>
          </p:nvGrpSpPr>
          <p:grpSpPr>
            <a:xfrm>
              <a:off x="7500268" y="4083104"/>
              <a:ext cx="3388004" cy="2369073"/>
              <a:chOff x="7500268" y="4083104"/>
              <a:chExt cx="3388004" cy="2369073"/>
            </a:xfrm>
          </p:grpSpPr>
          <p:sp>
            <p:nvSpPr>
              <p:cNvPr id="4" name="下箭头 3"/>
              <p:cNvSpPr/>
              <p:nvPr/>
            </p:nvSpPr>
            <p:spPr>
              <a:xfrm rot="14160000">
                <a:off x="8953663" y="3143937"/>
                <a:ext cx="432000" cy="2310333"/>
              </a:xfrm>
              <a:custGeom>
                <a:avLst/>
                <a:gdLst>
                  <a:gd name="connsiteX0" fmla="*/ 0 w 432000"/>
                  <a:gd name="connsiteY0" fmla="*/ 1313040 h 2304000"/>
                  <a:gd name="connsiteX1" fmla="*/ 108000 w 432000"/>
                  <a:gd name="connsiteY1" fmla="*/ 1313040 h 2304000"/>
                  <a:gd name="connsiteX2" fmla="*/ 108000 w 432000"/>
                  <a:gd name="connsiteY2" fmla="*/ 0 h 2304000"/>
                  <a:gd name="connsiteX3" fmla="*/ 324000 w 432000"/>
                  <a:gd name="connsiteY3" fmla="*/ 0 h 2304000"/>
                  <a:gd name="connsiteX4" fmla="*/ 324000 w 432000"/>
                  <a:gd name="connsiteY4" fmla="*/ 1313040 h 2304000"/>
                  <a:gd name="connsiteX5" fmla="*/ 432000 w 432000"/>
                  <a:gd name="connsiteY5" fmla="*/ 1313040 h 2304000"/>
                  <a:gd name="connsiteX6" fmla="*/ 216000 w 432000"/>
                  <a:gd name="connsiteY6" fmla="*/ 2304000 h 2304000"/>
                  <a:gd name="connsiteX7" fmla="*/ 0 w 432000"/>
                  <a:gd name="connsiteY7" fmla="*/ 1313040 h 2304000"/>
                  <a:gd name="connsiteX0-1" fmla="*/ 0 w 432000"/>
                  <a:gd name="connsiteY0-2" fmla="*/ 1313040 h 2304000"/>
                  <a:gd name="connsiteX1-3" fmla="*/ 137016 w 432000"/>
                  <a:gd name="connsiteY1-4" fmla="*/ 1321124 h 2304000"/>
                  <a:gd name="connsiteX2-5" fmla="*/ 108000 w 432000"/>
                  <a:gd name="connsiteY2-6" fmla="*/ 0 h 2304000"/>
                  <a:gd name="connsiteX3-7" fmla="*/ 324000 w 432000"/>
                  <a:gd name="connsiteY3-8" fmla="*/ 0 h 2304000"/>
                  <a:gd name="connsiteX4-9" fmla="*/ 324000 w 432000"/>
                  <a:gd name="connsiteY4-10" fmla="*/ 1313040 h 2304000"/>
                  <a:gd name="connsiteX5-11" fmla="*/ 432000 w 432000"/>
                  <a:gd name="connsiteY5-12" fmla="*/ 1313040 h 2304000"/>
                  <a:gd name="connsiteX6-13" fmla="*/ 216000 w 432000"/>
                  <a:gd name="connsiteY6-14" fmla="*/ 2304000 h 2304000"/>
                  <a:gd name="connsiteX7-15" fmla="*/ 0 w 432000"/>
                  <a:gd name="connsiteY7-16" fmla="*/ 1313040 h 2304000"/>
                  <a:gd name="connsiteX0-17" fmla="*/ 0 w 432000"/>
                  <a:gd name="connsiteY0-18" fmla="*/ 1314000 h 2304960"/>
                  <a:gd name="connsiteX1-19" fmla="*/ 137016 w 432000"/>
                  <a:gd name="connsiteY1-20" fmla="*/ 1322084 h 2304960"/>
                  <a:gd name="connsiteX2-21" fmla="*/ 174710 w 432000"/>
                  <a:gd name="connsiteY2-22" fmla="*/ 0 h 2304960"/>
                  <a:gd name="connsiteX3-23" fmla="*/ 324000 w 432000"/>
                  <a:gd name="connsiteY3-24" fmla="*/ 960 h 2304960"/>
                  <a:gd name="connsiteX4-25" fmla="*/ 324000 w 432000"/>
                  <a:gd name="connsiteY4-26" fmla="*/ 1314000 h 2304960"/>
                  <a:gd name="connsiteX5-27" fmla="*/ 432000 w 432000"/>
                  <a:gd name="connsiteY5-28" fmla="*/ 1314000 h 2304960"/>
                  <a:gd name="connsiteX6-29" fmla="*/ 216000 w 432000"/>
                  <a:gd name="connsiteY6-30" fmla="*/ 2304960 h 2304960"/>
                  <a:gd name="connsiteX7-31" fmla="*/ 0 w 432000"/>
                  <a:gd name="connsiteY7-32" fmla="*/ 1314000 h 2304960"/>
                  <a:gd name="connsiteX0-33" fmla="*/ 0 w 432000"/>
                  <a:gd name="connsiteY0-34" fmla="*/ 1319373 h 2310333"/>
                  <a:gd name="connsiteX1-35" fmla="*/ 137016 w 432000"/>
                  <a:gd name="connsiteY1-36" fmla="*/ 1327457 h 2310333"/>
                  <a:gd name="connsiteX2-37" fmla="*/ 158228 w 432000"/>
                  <a:gd name="connsiteY2-38" fmla="*/ 0 h 2310333"/>
                  <a:gd name="connsiteX3-39" fmla="*/ 324000 w 432000"/>
                  <a:gd name="connsiteY3-40" fmla="*/ 6333 h 2310333"/>
                  <a:gd name="connsiteX4-41" fmla="*/ 324000 w 432000"/>
                  <a:gd name="connsiteY4-42" fmla="*/ 1319373 h 2310333"/>
                  <a:gd name="connsiteX5-43" fmla="*/ 432000 w 432000"/>
                  <a:gd name="connsiteY5-44" fmla="*/ 1319373 h 2310333"/>
                  <a:gd name="connsiteX6-45" fmla="*/ 216000 w 432000"/>
                  <a:gd name="connsiteY6-46" fmla="*/ 2310333 h 2310333"/>
                  <a:gd name="connsiteX7-47" fmla="*/ 0 w 432000"/>
                  <a:gd name="connsiteY7-48" fmla="*/ 1319373 h 23103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432000" h="2310333">
                    <a:moveTo>
                      <a:pt x="0" y="1319373"/>
                    </a:moveTo>
                    <a:lnTo>
                      <a:pt x="137016" y="1327457"/>
                    </a:lnTo>
                    <a:lnTo>
                      <a:pt x="158228" y="0"/>
                    </a:lnTo>
                    <a:lnTo>
                      <a:pt x="324000" y="6333"/>
                    </a:lnTo>
                    <a:lnTo>
                      <a:pt x="324000" y="1319373"/>
                    </a:lnTo>
                    <a:lnTo>
                      <a:pt x="432000" y="1319373"/>
                    </a:lnTo>
                    <a:lnTo>
                      <a:pt x="216000" y="2310333"/>
                    </a:lnTo>
                    <a:lnTo>
                      <a:pt x="0" y="1319373"/>
                    </a:lnTo>
                    <a:close/>
                  </a:path>
                </a:pathLst>
              </a:custGeom>
              <a:solidFill>
                <a:srgbClr val="498B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任意多边形 57"/>
              <p:cNvSpPr/>
              <p:nvPr/>
            </p:nvSpPr>
            <p:spPr>
              <a:xfrm rot="14280000">
                <a:off x="8061215" y="3625120"/>
                <a:ext cx="2266110" cy="3388004"/>
              </a:xfrm>
              <a:custGeom>
                <a:avLst/>
                <a:gdLst>
                  <a:gd name="connsiteX0" fmla="*/ 1790495 w 2266110"/>
                  <a:gd name="connsiteY0" fmla="*/ 1563015 h 3388004"/>
                  <a:gd name="connsiteX1" fmla="*/ 1555143 w 2266110"/>
                  <a:gd name="connsiteY1" fmla="*/ 543595 h 3388004"/>
                  <a:gd name="connsiteX2" fmla="*/ 535723 w 2266110"/>
                  <a:gd name="connsiteY2" fmla="*/ 778947 h 3388004"/>
                  <a:gd name="connsiteX3" fmla="*/ 771074 w 2266110"/>
                  <a:gd name="connsiteY3" fmla="*/ 1798367 h 3388004"/>
                  <a:gd name="connsiteX4" fmla="*/ 1790495 w 2266110"/>
                  <a:gd name="connsiteY4" fmla="*/ 1563015 h 3388004"/>
                  <a:gd name="connsiteX5" fmla="*/ 2050110 w 2266110"/>
                  <a:gd name="connsiteY5" fmla="*/ 3388004 h 3388004"/>
                  <a:gd name="connsiteX6" fmla="*/ 1834110 w 2266110"/>
                  <a:gd name="connsiteY6" fmla="*/ 2397044 h 3388004"/>
                  <a:gd name="connsiteX7" fmla="*/ 1942110 w 2266110"/>
                  <a:gd name="connsiteY7" fmla="*/ 2397044 h 3388004"/>
                  <a:gd name="connsiteX8" fmla="*/ 1942110 w 2266110"/>
                  <a:gd name="connsiteY8" fmla="*/ 1729785 h 3388004"/>
                  <a:gd name="connsiteX9" fmla="*/ 1932792 w 2266110"/>
                  <a:gd name="connsiteY9" fmla="*/ 1743147 h 3388004"/>
                  <a:gd name="connsiteX10" fmla="*/ 507831 w 2266110"/>
                  <a:gd name="connsiteY10" fmla="*/ 1996036 h 3388004"/>
                  <a:gd name="connsiteX11" fmla="*/ 164252 w 2266110"/>
                  <a:gd name="connsiteY11" fmla="*/ 507831 h 3388004"/>
                  <a:gd name="connsiteX12" fmla="*/ 1652457 w 2266110"/>
                  <a:gd name="connsiteY12" fmla="*/ 164252 h 3388004"/>
                  <a:gd name="connsiteX13" fmla="*/ 2159602 w 2266110"/>
                  <a:gd name="connsiteY13" fmla="*/ 1042631 h 3388004"/>
                  <a:gd name="connsiteX14" fmla="*/ 2157066 w 2266110"/>
                  <a:gd name="connsiteY14" fmla="*/ 1084004 h 3388004"/>
                  <a:gd name="connsiteX15" fmla="*/ 2158110 w 2266110"/>
                  <a:gd name="connsiteY15" fmla="*/ 1084004 h 3388004"/>
                  <a:gd name="connsiteX16" fmla="*/ 2158110 w 2266110"/>
                  <a:gd name="connsiteY16" fmla="*/ 2397044 h 3388004"/>
                  <a:gd name="connsiteX17" fmla="*/ 2266110 w 2266110"/>
                  <a:gd name="connsiteY17" fmla="*/ 2397044 h 33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66110" h="3388004">
                    <a:moveTo>
                      <a:pt x="1790495" y="1563015"/>
                    </a:moveTo>
                    <a:cubicBezTo>
                      <a:pt x="2007009" y="1216520"/>
                      <a:pt x="1901638" y="760109"/>
                      <a:pt x="1555143" y="543595"/>
                    </a:cubicBezTo>
                    <a:cubicBezTo>
                      <a:pt x="1208647" y="327081"/>
                      <a:pt x="752237" y="432451"/>
                      <a:pt x="535723" y="778947"/>
                    </a:cubicBezTo>
                    <a:cubicBezTo>
                      <a:pt x="319208" y="1125442"/>
                      <a:pt x="424579" y="1581853"/>
                      <a:pt x="771074" y="1798367"/>
                    </a:cubicBezTo>
                    <a:cubicBezTo>
                      <a:pt x="1117570" y="2014881"/>
                      <a:pt x="1573980" y="1909511"/>
                      <a:pt x="1790495" y="1563015"/>
                    </a:cubicBezTo>
                    <a:close/>
                    <a:moveTo>
                      <a:pt x="2050110" y="3388004"/>
                    </a:moveTo>
                    <a:lnTo>
                      <a:pt x="1834110" y="2397044"/>
                    </a:lnTo>
                    <a:lnTo>
                      <a:pt x="1942110" y="2397044"/>
                    </a:lnTo>
                    <a:lnTo>
                      <a:pt x="1942110" y="1729785"/>
                    </a:lnTo>
                    <a:lnTo>
                      <a:pt x="1932792" y="1743147"/>
                    </a:lnTo>
                    <a:cubicBezTo>
                      <a:pt x="1597297" y="2175683"/>
                      <a:pt x="982050" y="2292361"/>
                      <a:pt x="507831" y="1996036"/>
                    </a:cubicBezTo>
                    <a:cubicBezTo>
                      <a:pt x="1998" y="1679956"/>
                      <a:pt x="-151828" y="1013665"/>
                      <a:pt x="164252" y="507831"/>
                    </a:cubicBezTo>
                    <a:cubicBezTo>
                      <a:pt x="480332" y="1998"/>
                      <a:pt x="1146623" y="-151828"/>
                      <a:pt x="1652457" y="164252"/>
                    </a:cubicBezTo>
                    <a:cubicBezTo>
                      <a:pt x="1968603" y="361802"/>
                      <a:pt x="2147246" y="696153"/>
                      <a:pt x="2159602" y="1042631"/>
                    </a:cubicBezTo>
                    <a:lnTo>
                      <a:pt x="2157066" y="1084004"/>
                    </a:lnTo>
                    <a:lnTo>
                      <a:pt x="2158110" y="1084004"/>
                    </a:lnTo>
                    <a:lnTo>
                      <a:pt x="2158110" y="2397044"/>
                    </a:lnTo>
                    <a:lnTo>
                      <a:pt x="2266110" y="2397044"/>
                    </a:ln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6" name="任意多边形 55"/>
            <p:cNvSpPr>
              <a:spLocks noChangeAspect="1"/>
            </p:cNvSpPr>
            <p:nvPr/>
          </p:nvSpPr>
          <p:spPr>
            <a:xfrm>
              <a:off x="7770663" y="4753045"/>
              <a:ext cx="1872000" cy="1872000"/>
            </a:xfrm>
            <a:custGeom>
              <a:avLst/>
              <a:gdLst>
                <a:gd name="connsiteX0" fmla="*/ 962663 w 1872000"/>
                <a:gd name="connsiteY0" fmla="*/ 80416 h 1872000"/>
                <a:gd name="connsiteX1" fmla="*/ 224928 w 1872000"/>
                <a:gd name="connsiteY1" fmla="*/ 818151 h 1872000"/>
                <a:gd name="connsiteX2" fmla="*/ 962663 w 1872000"/>
                <a:gd name="connsiteY2" fmla="*/ 1555886 h 1872000"/>
                <a:gd name="connsiteX3" fmla="*/ 1700398 w 1872000"/>
                <a:gd name="connsiteY3" fmla="*/ 818151 h 1872000"/>
                <a:gd name="connsiteX4" fmla="*/ 962663 w 1872000"/>
                <a:gd name="connsiteY4" fmla="*/ 80416 h 1872000"/>
                <a:gd name="connsiteX5" fmla="*/ 936000 w 1872000"/>
                <a:gd name="connsiteY5" fmla="*/ 0 h 1872000"/>
                <a:gd name="connsiteX6" fmla="*/ 1872000 w 1872000"/>
                <a:gd name="connsiteY6" fmla="*/ 936000 h 1872000"/>
                <a:gd name="connsiteX7" fmla="*/ 936000 w 1872000"/>
                <a:gd name="connsiteY7" fmla="*/ 1872000 h 1872000"/>
                <a:gd name="connsiteX8" fmla="*/ 0 w 1872000"/>
                <a:gd name="connsiteY8" fmla="*/ 936000 h 1872000"/>
                <a:gd name="connsiteX9" fmla="*/ 936000 w 1872000"/>
                <a:gd name="connsiteY9"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000" h="1872000">
                  <a:moveTo>
                    <a:pt x="962663" y="80416"/>
                  </a:moveTo>
                  <a:cubicBezTo>
                    <a:pt x="555223" y="80416"/>
                    <a:pt x="224928" y="410711"/>
                    <a:pt x="224928" y="818151"/>
                  </a:cubicBezTo>
                  <a:cubicBezTo>
                    <a:pt x="224928" y="1225591"/>
                    <a:pt x="555223" y="1555886"/>
                    <a:pt x="962663" y="1555886"/>
                  </a:cubicBezTo>
                  <a:cubicBezTo>
                    <a:pt x="1370103" y="1555886"/>
                    <a:pt x="1700398" y="1225591"/>
                    <a:pt x="1700398" y="818151"/>
                  </a:cubicBezTo>
                  <a:cubicBezTo>
                    <a:pt x="1700398" y="410711"/>
                    <a:pt x="1370103" y="80416"/>
                    <a:pt x="962663" y="80416"/>
                  </a:cubicBezTo>
                  <a:close/>
                  <a:moveTo>
                    <a:pt x="936000" y="0"/>
                  </a:moveTo>
                  <a:cubicBezTo>
                    <a:pt x="1452939" y="0"/>
                    <a:pt x="1872000" y="419061"/>
                    <a:pt x="1872000" y="936000"/>
                  </a:cubicBezTo>
                  <a:cubicBezTo>
                    <a:pt x="1872000" y="1452939"/>
                    <a:pt x="1452939" y="1872000"/>
                    <a:pt x="936000" y="1872000"/>
                  </a:cubicBezTo>
                  <a:cubicBezTo>
                    <a:pt x="419061" y="1872000"/>
                    <a:pt x="0" y="1452939"/>
                    <a:pt x="0" y="936000"/>
                  </a:cubicBezTo>
                  <a:cubicBezTo>
                    <a:pt x="0" y="419061"/>
                    <a:pt x="419061" y="0"/>
                    <a:pt x="936000" y="0"/>
                  </a:cubicBez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0" name="组合 59"/>
          <p:cNvGrpSpPr/>
          <p:nvPr/>
        </p:nvGrpSpPr>
        <p:grpSpPr>
          <a:xfrm>
            <a:off x="4288155" y="2580640"/>
            <a:ext cx="2586990" cy="1885950"/>
            <a:chOff x="7500268" y="4083104"/>
            <a:chExt cx="3388004" cy="2369073"/>
          </a:xfrm>
        </p:grpSpPr>
        <p:sp>
          <p:nvSpPr>
            <p:cNvPr id="62" name="下箭头 3"/>
            <p:cNvSpPr/>
            <p:nvPr/>
          </p:nvSpPr>
          <p:spPr>
            <a:xfrm rot="14160000">
              <a:off x="8953663" y="3143937"/>
              <a:ext cx="432000" cy="2310333"/>
            </a:xfrm>
            <a:custGeom>
              <a:avLst/>
              <a:gdLst>
                <a:gd name="connsiteX0" fmla="*/ 0 w 432000"/>
                <a:gd name="connsiteY0" fmla="*/ 1313040 h 2304000"/>
                <a:gd name="connsiteX1" fmla="*/ 108000 w 432000"/>
                <a:gd name="connsiteY1" fmla="*/ 1313040 h 2304000"/>
                <a:gd name="connsiteX2" fmla="*/ 108000 w 432000"/>
                <a:gd name="connsiteY2" fmla="*/ 0 h 2304000"/>
                <a:gd name="connsiteX3" fmla="*/ 324000 w 432000"/>
                <a:gd name="connsiteY3" fmla="*/ 0 h 2304000"/>
                <a:gd name="connsiteX4" fmla="*/ 324000 w 432000"/>
                <a:gd name="connsiteY4" fmla="*/ 1313040 h 2304000"/>
                <a:gd name="connsiteX5" fmla="*/ 432000 w 432000"/>
                <a:gd name="connsiteY5" fmla="*/ 1313040 h 2304000"/>
                <a:gd name="connsiteX6" fmla="*/ 216000 w 432000"/>
                <a:gd name="connsiteY6" fmla="*/ 2304000 h 2304000"/>
                <a:gd name="connsiteX7" fmla="*/ 0 w 432000"/>
                <a:gd name="connsiteY7" fmla="*/ 1313040 h 2304000"/>
                <a:gd name="connsiteX0-1" fmla="*/ 0 w 432000"/>
                <a:gd name="connsiteY0-2" fmla="*/ 1313040 h 2304000"/>
                <a:gd name="connsiteX1-3" fmla="*/ 137016 w 432000"/>
                <a:gd name="connsiteY1-4" fmla="*/ 1321124 h 2304000"/>
                <a:gd name="connsiteX2-5" fmla="*/ 108000 w 432000"/>
                <a:gd name="connsiteY2-6" fmla="*/ 0 h 2304000"/>
                <a:gd name="connsiteX3-7" fmla="*/ 324000 w 432000"/>
                <a:gd name="connsiteY3-8" fmla="*/ 0 h 2304000"/>
                <a:gd name="connsiteX4-9" fmla="*/ 324000 w 432000"/>
                <a:gd name="connsiteY4-10" fmla="*/ 1313040 h 2304000"/>
                <a:gd name="connsiteX5-11" fmla="*/ 432000 w 432000"/>
                <a:gd name="connsiteY5-12" fmla="*/ 1313040 h 2304000"/>
                <a:gd name="connsiteX6-13" fmla="*/ 216000 w 432000"/>
                <a:gd name="connsiteY6-14" fmla="*/ 2304000 h 2304000"/>
                <a:gd name="connsiteX7-15" fmla="*/ 0 w 432000"/>
                <a:gd name="connsiteY7-16" fmla="*/ 1313040 h 2304000"/>
                <a:gd name="connsiteX0-17" fmla="*/ 0 w 432000"/>
                <a:gd name="connsiteY0-18" fmla="*/ 1314000 h 2304960"/>
                <a:gd name="connsiteX1-19" fmla="*/ 137016 w 432000"/>
                <a:gd name="connsiteY1-20" fmla="*/ 1322084 h 2304960"/>
                <a:gd name="connsiteX2-21" fmla="*/ 174710 w 432000"/>
                <a:gd name="connsiteY2-22" fmla="*/ 0 h 2304960"/>
                <a:gd name="connsiteX3-23" fmla="*/ 324000 w 432000"/>
                <a:gd name="connsiteY3-24" fmla="*/ 960 h 2304960"/>
                <a:gd name="connsiteX4-25" fmla="*/ 324000 w 432000"/>
                <a:gd name="connsiteY4-26" fmla="*/ 1314000 h 2304960"/>
                <a:gd name="connsiteX5-27" fmla="*/ 432000 w 432000"/>
                <a:gd name="connsiteY5-28" fmla="*/ 1314000 h 2304960"/>
                <a:gd name="connsiteX6-29" fmla="*/ 216000 w 432000"/>
                <a:gd name="connsiteY6-30" fmla="*/ 2304960 h 2304960"/>
                <a:gd name="connsiteX7-31" fmla="*/ 0 w 432000"/>
                <a:gd name="connsiteY7-32" fmla="*/ 1314000 h 2304960"/>
                <a:gd name="connsiteX0-33" fmla="*/ 0 w 432000"/>
                <a:gd name="connsiteY0-34" fmla="*/ 1319373 h 2310333"/>
                <a:gd name="connsiteX1-35" fmla="*/ 137016 w 432000"/>
                <a:gd name="connsiteY1-36" fmla="*/ 1327457 h 2310333"/>
                <a:gd name="connsiteX2-37" fmla="*/ 158228 w 432000"/>
                <a:gd name="connsiteY2-38" fmla="*/ 0 h 2310333"/>
                <a:gd name="connsiteX3-39" fmla="*/ 324000 w 432000"/>
                <a:gd name="connsiteY3-40" fmla="*/ 6333 h 2310333"/>
                <a:gd name="connsiteX4-41" fmla="*/ 324000 w 432000"/>
                <a:gd name="connsiteY4-42" fmla="*/ 1319373 h 2310333"/>
                <a:gd name="connsiteX5-43" fmla="*/ 432000 w 432000"/>
                <a:gd name="connsiteY5-44" fmla="*/ 1319373 h 2310333"/>
                <a:gd name="connsiteX6-45" fmla="*/ 216000 w 432000"/>
                <a:gd name="connsiteY6-46" fmla="*/ 2310333 h 2310333"/>
                <a:gd name="connsiteX7-47" fmla="*/ 0 w 432000"/>
                <a:gd name="connsiteY7-48" fmla="*/ 1319373 h 23103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432000" h="2310333">
                  <a:moveTo>
                    <a:pt x="0" y="1319373"/>
                  </a:moveTo>
                  <a:lnTo>
                    <a:pt x="137016" y="1327457"/>
                  </a:lnTo>
                  <a:lnTo>
                    <a:pt x="158228" y="0"/>
                  </a:lnTo>
                  <a:lnTo>
                    <a:pt x="324000" y="6333"/>
                  </a:lnTo>
                  <a:lnTo>
                    <a:pt x="324000" y="1319373"/>
                  </a:lnTo>
                  <a:lnTo>
                    <a:pt x="432000" y="1319373"/>
                  </a:lnTo>
                  <a:lnTo>
                    <a:pt x="216000" y="2310333"/>
                  </a:lnTo>
                  <a:lnTo>
                    <a:pt x="0" y="1319373"/>
                  </a:lnTo>
                  <a:close/>
                </a:path>
              </a:pathLst>
            </a:custGeom>
            <a:solidFill>
              <a:srgbClr val="CF3C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任意多边形 62"/>
            <p:cNvSpPr/>
            <p:nvPr/>
          </p:nvSpPr>
          <p:spPr>
            <a:xfrm rot="14280000">
              <a:off x="8061215" y="3625120"/>
              <a:ext cx="2266110" cy="3388004"/>
            </a:xfrm>
            <a:custGeom>
              <a:avLst/>
              <a:gdLst>
                <a:gd name="connsiteX0" fmla="*/ 1790495 w 2266110"/>
                <a:gd name="connsiteY0" fmla="*/ 1563015 h 3388004"/>
                <a:gd name="connsiteX1" fmla="*/ 1555143 w 2266110"/>
                <a:gd name="connsiteY1" fmla="*/ 543595 h 3388004"/>
                <a:gd name="connsiteX2" fmla="*/ 535723 w 2266110"/>
                <a:gd name="connsiteY2" fmla="*/ 778947 h 3388004"/>
                <a:gd name="connsiteX3" fmla="*/ 771074 w 2266110"/>
                <a:gd name="connsiteY3" fmla="*/ 1798367 h 3388004"/>
                <a:gd name="connsiteX4" fmla="*/ 1790495 w 2266110"/>
                <a:gd name="connsiteY4" fmla="*/ 1563015 h 3388004"/>
                <a:gd name="connsiteX5" fmla="*/ 2050110 w 2266110"/>
                <a:gd name="connsiteY5" fmla="*/ 3388004 h 3388004"/>
                <a:gd name="connsiteX6" fmla="*/ 1834110 w 2266110"/>
                <a:gd name="connsiteY6" fmla="*/ 2397044 h 3388004"/>
                <a:gd name="connsiteX7" fmla="*/ 1942110 w 2266110"/>
                <a:gd name="connsiteY7" fmla="*/ 2397044 h 3388004"/>
                <a:gd name="connsiteX8" fmla="*/ 1942110 w 2266110"/>
                <a:gd name="connsiteY8" fmla="*/ 1729785 h 3388004"/>
                <a:gd name="connsiteX9" fmla="*/ 1932792 w 2266110"/>
                <a:gd name="connsiteY9" fmla="*/ 1743147 h 3388004"/>
                <a:gd name="connsiteX10" fmla="*/ 507831 w 2266110"/>
                <a:gd name="connsiteY10" fmla="*/ 1996036 h 3388004"/>
                <a:gd name="connsiteX11" fmla="*/ 164252 w 2266110"/>
                <a:gd name="connsiteY11" fmla="*/ 507831 h 3388004"/>
                <a:gd name="connsiteX12" fmla="*/ 1652457 w 2266110"/>
                <a:gd name="connsiteY12" fmla="*/ 164252 h 3388004"/>
                <a:gd name="connsiteX13" fmla="*/ 2159602 w 2266110"/>
                <a:gd name="connsiteY13" fmla="*/ 1042631 h 3388004"/>
                <a:gd name="connsiteX14" fmla="*/ 2157066 w 2266110"/>
                <a:gd name="connsiteY14" fmla="*/ 1084004 h 3388004"/>
                <a:gd name="connsiteX15" fmla="*/ 2158110 w 2266110"/>
                <a:gd name="connsiteY15" fmla="*/ 1084004 h 3388004"/>
                <a:gd name="connsiteX16" fmla="*/ 2158110 w 2266110"/>
                <a:gd name="connsiteY16" fmla="*/ 2397044 h 3388004"/>
                <a:gd name="connsiteX17" fmla="*/ 2266110 w 2266110"/>
                <a:gd name="connsiteY17" fmla="*/ 2397044 h 33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66110" h="3388004">
                  <a:moveTo>
                    <a:pt x="1790495" y="1563015"/>
                  </a:moveTo>
                  <a:cubicBezTo>
                    <a:pt x="2007009" y="1216520"/>
                    <a:pt x="1901638" y="760109"/>
                    <a:pt x="1555143" y="543595"/>
                  </a:cubicBezTo>
                  <a:cubicBezTo>
                    <a:pt x="1208647" y="327081"/>
                    <a:pt x="752237" y="432451"/>
                    <a:pt x="535723" y="778947"/>
                  </a:cubicBezTo>
                  <a:cubicBezTo>
                    <a:pt x="319208" y="1125442"/>
                    <a:pt x="424579" y="1581853"/>
                    <a:pt x="771074" y="1798367"/>
                  </a:cubicBezTo>
                  <a:cubicBezTo>
                    <a:pt x="1117570" y="2014881"/>
                    <a:pt x="1573980" y="1909511"/>
                    <a:pt x="1790495" y="1563015"/>
                  </a:cubicBezTo>
                  <a:close/>
                  <a:moveTo>
                    <a:pt x="2050110" y="3388004"/>
                  </a:moveTo>
                  <a:lnTo>
                    <a:pt x="1834110" y="2397044"/>
                  </a:lnTo>
                  <a:lnTo>
                    <a:pt x="1942110" y="2397044"/>
                  </a:lnTo>
                  <a:lnTo>
                    <a:pt x="1942110" y="1729785"/>
                  </a:lnTo>
                  <a:lnTo>
                    <a:pt x="1932792" y="1743147"/>
                  </a:lnTo>
                  <a:cubicBezTo>
                    <a:pt x="1597297" y="2175683"/>
                    <a:pt x="982050" y="2292361"/>
                    <a:pt x="507831" y="1996036"/>
                  </a:cubicBezTo>
                  <a:cubicBezTo>
                    <a:pt x="1998" y="1679956"/>
                    <a:pt x="-151828" y="1013665"/>
                    <a:pt x="164252" y="507831"/>
                  </a:cubicBezTo>
                  <a:cubicBezTo>
                    <a:pt x="480332" y="1998"/>
                    <a:pt x="1146623" y="-151828"/>
                    <a:pt x="1652457" y="164252"/>
                  </a:cubicBezTo>
                  <a:cubicBezTo>
                    <a:pt x="1968603" y="361802"/>
                    <a:pt x="2147246" y="696153"/>
                    <a:pt x="2159602" y="1042631"/>
                  </a:cubicBezTo>
                  <a:lnTo>
                    <a:pt x="2157066" y="1084004"/>
                  </a:lnTo>
                  <a:lnTo>
                    <a:pt x="2158110" y="1084004"/>
                  </a:lnTo>
                  <a:lnTo>
                    <a:pt x="2158110" y="2397044"/>
                  </a:lnTo>
                  <a:lnTo>
                    <a:pt x="2266110" y="2397044"/>
                  </a:ln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1" name="任意多边形 60"/>
          <p:cNvSpPr>
            <a:spLocks noChangeAspect="1"/>
          </p:cNvSpPr>
          <p:nvPr/>
        </p:nvSpPr>
        <p:spPr>
          <a:xfrm>
            <a:off x="4486275" y="3113405"/>
            <a:ext cx="1490345" cy="1490345"/>
          </a:xfrm>
          <a:custGeom>
            <a:avLst/>
            <a:gdLst>
              <a:gd name="connsiteX0" fmla="*/ 962663 w 1872000"/>
              <a:gd name="connsiteY0" fmla="*/ 80416 h 1872000"/>
              <a:gd name="connsiteX1" fmla="*/ 224928 w 1872000"/>
              <a:gd name="connsiteY1" fmla="*/ 818151 h 1872000"/>
              <a:gd name="connsiteX2" fmla="*/ 962663 w 1872000"/>
              <a:gd name="connsiteY2" fmla="*/ 1555886 h 1872000"/>
              <a:gd name="connsiteX3" fmla="*/ 1700398 w 1872000"/>
              <a:gd name="connsiteY3" fmla="*/ 818151 h 1872000"/>
              <a:gd name="connsiteX4" fmla="*/ 962663 w 1872000"/>
              <a:gd name="connsiteY4" fmla="*/ 80416 h 1872000"/>
              <a:gd name="connsiteX5" fmla="*/ 936000 w 1872000"/>
              <a:gd name="connsiteY5" fmla="*/ 0 h 1872000"/>
              <a:gd name="connsiteX6" fmla="*/ 1872000 w 1872000"/>
              <a:gd name="connsiteY6" fmla="*/ 936000 h 1872000"/>
              <a:gd name="connsiteX7" fmla="*/ 936000 w 1872000"/>
              <a:gd name="connsiteY7" fmla="*/ 1872000 h 1872000"/>
              <a:gd name="connsiteX8" fmla="*/ 0 w 1872000"/>
              <a:gd name="connsiteY8" fmla="*/ 936000 h 1872000"/>
              <a:gd name="connsiteX9" fmla="*/ 936000 w 1872000"/>
              <a:gd name="connsiteY9"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000" h="1872000">
                <a:moveTo>
                  <a:pt x="962663" y="80416"/>
                </a:moveTo>
                <a:cubicBezTo>
                  <a:pt x="555223" y="80416"/>
                  <a:pt x="224928" y="410711"/>
                  <a:pt x="224928" y="818151"/>
                </a:cubicBezTo>
                <a:cubicBezTo>
                  <a:pt x="224928" y="1225591"/>
                  <a:pt x="555223" y="1555886"/>
                  <a:pt x="962663" y="1555886"/>
                </a:cubicBezTo>
                <a:cubicBezTo>
                  <a:pt x="1370103" y="1555886"/>
                  <a:pt x="1700398" y="1225591"/>
                  <a:pt x="1700398" y="818151"/>
                </a:cubicBezTo>
                <a:cubicBezTo>
                  <a:pt x="1700398" y="410711"/>
                  <a:pt x="1370103" y="80416"/>
                  <a:pt x="962663" y="80416"/>
                </a:cubicBezTo>
                <a:close/>
                <a:moveTo>
                  <a:pt x="936000" y="0"/>
                </a:moveTo>
                <a:cubicBezTo>
                  <a:pt x="1452939" y="0"/>
                  <a:pt x="1872000" y="419061"/>
                  <a:pt x="1872000" y="936000"/>
                </a:cubicBezTo>
                <a:cubicBezTo>
                  <a:pt x="1872000" y="1452939"/>
                  <a:pt x="1452939" y="1872000"/>
                  <a:pt x="936000" y="1872000"/>
                </a:cubicBezTo>
                <a:cubicBezTo>
                  <a:pt x="419061" y="1872000"/>
                  <a:pt x="0" y="1452939"/>
                  <a:pt x="0" y="936000"/>
                </a:cubicBezTo>
                <a:cubicBezTo>
                  <a:pt x="0" y="419061"/>
                  <a:pt x="419061" y="0"/>
                  <a:pt x="936000" y="0"/>
                </a:cubicBez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4" name="组合 63"/>
          <p:cNvGrpSpPr/>
          <p:nvPr/>
        </p:nvGrpSpPr>
        <p:grpSpPr>
          <a:xfrm>
            <a:off x="5889625" y="2050415"/>
            <a:ext cx="2586990" cy="2023110"/>
            <a:chOff x="7500268" y="4083104"/>
            <a:chExt cx="3388004" cy="2541941"/>
          </a:xfrm>
        </p:grpSpPr>
        <p:grpSp>
          <p:nvGrpSpPr>
            <p:cNvPr id="65" name="组合 64"/>
            <p:cNvGrpSpPr/>
            <p:nvPr/>
          </p:nvGrpSpPr>
          <p:grpSpPr>
            <a:xfrm>
              <a:off x="7500268" y="4083104"/>
              <a:ext cx="3388004" cy="2369073"/>
              <a:chOff x="7500268" y="4083104"/>
              <a:chExt cx="3388004" cy="2369073"/>
            </a:xfrm>
          </p:grpSpPr>
          <p:sp>
            <p:nvSpPr>
              <p:cNvPr id="67" name="下箭头 3"/>
              <p:cNvSpPr/>
              <p:nvPr/>
            </p:nvSpPr>
            <p:spPr>
              <a:xfrm rot="14160000">
                <a:off x="8953663" y="3143937"/>
                <a:ext cx="432000" cy="2310333"/>
              </a:xfrm>
              <a:custGeom>
                <a:avLst/>
                <a:gdLst>
                  <a:gd name="connsiteX0" fmla="*/ 0 w 432000"/>
                  <a:gd name="connsiteY0" fmla="*/ 1313040 h 2304000"/>
                  <a:gd name="connsiteX1" fmla="*/ 108000 w 432000"/>
                  <a:gd name="connsiteY1" fmla="*/ 1313040 h 2304000"/>
                  <a:gd name="connsiteX2" fmla="*/ 108000 w 432000"/>
                  <a:gd name="connsiteY2" fmla="*/ 0 h 2304000"/>
                  <a:gd name="connsiteX3" fmla="*/ 324000 w 432000"/>
                  <a:gd name="connsiteY3" fmla="*/ 0 h 2304000"/>
                  <a:gd name="connsiteX4" fmla="*/ 324000 w 432000"/>
                  <a:gd name="connsiteY4" fmla="*/ 1313040 h 2304000"/>
                  <a:gd name="connsiteX5" fmla="*/ 432000 w 432000"/>
                  <a:gd name="connsiteY5" fmla="*/ 1313040 h 2304000"/>
                  <a:gd name="connsiteX6" fmla="*/ 216000 w 432000"/>
                  <a:gd name="connsiteY6" fmla="*/ 2304000 h 2304000"/>
                  <a:gd name="connsiteX7" fmla="*/ 0 w 432000"/>
                  <a:gd name="connsiteY7" fmla="*/ 1313040 h 2304000"/>
                  <a:gd name="connsiteX0-1" fmla="*/ 0 w 432000"/>
                  <a:gd name="connsiteY0-2" fmla="*/ 1313040 h 2304000"/>
                  <a:gd name="connsiteX1-3" fmla="*/ 137016 w 432000"/>
                  <a:gd name="connsiteY1-4" fmla="*/ 1321124 h 2304000"/>
                  <a:gd name="connsiteX2-5" fmla="*/ 108000 w 432000"/>
                  <a:gd name="connsiteY2-6" fmla="*/ 0 h 2304000"/>
                  <a:gd name="connsiteX3-7" fmla="*/ 324000 w 432000"/>
                  <a:gd name="connsiteY3-8" fmla="*/ 0 h 2304000"/>
                  <a:gd name="connsiteX4-9" fmla="*/ 324000 w 432000"/>
                  <a:gd name="connsiteY4-10" fmla="*/ 1313040 h 2304000"/>
                  <a:gd name="connsiteX5-11" fmla="*/ 432000 w 432000"/>
                  <a:gd name="connsiteY5-12" fmla="*/ 1313040 h 2304000"/>
                  <a:gd name="connsiteX6-13" fmla="*/ 216000 w 432000"/>
                  <a:gd name="connsiteY6-14" fmla="*/ 2304000 h 2304000"/>
                  <a:gd name="connsiteX7-15" fmla="*/ 0 w 432000"/>
                  <a:gd name="connsiteY7-16" fmla="*/ 1313040 h 2304000"/>
                  <a:gd name="connsiteX0-17" fmla="*/ 0 w 432000"/>
                  <a:gd name="connsiteY0-18" fmla="*/ 1314000 h 2304960"/>
                  <a:gd name="connsiteX1-19" fmla="*/ 137016 w 432000"/>
                  <a:gd name="connsiteY1-20" fmla="*/ 1322084 h 2304960"/>
                  <a:gd name="connsiteX2-21" fmla="*/ 174710 w 432000"/>
                  <a:gd name="connsiteY2-22" fmla="*/ 0 h 2304960"/>
                  <a:gd name="connsiteX3-23" fmla="*/ 324000 w 432000"/>
                  <a:gd name="connsiteY3-24" fmla="*/ 960 h 2304960"/>
                  <a:gd name="connsiteX4-25" fmla="*/ 324000 w 432000"/>
                  <a:gd name="connsiteY4-26" fmla="*/ 1314000 h 2304960"/>
                  <a:gd name="connsiteX5-27" fmla="*/ 432000 w 432000"/>
                  <a:gd name="connsiteY5-28" fmla="*/ 1314000 h 2304960"/>
                  <a:gd name="connsiteX6-29" fmla="*/ 216000 w 432000"/>
                  <a:gd name="connsiteY6-30" fmla="*/ 2304960 h 2304960"/>
                  <a:gd name="connsiteX7-31" fmla="*/ 0 w 432000"/>
                  <a:gd name="connsiteY7-32" fmla="*/ 1314000 h 2304960"/>
                  <a:gd name="connsiteX0-33" fmla="*/ 0 w 432000"/>
                  <a:gd name="connsiteY0-34" fmla="*/ 1319373 h 2310333"/>
                  <a:gd name="connsiteX1-35" fmla="*/ 137016 w 432000"/>
                  <a:gd name="connsiteY1-36" fmla="*/ 1327457 h 2310333"/>
                  <a:gd name="connsiteX2-37" fmla="*/ 158228 w 432000"/>
                  <a:gd name="connsiteY2-38" fmla="*/ 0 h 2310333"/>
                  <a:gd name="connsiteX3-39" fmla="*/ 324000 w 432000"/>
                  <a:gd name="connsiteY3-40" fmla="*/ 6333 h 2310333"/>
                  <a:gd name="connsiteX4-41" fmla="*/ 324000 w 432000"/>
                  <a:gd name="connsiteY4-42" fmla="*/ 1319373 h 2310333"/>
                  <a:gd name="connsiteX5-43" fmla="*/ 432000 w 432000"/>
                  <a:gd name="connsiteY5-44" fmla="*/ 1319373 h 2310333"/>
                  <a:gd name="connsiteX6-45" fmla="*/ 216000 w 432000"/>
                  <a:gd name="connsiteY6-46" fmla="*/ 2310333 h 2310333"/>
                  <a:gd name="connsiteX7-47" fmla="*/ 0 w 432000"/>
                  <a:gd name="connsiteY7-48" fmla="*/ 1319373 h 23103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432000" h="2310333">
                    <a:moveTo>
                      <a:pt x="0" y="1319373"/>
                    </a:moveTo>
                    <a:lnTo>
                      <a:pt x="137016" y="1327457"/>
                    </a:lnTo>
                    <a:lnTo>
                      <a:pt x="158228" y="0"/>
                    </a:lnTo>
                    <a:lnTo>
                      <a:pt x="324000" y="6333"/>
                    </a:lnTo>
                    <a:lnTo>
                      <a:pt x="324000" y="1319373"/>
                    </a:lnTo>
                    <a:lnTo>
                      <a:pt x="432000" y="1319373"/>
                    </a:lnTo>
                    <a:lnTo>
                      <a:pt x="216000" y="2310333"/>
                    </a:lnTo>
                    <a:lnTo>
                      <a:pt x="0" y="1319373"/>
                    </a:lnTo>
                    <a:close/>
                  </a:path>
                </a:pathLst>
              </a:custGeom>
              <a:solidFill>
                <a:srgbClr val="498B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8" name="任意多边形 67"/>
              <p:cNvSpPr/>
              <p:nvPr/>
            </p:nvSpPr>
            <p:spPr>
              <a:xfrm rot="14280000">
                <a:off x="8061215" y="3625120"/>
                <a:ext cx="2266110" cy="3388004"/>
              </a:xfrm>
              <a:custGeom>
                <a:avLst/>
                <a:gdLst>
                  <a:gd name="connsiteX0" fmla="*/ 1790495 w 2266110"/>
                  <a:gd name="connsiteY0" fmla="*/ 1563015 h 3388004"/>
                  <a:gd name="connsiteX1" fmla="*/ 1555143 w 2266110"/>
                  <a:gd name="connsiteY1" fmla="*/ 543595 h 3388004"/>
                  <a:gd name="connsiteX2" fmla="*/ 535723 w 2266110"/>
                  <a:gd name="connsiteY2" fmla="*/ 778947 h 3388004"/>
                  <a:gd name="connsiteX3" fmla="*/ 771074 w 2266110"/>
                  <a:gd name="connsiteY3" fmla="*/ 1798367 h 3388004"/>
                  <a:gd name="connsiteX4" fmla="*/ 1790495 w 2266110"/>
                  <a:gd name="connsiteY4" fmla="*/ 1563015 h 3388004"/>
                  <a:gd name="connsiteX5" fmla="*/ 2050110 w 2266110"/>
                  <a:gd name="connsiteY5" fmla="*/ 3388004 h 3388004"/>
                  <a:gd name="connsiteX6" fmla="*/ 1834110 w 2266110"/>
                  <a:gd name="connsiteY6" fmla="*/ 2397044 h 3388004"/>
                  <a:gd name="connsiteX7" fmla="*/ 1942110 w 2266110"/>
                  <a:gd name="connsiteY7" fmla="*/ 2397044 h 3388004"/>
                  <a:gd name="connsiteX8" fmla="*/ 1942110 w 2266110"/>
                  <a:gd name="connsiteY8" fmla="*/ 1729785 h 3388004"/>
                  <a:gd name="connsiteX9" fmla="*/ 1932792 w 2266110"/>
                  <a:gd name="connsiteY9" fmla="*/ 1743147 h 3388004"/>
                  <a:gd name="connsiteX10" fmla="*/ 507831 w 2266110"/>
                  <a:gd name="connsiteY10" fmla="*/ 1996036 h 3388004"/>
                  <a:gd name="connsiteX11" fmla="*/ 164252 w 2266110"/>
                  <a:gd name="connsiteY11" fmla="*/ 507831 h 3388004"/>
                  <a:gd name="connsiteX12" fmla="*/ 1652457 w 2266110"/>
                  <a:gd name="connsiteY12" fmla="*/ 164252 h 3388004"/>
                  <a:gd name="connsiteX13" fmla="*/ 2159602 w 2266110"/>
                  <a:gd name="connsiteY13" fmla="*/ 1042631 h 3388004"/>
                  <a:gd name="connsiteX14" fmla="*/ 2157066 w 2266110"/>
                  <a:gd name="connsiteY14" fmla="*/ 1084004 h 3388004"/>
                  <a:gd name="connsiteX15" fmla="*/ 2158110 w 2266110"/>
                  <a:gd name="connsiteY15" fmla="*/ 1084004 h 3388004"/>
                  <a:gd name="connsiteX16" fmla="*/ 2158110 w 2266110"/>
                  <a:gd name="connsiteY16" fmla="*/ 2397044 h 3388004"/>
                  <a:gd name="connsiteX17" fmla="*/ 2266110 w 2266110"/>
                  <a:gd name="connsiteY17" fmla="*/ 2397044 h 33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66110" h="3388004">
                    <a:moveTo>
                      <a:pt x="1790495" y="1563015"/>
                    </a:moveTo>
                    <a:cubicBezTo>
                      <a:pt x="2007009" y="1216520"/>
                      <a:pt x="1901638" y="760109"/>
                      <a:pt x="1555143" y="543595"/>
                    </a:cubicBezTo>
                    <a:cubicBezTo>
                      <a:pt x="1208647" y="327081"/>
                      <a:pt x="752237" y="432451"/>
                      <a:pt x="535723" y="778947"/>
                    </a:cubicBezTo>
                    <a:cubicBezTo>
                      <a:pt x="319208" y="1125442"/>
                      <a:pt x="424579" y="1581853"/>
                      <a:pt x="771074" y="1798367"/>
                    </a:cubicBezTo>
                    <a:cubicBezTo>
                      <a:pt x="1117570" y="2014881"/>
                      <a:pt x="1573980" y="1909511"/>
                      <a:pt x="1790495" y="1563015"/>
                    </a:cubicBezTo>
                    <a:close/>
                    <a:moveTo>
                      <a:pt x="2050110" y="3388004"/>
                    </a:moveTo>
                    <a:lnTo>
                      <a:pt x="1834110" y="2397044"/>
                    </a:lnTo>
                    <a:lnTo>
                      <a:pt x="1942110" y="2397044"/>
                    </a:lnTo>
                    <a:lnTo>
                      <a:pt x="1942110" y="1729785"/>
                    </a:lnTo>
                    <a:lnTo>
                      <a:pt x="1932792" y="1743147"/>
                    </a:lnTo>
                    <a:cubicBezTo>
                      <a:pt x="1597297" y="2175683"/>
                      <a:pt x="982050" y="2292361"/>
                      <a:pt x="507831" y="1996036"/>
                    </a:cubicBezTo>
                    <a:cubicBezTo>
                      <a:pt x="1998" y="1679956"/>
                      <a:pt x="-151828" y="1013665"/>
                      <a:pt x="164252" y="507831"/>
                    </a:cubicBezTo>
                    <a:cubicBezTo>
                      <a:pt x="480332" y="1998"/>
                      <a:pt x="1146623" y="-151828"/>
                      <a:pt x="1652457" y="164252"/>
                    </a:cubicBezTo>
                    <a:cubicBezTo>
                      <a:pt x="1968603" y="361802"/>
                      <a:pt x="2147246" y="696153"/>
                      <a:pt x="2159602" y="1042631"/>
                    </a:cubicBezTo>
                    <a:lnTo>
                      <a:pt x="2157066" y="1084004"/>
                    </a:lnTo>
                    <a:lnTo>
                      <a:pt x="2158110" y="1084004"/>
                    </a:lnTo>
                    <a:lnTo>
                      <a:pt x="2158110" y="2397044"/>
                    </a:lnTo>
                    <a:lnTo>
                      <a:pt x="2266110" y="2397044"/>
                    </a:ln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6" name="任意多边形 65"/>
            <p:cNvSpPr>
              <a:spLocks noChangeAspect="1"/>
            </p:cNvSpPr>
            <p:nvPr/>
          </p:nvSpPr>
          <p:spPr>
            <a:xfrm>
              <a:off x="7770663" y="4753045"/>
              <a:ext cx="1872000" cy="1872000"/>
            </a:xfrm>
            <a:custGeom>
              <a:avLst/>
              <a:gdLst>
                <a:gd name="connsiteX0" fmla="*/ 962663 w 1872000"/>
                <a:gd name="connsiteY0" fmla="*/ 80416 h 1872000"/>
                <a:gd name="connsiteX1" fmla="*/ 224928 w 1872000"/>
                <a:gd name="connsiteY1" fmla="*/ 818151 h 1872000"/>
                <a:gd name="connsiteX2" fmla="*/ 962663 w 1872000"/>
                <a:gd name="connsiteY2" fmla="*/ 1555886 h 1872000"/>
                <a:gd name="connsiteX3" fmla="*/ 1700398 w 1872000"/>
                <a:gd name="connsiteY3" fmla="*/ 818151 h 1872000"/>
                <a:gd name="connsiteX4" fmla="*/ 962663 w 1872000"/>
                <a:gd name="connsiteY4" fmla="*/ 80416 h 1872000"/>
                <a:gd name="connsiteX5" fmla="*/ 936000 w 1872000"/>
                <a:gd name="connsiteY5" fmla="*/ 0 h 1872000"/>
                <a:gd name="connsiteX6" fmla="*/ 1872000 w 1872000"/>
                <a:gd name="connsiteY6" fmla="*/ 936000 h 1872000"/>
                <a:gd name="connsiteX7" fmla="*/ 936000 w 1872000"/>
                <a:gd name="connsiteY7" fmla="*/ 1872000 h 1872000"/>
                <a:gd name="connsiteX8" fmla="*/ 0 w 1872000"/>
                <a:gd name="connsiteY8" fmla="*/ 936000 h 1872000"/>
                <a:gd name="connsiteX9" fmla="*/ 936000 w 1872000"/>
                <a:gd name="connsiteY9"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000" h="1872000">
                  <a:moveTo>
                    <a:pt x="962663" y="80416"/>
                  </a:moveTo>
                  <a:cubicBezTo>
                    <a:pt x="555223" y="80416"/>
                    <a:pt x="224928" y="410711"/>
                    <a:pt x="224928" y="818151"/>
                  </a:cubicBezTo>
                  <a:cubicBezTo>
                    <a:pt x="224928" y="1225591"/>
                    <a:pt x="555223" y="1555886"/>
                    <a:pt x="962663" y="1555886"/>
                  </a:cubicBezTo>
                  <a:cubicBezTo>
                    <a:pt x="1370103" y="1555886"/>
                    <a:pt x="1700398" y="1225591"/>
                    <a:pt x="1700398" y="818151"/>
                  </a:cubicBezTo>
                  <a:cubicBezTo>
                    <a:pt x="1700398" y="410711"/>
                    <a:pt x="1370103" y="80416"/>
                    <a:pt x="962663" y="80416"/>
                  </a:cubicBezTo>
                  <a:close/>
                  <a:moveTo>
                    <a:pt x="936000" y="0"/>
                  </a:moveTo>
                  <a:cubicBezTo>
                    <a:pt x="1452939" y="0"/>
                    <a:pt x="1872000" y="419061"/>
                    <a:pt x="1872000" y="936000"/>
                  </a:cubicBezTo>
                  <a:cubicBezTo>
                    <a:pt x="1872000" y="1452939"/>
                    <a:pt x="1452939" y="1872000"/>
                    <a:pt x="936000" y="1872000"/>
                  </a:cubicBezTo>
                  <a:cubicBezTo>
                    <a:pt x="419061" y="1872000"/>
                    <a:pt x="0" y="1452939"/>
                    <a:pt x="0" y="936000"/>
                  </a:cubicBezTo>
                  <a:cubicBezTo>
                    <a:pt x="0" y="419061"/>
                    <a:pt x="419061" y="0"/>
                    <a:pt x="936000" y="0"/>
                  </a:cubicBez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2" name="下箭头 3"/>
          <p:cNvSpPr/>
          <p:nvPr/>
        </p:nvSpPr>
        <p:spPr>
          <a:xfrm rot="14160000">
            <a:off x="8552180" y="862330"/>
            <a:ext cx="343535" cy="1764030"/>
          </a:xfrm>
          <a:custGeom>
            <a:avLst/>
            <a:gdLst>
              <a:gd name="connsiteX0" fmla="*/ 0 w 432000"/>
              <a:gd name="connsiteY0" fmla="*/ 1313040 h 2304000"/>
              <a:gd name="connsiteX1" fmla="*/ 108000 w 432000"/>
              <a:gd name="connsiteY1" fmla="*/ 1313040 h 2304000"/>
              <a:gd name="connsiteX2" fmla="*/ 108000 w 432000"/>
              <a:gd name="connsiteY2" fmla="*/ 0 h 2304000"/>
              <a:gd name="connsiteX3" fmla="*/ 324000 w 432000"/>
              <a:gd name="connsiteY3" fmla="*/ 0 h 2304000"/>
              <a:gd name="connsiteX4" fmla="*/ 324000 w 432000"/>
              <a:gd name="connsiteY4" fmla="*/ 1313040 h 2304000"/>
              <a:gd name="connsiteX5" fmla="*/ 432000 w 432000"/>
              <a:gd name="connsiteY5" fmla="*/ 1313040 h 2304000"/>
              <a:gd name="connsiteX6" fmla="*/ 216000 w 432000"/>
              <a:gd name="connsiteY6" fmla="*/ 2304000 h 2304000"/>
              <a:gd name="connsiteX7" fmla="*/ 0 w 432000"/>
              <a:gd name="connsiteY7" fmla="*/ 1313040 h 2304000"/>
              <a:gd name="connsiteX0-1" fmla="*/ 0 w 432000"/>
              <a:gd name="connsiteY0-2" fmla="*/ 1313040 h 2304000"/>
              <a:gd name="connsiteX1-3" fmla="*/ 137016 w 432000"/>
              <a:gd name="connsiteY1-4" fmla="*/ 1321124 h 2304000"/>
              <a:gd name="connsiteX2-5" fmla="*/ 108000 w 432000"/>
              <a:gd name="connsiteY2-6" fmla="*/ 0 h 2304000"/>
              <a:gd name="connsiteX3-7" fmla="*/ 324000 w 432000"/>
              <a:gd name="connsiteY3-8" fmla="*/ 0 h 2304000"/>
              <a:gd name="connsiteX4-9" fmla="*/ 324000 w 432000"/>
              <a:gd name="connsiteY4-10" fmla="*/ 1313040 h 2304000"/>
              <a:gd name="connsiteX5-11" fmla="*/ 432000 w 432000"/>
              <a:gd name="connsiteY5-12" fmla="*/ 1313040 h 2304000"/>
              <a:gd name="connsiteX6-13" fmla="*/ 216000 w 432000"/>
              <a:gd name="connsiteY6-14" fmla="*/ 2304000 h 2304000"/>
              <a:gd name="connsiteX7-15" fmla="*/ 0 w 432000"/>
              <a:gd name="connsiteY7-16" fmla="*/ 1313040 h 2304000"/>
              <a:gd name="connsiteX0-17" fmla="*/ 0 w 432000"/>
              <a:gd name="connsiteY0-18" fmla="*/ 1314000 h 2304960"/>
              <a:gd name="connsiteX1-19" fmla="*/ 137016 w 432000"/>
              <a:gd name="connsiteY1-20" fmla="*/ 1322084 h 2304960"/>
              <a:gd name="connsiteX2-21" fmla="*/ 174710 w 432000"/>
              <a:gd name="connsiteY2-22" fmla="*/ 0 h 2304960"/>
              <a:gd name="connsiteX3-23" fmla="*/ 324000 w 432000"/>
              <a:gd name="connsiteY3-24" fmla="*/ 960 h 2304960"/>
              <a:gd name="connsiteX4-25" fmla="*/ 324000 w 432000"/>
              <a:gd name="connsiteY4-26" fmla="*/ 1314000 h 2304960"/>
              <a:gd name="connsiteX5-27" fmla="*/ 432000 w 432000"/>
              <a:gd name="connsiteY5-28" fmla="*/ 1314000 h 2304960"/>
              <a:gd name="connsiteX6-29" fmla="*/ 216000 w 432000"/>
              <a:gd name="connsiteY6-30" fmla="*/ 2304960 h 2304960"/>
              <a:gd name="connsiteX7-31" fmla="*/ 0 w 432000"/>
              <a:gd name="connsiteY7-32" fmla="*/ 1314000 h 2304960"/>
              <a:gd name="connsiteX0-33" fmla="*/ 0 w 432000"/>
              <a:gd name="connsiteY0-34" fmla="*/ 1319373 h 2310333"/>
              <a:gd name="connsiteX1-35" fmla="*/ 137016 w 432000"/>
              <a:gd name="connsiteY1-36" fmla="*/ 1327457 h 2310333"/>
              <a:gd name="connsiteX2-37" fmla="*/ 158228 w 432000"/>
              <a:gd name="connsiteY2-38" fmla="*/ 0 h 2310333"/>
              <a:gd name="connsiteX3-39" fmla="*/ 324000 w 432000"/>
              <a:gd name="connsiteY3-40" fmla="*/ 6333 h 2310333"/>
              <a:gd name="connsiteX4-41" fmla="*/ 324000 w 432000"/>
              <a:gd name="connsiteY4-42" fmla="*/ 1319373 h 2310333"/>
              <a:gd name="connsiteX5-43" fmla="*/ 432000 w 432000"/>
              <a:gd name="connsiteY5-44" fmla="*/ 1319373 h 2310333"/>
              <a:gd name="connsiteX6-45" fmla="*/ 216000 w 432000"/>
              <a:gd name="connsiteY6-46" fmla="*/ 2310333 h 2310333"/>
              <a:gd name="connsiteX7-47" fmla="*/ 0 w 432000"/>
              <a:gd name="connsiteY7-48" fmla="*/ 1319373 h 23103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432000" h="2310333">
                <a:moveTo>
                  <a:pt x="0" y="1319373"/>
                </a:moveTo>
                <a:lnTo>
                  <a:pt x="137016" y="1327457"/>
                </a:lnTo>
                <a:lnTo>
                  <a:pt x="158228" y="0"/>
                </a:lnTo>
                <a:lnTo>
                  <a:pt x="324000" y="6333"/>
                </a:lnTo>
                <a:lnTo>
                  <a:pt x="324000" y="1319373"/>
                </a:lnTo>
                <a:lnTo>
                  <a:pt x="432000" y="1319373"/>
                </a:lnTo>
                <a:lnTo>
                  <a:pt x="216000" y="2310333"/>
                </a:lnTo>
                <a:lnTo>
                  <a:pt x="0" y="1319373"/>
                </a:lnTo>
                <a:close/>
              </a:path>
            </a:pathLst>
          </a:custGeom>
          <a:solidFill>
            <a:srgbClr val="CF3C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任意多边形 72"/>
          <p:cNvSpPr/>
          <p:nvPr/>
        </p:nvSpPr>
        <p:spPr>
          <a:xfrm rot="14280000">
            <a:off x="7824470" y="1177925"/>
            <a:ext cx="1804035" cy="2586990"/>
          </a:xfrm>
          <a:custGeom>
            <a:avLst/>
            <a:gdLst>
              <a:gd name="connsiteX0" fmla="*/ 1790495 w 2266110"/>
              <a:gd name="connsiteY0" fmla="*/ 1563015 h 3388004"/>
              <a:gd name="connsiteX1" fmla="*/ 1555143 w 2266110"/>
              <a:gd name="connsiteY1" fmla="*/ 543595 h 3388004"/>
              <a:gd name="connsiteX2" fmla="*/ 535723 w 2266110"/>
              <a:gd name="connsiteY2" fmla="*/ 778947 h 3388004"/>
              <a:gd name="connsiteX3" fmla="*/ 771074 w 2266110"/>
              <a:gd name="connsiteY3" fmla="*/ 1798367 h 3388004"/>
              <a:gd name="connsiteX4" fmla="*/ 1790495 w 2266110"/>
              <a:gd name="connsiteY4" fmla="*/ 1563015 h 3388004"/>
              <a:gd name="connsiteX5" fmla="*/ 2050110 w 2266110"/>
              <a:gd name="connsiteY5" fmla="*/ 3388004 h 3388004"/>
              <a:gd name="connsiteX6" fmla="*/ 1834110 w 2266110"/>
              <a:gd name="connsiteY6" fmla="*/ 2397044 h 3388004"/>
              <a:gd name="connsiteX7" fmla="*/ 1942110 w 2266110"/>
              <a:gd name="connsiteY7" fmla="*/ 2397044 h 3388004"/>
              <a:gd name="connsiteX8" fmla="*/ 1942110 w 2266110"/>
              <a:gd name="connsiteY8" fmla="*/ 1729785 h 3388004"/>
              <a:gd name="connsiteX9" fmla="*/ 1932792 w 2266110"/>
              <a:gd name="connsiteY9" fmla="*/ 1743147 h 3388004"/>
              <a:gd name="connsiteX10" fmla="*/ 507831 w 2266110"/>
              <a:gd name="connsiteY10" fmla="*/ 1996036 h 3388004"/>
              <a:gd name="connsiteX11" fmla="*/ 164252 w 2266110"/>
              <a:gd name="connsiteY11" fmla="*/ 507831 h 3388004"/>
              <a:gd name="connsiteX12" fmla="*/ 1652457 w 2266110"/>
              <a:gd name="connsiteY12" fmla="*/ 164252 h 3388004"/>
              <a:gd name="connsiteX13" fmla="*/ 2159602 w 2266110"/>
              <a:gd name="connsiteY13" fmla="*/ 1042631 h 3388004"/>
              <a:gd name="connsiteX14" fmla="*/ 2157066 w 2266110"/>
              <a:gd name="connsiteY14" fmla="*/ 1084004 h 3388004"/>
              <a:gd name="connsiteX15" fmla="*/ 2158110 w 2266110"/>
              <a:gd name="connsiteY15" fmla="*/ 1084004 h 3388004"/>
              <a:gd name="connsiteX16" fmla="*/ 2158110 w 2266110"/>
              <a:gd name="connsiteY16" fmla="*/ 2397044 h 3388004"/>
              <a:gd name="connsiteX17" fmla="*/ 2266110 w 2266110"/>
              <a:gd name="connsiteY17" fmla="*/ 2397044 h 33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66110" h="3388004">
                <a:moveTo>
                  <a:pt x="1790495" y="1563015"/>
                </a:moveTo>
                <a:cubicBezTo>
                  <a:pt x="2007009" y="1216520"/>
                  <a:pt x="1901638" y="760109"/>
                  <a:pt x="1555143" y="543595"/>
                </a:cubicBezTo>
                <a:cubicBezTo>
                  <a:pt x="1208647" y="327081"/>
                  <a:pt x="752237" y="432451"/>
                  <a:pt x="535723" y="778947"/>
                </a:cubicBezTo>
                <a:cubicBezTo>
                  <a:pt x="319208" y="1125442"/>
                  <a:pt x="424579" y="1581853"/>
                  <a:pt x="771074" y="1798367"/>
                </a:cubicBezTo>
                <a:cubicBezTo>
                  <a:pt x="1117570" y="2014881"/>
                  <a:pt x="1573980" y="1909511"/>
                  <a:pt x="1790495" y="1563015"/>
                </a:cubicBezTo>
                <a:close/>
                <a:moveTo>
                  <a:pt x="2050110" y="3388004"/>
                </a:moveTo>
                <a:lnTo>
                  <a:pt x="1834110" y="2397044"/>
                </a:lnTo>
                <a:lnTo>
                  <a:pt x="1942110" y="2397044"/>
                </a:lnTo>
                <a:lnTo>
                  <a:pt x="1942110" y="1729785"/>
                </a:lnTo>
                <a:lnTo>
                  <a:pt x="1932792" y="1743147"/>
                </a:lnTo>
                <a:cubicBezTo>
                  <a:pt x="1597297" y="2175683"/>
                  <a:pt x="982050" y="2292361"/>
                  <a:pt x="507831" y="1996036"/>
                </a:cubicBezTo>
                <a:cubicBezTo>
                  <a:pt x="1998" y="1679956"/>
                  <a:pt x="-151828" y="1013665"/>
                  <a:pt x="164252" y="507831"/>
                </a:cubicBezTo>
                <a:cubicBezTo>
                  <a:pt x="480332" y="1998"/>
                  <a:pt x="1146623" y="-151828"/>
                  <a:pt x="1652457" y="164252"/>
                </a:cubicBezTo>
                <a:cubicBezTo>
                  <a:pt x="1968603" y="361802"/>
                  <a:pt x="2147246" y="696153"/>
                  <a:pt x="2159602" y="1042631"/>
                </a:cubicBezTo>
                <a:lnTo>
                  <a:pt x="2157066" y="1084004"/>
                </a:lnTo>
                <a:lnTo>
                  <a:pt x="2158110" y="1084004"/>
                </a:lnTo>
                <a:lnTo>
                  <a:pt x="2158110" y="2397044"/>
                </a:lnTo>
                <a:lnTo>
                  <a:pt x="2266110" y="2397044"/>
                </a:ln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任意多边形 70"/>
          <p:cNvSpPr>
            <a:spLocks noChangeAspect="1"/>
          </p:cNvSpPr>
          <p:nvPr/>
        </p:nvSpPr>
        <p:spPr>
          <a:xfrm>
            <a:off x="7666355" y="2016760"/>
            <a:ext cx="1490345" cy="1490345"/>
          </a:xfrm>
          <a:custGeom>
            <a:avLst/>
            <a:gdLst>
              <a:gd name="connsiteX0" fmla="*/ 962663 w 1872000"/>
              <a:gd name="connsiteY0" fmla="*/ 80416 h 1872000"/>
              <a:gd name="connsiteX1" fmla="*/ 224928 w 1872000"/>
              <a:gd name="connsiteY1" fmla="*/ 818151 h 1872000"/>
              <a:gd name="connsiteX2" fmla="*/ 962663 w 1872000"/>
              <a:gd name="connsiteY2" fmla="*/ 1555886 h 1872000"/>
              <a:gd name="connsiteX3" fmla="*/ 1700398 w 1872000"/>
              <a:gd name="connsiteY3" fmla="*/ 818151 h 1872000"/>
              <a:gd name="connsiteX4" fmla="*/ 962663 w 1872000"/>
              <a:gd name="connsiteY4" fmla="*/ 80416 h 1872000"/>
              <a:gd name="connsiteX5" fmla="*/ 936000 w 1872000"/>
              <a:gd name="connsiteY5" fmla="*/ 0 h 1872000"/>
              <a:gd name="connsiteX6" fmla="*/ 1872000 w 1872000"/>
              <a:gd name="connsiteY6" fmla="*/ 936000 h 1872000"/>
              <a:gd name="connsiteX7" fmla="*/ 936000 w 1872000"/>
              <a:gd name="connsiteY7" fmla="*/ 1872000 h 1872000"/>
              <a:gd name="connsiteX8" fmla="*/ 0 w 1872000"/>
              <a:gd name="connsiteY8" fmla="*/ 936000 h 1872000"/>
              <a:gd name="connsiteX9" fmla="*/ 936000 w 1872000"/>
              <a:gd name="connsiteY9" fmla="*/ 0 h 18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000" h="1872000">
                <a:moveTo>
                  <a:pt x="962663" y="80416"/>
                </a:moveTo>
                <a:cubicBezTo>
                  <a:pt x="555223" y="80416"/>
                  <a:pt x="224928" y="410711"/>
                  <a:pt x="224928" y="818151"/>
                </a:cubicBezTo>
                <a:cubicBezTo>
                  <a:pt x="224928" y="1225591"/>
                  <a:pt x="555223" y="1555886"/>
                  <a:pt x="962663" y="1555886"/>
                </a:cubicBezTo>
                <a:cubicBezTo>
                  <a:pt x="1370103" y="1555886"/>
                  <a:pt x="1700398" y="1225591"/>
                  <a:pt x="1700398" y="818151"/>
                </a:cubicBezTo>
                <a:cubicBezTo>
                  <a:pt x="1700398" y="410711"/>
                  <a:pt x="1370103" y="80416"/>
                  <a:pt x="962663" y="80416"/>
                </a:cubicBezTo>
                <a:close/>
                <a:moveTo>
                  <a:pt x="936000" y="0"/>
                </a:moveTo>
                <a:cubicBezTo>
                  <a:pt x="1452939" y="0"/>
                  <a:pt x="1872000" y="419061"/>
                  <a:pt x="1872000" y="936000"/>
                </a:cubicBezTo>
                <a:cubicBezTo>
                  <a:pt x="1872000" y="1452939"/>
                  <a:pt x="1452939" y="1872000"/>
                  <a:pt x="936000" y="1872000"/>
                </a:cubicBezTo>
                <a:cubicBezTo>
                  <a:pt x="419061" y="1872000"/>
                  <a:pt x="0" y="1452939"/>
                  <a:pt x="0" y="936000"/>
                </a:cubicBezTo>
                <a:cubicBezTo>
                  <a:pt x="0" y="419061"/>
                  <a:pt x="419061" y="0"/>
                  <a:pt x="936000" y="0"/>
                </a:cubicBezTo>
                <a:close/>
              </a:path>
            </a:pathLst>
          </a:custGeom>
          <a:gradFill>
            <a:gsLst>
              <a:gs pos="0">
                <a:srgbClr val="E30000"/>
              </a:gs>
              <a:gs pos="100000">
                <a:srgbClr val="760303"/>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3" name="组合 82"/>
          <p:cNvGrpSpPr/>
          <p:nvPr/>
        </p:nvGrpSpPr>
        <p:grpSpPr>
          <a:xfrm>
            <a:off x="8326755" y="3621405"/>
            <a:ext cx="3031490" cy="731520"/>
            <a:chOff x="8086014" y="3048406"/>
            <a:chExt cx="2981484" cy="690388"/>
          </a:xfrm>
        </p:grpSpPr>
        <p:grpSp>
          <p:nvGrpSpPr>
            <p:cNvPr id="84" name="组合 83"/>
            <p:cNvGrpSpPr>
              <a:grpSpLocks noChangeAspect="1"/>
            </p:cNvGrpSpPr>
            <p:nvPr/>
          </p:nvGrpSpPr>
          <p:grpSpPr>
            <a:xfrm>
              <a:off x="8086014" y="3165205"/>
              <a:ext cx="216000" cy="216443"/>
              <a:chOff x="-1355725" y="3125788"/>
              <a:chExt cx="773113" cy="774700"/>
            </a:xfrm>
            <a:solidFill>
              <a:srgbClr val="CF3C27"/>
            </a:solidFill>
          </p:grpSpPr>
          <p:sp>
            <p:nvSpPr>
              <p:cNvPr id="86"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87"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88"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85" name="矩形 84"/>
            <p:cNvSpPr/>
            <p:nvPr/>
          </p:nvSpPr>
          <p:spPr>
            <a:xfrm>
              <a:off x="8382737" y="3048406"/>
              <a:ext cx="2684761" cy="690388"/>
            </a:xfrm>
            <a:prstGeom prst="rect">
              <a:avLst/>
            </a:prstGeom>
          </p:spPr>
          <p:txBody>
            <a:bodyPr wrap="square">
              <a:spAutoFit/>
            </a:bodyPr>
            <a:lstStyle/>
            <a:p>
              <a:pPr algn="just">
                <a:lnSpc>
                  <a:spcPct val="150000"/>
                </a:lnSpc>
                <a:buClr>
                  <a:schemeClr val="tx1">
                    <a:lumMod val="75000"/>
                    <a:lumOff val="25000"/>
                  </a:schemeClr>
                </a:buClr>
              </a:pPr>
              <a:r>
                <a:rPr lang="zh-CN" altLang="en-US" sz="1400" dirty="0" smtClean="0">
                  <a:solidFill>
                    <a:schemeClr val="tx1"/>
                  </a:solidFill>
                  <a:latin typeface="微软雅黑" panose="020B0503020204020204" charset="-122"/>
                  <a:ea typeface="微软雅黑" panose="020B0503020204020204" charset="-122"/>
                </a:rPr>
                <a:t>文字是简单的视觉图案再现 口语的声音，因而更加清晰，</a:t>
              </a:r>
            </a:p>
          </p:txBody>
        </p:sp>
      </p:grpSp>
      <p:grpSp>
        <p:nvGrpSpPr>
          <p:cNvPr id="89" name="组合 88"/>
          <p:cNvGrpSpPr/>
          <p:nvPr/>
        </p:nvGrpSpPr>
        <p:grpSpPr>
          <a:xfrm>
            <a:off x="6799580" y="4526915"/>
            <a:ext cx="3031490" cy="731520"/>
            <a:chOff x="8086014" y="3048406"/>
            <a:chExt cx="2981484" cy="690388"/>
          </a:xfrm>
        </p:grpSpPr>
        <p:grpSp>
          <p:nvGrpSpPr>
            <p:cNvPr id="90" name="组合 89"/>
            <p:cNvGrpSpPr>
              <a:grpSpLocks noChangeAspect="1"/>
            </p:cNvGrpSpPr>
            <p:nvPr/>
          </p:nvGrpSpPr>
          <p:grpSpPr>
            <a:xfrm>
              <a:off x="8086014" y="3165205"/>
              <a:ext cx="216000" cy="216443"/>
              <a:chOff x="-1355725" y="3125788"/>
              <a:chExt cx="773113" cy="774700"/>
            </a:xfrm>
            <a:solidFill>
              <a:srgbClr val="CF3C27"/>
            </a:solidFill>
          </p:grpSpPr>
          <p:sp>
            <p:nvSpPr>
              <p:cNvPr id="92"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93"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94"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91" name="矩形 90"/>
            <p:cNvSpPr/>
            <p:nvPr/>
          </p:nvSpPr>
          <p:spPr>
            <a:xfrm>
              <a:off x="8382737" y="3048406"/>
              <a:ext cx="2684761" cy="690388"/>
            </a:xfrm>
            <a:prstGeom prst="rect">
              <a:avLst/>
            </a:prstGeom>
          </p:spPr>
          <p:txBody>
            <a:bodyPr wrap="square">
              <a:spAutoFit/>
            </a:bodyPr>
            <a:lstStyle/>
            <a:p>
              <a:pPr algn="just">
                <a:lnSpc>
                  <a:spcPct val="150000"/>
                </a:lnSpc>
                <a:buClr>
                  <a:schemeClr val="tx1">
                    <a:lumMod val="75000"/>
                    <a:lumOff val="25000"/>
                  </a:schemeClr>
                </a:buClr>
              </a:pPr>
              <a:r>
                <a:rPr lang="zh-CN" altLang="en-US" sz="1400" dirty="0" smtClean="0">
                  <a:solidFill>
                    <a:schemeClr val="tx1"/>
                  </a:solidFill>
                  <a:latin typeface="微软雅黑" panose="020B0503020204020204" charset="-122"/>
                  <a:ea typeface="微软雅黑" panose="020B0503020204020204" charset="-122"/>
                </a:rPr>
                <a:t>文字是简单的视觉图案再现 口语的声音，因而更加清晰，</a:t>
              </a:r>
            </a:p>
          </p:txBody>
        </p:sp>
      </p:grpSp>
      <p:grpSp>
        <p:nvGrpSpPr>
          <p:cNvPr id="95" name="组合 94"/>
          <p:cNvGrpSpPr/>
          <p:nvPr/>
        </p:nvGrpSpPr>
        <p:grpSpPr>
          <a:xfrm>
            <a:off x="3292475" y="1349375"/>
            <a:ext cx="3031490" cy="731520"/>
            <a:chOff x="8086014" y="3048406"/>
            <a:chExt cx="2981484" cy="690388"/>
          </a:xfrm>
        </p:grpSpPr>
        <p:grpSp>
          <p:nvGrpSpPr>
            <p:cNvPr id="96" name="组合 95"/>
            <p:cNvGrpSpPr>
              <a:grpSpLocks noChangeAspect="1"/>
            </p:cNvGrpSpPr>
            <p:nvPr/>
          </p:nvGrpSpPr>
          <p:grpSpPr>
            <a:xfrm>
              <a:off x="8086014" y="3165205"/>
              <a:ext cx="216000" cy="216443"/>
              <a:chOff x="-1355725" y="3125788"/>
              <a:chExt cx="773113" cy="774700"/>
            </a:xfrm>
            <a:solidFill>
              <a:srgbClr val="CF3C27"/>
            </a:solidFill>
          </p:grpSpPr>
          <p:sp>
            <p:nvSpPr>
              <p:cNvPr id="98"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99"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00"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97" name="矩形 96"/>
            <p:cNvSpPr/>
            <p:nvPr/>
          </p:nvSpPr>
          <p:spPr>
            <a:xfrm>
              <a:off x="8382737" y="3048406"/>
              <a:ext cx="2684761" cy="690388"/>
            </a:xfrm>
            <a:prstGeom prst="rect">
              <a:avLst/>
            </a:prstGeom>
          </p:spPr>
          <p:txBody>
            <a:bodyPr wrap="square">
              <a:spAutoFit/>
            </a:bodyPr>
            <a:lstStyle/>
            <a:p>
              <a:pPr algn="just">
                <a:lnSpc>
                  <a:spcPct val="150000"/>
                </a:lnSpc>
                <a:buClr>
                  <a:schemeClr val="tx1">
                    <a:lumMod val="75000"/>
                    <a:lumOff val="25000"/>
                  </a:schemeClr>
                </a:buClr>
              </a:pPr>
              <a:r>
                <a:rPr lang="zh-CN" altLang="en-US" sz="1400" dirty="0" smtClean="0">
                  <a:solidFill>
                    <a:schemeClr val="tx1"/>
                  </a:solidFill>
                  <a:latin typeface="微软雅黑" panose="020B0503020204020204" charset="-122"/>
                  <a:ea typeface="微软雅黑" panose="020B0503020204020204" charset="-122"/>
                </a:rPr>
                <a:t>文字是简单的视觉图案再现 口语的声音，因而更加清晰，</a:t>
              </a:r>
            </a:p>
          </p:txBody>
        </p:sp>
      </p:grpSp>
      <p:grpSp>
        <p:nvGrpSpPr>
          <p:cNvPr id="101" name="组合 100"/>
          <p:cNvGrpSpPr/>
          <p:nvPr/>
        </p:nvGrpSpPr>
        <p:grpSpPr>
          <a:xfrm>
            <a:off x="1236980" y="2292985"/>
            <a:ext cx="3031490" cy="731520"/>
            <a:chOff x="8086014" y="3048406"/>
            <a:chExt cx="2981484" cy="690388"/>
          </a:xfrm>
        </p:grpSpPr>
        <p:grpSp>
          <p:nvGrpSpPr>
            <p:cNvPr id="102" name="组合 101"/>
            <p:cNvGrpSpPr>
              <a:grpSpLocks noChangeAspect="1"/>
            </p:cNvGrpSpPr>
            <p:nvPr/>
          </p:nvGrpSpPr>
          <p:grpSpPr>
            <a:xfrm>
              <a:off x="8086014" y="3165205"/>
              <a:ext cx="216000" cy="216443"/>
              <a:chOff x="-1355725" y="3125788"/>
              <a:chExt cx="773113" cy="774700"/>
            </a:xfrm>
            <a:solidFill>
              <a:srgbClr val="CF3C27"/>
            </a:solidFill>
          </p:grpSpPr>
          <p:sp>
            <p:nvSpPr>
              <p:cNvPr id="104"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05"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06"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103" name="矩形 102"/>
            <p:cNvSpPr/>
            <p:nvPr/>
          </p:nvSpPr>
          <p:spPr>
            <a:xfrm>
              <a:off x="8382737" y="3048406"/>
              <a:ext cx="2684761" cy="690388"/>
            </a:xfrm>
            <a:prstGeom prst="rect">
              <a:avLst/>
            </a:prstGeom>
          </p:spPr>
          <p:txBody>
            <a:bodyPr wrap="square">
              <a:spAutoFit/>
            </a:bodyPr>
            <a:lstStyle/>
            <a:p>
              <a:pPr algn="just">
                <a:lnSpc>
                  <a:spcPct val="150000"/>
                </a:lnSpc>
                <a:buClr>
                  <a:schemeClr val="tx1">
                    <a:lumMod val="75000"/>
                    <a:lumOff val="25000"/>
                  </a:schemeClr>
                </a:buClr>
              </a:pPr>
              <a:r>
                <a:rPr lang="zh-CN" altLang="en-US" sz="1400" dirty="0" smtClean="0">
                  <a:solidFill>
                    <a:schemeClr val="tx1"/>
                  </a:solidFill>
                  <a:latin typeface="微软雅黑" panose="020B0503020204020204" charset="-122"/>
                  <a:ea typeface="微软雅黑" panose="020B0503020204020204" charset="-122"/>
                </a:rPr>
                <a:t>文字是简单的视觉图案再现 口语的声音，因而更加清晰，</a:t>
              </a:r>
            </a:p>
          </p:txBody>
        </p:sp>
      </p:grpSp>
      <p:sp>
        <p:nvSpPr>
          <p:cNvPr id="184" name=" 184"/>
          <p:cNvSpPr/>
          <p:nvPr/>
        </p:nvSpPr>
        <p:spPr>
          <a:xfrm>
            <a:off x="7757795" y="2081530"/>
            <a:ext cx="1256030" cy="1256030"/>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 184"/>
          <p:cNvSpPr/>
          <p:nvPr/>
        </p:nvSpPr>
        <p:spPr>
          <a:xfrm>
            <a:off x="6209665" y="2646045"/>
            <a:ext cx="1256030" cy="1256030"/>
          </a:xfrm>
          <a:prstGeom prst="ellipse">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84"/>
          <p:cNvSpPr/>
          <p:nvPr/>
        </p:nvSpPr>
        <p:spPr>
          <a:xfrm>
            <a:off x="4603115" y="3113405"/>
            <a:ext cx="1256030" cy="1256030"/>
          </a:xfrm>
          <a:prstGeom prst="ellipse">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84"/>
          <p:cNvSpPr/>
          <p:nvPr/>
        </p:nvSpPr>
        <p:spPr>
          <a:xfrm>
            <a:off x="3012440" y="3621405"/>
            <a:ext cx="1256030" cy="1256030"/>
          </a:xfrm>
          <a:prstGeom prst="ellipse">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9" name="图片 8"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2" name="图片 11"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1000"/>
                                        <p:tgtEl>
                                          <p:spTgt spid="2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1000"/>
                                        <p:tgtEl>
                                          <p:spTgt spid="21"/>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par>
                                <p:cTn id="17" presetID="2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1000"/>
                                        <p:tgtEl>
                                          <p:spTgt spid="2"/>
                                        </p:tgtEl>
                                      </p:cBhvr>
                                    </p:animEffect>
                                  </p:childTnLst>
                                </p:cTn>
                              </p:par>
                              <p:par>
                                <p:cTn id="20" presetID="22" presetClass="entr" presetSubtype="8" fill="hold"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1000"/>
                                        <p:tgtEl>
                                          <p:spTgt spid="6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left)">
                                      <p:cBhvr>
                                        <p:cTn id="25" dur="1000"/>
                                        <p:tgtEl>
                                          <p:spTgt spid="61"/>
                                        </p:tgtEl>
                                      </p:cBhvr>
                                    </p:animEffect>
                                  </p:childTnLst>
                                </p:cTn>
                              </p:par>
                              <p:par>
                                <p:cTn id="26" presetID="22" presetClass="entr" presetSubtype="8"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wipe(left)">
                                      <p:cBhvr>
                                        <p:cTn id="28" dur="1000"/>
                                        <p:tgtEl>
                                          <p:spTgt spid="6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left)">
                                      <p:cBhvr>
                                        <p:cTn id="31" dur="10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1000"/>
                                        <p:tgtEl>
                                          <p:spTgt spid="73"/>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left)">
                                      <p:cBhvr>
                                        <p:cTn id="37" dur="1000"/>
                                        <p:tgtEl>
                                          <p:spTgt spid="71"/>
                                        </p:tgtEl>
                                      </p:cBhvr>
                                    </p:animEffect>
                                  </p:childTnLst>
                                </p:cTn>
                              </p:par>
                            </p:childTnLst>
                          </p:cTn>
                        </p:par>
                        <p:par>
                          <p:cTn id="38" fill="hold">
                            <p:stCondLst>
                              <p:cond delay="1000"/>
                            </p:stCondLst>
                            <p:childTnLst>
                              <p:par>
                                <p:cTn id="39" presetID="16" presetClass="entr" presetSubtype="21" fill="hold" nodeType="afterEffect">
                                  <p:stCondLst>
                                    <p:cond delay="0"/>
                                  </p:stCondLst>
                                  <p:childTnLst>
                                    <p:set>
                                      <p:cBhvr>
                                        <p:cTn id="40" dur="1" fill="hold">
                                          <p:stCondLst>
                                            <p:cond delay="0"/>
                                          </p:stCondLst>
                                        </p:cTn>
                                        <p:tgtEl>
                                          <p:spTgt spid="95"/>
                                        </p:tgtEl>
                                        <p:attrNameLst>
                                          <p:attrName>style.visibility</p:attrName>
                                        </p:attrNameLst>
                                      </p:cBhvr>
                                      <p:to>
                                        <p:strVal val="visible"/>
                                      </p:to>
                                    </p:set>
                                    <p:animEffect transition="in" filter="barn(inVertical)">
                                      <p:cBhvr>
                                        <p:cTn id="41" dur="500"/>
                                        <p:tgtEl>
                                          <p:spTgt spid="95"/>
                                        </p:tgtEl>
                                      </p:cBhvr>
                                    </p:animEffect>
                                  </p:childTnLst>
                                </p:cTn>
                              </p:par>
                            </p:childTnLst>
                          </p:cTn>
                        </p:par>
                        <p:par>
                          <p:cTn id="42" fill="hold">
                            <p:stCondLst>
                              <p:cond delay="1500"/>
                            </p:stCondLst>
                            <p:childTnLst>
                              <p:par>
                                <p:cTn id="43" presetID="16" presetClass="entr" presetSubtype="21" fill="hold" nodeType="after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barn(inVertical)">
                                      <p:cBhvr>
                                        <p:cTn id="45" dur="500"/>
                                        <p:tgtEl>
                                          <p:spTgt spid="101"/>
                                        </p:tgtEl>
                                      </p:cBhvr>
                                    </p:animEffect>
                                  </p:childTnLst>
                                </p:cTn>
                              </p:par>
                            </p:childTnLst>
                          </p:cTn>
                        </p:par>
                        <p:par>
                          <p:cTn id="46" fill="hold">
                            <p:stCondLst>
                              <p:cond delay="2000"/>
                            </p:stCondLst>
                            <p:childTnLst>
                              <p:par>
                                <p:cTn id="47" presetID="16" presetClass="entr" presetSubtype="21" fill="hold" nodeType="afterEffect">
                                  <p:stCondLst>
                                    <p:cond delay="0"/>
                                  </p:stCondLst>
                                  <p:childTnLst>
                                    <p:set>
                                      <p:cBhvr>
                                        <p:cTn id="48" dur="1" fill="hold">
                                          <p:stCondLst>
                                            <p:cond delay="0"/>
                                          </p:stCondLst>
                                        </p:cTn>
                                        <p:tgtEl>
                                          <p:spTgt spid="83"/>
                                        </p:tgtEl>
                                        <p:attrNameLst>
                                          <p:attrName>style.visibility</p:attrName>
                                        </p:attrNameLst>
                                      </p:cBhvr>
                                      <p:to>
                                        <p:strVal val="visible"/>
                                      </p:to>
                                    </p:set>
                                    <p:animEffect transition="in" filter="barn(inVertical)">
                                      <p:cBhvr>
                                        <p:cTn id="49" dur="500"/>
                                        <p:tgtEl>
                                          <p:spTgt spid="83"/>
                                        </p:tgtEl>
                                      </p:cBhvr>
                                    </p:animEffect>
                                  </p:childTnLst>
                                </p:cTn>
                              </p:par>
                            </p:childTnLst>
                          </p:cTn>
                        </p:par>
                        <p:par>
                          <p:cTn id="50" fill="hold">
                            <p:stCondLst>
                              <p:cond delay="2500"/>
                            </p:stCondLst>
                            <p:childTnLst>
                              <p:par>
                                <p:cTn id="51" presetID="16" presetClass="entr" presetSubtype="21" fill="hold" nodeType="after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barn(inVertical)">
                                      <p:cBhvr>
                                        <p:cTn id="5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bldLvl="0" animBg="1"/>
      <p:bldP spid="21" grpId="0" bldLvl="0" animBg="1"/>
      <p:bldP spid="22" grpId="0" bldLvl="0" animBg="1"/>
      <p:bldP spid="61" grpId="0" bldLvl="0" animBg="1"/>
      <p:bldP spid="72" grpId="0" bldLvl="0" animBg="1"/>
      <p:bldP spid="73" grpId="0" bldLvl="0" animBg="1"/>
      <p:bldP spid="7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88734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4" name="文本框 13"/>
          <p:cNvSpPr txBox="1"/>
          <p:nvPr/>
        </p:nvSpPr>
        <p:spPr>
          <a:xfrm>
            <a:off x="812800" y="1783080"/>
            <a:ext cx="284416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8" name="矩形 17"/>
          <p:cNvSpPr/>
          <p:nvPr/>
        </p:nvSpPr>
        <p:spPr>
          <a:xfrm>
            <a:off x="867410" y="2133600"/>
            <a:ext cx="2658110" cy="291782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7410" y="513778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864553" y="509397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5" name="文本框 14"/>
          <p:cNvSpPr txBox="1"/>
          <p:nvPr/>
        </p:nvSpPr>
        <p:spPr>
          <a:xfrm>
            <a:off x="9031605" y="3556000"/>
            <a:ext cx="268922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2" name="矩形 1"/>
          <p:cNvSpPr/>
          <p:nvPr/>
        </p:nvSpPr>
        <p:spPr>
          <a:xfrm>
            <a:off x="3743325" y="1410970"/>
            <a:ext cx="5104765" cy="446595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31605" y="1383030"/>
            <a:ext cx="2586990" cy="169481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9031605" y="4104640"/>
            <a:ext cx="2586990" cy="1772285"/>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10260" y="5541645"/>
            <a:ext cx="2715260"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13" name="矩形 12"/>
          <p:cNvSpPr/>
          <p:nvPr/>
        </p:nvSpPr>
        <p:spPr>
          <a:xfrm>
            <a:off x="9073515" y="322770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9070658" y="318389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7" name="矩形 16"/>
          <p:cNvSpPr/>
          <p:nvPr/>
        </p:nvSpPr>
        <p:spPr>
          <a:xfrm>
            <a:off x="10344785" y="1036320"/>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0341928" y="992505"/>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21" name="文本框 20"/>
          <p:cNvSpPr txBox="1"/>
          <p:nvPr/>
        </p:nvSpPr>
        <p:spPr>
          <a:xfrm>
            <a:off x="3656330" y="1003935"/>
            <a:ext cx="3467100" cy="3962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10" name="图片 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1" name="图片 10"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800"/>
                                        <p:tgtEl>
                                          <p:spTgt spid="14"/>
                                        </p:tgtEl>
                                      </p:cBhvr>
                                    </p:animEffect>
                                    <p:anim calcmode="lin" valueType="num">
                                      <p:cBhvr>
                                        <p:cTn id="13" dur="800" fill="hold"/>
                                        <p:tgtEl>
                                          <p:spTgt spid="14"/>
                                        </p:tgtEl>
                                        <p:attrNameLst>
                                          <p:attrName>ppt_x</p:attrName>
                                        </p:attrNameLst>
                                      </p:cBhvr>
                                      <p:tavLst>
                                        <p:tav tm="0">
                                          <p:val>
                                            <p:strVal val="#ppt_x"/>
                                          </p:val>
                                        </p:tav>
                                        <p:tav tm="100000">
                                          <p:val>
                                            <p:strVal val="#ppt_x"/>
                                          </p:val>
                                        </p:tav>
                                      </p:tavLst>
                                    </p:anim>
                                    <p:anim calcmode="lin" valueType="num">
                                      <p:cBhvr>
                                        <p:cTn id="14" dur="8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800"/>
                                        <p:tgtEl>
                                          <p:spTgt spid="9"/>
                                        </p:tgtEl>
                                      </p:cBhvr>
                                    </p:animEffect>
                                    <p:anim calcmode="lin" valueType="num">
                                      <p:cBhvr>
                                        <p:cTn id="18" dur="800" fill="hold"/>
                                        <p:tgtEl>
                                          <p:spTgt spid="9"/>
                                        </p:tgtEl>
                                        <p:attrNameLst>
                                          <p:attrName>ppt_x</p:attrName>
                                        </p:attrNameLst>
                                      </p:cBhvr>
                                      <p:tavLst>
                                        <p:tav tm="0">
                                          <p:val>
                                            <p:strVal val="#ppt_x"/>
                                          </p:val>
                                        </p:tav>
                                        <p:tav tm="100000">
                                          <p:val>
                                            <p:strVal val="#ppt_x"/>
                                          </p:val>
                                        </p:tav>
                                      </p:tavLst>
                                    </p:anim>
                                    <p:anim calcmode="lin" valueType="num">
                                      <p:cBhvr>
                                        <p:cTn id="19" dur="8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800"/>
                                        <p:tgtEl>
                                          <p:spTgt spid="15"/>
                                        </p:tgtEl>
                                      </p:cBhvr>
                                    </p:animEffect>
                                    <p:anim calcmode="lin" valueType="num">
                                      <p:cBhvr>
                                        <p:cTn id="23" dur="800" fill="hold"/>
                                        <p:tgtEl>
                                          <p:spTgt spid="15"/>
                                        </p:tgtEl>
                                        <p:attrNameLst>
                                          <p:attrName>ppt_x</p:attrName>
                                        </p:attrNameLst>
                                      </p:cBhvr>
                                      <p:tavLst>
                                        <p:tav tm="0">
                                          <p:val>
                                            <p:strVal val="#ppt_x"/>
                                          </p:val>
                                        </p:tav>
                                        <p:tav tm="100000">
                                          <p:val>
                                            <p:strVal val="#ppt_x"/>
                                          </p:val>
                                        </p:tav>
                                      </p:tavLst>
                                    </p:anim>
                                    <p:anim calcmode="lin" valueType="num">
                                      <p:cBhvr>
                                        <p:cTn id="24" dur="8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800"/>
                                        <p:tgtEl>
                                          <p:spTgt spid="12"/>
                                        </p:tgtEl>
                                      </p:cBhvr>
                                    </p:animEffect>
                                    <p:anim calcmode="lin" valueType="num">
                                      <p:cBhvr>
                                        <p:cTn id="28" dur="800" fill="hold"/>
                                        <p:tgtEl>
                                          <p:spTgt spid="12"/>
                                        </p:tgtEl>
                                        <p:attrNameLst>
                                          <p:attrName>ppt_x</p:attrName>
                                        </p:attrNameLst>
                                      </p:cBhvr>
                                      <p:tavLst>
                                        <p:tav tm="0">
                                          <p:val>
                                            <p:strVal val="#ppt_x"/>
                                          </p:val>
                                        </p:tav>
                                        <p:tav tm="100000">
                                          <p:val>
                                            <p:strVal val="#ppt_x"/>
                                          </p:val>
                                        </p:tav>
                                      </p:tavLst>
                                    </p:anim>
                                    <p:anim calcmode="lin" valueType="num">
                                      <p:cBhvr>
                                        <p:cTn id="29" dur="800" fill="hold"/>
                                        <p:tgtEl>
                                          <p:spTgt spid="1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800"/>
                                        <p:tgtEl>
                                          <p:spTgt spid="16"/>
                                        </p:tgtEl>
                                      </p:cBhvr>
                                    </p:animEffect>
                                    <p:anim calcmode="lin" valueType="num">
                                      <p:cBhvr>
                                        <p:cTn id="33" dur="800" fill="hold"/>
                                        <p:tgtEl>
                                          <p:spTgt spid="16"/>
                                        </p:tgtEl>
                                        <p:attrNameLst>
                                          <p:attrName>ppt_x</p:attrName>
                                        </p:attrNameLst>
                                      </p:cBhvr>
                                      <p:tavLst>
                                        <p:tav tm="0">
                                          <p:val>
                                            <p:strVal val="#ppt_x"/>
                                          </p:val>
                                        </p:tav>
                                        <p:tav tm="100000">
                                          <p:val>
                                            <p:strVal val="#ppt_x"/>
                                          </p:val>
                                        </p:tav>
                                      </p:tavLst>
                                    </p:anim>
                                    <p:anim calcmode="lin" valueType="num">
                                      <p:cBhvr>
                                        <p:cTn id="34" dur="800" fill="hold"/>
                                        <p:tgtEl>
                                          <p:spTgt spid="1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800"/>
                                        <p:tgtEl>
                                          <p:spTgt spid="20"/>
                                        </p:tgtEl>
                                      </p:cBhvr>
                                    </p:animEffect>
                                    <p:anim calcmode="lin" valueType="num">
                                      <p:cBhvr>
                                        <p:cTn id="38" dur="800" fill="hold"/>
                                        <p:tgtEl>
                                          <p:spTgt spid="20"/>
                                        </p:tgtEl>
                                        <p:attrNameLst>
                                          <p:attrName>ppt_x</p:attrName>
                                        </p:attrNameLst>
                                      </p:cBhvr>
                                      <p:tavLst>
                                        <p:tav tm="0">
                                          <p:val>
                                            <p:strVal val="#ppt_x"/>
                                          </p:val>
                                        </p:tav>
                                        <p:tav tm="100000">
                                          <p:val>
                                            <p:strVal val="#ppt_x"/>
                                          </p:val>
                                        </p:tav>
                                      </p:tavLst>
                                    </p:anim>
                                    <p:anim calcmode="lin" valueType="num">
                                      <p:cBhvr>
                                        <p:cTn id="39" dur="800" fill="hold"/>
                                        <p:tgtEl>
                                          <p:spTgt spid="2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800"/>
                                        <p:tgtEl>
                                          <p:spTgt spid="21"/>
                                        </p:tgtEl>
                                      </p:cBhvr>
                                    </p:animEffect>
                                    <p:anim calcmode="lin" valueType="num">
                                      <p:cBhvr>
                                        <p:cTn id="43" dur="800" fill="hold"/>
                                        <p:tgtEl>
                                          <p:spTgt spid="21"/>
                                        </p:tgtEl>
                                        <p:attrNameLst>
                                          <p:attrName>ppt_x</p:attrName>
                                        </p:attrNameLst>
                                      </p:cBhvr>
                                      <p:tavLst>
                                        <p:tav tm="0">
                                          <p:val>
                                            <p:strVal val="#ppt_x"/>
                                          </p:val>
                                        </p:tav>
                                        <p:tav tm="100000">
                                          <p:val>
                                            <p:strVal val="#ppt_x"/>
                                          </p:val>
                                        </p:tav>
                                      </p:tavLst>
                                    </p:anim>
                                    <p:anim calcmode="lin" valueType="num">
                                      <p:cBhvr>
                                        <p:cTn id="44" dur="8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4" grpId="0" bldLvl="0" animBg="1"/>
      <p:bldP spid="9" grpId="0" bldLvl="0" animBg="1"/>
      <p:bldP spid="15" grpId="0" bldLvl="0" animBg="1"/>
      <p:bldP spid="12" grpId="0" bldLvl="0" animBg="1"/>
      <p:bldP spid="16" grpId="0" bldLvl="0" animBg="1"/>
      <p:bldP spid="20" grpId="0" bldLvl="0" animBg="1"/>
      <p:bldP spid="21"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
          <p:cNvPicPr>
            <a:picLocks noChangeAspect="1"/>
          </p:cNvPicPr>
          <p:nvPr/>
        </p:nvPicPr>
        <p:blipFill>
          <a:blip r:embed="rId2"/>
          <a:stretch>
            <a:fillRect/>
          </a:stretch>
        </p:blipFill>
        <p:spPr>
          <a:xfrm>
            <a:off x="0" y="-64770"/>
            <a:ext cx="12192000" cy="5443220"/>
          </a:xfrm>
          <a:prstGeom prst="rect">
            <a:avLst/>
          </a:prstGeom>
        </p:spPr>
      </p:pic>
      <p:sp>
        <p:nvSpPr>
          <p:cNvPr id="31747" name="矩形 6"/>
          <p:cNvSpPr>
            <a:spLocks noChangeArrowheads="1"/>
          </p:cNvSpPr>
          <p:nvPr/>
        </p:nvSpPr>
        <p:spPr bwMode="auto">
          <a:xfrm>
            <a:off x="0" y="4898390"/>
            <a:ext cx="12192000" cy="1955800"/>
          </a:xfrm>
          <a:prstGeom prst="rect">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8"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en-US" altLang="zh-CN" sz="34400" b="1">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p>
        </p:txBody>
      </p:sp>
      <p:sp>
        <p:nvSpPr>
          <p:cNvPr id="31749" name="文本框 12"/>
          <p:cNvSpPr txBox="1">
            <a:spLocks noChangeArrowheads="1"/>
          </p:cNvSpPr>
          <p:nvPr/>
        </p:nvSpPr>
        <p:spPr bwMode="auto">
          <a:xfrm>
            <a:off x="2762250" y="3632200"/>
            <a:ext cx="3919538" cy="126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72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添加标题</a:t>
            </a:r>
          </a:p>
        </p:txBody>
      </p:sp>
      <p:sp>
        <p:nvSpPr>
          <p:cNvPr id="31751" name="矩形 16"/>
          <p:cNvSpPr>
            <a:spLocks noChangeArrowheads="1"/>
          </p:cNvSpPr>
          <p:nvPr/>
        </p:nvSpPr>
        <p:spPr bwMode="auto">
          <a:xfrm>
            <a:off x="2886075" y="5011738"/>
            <a:ext cx="4978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sz="140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31752" name="文本框 17"/>
          <p:cNvSpPr/>
          <p:nvPr/>
        </p:nvSpPr>
        <p:spPr bwMode="auto">
          <a:xfrm>
            <a:off x="168275" y="4889500"/>
            <a:ext cx="2484438" cy="928688"/>
          </a:xfrm>
          <a:custGeom>
            <a:avLst/>
            <a:gdLst>
              <a:gd name="T0" fmla="*/ 0 w 2484854"/>
              <a:gd name="T1" fmla="*/ 0 h 929514"/>
              <a:gd name="T2" fmla="*/ 2481942 w 2484854"/>
              <a:gd name="T3" fmla="*/ 0 h 929514"/>
              <a:gd name="T4" fmla="*/ 2481942 w 2484854"/>
              <a:gd name="T5" fmla="*/ 206677 h 929514"/>
              <a:gd name="T6" fmla="*/ 2081078 w 2484854"/>
              <a:gd name="T7" fmla="*/ 206677 h 929514"/>
              <a:gd name="T8" fmla="*/ 2081078 w 2484854"/>
              <a:gd name="T9" fmla="*/ 923747 h 929514"/>
              <a:gd name="T10" fmla="*/ 1452066 w 2484854"/>
              <a:gd name="T11" fmla="*/ 923747 h 929514"/>
              <a:gd name="T12" fmla="*/ 1452066 w 2484854"/>
              <a:gd name="T13" fmla="*/ 206677 h 929514"/>
              <a:gd name="T14" fmla="*/ 0 w 2484854"/>
              <a:gd name="T15" fmla="*/ 206677 h 929514"/>
              <a:gd name="T16" fmla="*/ 0 w 2484854"/>
              <a:gd name="T17" fmla="*/ 0 h 929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pic>
        <p:nvPicPr>
          <p:cNvPr id="2" name="图片 1"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4" name="图片 3"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5" name="图片 4"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557270" y="4498975"/>
            <a:ext cx="2658110" cy="2294255"/>
          </a:xfrm>
          <a:prstGeom prst="rect">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descr="b2c8b8675b674c6f59d69c54427631c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769620" y="1299210"/>
            <a:ext cx="268922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4" name="文本框 13"/>
          <p:cNvSpPr txBox="1"/>
          <p:nvPr/>
        </p:nvSpPr>
        <p:spPr>
          <a:xfrm>
            <a:off x="812800" y="1783080"/>
            <a:ext cx="264858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4" name="矩形 3"/>
          <p:cNvSpPr/>
          <p:nvPr/>
        </p:nvSpPr>
        <p:spPr>
          <a:xfrm>
            <a:off x="815340" y="4671060"/>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812483" y="4627245"/>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12" name="文本框 11"/>
          <p:cNvSpPr txBox="1"/>
          <p:nvPr/>
        </p:nvSpPr>
        <p:spPr>
          <a:xfrm>
            <a:off x="758190" y="5074920"/>
            <a:ext cx="2715260" cy="7010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请在此粘贴或者输入您的文字内容请在此粘贴或者输入您的文字内容请在此粘贴或者输入您的文字内容请在此粘贴或者输入您的文字内容</a:t>
            </a:r>
          </a:p>
        </p:txBody>
      </p:sp>
      <p:sp>
        <p:nvSpPr>
          <p:cNvPr id="18" name="矩形 17"/>
          <p:cNvSpPr/>
          <p:nvPr/>
        </p:nvSpPr>
        <p:spPr>
          <a:xfrm>
            <a:off x="867410" y="2274570"/>
            <a:ext cx="2658110" cy="215392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3557270" y="-19685"/>
            <a:ext cx="2658110" cy="2294255"/>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57270" y="2332355"/>
            <a:ext cx="2658110" cy="2110105"/>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38620" y="2332038"/>
            <a:ext cx="2007235" cy="2110105"/>
          </a:xfrm>
          <a:prstGeom prst="rect">
            <a:avLst/>
          </a:prstGeom>
          <a:blipFill rotWithShape="1">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790305" y="2332038"/>
            <a:ext cx="1073785" cy="2110105"/>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919970" y="2332038"/>
            <a:ext cx="2007235" cy="2110105"/>
          </a:xfrm>
          <a:prstGeom prst="rect">
            <a:avLst/>
          </a:prstGeom>
          <a:blipFill rotWithShape="1">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61735" y="2338070"/>
            <a:ext cx="408305" cy="2110105"/>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741160" y="142684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738303" y="138303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20" name="文本框 19"/>
          <p:cNvSpPr txBox="1"/>
          <p:nvPr/>
        </p:nvSpPr>
        <p:spPr>
          <a:xfrm>
            <a:off x="6654800" y="1703705"/>
            <a:ext cx="209105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sp>
        <p:nvSpPr>
          <p:cNvPr id="21" name="矩形 20"/>
          <p:cNvSpPr/>
          <p:nvPr/>
        </p:nvSpPr>
        <p:spPr>
          <a:xfrm>
            <a:off x="9922510" y="462724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9919653" y="458343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23" name="文本框 22"/>
          <p:cNvSpPr txBox="1"/>
          <p:nvPr/>
        </p:nvSpPr>
        <p:spPr>
          <a:xfrm>
            <a:off x="9836150" y="4904105"/>
            <a:ext cx="2091055" cy="5486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a:t>
            </a:r>
          </a:p>
        </p:txBody>
      </p:sp>
      <p:pic>
        <p:nvPicPr>
          <p:cNvPr id="30" name="图片 29"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4" name="图片 23"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25" name="图片 24"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800"/>
                                        <p:tgtEl>
                                          <p:spTgt spid="14"/>
                                        </p:tgtEl>
                                      </p:cBhvr>
                                    </p:animEffect>
                                    <p:anim calcmode="lin" valueType="num">
                                      <p:cBhvr>
                                        <p:cTn id="13" dur="800" fill="hold"/>
                                        <p:tgtEl>
                                          <p:spTgt spid="14"/>
                                        </p:tgtEl>
                                        <p:attrNameLst>
                                          <p:attrName>ppt_x</p:attrName>
                                        </p:attrNameLst>
                                      </p:cBhvr>
                                      <p:tavLst>
                                        <p:tav tm="0">
                                          <p:val>
                                            <p:strVal val="#ppt_x"/>
                                          </p:val>
                                        </p:tav>
                                        <p:tav tm="100000">
                                          <p:val>
                                            <p:strVal val="#ppt_x"/>
                                          </p:val>
                                        </p:tav>
                                      </p:tavLst>
                                    </p:anim>
                                    <p:anim calcmode="lin" valueType="num">
                                      <p:cBhvr>
                                        <p:cTn id="14" dur="8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800"/>
                                        <p:tgtEl>
                                          <p:spTgt spid="9"/>
                                        </p:tgtEl>
                                      </p:cBhvr>
                                    </p:animEffect>
                                    <p:anim calcmode="lin" valueType="num">
                                      <p:cBhvr>
                                        <p:cTn id="18" dur="800" fill="hold"/>
                                        <p:tgtEl>
                                          <p:spTgt spid="9"/>
                                        </p:tgtEl>
                                        <p:attrNameLst>
                                          <p:attrName>ppt_x</p:attrName>
                                        </p:attrNameLst>
                                      </p:cBhvr>
                                      <p:tavLst>
                                        <p:tav tm="0">
                                          <p:val>
                                            <p:strVal val="#ppt_x"/>
                                          </p:val>
                                        </p:tav>
                                        <p:tav tm="100000">
                                          <p:val>
                                            <p:strVal val="#ppt_x"/>
                                          </p:val>
                                        </p:tav>
                                      </p:tavLst>
                                    </p:anim>
                                    <p:anim calcmode="lin" valueType="num">
                                      <p:cBhvr>
                                        <p:cTn id="19" dur="8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800"/>
                                        <p:tgtEl>
                                          <p:spTgt spid="12"/>
                                        </p:tgtEl>
                                      </p:cBhvr>
                                    </p:animEffect>
                                    <p:anim calcmode="lin" valueType="num">
                                      <p:cBhvr>
                                        <p:cTn id="23" dur="800" fill="hold"/>
                                        <p:tgtEl>
                                          <p:spTgt spid="12"/>
                                        </p:tgtEl>
                                        <p:attrNameLst>
                                          <p:attrName>ppt_x</p:attrName>
                                        </p:attrNameLst>
                                      </p:cBhvr>
                                      <p:tavLst>
                                        <p:tav tm="0">
                                          <p:val>
                                            <p:strVal val="#ppt_x"/>
                                          </p:val>
                                        </p:tav>
                                        <p:tav tm="100000">
                                          <p:val>
                                            <p:strVal val="#ppt_x"/>
                                          </p:val>
                                        </p:tav>
                                      </p:tavLst>
                                    </p:anim>
                                    <p:anim calcmode="lin" valueType="num">
                                      <p:cBhvr>
                                        <p:cTn id="24" dur="800" fill="hold"/>
                                        <p:tgtEl>
                                          <p:spTgt spid="1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800"/>
                                        <p:tgtEl>
                                          <p:spTgt spid="17"/>
                                        </p:tgtEl>
                                      </p:cBhvr>
                                    </p:animEffect>
                                    <p:anim calcmode="lin" valueType="num">
                                      <p:cBhvr>
                                        <p:cTn id="28" dur="800" fill="hold"/>
                                        <p:tgtEl>
                                          <p:spTgt spid="17"/>
                                        </p:tgtEl>
                                        <p:attrNameLst>
                                          <p:attrName>ppt_x</p:attrName>
                                        </p:attrNameLst>
                                      </p:cBhvr>
                                      <p:tavLst>
                                        <p:tav tm="0">
                                          <p:val>
                                            <p:strVal val="#ppt_x"/>
                                          </p:val>
                                        </p:tav>
                                        <p:tav tm="100000">
                                          <p:val>
                                            <p:strVal val="#ppt_x"/>
                                          </p:val>
                                        </p:tav>
                                      </p:tavLst>
                                    </p:anim>
                                    <p:anim calcmode="lin" valueType="num">
                                      <p:cBhvr>
                                        <p:cTn id="29" dur="800" fill="hold"/>
                                        <p:tgtEl>
                                          <p:spTgt spid="1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800"/>
                                        <p:tgtEl>
                                          <p:spTgt spid="20"/>
                                        </p:tgtEl>
                                      </p:cBhvr>
                                    </p:animEffect>
                                    <p:anim calcmode="lin" valueType="num">
                                      <p:cBhvr>
                                        <p:cTn id="33" dur="800" fill="hold"/>
                                        <p:tgtEl>
                                          <p:spTgt spid="20"/>
                                        </p:tgtEl>
                                        <p:attrNameLst>
                                          <p:attrName>ppt_x</p:attrName>
                                        </p:attrNameLst>
                                      </p:cBhvr>
                                      <p:tavLst>
                                        <p:tav tm="0">
                                          <p:val>
                                            <p:strVal val="#ppt_x"/>
                                          </p:val>
                                        </p:tav>
                                        <p:tav tm="100000">
                                          <p:val>
                                            <p:strVal val="#ppt_x"/>
                                          </p:val>
                                        </p:tav>
                                      </p:tavLst>
                                    </p:anim>
                                    <p:anim calcmode="lin" valueType="num">
                                      <p:cBhvr>
                                        <p:cTn id="34" dur="800" fill="hold"/>
                                        <p:tgtEl>
                                          <p:spTgt spid="2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800"/>
                                        <p:tgtEl>
                                          <p:spTgt spid="22"/>
                                        </p:tgtEl>
                                      </p:cBhvr>
                                    </p:animEffect>
                                    <p:anim calcmode="lin" valueType="num">
                                      <p:cBhvr>
                                        <p:cTn id="38" dur="800" fill="hold"/>
                                        <p:tgtEl>
                                          <p:spTgt spid="22"/>
                                        </p:tgtEl>
                                        <p:attrNameLst>
                                          <p:attrName>ppt_x</p:attrName>
                                        </p:attrNameLst>
                                      </p:cBhvr>
                                      <p:tavLst>
                                        <p:tav tm="0">
                                          <p:val>
                                            <p:strVal val="#ppt_x"/>
                                          </p:val>
                                        </p:tav>
                                        <p:tav tm="100000">
                                          <p:val>
                                            <p:strVal val="#ppt_x"/>
                                          </p:val>
                                        </p:tav>
                                      </p:tavLst>
                                    </p:anim>
                                    <p:anim calcmode="lin" valueType="num">
                                      <p:cBhvr>
                                        <p:cTn id="39" dur="800" fill="hold"/>
                                        <p:tgtEl>
                                          <p:spTgt spid="22"/>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800"/>
                                        <p:tgtEl>
                                          <p:spTgt spid="23"/>
                                        </p:tgtEl>
                                      </p:cBhvr>
                                    </p:animEffect>
                                    <p:anim calcmode="lin" valueType="num">
                                      <p:cBhvr>
                                        <p:cTn id="43" dur="800" fill="hold"/>
                                        <p:tgtEl>
                                          <p:spTgt spid="23"/>
                                        </p:tgtEl>
                                        <p:attrNameLst>
                                          <p:attrName>ppt_x</p:attrName>
                                        </p:attrNameLst>
                                      </p:cBhvr>
                                      <p:tavLst>
                                        <p:tav tm="0">
                                          <p:val>
                                            <p:strVal val="#ppt_x"/>
                                          </p:val>
                                        </p:tav>
                                        <p:tav tm="100000">
                                          <p:val>
                                            <p:strVal val="#ppt_x"/>
                                          </p:val>
                                        </p:tav>
                                      </p:tavLst>
                                    </p:anim>
                                    <p:anim calcmode="lin" valueType="num">
                                      <p:cBhvr>
                                        <p:cTn id="44" dur="8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4" grpId="0" bldLvl="0" animBg="1"/>
      <p:bldP spid="9" grpId="0" bldLvl="0" animBg="1"/>
      <p:bldP spid="12" grpId="0" bldLvl="0" animBg="1"/>
      <p:bldP spid="17" grpId="0" bldLvl="0" animBg="1"/>
      <p:bldP spid="20" grpId="0" bldLvl="0" animBg="1"/>
      <p:bldP spid="22" grpId="0" bldLvl="0" animBg="1"/>
      <p:bldP spid="2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pic>
        <p:nvPicPr>
          <p:cNvPr id="32772"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67848" y="1700213"/>
            <a:ext cx="3581400"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图片 4" descr="C:\Users\Administrator\Desktop\美食\14.jpg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9150" y="1700530"/>
            <a:ext cx="3549650" cy="177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图片 5" descr="C:\Users\Administrator\Desktop\美食\4.jpg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19150" y="3462655"/>
            <a:ext cx="3548380"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图片 6" descr="C:\Users\Administrator\Desktop\美食\5.jpg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938135" y="3472180"/>
            <a:ext cx="3571240"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59"/>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938135" y="1690688"/>
            <a:ext cx="3571875"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Rectangle 46"/>
          <p:cNvSpPr>
            <a:spLocks noChangeArrowheads="1"/>
          </p:cNvSpPr>
          <p:nvPr/>
        </p:nvSpPr>
        <p:spPr bwMode="auto">
          <a:xfrm>
            <a:off x="4393248" y="3468688"/>
            <a:ext cx="3560762" cy="1789112"/>
          </a:xfrm>
          <a:prstGeom prst="rect">
            <a:avLst/>
          </a:prstGeom>
          <a:blipFill rotWithShape="1">
            <a:blip r:embed="rId8" cstate="email">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07695" eaLnBrk="1" hangingPunct="1"/>
            <a:endParaRPr lang="en-US" altLang="zh-CN" sz="3100">
              <a:solidFill>
                <a:srgbClr val="FFFFFF"/>
              </a:solidFill>
            </a:endParaRPr>
          </a:p>
        </p:txBody>
      </p:sp>
      <p:sp>
        <p:nvSpPr>
          <p:cNvPr id="32778" name="Rectangle 57"/>
          <p:cNvSpPr>
            <a:spLocks noChangeArrowheads="1"/>
          </p:cNvSpPr>
          <p:nvPr/>
        </p:nvSpPr>
        <p:spPr bwMode="auto">
          <a:xfrm>
            <a:off x="7947660" y="1687513"/>
            <a:ext cx="3560763" cy="1789112"/>
          </a:xfrm>
          <a:prstGeom prst="rect">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07695" eaLnBrk="1" hangingPunct="1"/>
            <a:endParaRPr lang="en-US" altLang="zh-CN" sz="3100">
              <a:solidFill>
                <a:srgbClr val="FFFFFF"/>
              </a:solidFill>
            </a:endParaRPr>
          </a:p>
        </p:txBody>
      </p:sp>
      <p:sp>
        <p:nvSpPr>
          <p:cNvPr id="32780" name="矩形 15"/>
          <p:cNvSpPr>
            <a:spLocks noChangeArrowheads="1"/>
          </p:cNvSpPr>
          <p:nvPr/>
        </p:nvSpPr>
        <p:spPr bwMode="auto">
          <a:xfrm>
            <a:off x="8325485" y="2078038"/>
            <a:ext cx="298450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eaLnBrk="1" hangingPunct="1">
              <a:lnSpc>
                <a:spcPct val="120000"/>
              </a:lnSpc>
              <a:spcBef>
                <a:spcPct val="20000"/>
              </a:spcBef>
            </a:pPr>
            <a:r>
              <a:rPr lang="zh-CN" altLang="en-US" sz="140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a:t>
            </a:r>
            <a:endParaRPr lang="en-US" sz="1400">
              <a:solidFill>
                <a:schemeClr val="bg1"/>
              </a:solidFill>
              <a:latin typeface="微软雅黑" panose="020B0503020204020204" charset="-122"/>
              <a:ea typeface="微软雅黑" panose="020B0503020204020204" charset="-122"/>
              <a:sym typeface="Arial" panose="020B0604020202020204" pitchFamily="34" charset="0"/>
            </a:endParaRPr>
          </a:p>
        </p:txBody>
      </p:sp>
      <p:pic>
        <p:nvPicPr>
          <p:cNvPr id="30" name="图片 29"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 name="图片 1"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 name="图片 2"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3" name="矩形 2"/>
          <p:cNvSpPr/>
          <p:nvPr/>
        </p:nvSpPr>
        <p:spPr>
          <a:xfrm>
            <a:off x="871220" y="1339215"/>
            <a:ext cx="2658110" cy="492315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6377305" y="1311275"/>
            <a:ext cx="367030" cy="162814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H="1">
            <a:off x="6872605" y="1311275"/>
            <a:ext cx="1358265" cy="162814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387715" y="1311275"/>
            <a:ext cx="989965" cy="162814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518650" y="1311275"/>
            <a:ext cx="2332990" cy="162814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657600" y="3079115"/>
            <a:ext cx="3895725" cy="3181985"/>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65720" y="3079115"/>
            <a:ext cx="565150" cy="3183255"/>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387715" y="3080385"/>
            <a:ext cx="1615440" cy="3181985"/>
          </a:xfrm>
          <a:prstGeom prst="rect">
            <a:avLst/>
          </a:prstGeom>
          <a:blipFill rotWithShape="1">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145395" y="3079115"/>
            <a:ext cx="1673860" cy="3181985"/>
          </a:xfrm>
          <a:prstGeom prst="rect">
            <a:avLst/>
          </a:prstGeom>
          <a:blipFill rotWithShape="1">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657600" y="1243330"/>
            <a:ext cx="268922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dist"/>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6" name="文本框 15"/>
          <p:cNvSpPr txBox="1"/>
          <p:nvPr/>
        </p:nvSpPr>
        <p:spPr>
          <a:xfrm>
            <a:off x="3700780" y="1727200"/>
            <a:ext cx="2648585" cy="350520"/>
          </a:xfrm>
          <a:prstGeom prst="rect">
            <a:avLst/>
          </a:prstGeom>
          <a:noFill/>
          <a:effectLst/>
        </p:spPr>
        <p:txBody>
          <a:bodyPr wrap="square" rtlCol="0">
            <a:spAutoFit/>
          </a:bodyPr>
          <a:lstStyle/>
          <a:p>
            <a:pPr algn="dist"/>
            <a:r>
              <a:rPr lang="en-US" altLang="zh-CN" sz="1700" b="1" smtClean="0">
                <a:solidFill>
                  <a:schemeClr val="tx1"/>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7" name="文本框 16"/>
          <p:cNvSpPr txBox="1"/>
          <p:nvPr/>
        </p:nvSpPr>
        <p:spPr>
          <a:xfrm>
            <a:off x="3700780" y="2371090"/>
            <a:ext cx="2715260" cy="7010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请在此粘贴或者输入您的文字内容请在此粘贴或者输入您的文字内容请在此粘贴或者输入您的文字内容请在此粘贴或者输入您的文字内容</a:t>
            </a:r>
          </a:p>
        </p:txBody>
      </p:sp>
      <p:sp>
        <p:nvSpPr>
          <p:cNvPr id="18" name="矩形 17"/>
          <p:cNvSpPr/>
          <p:nvPr/>
        </p:nvSpPr>
        <p:spPr>
          <a:xfrm>
            <a:off x="3759200" y="210756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3756343" y="206375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pic>
        <p:nvPicPr>
          <p:cNvPr id="30" name="图片 29"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 name="图片 1"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2" name="图片 11" descr="c1fe9c395461c1988902afe0e378718c"/>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800"/>
                                        <p:tgtEl>
                                          <p:spTgt spid="16"/>
                                        </p:tgtEl>
                                      </p:cBhvr>
                                    </p:animEffect>
                                    <p:anim calcmode="lin" valueType="num">
                                      <p:cBhvr>
                                        <p:cTn id="13" dur="800" fill="hold"/>
                                        <p:tgtEl>
                                          <p:spTgt spid="16"/>
                                        </p:tgtEl>
                                        <p:attrNameLst>
                                          <p:attrName>ppt_x</p:attrName>
                                        </p:attrNameLst>
                                      </p:cBhvr>
                                      <p:tavLst>
                                        <p:tav tm="0">
                                          <p:val>
                                            <p:strVal val="#ppt_x"/>
                                          </p:val>
                                        </p:tav>
                                        <p:tav tm="100000">
                                          <p:val>
                                            <p:strVal val="#ppt_x"/>
                                          </p:val>
                                        </p:tav>
                                      </p:tavLst>
                                    </p:anim>
                                    <p:anim calcmode="lin" valueType="num">
                                      <p:cBhvr>
                                        <p:cTn id="14" dur="800" fill="hold"/>
                                        <p:tgtEl>
                                          <p:spTgt spid="1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800"/>
                                        <p:tgtEl>
                                          <p:spTgt spid="17"/>
                                        </p:tgtEl>
                                      </p:cBhvr>
                                    </p:animEffect>
                                    <p:anim calcmode="lin" valueType="num">
                                      <p:cBhvr>
                                        <p:cTn id="18" dur="800" fill="hold"/>
                                        <p:tgtEl>
                                          <p:spTgt spid="17"/>
                                        </p:tgtEl>
                                        <p:attrNameLst>
                                          <p:attrName>ppt_x</p:attrName>
                                        </p:attrNameLst>
                                      </p:cBhvr>
                                      <p:tavLst>
                                        <p:tav tm="0">
                                          <p:val>
                                            <p:strVal val="#ppt_x"/>
                                          </p:val>
                                        </p:tav>
                                        <p:tav tm="100000">
                                          <p:val>
                                            <p:strVal val="#ppt_x"/>
                                          </p:val>
                                        </p:tav>
                                      </p:tavLst>
                                    </p:anim>
                                    <p:anim calcmode="lin" valueType="num">
                                      <p:cBhvr>
                                        <p:cTn id="19" dur="800" fill="hold"/>
                                        <p:tgtEl>
                                          <p:spTgt spid="1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800"/>
                                        <p:tgtEl>
                                          <p:spTgt spid="20"/>
                                        </p:tgtEl>
                                      </p:cBhvr>
                                    </p:animEffect>
                                    <p:anim calcmode="lin" valueType="num">
                                      <p:cBhvr>
                                        <p:cTn id="23" dur="800" fill="hold"/>
                                        <p:tgtEl>
                                          <p:spTgt spid="20"/>
                                        </p:tgtEl>
                                        <p:attrNameLst>
                                          <p:attrName>ppt_x</p:attrName>
                                        </p:attrNameLst>
                                      </p:cBhvr>
                                      <p:tavLst>
                                        <p:tav tm="0">
                                          <p:val>
                                            <p:strVal val="#ppt_x"/>
                                          </p:val>
                                        </p:tav>
                                        <p:tav tm="100000">
                                          <p:val>
                                            <p:strVal val="#ppt_x"/>
                                          </p:val>
                                        </p:tav>
                                      </p:tavLst>
                                    </p:anim>
                                    <p:anim calcmode="lin" valueType="num">
                                      <p:cBhvr>
                                        <p:cTn id="24" dur="8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6" grpId="0" bldLvl="0" animBg="1"/>
      <p:bldP spid="17" grpId="0" bldLvl="0" animBg="1"/>
      <p:bldP spid="2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文本框 91"/>
          <p:cNvSpPr txBox="1"/>
          <p:nvPr/>
        </p:nvSpPr>
        <p:spPr>
          <a:xfrm>
            <a:off x="4539615" y="4173220"/>
            <a:ext cx="5351780" cy="1097280"/>
          </a:xfrm>
          <a:prstGeom prst="rect">
            <a:avLst/>
          </a:prstGeom>
          <a:noFill/>
        </p:spPr>
        <p:txBody>
          <a:bodyPr wrap="square" rtlCol="0">
            <a:spAutoFit/>
          </a:bodyPr>
          <a:lstStyle/>
          <a:p>
            <a:r>
              <a:rPr lang="zh-CN" altLang="en-US" sz="6600" dirty="0" smtClean="0">
                <a:solidFill>
                  <a:srgbClr val="310000"/>
                </a:solidFill>
                <a:latin typeface="方正综艺简体" panose="02010601030101010101" pitchFamily="65" charset="-122"/>
                <a:ea typeface="方正综艺简体" panose="02010601030101010101" pitchFamily="65" charset="-122"/>
              </a:rPr>
              <a:t>谢谢观看</a:t>
            </a:r>
          </a:p>
        </p:txBody>
      </p:sp>
      <p:pic>
        <p:nvPicPr>
          <p:cNvPr id="5" name="图片 4" descr="b8f3039667690f0b217f3a897fcf967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04590" y="1772920"/>
            <a:ext cx="5455920" cy="2647950"/>
          </a:xfrm>
          <a:prstGeom prst="rect">
            <a:avLst/>
          </a:prstGeom>
        </p:spPr>
      </p:pic>
      <p:pic>
        <p:nvPicPr>
          <p:cNvPr id="6" name="图片 5" descr="bf123fff75136337a0251cfa846059a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8810" y="-618490"/>
            <a:ext cx="4069080" cy="3907155"/>
          </a:xfrm>
          <a:prstGeom prst="rect">
            <a:avLst/>
          </a:prstGeom>
        </p:spPr>
      </p:pic>
      <p:pic>
        <p:nvPicPr>
          <p:cNvPr id="8" name="图片 7" descr="255daa9c7c2a0bde3558517a3f6a55a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8210550" y="-554355"/>
            <a:ext cx="5024120" cy="2465070"/>
          </a:xfrm>
          <a:prstGeom prst="rect">
            <a:avLst/>
          </a:prstGeom>
        </p:spPr>
      </p:pic>
      <p:pic>
        <p:nvPicPr>
          <p:cNvPr id="11" name="图片 10" descr="dee309ab932086b68a2359ded90c42d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30270" y="1139825"/>
            <a:ext cx="5612765" cy="1142365"/>
          </a:xfrm>
          <a:prstGeom prst="rect">
            <a:avLst/>
          </a:prstGeom>
        </p:spPr>
      </p:pic>
      <p:pic>
        <p:nvPicPr>
          <p:cNvPr id="12" name="图片 11" descr="255daa9c7c2a0bde3558517a3f6a55a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41475" y="3552190"/>
            <a:ext cx="2508885" cy="1400810"/>
          </a:xfrm>
          <a:prstGeom prst="rect">
            <a:avLst/>
          </a:prstGeom>
        </p:spPr>
      </p:pic>
      <p:pic>
        <p:nvPicPr>
          <p:cNvPr id="13" name="图片 12" descr="255daa9c7c2a0bde3558517a3f6a55a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8697595" y="3947795"/>
            <a:ext cx="1762760" cy="864870"/>
          </a:xfrm>
          <a:prstGeom prst="rect">
            <a:avLst/>
          </a:prstGeom>
        </p:spPr>
      </p:pic>
      <p:sp>
        <p:nvSpPr>
          <p:cNvPr id="25" name="PA_文本框 45"/>
          <p:cNvSpPr txBox="1"/>
          <p:nvPr>
            <p:custDataLst>
              <p:tags r:id="rId1"/>
            </p:custDataLst>
          </p:nvPr>
        </p:nvSpPr>
        <p:spPr>
          <a:xfrm>
            <a:off x="3801494" y="5153134"/>
            <a:ext cx="4869682" cy="430887"/>
          </a:xfrm>
          <a:prstGeom prst="rect">
            <a:avLst/>
          </a:prstGeom>
          <a:noFill/>
        </p:spPr>
        <p:txBody>
          <a:bodyPr wrap="square" rtlCol="0">
            <a:spAutoFit/>
          </a:bodyPr>
          <a:lstStyle/>
          <a:p>
            <a:pPr algn="ctr"/>
            <a:r>
              <a:rPr lang="en-US" altLang="zh-CN" sz="1100" dirty="0">
                <a:solidFill>
                  <a:srgbClr val="310000"/>
                </a:solidFill>
                <a:latin typeface="Arial Black" panose="020B0A04020102020204" pitchFamily="34" charset="0"/>
                <a:ea typeface="方正细圆简体" panose="02010601030101010101" pitchFamily="2" charset="-122"/>
              </a:rPr>
              <a:t>Talents come from diligence, </a:t>
            </a:r>
            <a:endParaRPr lang="en-US" altLang="zh-CN" sz="1100" dirty="0" smtClean="0">
              <a:solidFill>
                <a:srgbClr val="310000"/>
              </a:solidFill>
              <a:latin typeface="Arial Black" panose="020B0A04020102020204" pitchFamily="34" charset="0"/>
              <a:ea typeface="方正细圆简体" panose="02010601030101010101" pitchFamily="2" charset="-122"/>
            </a:endParaRPr>
          </a:p>
          <a:p>
            <a:pPr algn="ctr"/>
            <a:r>
              <a:rPr lang="en-US" altLang="zh-CN" sz="1100" dirty="0" smtClean="0">
                <a:solidFill>
                  <a:srgbClr val="310000"/>
                </a:solidFill>
                <a:latin typeface="Arial Black" panose="020B0A04020102020204" pitchFamily="34" charset="0"/>
                <a:ea typeface="方正细圆简体" panose="02010601030101010101" pitchFamily="2" charset="-122"/>
              </a:rPr>
              <a:t>and </a:t>
            </a:r>
            <a:r>
              <a:rPr lang="en-US" altLang="zh-CN" sz="1100" dirty="0">
                <a:solidFill>
                  <a:srgbClr val="310000"/>
                </a:solidFill>
                <a:latin typeface="Arial Black" panose="020B0A04020102020204" pitchFamily="34" charset="0"/>
                <a:ea typeface="方正细圆简体" panose="02010601030101010101" pitchFamily="2" charset="-122"/>
              </a:rPr>
              <a:t>knowledge is gained by accumulation.</a:t>
            </a:r>
            <a:endParaRPr lang="en-US" altLang="zh-CN" sz="1100" b="1" dirty="0">
              <a:solidFill>
                <a:srgbClr val="310000"/>
              </a:solidFill>
              <a:latin typeface="Arial Black" panose="020B0A04020102020204" pitchFamily="34" charset="0"/>
              <a:ea typeface="方正细圆简体" panose="02010601030101010101" pitchFamily="2" charset="-122"/>
              <a:cs typeface="+mn-ea"/>
              <a:sym typeface="Arial" panose="020B0604020202020204" pitchFamily="34" charset="0"/>
            </a:endParaRPr>
          </a:p>
        </p:txBody>
      </p:sp>
      <p:pic>
        <p:nvPicPr>
          <p:cNvPr id="27" name="图片 26" descr="255daa9c7c2a0bde3558517a3f6a55a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9831070" y="4557395"/>
            <a:ext cx="1213485" cy="595630"/>
          </a:xfrm>
          <a:prstGeom prst="rect">
            <a:avLst/>
          </a:prstGeom>
        </p:spPr>
      </p:pic>
      <p:pic>
        <p:nvPicPr>
          <p:cNvPr id="29" name="图片 28" descr="fd881c0714213010c66a955d88c6dd7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635365" y="-17145"/>
            <a:ext cx="3604895" cy="2704465"/>
          </a:xfrm>
          <a:prstGeom prst="rect">
            <a:avLst/>
          </a:prstGeom>
        </p:spPr>
      </p:pic>
      <p:pic>
        <p:nvPicPr>
          <p:cNvPr id="30" name="图片 29" descr="c1fe9c395461c1988902afe0e378718c"/>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iterate type="lt">
                                    <p:tmPct val="28571"/>
                                  </p:iterate>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0-#ppt_h/2"/>
                                          </p:val>
                                        </p:tav>
                                        <p:tav tm="100000">
                                          <p:val>
                                            <p:strVal val="#ppt_y"/>
                                          </p:val>
                                        </p:tav>
                                      </p:tavLst>
                                    </p:anim>
                                  </p:childTnLst>
                                </p:cTn>
                              </p:par>
                            </p:childTnLst>
                          </p:cTn>
                        </p:par>
                        <p:par>
                          <p:cTn id="9" fill="hold">
                            <p:stCondLst>
                              <p:cond delay="928"/>
                            </p:stCondLst>
                            <p:childTnLst>
                              <p:par>
                                <p:cTn id="10" presetID="47" presetClass="entr" presetSubtype="0" fill="hold" grpId="0" nodeType="afterEffect">
                                  <p:stCondLst>
                                    <p:cond delay="0"/>
                                  </p:stCondLst>
                                  <p:iterate type="lt">
                                    <p:tmPct val="10000"/>
                                  </p:iterate>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anim calcmode="lin" valueType="num">
                                      <p:cBhvr>
                                        <p:cTn id="13" dur="500" fill="hold"/>
                                        <p:tgtEl>
                                          <p:spTgt spid="25"/>
                                        </p:tgtEl>
                                        <p:attrNameLst>
                                          <p:attrName>ppt_x</p:attrName>
                                        </p:attrNameLst>
                                      </p:cBhvr>
                                      <p:tavLst>
                                        <p:tav tm="0">
                                          <p:val>
                                            <p:strVal val="#ppt_x"/>
                                          </p:val>
                                        </p:tav>
                                        <p:tav tm="100000">
                                          <p:val>
                                            <p:strVal val="#ppt_x"/>
                                          </p:val>
                                        </p:tav>
                                      </p:tavLst>
                                    </p:anim>
                                    <p:anim calcmode="lin" valueType="num">
                                      <p:cBhvr>
                                        <p:cTn id="14"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2979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4611053" y="1034541"/>
            <a:ext cx="3251200" cy="345094"/>
          </a:xfrm>
          <a:prstGeom prst="rect">
            <a:avLst/>
          </a:prstGeom>
          <a:noFill/>
        </p:spPr>
        <p:txBody>
          <a:bodyPr wrap="square" rtlCol="0">
            <a:spAutoFit/>
          </a:bodyPr>
          <a:lstStyle/>
          <a:p>
            <a:pPr algn="ctr">
              <a:lnSpc>
                <a:spcPct val="130000"/>
              </a:lnSpc>
            </a:pPr>
            <a:r>
              <a:rPr lang="zh-CN" altLang="en-US" sz="1400" dirty="0">
                <a:solidFill>
                  <a:srgbClr val="310000"/>
                </a:solidFill>
                <a:latin typeface="黑体" panose="02010600030101010101" charset="-122"/>
                <a:ea typeface="黑体" panose="02010600030101010101" charset="-122"/>
              </a:rPr>
              <a:t>请在此处输入标题目录文字说明</a:t>
            </a:r>
          </a:p>
        </p:txBody>
      </p:sp>
      <p:sp>
        <p:nvSpPr>
          <p:cNvPr id="18" name="文本框 17"/>
          <p:cNvSpPr txBox="1"/>
          <p:nvPr/>
        </p:nvSpPr>
        <p:spPr>
          <a:xfrm>
            <a:off x="5447030" y="476250"/>
            <a:ext cx="1579245" cy="579120"/>
          </a:xfrm>
          <a:prstGeom prst="rect">
            <a:avLst/>
          </a:prstGeom>
          <a:noFill/>
        </p:spPr>
        <p:txBody>
          <a:bodyPr wrap="square" rtlCol="0">
            <a:spAutoFit/>
          </a:bodyPr>
          <a:lstStyle>
            <a:defPPr>
              <a:defRPr lang="zh-CN"/>
            </a:defPPr>
            <a:lvl1pPr algn="dist">
              <a:defRPr sz="3200" b="1">
                <a:solidFill>
                  <a:srgbClr val="312345"/>
                </a:solidFill>
              </a:defRPr>
            </a:lvl1pPr>
          </a:lstStyle>
          <a:p>
            <a:r>
              <a:rPr lang="zh-CN" altLang="en-US" dirty="0">
                <a:solidFill>
                  <a:srgbClr val="310000"/>
                </a:solidFill>
                <a:latin typeface="黑体" panose="02010600030101010101" charset="-122"/>
                <a:ea typeface="黑体" panose="02010600030101010101" charset="-122"/>
              </a:rPr>
              <a:t>目录</a:t>
            </a:r>
          </a:p>
        </p:txBody>
      </p:sp>
      <p:pic>
        <p:nvPicPr>
          <p:cNvPr id="2" name="图片 1" descr="dee309ab932086b68a2359ded90c42d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0270" y="1252855"/>
            <a:ext cx="5612765" cy="1142365"/>
          </a:xfrm>
          <a:prstGeom prst="rect">
            <a:avLst/>
          </a:prstGeom>
        </p:spPr>
      </p:pic>
      <p:sp>
        <p:nvSpPr>
          <p:cNvPr id="4" name="椭圆 3"/>
          <p:cNvSpPr/>
          <p:nvPr/>
        </p:nvSpPr>
        <p:spPr>
          <a:xfrm>
            <a:off x="1819270" y="2520315"/>
            <a:ext cx="1066800" cy="10668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 name="文本框 6"/>
          <p:cNvSpPr txBox="1"/>
          <p:nvPr/>
        </p:nvSpPr>
        <p:spPr>
          <a:xfrm>
            <a:off x="1914520" y="2668995"/>
            <a:ext cx="876300" cy="769441"/>
          </a:xfrm>
          <a:prstGeom prst="rect">
            <a:avLst/>
          </a:prstGeom>
          <a:noFill/>
        </p:spPr>
        <p:txBody>
          <a:bodyPr wrap="square" rtlCol="0">
            <a:spAutoFit/>
          </a:bodyPr>
          <a:lstStyle/>
          <a:p>
            <a:pPr algn="ctr"/>
            <a:r>
              <a:rPr lang="en-US" altLang="zh-CN" sz="4400" dirty="0">
                <a:solidFill>
                  <a:schemeClr val="bg1"/>
                </a:solidFill>
                <a:latin typeface="+mn-ea"/>
              </a:rPr>
              <a:t>01</a:t>
            </a:r>
            <a:endParaRPr lang="zh-CN" altLang="en-US" sz="4400" dirty="0">
              <a:solidFill>
                <a:schemeClr val="bg1"/>
              </a:solidFill>
              <a:latin typeface="+mn-ea"/>
            </a:endParaRPr>
          </a:p>
        </p:txBody>
      </p:sp>
      <p:sp>
        <p:nvSpPr>
          <p:cNvPr id="20" name="文本框 19"/>
          <p:cNvSpPr txBox="1"/>
          <p:nvPr/>
        </p:nvSpPr>
        <p:spPr>
          <a:xfrm>
            <a:off x="1697522" y="3735795"/>
            <a:ext cx="1310296" cy="396240"/>
          </a:xfrm>
          <a:prstGeom prst="rect">
            <a:avLst/>
          </a:prstGeom>
          <a:noFill/>
        </p:spPr>
        <p:txBody>
          <a:bodyPr wrap="square" rtlCol="0">
            <a:spAutoFit/>
          </a:bodyPr>
          <a:lstStyle/>
          <a:p>
            <a:pPr algn="ctr"/>
            <a:r>
              <a:rPr lang="zh-CN" altLang="en-US" sz="2000" b="1" dirty="0">
                <a:solidFill>
                  <a:srgbClr val="310000"/>
                </a:solidFill>
                <a:latin typeface="黑体" panose="02010600030101010101" charset="-122"/>
                <a:ea typeface="黑体" panose="02010600030101010101" charset="-122"/>
              </a:rPr>
              <a:t>输入标题</a:t>
            </a:r>
          </a:p>
        </p:txBody>
      </p:sp>
      <p:sp>
        <p:nvSpPr>
          <p:cNvPr id="8" name="文本框 7"/>
          <p:cNvSpPr txBox="1"/>
          <p:nvPr/>
        </p:nvSpPr>
        <p:spPr>
          <a:xfrm>
            <a:off x="1247770" y="4135905"/>
            <a:ext cx="2209800" cy="1212640"/>
          </a:xfrm>
          <a:prstGeom prst="rect">
            <a:avLst/>
          </a:prstGeom>
          <a:noFill/>
        </p:spPr>
        <p:txBody>
          <a:bodyPr wrap="square" rtlCol="0">
            <a:spAutoFit/>
          </a:bodyPr>
          <a:lstStyle/>
          <a:p>
            <a:pPr algn="ctr">
              <a:lnSpc>
                <a:spcPct val="130000"/>
              </a:lnSpc>
            </a:pPr>
            <a:r>
              <a:rPr lang="zh-CN" altLang="en-US" sz="1400"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12" name="椭圆 11"/>
          <p:cNvSpPr/>
          <p:nvPr/>
        </p:nvSpPr>
        <p:spPr>
          <a:xfrm>
            <a:off x="4307627" y="2520315"/>
            <a:ext cx="1066800" cy="10668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 name="文本框 8"/>
          <p:cNvSpPr txBox="1"/>
          <p:nvPr/>
        </p:nvSpPr>
        <p:spPr>
          <a:xfrm>
            <a:off x="4402877" y="2668995"/>
            <a:ext cx="876300" cy="769441"/>
          </a:xfrm>
          <a:prstGeom prst="rect">
            <a:avLst/>
          </a:prstGeom>
          <a:noFill/>
        </p:spPr>
        <p:txBody>
          <a:bodyPr wrap="square" rtlCol="0">
            <a:spAutoFit/>
          </a:bodyPr>
          <a:lstStyle/>
          <a:p>
            <a:pPr algn="ctr"/>
            <a:r>
              <a:rPr lang="en-US" altLang="zh-CN" sz="4400" dirty="0">
                <a:solidFill>
                  <a:schemeClr val="bg1"/>
                </a:solidFill>
                <a:latin typeface="+mn-ea"/>
              </a:rPr>
              <a:t>02</a:t>
            </a:r>
            <a:endParaRPr lang="zh-CN" altLang="en-US" sz="4400" dirty="0">
              <a:solidFill>
                <a:schemeClr val="bg1"/>
              </a:solidFill>
              <a:latin typeface="+mn-ea"/>
            </a:endParaRPr>
          </a:p>
        </p:txBody>
      </p:sp>
      <p:sp>
        <p:nvSpPr>
          <p:cNvPr id="24" name="文本框 23"/>
          <p:cNvSpPr txBox="1"/>
          <p:nvPr/>
        </p:nvSpPr>
        <p:spPr>
          <a:xfrm>
            <a:off x="4185879" y="3735795"/>
            <a:ext cx="1310296" cy="400110"/>
          </a:xfrm>
          <a:prstGeom prst="rect">
            <a:avLst/>
          </a:prstGeom>
          <a:noFill/>
        </p:spPr>
        <p:txBody>
          <a:bodyPr wrap="square" rtlCol="0">
            <a:spAutoFit/>
          </a:bodyPr>
          <a:lstStyle/>
          <a:p>
            <a:pPr algn="ctr"/>
            <a:r>
              <a:rPr lang="zh-CN" altLang="en-US" sz="2000" b="1" dirty="0">
                <a:solidFill>
                  <a:srgbClr val="310000"/>
                </a:solidFill>
                <a:latin typeface="黑体" panose="02010600030101010101" charset="-122"/>
                <a:ea typeface="黑体" panose="02010600030101010101" charset="-122"/>
              </a:rPr>
              <a:t>输入标题</a:t>
            </a:r>
          </a:p>
        </p:txBody>
      </p:sp>
      <p:sp>
        <p:nvSpPr>
          <p:cNvPr id="25" name="文本框 24"/>
          <p:cNvSpPr txBox="1"/>
          <p:nvPr/>
        </p:nvSpPr>
        <p:spPr>
          <a:xfrm>
            <a:off x="3736127" y="4135905"/>
            <a:ext cx="2209800" cy="121264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26" name="椭圆 25"/>
          <p:cNvSpPr/>
          <p:nvPr/>
        </p:nvSpPr>
        <p:spPr>
          <a:xfrm>
            <a:off x="6795984" y="2520315"/>
            <a:ext cx="1066800" cy="10668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0" name="文本框 29"/>
          <p:cNvSpPr txBox="1"/>
          <p:nvPr/>
        </p:nvSpPr>
        <p:spPr>
          <a:xfrm>
            <a:off x="6891234" y="2668995"/>
            <a:ext cx="876300" cy="769441"/>
          </a:xfrm>
          <a:prstGeom prst="rect">
            <a:avLst/>
          </a:prstGeom>
          <a:noFill/>
        </p:spPr>
        <p:txBody>
          <a:bodyPr wrap="square" rtlCol="0">
            <a:spAutoFit/>
          </a:bodyPr>
          <a:lstStyle/>
          <a:p>
            <a:pPr algn="ctr"/>
            <a:r>
              <a:rPr lang="en-US" altLang="zh-CN" sz="4400" dirty="0">
                <a:solidFill>
                  <a:schemeClr val="bg1"/>
                </a:solidFill>
                <a:latin typeface="+mn-ea"/>
              </a:rPr>
              <a:t>03</a:t>
            </a:r>
            <a:endParaRPr lang="zh-CN" altLang="en-US" sz="4400" dirty="0">
              <a:solidFill>
                <a:schemeClr val="bg1"/>
              </a:solidFill>
              <a:latin typeface="+mn-ea"/>
            </a:endParaRPr>
          </a:p>
        </p:txBody>
      </p:sp>
      <p:sp>
        <p:nvSpPr>
          <p:cNvPr id="34" name="文本框 33"/>
          <p:cNvSpPr txBox="1"/>
          <p:nvPr/>
        </p:nvSpPr>
        <p:spPr>
          <a:xfrm>
            <a:off x="6674236" y="3735795"/>
            <a:ext cx="1310296" cy="400110"/>
          </a:xfrm>
          <a:prstGeom prst="rect">
            <a:avLst/>
          </a:prstGeom>
          <a:noFill/>
        </p:spPr>
        <p:txBody>
          <a:bodyPr wrap="square" rtlCol="0">
            <a:spAutoFit/>
          </a:bodyPr>
          <a:lstStyle/>
          <a:p>
            <a:pPr algn="ctr"/>
            <a:r>
              <a:rPr lang="zh-CN" altLang="en-US" sz="2000" b="1" dirty="0">
                <a:solidFill>
                  <a:srgbClr val="310000"/>
                </a:solidFill>
                <a:latin typeface="黑体" panose="02010600030101010101" charset="-122"/>
                <a:ea typeface="黑体" panose="02010600030101010101" charset="-122"/>
              </a:rPr>
              <a:t>输入标题</a:t>
            </a:r>
          </a:p>
        </p:txBody>
      </p:sp>
      <p:sp>
        <p:nvSpPr>
          <p:cNvPr id="35" name="文本框 34"/>
          <p:cNvSpPr txBox="1"/>
          <p:nvPr/>
        </p:nvSpPr>
        <p:spPr>
          <a:xfrm>
            <a:off x="6224484" y="4135905"/>
            <a:ext cx="2209800" cy="121264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36" name="椭圆 35"/>
          <p:cNvSpPr/>
          <p:nvPr/>
        </p:nvSpPr>
        <p:spPr>
          <a:xfrm>
            <a:off x="9284340" y="2520315"/>
            <a:ext cx="1066800" cy="10668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7" name="文本框 36"/>
          <p:cNvSpPr txBox="1"/>
          <p:nvPr/>
        </p:nvSpPr>
        <p:spPr>
          <a:xfrm>
            <a:off x="9379590" y="2668995"/>
            <a:ext cx="876300" cy="769441"/>
          </a:xfrm>
          <a:prstGeom prst="rect">
            <a:avLst/>
          </a:prstGeom>
          <a:noFill/>
        </p:spPr>
        <p:txBody>
          <a:bodyPr wrap="square" rtlCol="0">
            <a:spAutoFit/>
          </a:bodyPr>
          <a:lstStyle/>
          <a:p>
            <a:pPr algn="ctr"/>
            <a:r>
              <a:rPr lang="en-US" altLang="zh-CN" sz="4400" dirty="0">
                <a:solidFill>
                  <a:schemeClr val="bg1"/>
                </a:solidFill>
                <a:latin typeface="+mn-ea"/>
              </a:rPr>
              <a:t>04</a:t>
            </a:r>
            <a:endParaRPr lang="zh-CN" altLang="en-US" sz="4400" dirty="0">
              <a:solidFill>
                <a:schemeClr val="bg1"/>
              </a:solidFill>
              <a:latin typeface="+mn-ea"/>
            </a:endParaRPr>
          </a:p>
        </p:txBody>
      </p:sp>
      <p:sp>
        <p:nvSpPr>
          <p:cNvPr id="38" name="文本框 37"/>
          <p:cNvSpPr txBox="1"/>
          <p:nvPr/>
        </p:nvSpPr>
        <p:spPr>
          <a:xfrm>
            <a:off x="9162592" y="3735795"/>
            <a:ext cx="1310296" cy="400110"/>
          </a:xfrm>
          <a:prstGeom prst="rect">
            <a:avLst/>
          </a:prstGeom>
          <a:noFill/>
        </p:spPr>
        <p:txBody>
          <a:bodyPr wrap="square" rtlCol="0">
            <a:spAutoFit/>
          </a:bodyPr>
          <a:lstStyle/>
          <a:p>
            <a:pPr algn="ctr"/>
            <a:r>
              <a:rPr lang="zh-CN" altLang="en-US" sz="2000" b="1" dirty="0">
                <a:solidFill>
                  <a:srgbClr val="310000"/>
                </a:solidFill>
                <a:latin typeface="黑体" panose="02010600030101010101" charset="-122"/>
                <a:ea typeface="黑体" panose="02010600030101010101" charset="-122"/>
              </a:rPr>
              <a:t>输入标题</a:t>
            </a:r>
          </a:p>
        </p:txBody>
      </p:sp>
      <p:sp>
        <p:nvSpPr>
          <p:cNvPr id="39" name="文本框 38"/>
          <p:cNvSpPr txBox="1"/>
          <p:nvPr/>
        </p:nvSpPr>
        <p:spPr>
          <a:xfrm>
            <a:off x="8712840" y="4135905"/>
            <a:ext cx="2209800" cy="121264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dirty="0">
                <a:solidFill>
                  <a:srgbClr val="310000"/>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pic>
        <p:nvPicPr>
          <p:cNvPr id="40" name="图片 39"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41" name="图片 40"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42" name="图片 41"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C:\Users\Administrator\Desktop\美食\10.jpg1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49530"/>
            <a:ext cx="12192635" cy="6939280"/>
          </a:xfrm>
          <a:prstGeom prst="rect">
            <a:avLst/>
          </a:prstGeom>
        </p:spPr>
      </p:pic>
      <p:sp>
        <p:nvSpPr>
          <p:cNvPr id="17411" name="矩形 6"/>
          <p:cNvSpPr>
            <a:spLocks noChangeArrowheads="1"/>
          </p:cNvSpPr>
          <p:nvPr/>
        </p:nvSpPr>
        <p:spPr bwMode="auto">
          <a:xfrm>
            <a:off x="0" y="4902200"/>
            <a:ext cx="12192000" cy="1955800"/>
          </a:xfrm>
          <a:prstGeom prst="rect">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
          <p:cNvSpPr txBox="1">
            <a:spLocks noChangeArrowheads="1"/>
          </p:cNvSpPr>
          <p:nvPr/>
        </p:nvSpPr>
        <p:spPr bwMode="auto">
          <a:xfrm>
            <a:off x="0" y="1571625"/>
            <a:ext cx="14954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en-US" altLang="zh-CN" sz="34400" b="1">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17413" name="文本框 12"/>
          <p:cNvSpPr txBox="1">
            <a:spLocks noChangeArrowheads="1"/>
          </p:cNvSpPr>
          <p:nvPr/>
        </p:nvSpPr>
        <p:spPr bwMode="auto">
          <a:xfrm>
            <a:off x="2762250" y="3632200"/>
            <a:ext cx="3919538" cy="126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r>
              <a:rPr lang="zh-CN" altLang="en-US" sz="72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添加标题</a:t>
            </a:r>
          </a:p>
        </p:txBody>
      </p:sp>
      <p:sp>
        <p:nvSpPr>
          <p:cNvPr id="17415" name="矩形 16"/>
          <p:cNvSpPr>
            <a:spLocks noChangeArrowheads="1"/>
          </p:cNvSpPr>
          <p:nvPr/>
        </p:nvSpPr>
        <p:spPr bwMode="auto">
          <a:xfrm>
            <a:off x="2886075" y="5011738"/>
            <a:ext cx="4978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defTabSz="1216025" eaLnBrk="1" hangingPunct="1">
              <a:lnSpc>
                <a:spcPct val="120000"/>
              </a:lnSpc>
              <a:spcBef>
                <a:spcPct val="20000"/>
              </a:spcBef>
            </a:pPr>
            <a:r>
              <a:rPr lang="zh-CN" altLang="en-US" sz="140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sz="140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7416" name="文本框 19"/>
          <p:cNvSpPr/>
          <p:nvPr/>
        </p:nvSpPr>
        <p:spPr bwMode="auto">
          <a:xfrm>
            <a:off x="490538"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pic>
        <p:nvPicPr>
          <p:cNvPr id="30" name="图片 29"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1" name="图片 30"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32" name="图片 31" descr="c1fe9c395461c1988902afe0e37871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937578" y="3640455"/>
            <a:ext cx="2153920" cy="76200"/>
          </a:xfrm>
          <a:prstGeom prst="rect">
            <a:avLst/>
          </a:prstGeom>
          <a:solidFill>
            <a:srgbClr val="24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251835" y="1299210"/>
            <a:ext cx="226695" cy="4753610"/>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577590" y="1299210"/>
            <a:ext cx="7892415" cy="4753610"/>
          </a:xfrm>
          <a:prstGeom prst="rect">
            <a:avLst/>
          </a:prstGeom>
          <a:blipFill rotWithShape="1">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541125" y="1299210"/>
            <a:ext cx="226695" cy="4753610"/>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350000" y="616585"/>
            <a:ext cx="884555" cy="60896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262495" y="616585"/>
            <a:ext cx="884555" cy="60896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295" y="1299210"/>
            <a:ext cx="2741295" cy="701040"/>
          </a:xfrm>
          <a:prstGeom prst="rect">
            <a:avLst/>
          </a:prstGeom>
          <a:noFill/>
          <a:effectLst>
            <a:outerShdw blurRad="50800" dist="25400" dir="2700000" algn="tl" rotWithShape="0">
              <a:prstClr val="black">
                <a:alpha val="50000"/>
              </a:prstClr>
            </a:outerShdw>
          </a:effectLst>
        </p:spPr>
        <p:txBody>
          <a:bodyPr wrap="square" rtlCol="0">
            <a:spAutoFit/>
          </a:bodyPr>
          <a:lstStyle/>
          <a:p>
            <a:pPr algn="l"/>
            <a:r>
              <a:rPr lang="en-US" altLang="zh-CN" sz="4000" smtClean="0">
                <a:solidFill>
                  <a:schemeClr val="tx1"/>
                </a:solidFill>
                <a:latin typeface="黑体" panose="02010600030101010101" charset="-122"/>
                <a:ea typeface="黑体" panose="02010600030101010101" charset="-122"/>
                <a:cs typeface="Segoe UI Semibold" panose="020B0702040204020203" pitchFamily="34" charset="0"/>
              </a:rPr>
              <a:t>添加标题</a:t>
            </a:r>
          </a:p>
        </p:txBody>
      </p:sp>
      <p:sp>
        <p:nvSpPr>
          <p:cNvPr id="21" name="文本框 20"/>
          <p:cNvSpPr txBox="1"/>
          <p:nvPr/>
        </p:nvSpPr>
        <p:spPr>
          <a:xfrm>
            <a:off x="864235" y="1930400"/>
            <a:ext cx="2175510" cy="609600"/>
          </a:xfrm>
          <a:prstGeom prst="rect">
            <a:avLst/>
          </a:prstGeom>
          <a:noFill/>
          <a:effectLst/>
        </p:spPr>
        <p:txBody>
          <a:bodyPr wrap="square" rtlCol="0">
            <a:spAutoFit/>
          </a:bodyPr>
          <a:lstStyle/>
          <a:p>
            <a:pPr algn="l"/>
            <a:r>
              <a:rPr lang="en-US" altLang="zh-CN" sz="1700" smtClean="0">
                <a:solidFill>
                  <a:schemeClr val="tx1"/>
                </a:solidFill>
                <a:latin typeface="黑体" panose="02010600030101010101" charset="-122"/>
                <a:ea typeface="黑体" panose="02010600030101010101" charset="-122"/>
                <a:cs typeface="Segoe UI Semibold" panose="020B0702040204020203" pitchFamily="34" charset="0"/>
              </a:rPr>
              <a:t>请在此粘贴或者输入您的文字内容</a:t>
            </a:r>
          </a:p>
        </p:txBody>
      </p:sp>
      <p:sp>
        <p:nvSpPr>
          <p:cNvPr id="22" name="文本框 21"/>
          <p:cNvSpPr txBox="1"/>
          <p:nvPr/>
        </p:nvSpPr>
        <p:spPr>
          <a:xfrm>
            <a:off x="876300" y="2897505"/>
            <a:ext cx="2276475" cy="7010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885190" y="2525395"/>
            <a:ext cx="2267585" cy="304800"/>
          </a:xfrm>
          <a:prstGeom prst="rect">
            <a:avLst/>
          </a:prstGeom>
          <a:noFill/>
          <a:effectLst/>
        </p:spPr>
        <p:txBody>
          <a:bodyPr wrap="square" rtlCol="0">
            <a:spAutoFit/>
          </a:bodyPr>
          <a:lstStyle/>
          <a:p>
            <a:pPr algn="just"/>
            <a:r>
              <a:rPr lang="en-US" altLang="zh-CN" sz="1400" b="1" smtClean="0">
                <a:solidFill>
                  <a:srgbClr val="673314"/>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27" name="文本框 26"/>
          <p:cNvSpPr txBox="1"/>
          <p:nvPr/>
        </p:nvSpPr>
        <p:spPr>
          <a:xfrm>
            <a:off x="855345" y="4084320"/>
            <a:ext cx="2276475" cy="2072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8" name="文本框 27"/>
          <p:cNvSpPr txBox="1"/>
          <p:nvPr/>
        </p:nvSpPr>
        <p:spPr>
          <a:xfrm>
            <a:off x="8147050" y="612140"/>
            <a:ext cx="3323590" cy="548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pic>
        <p:nvPicPr>
          <p:cNvPr id="31" name="图片 30" descr="b2c8b8675b674c6f59d69c54427631c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pic>
        <p:nvPicPr>
          <p:cNvPr id="30" name="图片 29"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4" name="图片 3"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7" name="图片 6" descr="c1fe9c395461c1988902afe0e378718c"/>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800"/>
                                        <p:tgtEl>
                                          <p:spTgt spid="21"/>
                                        </p:tgtEl>
                                      </p:cBhvr>
                                    </p:animEffect>
                                    <p:anim calcmode="lin" valueType="num">
                                      <p:cBhvr>
                                        <p:cTn id="13" dur="800" fill="hold"/>
                                        <p:tgtEl>
                                          <p:spTgt spid="21"/>
                                        </p:tgtEl>
                                        <p:attrNameLst>
                                          <p:attrName>ppt_x</p:attrName>
                                        </p:attrNameLst>
                                      </p:cBhvr>
                                      <p:tavLst>
                                        <p:tav tm="0">
                                          <p:val>
                                            <p:strVal val="#ppt_x"/>
                                          </p:val>
                                        </p:tav>
                                        <p:tav tm="100000">
                                          <p:val>
                                            <p:strVal val="#ppt_x"/>
                                          </p:val>
                                        </p:tav>
                                      </p:tavLst>
                                    </p:anim>
                                    <p:anim calcmode="lin" valueType="num">
                                      <p:cBhvr>
                                        <p:cTn id="14" dur="800" fill="hold"/>
                                        <p:tgtEl>
                                          <p:spTgt spid="2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800"/>
                                        <p:tgtEl>
                                          <p:spTgt spid="22"/>
                                        </p:tgtEl>
                                      </p:cBhvr>
                                    </p:animEffect>
                                    <p:anim calcmode="lin" valueType="num">
                                      <p:cBhvr>
                                        <p:cTn id="18" dur="800" fill="hold"/>
                                        <p:tgtEl>
                                          <p:spTgt spid="22"/>
                                        </p:tgtEl>
                                        <p:attrNameLst>
                                          <p:attrName>ppt_x</p:attrName>
                                        </p:attrNameLst>
                                      </p:cBhvr>
                                      <p:tavLst>
                                        <p:tav tm="0">
                                          <p:val>
                                            <p:strVal val="#ppt_x"/>
                                          </p:val>
                                        </p:tav>
                                        <p:tav tm="100000">
                                          <p:val>
                                            <p:strVal val="#ppt_x"/>
                                          </p:val>
                                        </p:tav>
                                      </p:tavLst>
                                    </p:anim>
                                    <p:anim calcmode="lin" valueType="num">
                                      <p:cBhvr>
                                        <p:cTn id="19" dur="800" fill="hold"/>
                                        <p:tgtEl>
                                          <p:spTgt spid="2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800"/>
                                        <p:tgtEl>
                                          <p:spTgt spid="23"/>
                                        </p:tgtEl>
                                      </p:cBhvr>
                                    </p:animEffect>
                                    <p:anim calcmode="lin" valueType="num">
                                      <p:cBhvr>
                                        <p:cTn id="23" dur="800" fill="hold"/>
                                        <p:tgtEl>
                                          <p:spTgt spid="23"/>
                                        </p:tgtEl>
                                        <p:attrNameLst>
                                          <p:attrName>ppt_x</p:attrName>
                                        </p:attrNameLst>
                                      </p:cBhvr>
                                      <p:tavLst>
                                        <p:tav tm="0">
                                          <p:val>
                                            <p:strVal val="#ppt_x"/>
                                          </p:val>
                                        </p:tav>
                                        <p:tav tm="100000">
                                          <p:val>
                                            <p:strVal val="#ppt_x"/>
                                          </p:val>
                                        </p:tav>
                                      </p:tavLst>
                                    </p:anim>
                                    <p:anim calcmode="lin" valueType="num">
                                      <p:cBhvr>
                                        <p:cTn id="24" dur="800" fill="hold"/>
                                        <p:tgtEl>
                                          <p:spTgt spid="2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800"/>
                                        <p:tgtEl>
                                          <p:spTgt spid="27"/>
                                        </p:tgtEl>
                                      </p:cBhvr>
                                    </p:animEffect>
                                    <p:anim calcmode="lin" valueType="num">
                                      <p:cBhvr>
                                        <p:cTn id="28" dur="800" fill="hold"/>
                                        <p:tgtEl>
                                          <p:spTgt spid="27"/>
                                        </p:tgtEl>
                                        <p:attrNameLst>
                                          <p:attrName>ppt_x</p:attrName>
                                        </p:attrNameLst>
                                      </p:cBhvr>
                                      <p:tavLst>
                                        <p:tav tm="0">
                                          <p:val>
                                            <p:strVal val="#ppt_x"/>
                                          </p:val>
                                        </p:tav>
                                        <p:tav tm="100000">
                                          <p:val>
                                            <p:strVal val="#ppt_x"/>
                                          </p:val>
                                        </p:tav>
                                      </p:tavLst>
                                    </p:anim>
                                    <p:anim calcmode="lin" valueType="num">
                                      <p:cBhvr>
                                        <p:cTn id="29" dur="800" fill="hold"/>
                                        <p:tgtEl>
                                          <p:spTgt spid="2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800"/>
                                        <p:tgtEl>
                                          <p:spTgt spid="28"/>
                                        </p:tgtEl>
                                      </p:cBhvr>
                                    </p:animEffect>
                                    <p:anim calcmode="lin" valueType="num">
                                      <p:cBhvr>
                                        <p:cTn id="33" dur="800" fill="hold"/>
                                        <p:tgtEl>
                                          <p:spTgt spid="28"/>
                                        </p:tgtEl>
                                        <p:attrNameLst>
                                          <p:attrName>ppt_x</p:attrName>
                                        </p:attrNameLst>
                                      </p:cBhvr>
                                      <p:tavLst>
                                        <p:tav tm="0">
                                          <p:val>
                                            <p:strVal val="#ppt_x"/>
                                          </p:val>
                                        </p:tav>
                                        <p:tav tm="100000">
                                          <p:val>
                                            <p:strVal val="#ppt_x"/>
                                          </p:val>
                                        </p:tav>
                                      </p:tavLst>
                                    </p:anim>
                                    <p:anim calcmode="lin" valueType="num">
                                      <p:cBhvr>
                                        <p:cTn id="34" dur="8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2" grpId="0" bldLvl="0" animBg="1"/>
      <p:bldP spid="23" grpId="0" bldLvl="0" animBg="1"/>
      <p:bldP spid="27" grpId="0" bldLvl="0" animBg="1"/>
      <p:bldP spid="2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9" name="矩形 8"/>
          <p:cNvSpPr/>
          <p:nvPr/>
        </p:nvSpPr>
        <p:spPr>
          <a:xfrm>
            <a:off x="968058" y="3640455"/>
            <a:ext cx="2068830" cy="76200"/>
          </a:xfrm>
          <a:prstGeom prst="rect">
            <a:avLst/>
          </a:prstGeom>
          <a:solidFill>
            <a:srgbClr val="24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36295" y="1299210"/>
            <a:ext cx="2741295" cy="701040"/>
          </a:xfrm>
          <a:prstGeom prst="rect">
            <a:avLst/>
          </a:prstGeom>
          <a:noFill/>
          <a:effectLst>
            <a:outerShdw blurRad="50800" dist="25400" dir="2700000" algn="tl" rotWithShape="0">
              <a:prstClr val="black">
                <a:alpha val="50000"/>
              </a:prstClr>
            </a:outerShdw>
          </a:effectLst>
        </p:spPr>
        <p:txBody>
          <a:bodyPr wrap="square" rtlCol="0">
            <a:spAutoFit/>
          </a:bodyPr>
          <a:lstStyle/>
          <a:p>
            <a:pPr algn="l"/>
            <a:r>
              <a:rPr lang="en-US" altLang="zh-CN" sz="4000" smtClean="0">
                <a:solidFill>
                  <a:schemeClr val="tx1"/>
                </a:solidFill>
                <a:latin typeface="黑体" panose="02010600030101010101" charset="-122"/>
                <a:ea typeface="黑体" panose="02010600030101010101" charset="-122"/>
                <a:cs typeface="Segoe UI Semibold" panose="020B0702040204020203" pitchFamily="34" charset="0"/>
              </a:rPr>
              <a:t>添加标题</a:t>
            </a:r>
          </a:p>
        </p:txBody>
      </p:sp>
      <p:sp>
        <p:nvSpPr>
          <p:cNvPr id="12" name="文本框 11"/>
          <p:cNvSpPr txBox="1"/>
          <p:nvPr/>
        </p:nvSpPr>
        <p:spPr>
          <a:xfrm>
            <a:off x="864235" y="1930400"/>
            <a:ext cx="2175510" cy="609600"/>
          </a:xfrm>
          <a:prstGeom prst="rect">
            <a:avLst/>
          </a:prstGeom>
          <a:noFill/>
          <a:effectLst/>
        </p:spPr>
        <p:txBody>
          <a:bodyPr wrap="square" rtlCol="0">
            <a:spAutoFit/>
          </a:bodyPr>
          <a:lstStyle/>
          <a:p>
            <a:pPr algn="l"/>
            <a:r>
              <a:rPr lang="en-US" altLang="zh-CN" sz="1700" smtClean="0">
                <a:solidFill>
                  <a:schemeClr val="tx1"/>
                </a:solidFill>
                <a:latin typeface="黑体" panose="02010600030101010101" charset="-122"/>
                <a:ea typeface="黑体" panose="02010600030101010101" charset="-122"/>
                <a:cs typeface="Segoe UI Semibold" panose="020B0702040204020203" pitchFamily="34" charset="0"/>
              </a:rPr>
              <a:t>请在此粘贴或者输入您的文字内容</a:t>
            </a:r>
          </a:p>
        </p:txBody>
      </p:sp>
      <p:sp>
        <p:nvSpPr>
          <p:cNvPr id="13" name="文本框 12"/>
          <p:cNvSpPr txBox="1"/>
          <p:nvPr/>
        </p:nvSpPr>
        <p:spPr>
          <a:xfrm>
            <a:off x="864235" y="2897505"/>
            <a:ext cx="2288540" cy="7010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sp>
        <p:nvSpPr>
          <p:cNvPr id="14" name="文本框 13"/>
          <p:cNvSpPr txBox="1"/>
          <p:nvPr/>
        </p:nvSpPr>
        <p:spPr>
          <a:xfrm>
            <a:off x="885190" y="2525395"/>
            <a:ext cx="2267585" cy="304800"/>
          </a:xfrm>
          <a:prstGeom prst="rect">
            <a:avLst/>
          </a:prstGeom>
          <a:noFill/>
          <a:effectLst/>
        </p:spPr>
        <p:txBody>
          <a:bodyPr wrap="square" rtlCol="0">
            <a:spAutoFit/>
          </a:bodyPr>
          <a:lstStyle/>
          <a:p>
            <a:pPr algn="just"/>
            <a:r>
              <a:rPr lang="en-US" altLang="zh-CN" sz="1400" b="1" smtClean="0">
                <a:solidFill>
                  <a:srgbClr val="673314"/>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5" name="文本框 14"/>
          <p:cNvSpPr txBox="1"/>
          <p:nvPr/>
        </p:nvSpPr>
        <p:spPr>
          <a:xfrm>
            <a:off x="836930" y="3857625"/>
            <a:ext cx="2303780" cy="25298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cxnSp>
        <p:nvCxnSpPr>
          <p:cNvPr id="16" name="直接连接符 15"/>
          <p:cNvCxnSpPr/>
          <p:nvPr/>
        </p:nvCxnSpPr>
        <p:spPr>
          <a:xfrm>
            <a:off x="3265805" y="3857625"/>
            <a:ext cx="0" cy="2574290"/>
          </a:xfrm>
          <a:prstGeom prst="line">
            <a:avLst/>
          </a:prstGeom>
          <a:ln w="31750">
            <a:solidFill>
              <a:srgbClr val="240100"/>
            </a:solidFill>
            <a:prstDash val="sysDot"/>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409950" y="3857625"/>
            <a:ext cx="1216025" cy="25298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8" name="矩形 17"/>
          <p:cNvSpPr/>
          <p:nvPr/>
        </p:nvSpPr>
        <p:spPr>
          <a:xfrm>
            <a:off x="5108575" y="1471930"/>
            <a:ext cx="2899410" cy="4915535"/>
          </a:xfrm>
          <a:prstGeom prst="rect">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09915" y="1460500"/>
            <a:ext cx="2899410" cy="4915535"/>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193145" y="1460500"/>
            <a:ext cx="226695" cy="4915535"/>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734560" y="1460500"/>
            <a:ext cx="226695" cy="4915535"/>
          </a:xfrm>
          <a:prstGeom prst="rect">
            <a:avLst/>
          </a:prstGeom>
          <a:solidFill>
            <a:srgbClr val="C0000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097145" y="75120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094288" y="70739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4" name="文本框 3"/>
          <p:cNvSpPr txBox="1"/>
          <p:nvPr/>
        </p:nvSpPr>
        <p:spPr>
          <a:xfrm>
            <a:off x="5037455" y="1038225"/>
            <a:ext cx="2970530" cy="3962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a:t>
            </a:r>
          </a:p>
        </p:txBody>
      </p:sp>
      <p:sp>
        <p:nvSpPr>
          <p:cNvPr id="7" name="矩形 6"/>
          <p:cNvSpPr/>
          <p:nvPr/>
        </p:nvSpPr>
        <p:spPr>
          <a:xfrm>
            <a:off x="8214995" y="761365"/>
            <a:ext cx="1271270"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212138" y="717550"/>
            <a:ext cx="1553845" cy="350520"/>
          </a:xfrm>
          <a:prstGeom prst="rect">
            <a:avLst/>
          </a:prstGeom>
          <a:gradFill>
            <a:gsLst>
              <a:gs pos="0">
                <a:srgbClr val="E30000"/>
              </a:gs>
              <a:gs pos="100000">
                <a:srgbClr val="760303"/>
              </a:gs>
            </a:gsLst>
            <a:lin ang="5400000" scaled="0"/>
          </a:gradFill>
          <a:effectLst/>
        </p:spPr>
        <p:txBody>
          <a:bodyPr wrap="square" rtlCol="0">
            <a:spAutoFit/>
          </a:bodyPr>
          <a:lstStyle/>
          <a:p>
            <a:pPr algn="just"/>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添加</a:t>
            </a:r>
            <a:r>
              <a:rPr lang="zh-CN" altLang="zh-CN" sz="1700" b="1" smtClean="0">
                <a:solidFill>
                  <a:schemeClr val="bg1"/>
                </a:solidFill>
                <a:latin typeface="黑体" panose="02010600030101010101" charset="-122"/>
                <a:ea typeface="黑体" panose="02010600030101010101" charset="-122"/>
                <a:cs typeface="Segoe UI Semibold" panose="020B0702040204020203" pitchFamily="34" charset="0"/>
              </a:rPr>
              <a:t>副</a:t>
            </a:r>
            <a:r>
              <a:rPr lang="en-US" altLang="zh-CN" sz="1700" b="1" smtClean="0">
                <a:solidFill>
                  <a:schemeClr val="bg1"/>
                </a:solidFill>
                <a:latin typeface="黑体" panose="02010600030101010101" charset="-122"/>
                <a:ea typeface="黑体" panose="02010600030101010101" charset="-122"/>
                <a:cs typeface="Segoe UI Semibold" panose="020B0702040204020203" pitchFamily="34" charset="0"/>
              </a:rPr>
              <a:t>标题</a:t>
            </a:r>
          </a:p>
        </p:txBody>
      </p:sp>
      <p:sp>
        <p:nvSpPr>
          <p:cNvPr id="21" name="文本框 20"/>
          <p:cNvSpPr txBox="1"/>
          <p:nvPr/>
        </p:nvSpPr>
        <p:spPr>
          <a:xfrm>
            <a:off x="8155305" y="1048385"/>
            <a:ext cx="2970530" cy="396240"/>
          </a:xfrm>
          <a:prstGeom prst="rect">
            <a:avLst/>
          </a:prstGeom>
          <a:noFill/>
          <a:effectLst/>
        </p:spPr>
        <p:txBody>
          <a:bodyPr wrap="square" rtlCol="0">
            <a:spAutoFit/>
          </a:bodyPr>
          <a:lstStyle/>
          <a:p>
            <a:pPr algn="l"/>
            <a:r>
              <a:rPr lang="en-US" altLang="zh-CN" sz="1000" smtClean="0">
                <a:latin typeface="黑体" panose="02010600030101010101" charset="-122"/>
                <a:ea typeface="黑体" panose="02010600030101010101" charset="-122"/>
                <a:cs typeface="Segoe UI Semibold" panose="020B0702040204020203" pitchFamily="34" charset="0"/>
              </a:rPr>
              <a:t>请在此粘贴或者输入您的文字内容请在此粘贴或者输入您的文字内容</a:t>
            </a:r>
          </a:p>
        </p:txBody>
      </p:sp>
      <p:pic>
        <p:nvPicPr>
          <p:cNvPr id="30" name="图片 29" descr="c1fe9c395461c1988902afe0e378718c"/>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22" name="图片 21" descr="c1fe9c395461c1988902afe0e378718c"/>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23" name="图片 22" descr="c1fe9c395461c1988902afe0e378718c"/>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800"/>
                                        <p:tgtEl>
                                          <p:spTgt spid="12"/>
                                        </p:tgtEl>
                                      </p:cBhvr>
                                    </p:animEffect>
                                    <p:anim calcmode="lin" valueType="num">
                                      <p:cBhvr>
                                        <p:cTn id="13" dur="800" fill="hold"/>
                                        <p:tgtEl>
                                          <p:spTgt spid="12"/>
                                        </p:tgtEl>
                                        <p:attrNameLst>
                                          <p:attrName>ppt_x</p:attrName>
                                        </p:attrNameLst>
                                      </p:cBhvr>
                                      <p:tavLst>
                                        <p:tav tm="0">
                                          <p:val>
                                            <p:strVal val="#ppt_x"/>
                                          </p:val>
                                        </p:tav>
                                        <p:tav tm="100000">
                                          <p:val>
                                            <p:strVal val="#ppt_x"/>
                                          </p:val>
                                        </p:tav>
                                      </p:tavLst>
                                    </p:anim>
                                    <p:anim calcmode="lin" valueType="num">
                                      <p:cBhvr>
                                        <p:cTn id="14" dur="8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800"/>
                                        <p:tgtEl>
                                          <p:spTgt spid="13"/>
                                        </p:tgtEl>
                                      </p:cBhvr>
                                    </p:animEffect>
                                    <p:anim calcmode="lin" valueType="num">
                                      <p:cBhvr>
                                        <p:cTn id="18" dur="800" fill="hold"/>
                                        <p:tgtEl>
                                          <p:spTgt spid="13"/>
                                        </p:tgtEl>
                                        <p:attrNameLst>
                                          <p:attrName>ppt_x</p:attrName>
                                        </p:attrNameLst>
                                      </p:cBhvr>
                                      <p:tavLst>
                                        <p:tav tm="0">
                                          <p:val>
                                            <p:strVal val="#ppt_x"/>
                                          </p:val>
                                        </p:tav>
                                        <p:tav tm="100000">
                                          <p:val>
                                            <p:strVal val="#ppt_x"/>
                                          </p:val>
                                        </p:tav>
                                      </p:tavLst>
                                    </p:anim>
                                    <p:anim calcmode="lin" valueType="num">
                                      <p:cBhvr>
                                        <p:cTn id="19" dur="800" fill="hold"/>
                                        <p:tgtEl>
                                          <p:spTgt spid="1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800"/>
                                        <p:tgtEl>
                                          <p:spTgt spid="14"/>
                                        </p:tgtEl>
                                      </p:cBhvr>
                                    </p:animEffect>
                                    <p:anim calcmode="lin" valueType="num">
                                      <p:cBhvr>
                                        <p:cTn id="23" dur="800" fill="hold"/>
                                        <p:tgtEl>
                                          <p:spTgt spid="14"/>
                                        </p:tgtEl>
                                        <p:attrNameLst>
                                          <p:attrName>ppt_x</p:attrName>
                                        </p:attrNameLst>
                                      </p:cBhvr>
                                      <p:tavLst>
                                        <p:tav tm="0">
                                          <p:val>
                                            <p:strVal val="#ppt_x"/>
                                          </p:val>
                                        </p:tav>
                                        <p:tav tm="100000">
                                          <p:val>
                                            <p:strVal val="#ppt_x"/>
                                          </p:val>
                                        </p:tav>
                                      </p:tavLst>
                                    </p:anim>
                                    <p:anim calcmode="lin" valueType="num">
                                      <p:cBhvr>
                                        <p:cTn id="24" dur="800" fill="hold"/>
                                        <p:tgtEl>
                                          <p:spTgt spid="1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800"/>
                                        <p:tgtEl>
                                          <p:spTgt spid="15"/>
                                        </p:tgtEl>
                                      </p:cBhvr>
                                    </p:animEffect>
                                    <p:anim calcmode="lin" valueType="num">
                                      <p:cBhvr>
                                        <p:cTn id="28" dur="800" fill="hold"/>
                                        <p:tgtEl>
                                          <p:spTgt spid="15"/>
                                        </p:tgtEl>
                                        <p:attrNameLst>
                                          <p:attrName>ppt_x</p:attrName>
                                        </p:attrNameLst>
                                      </p:cBhvr>
                                      <p:tavLst>
                                        <p:tav tm="0">
                                          <p:val>
                                            <p:strVal val="#ppt_x"/>
                                          </p:val>
                                        </p:tav>
                                        <p:tav tm="100000">
                                          <p:val>
                                            <p:strVal val="#ppt_x"/>
                                          </p:val>
                                        </p:tav>
                                      </p:tavLst>
                                    </p:anim>
                                    <p:anim calcmode="lin" valueType="num">
                                      <p:cBhvr>
                                        <p:cTn id="29" dur="8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800"/>
                                        <p:tgtEl>
                                          <p:spTgt spid="17"/>
                                        </p:tgtEl>
                                      </p:cBhvr>
                                    </p:animEffect>
                                    <p:anim calcmode="lin" valueType="num">
                                      <p:cBhvr>
                                        <p:cTn id="33" dur="800" fill="hold"/>
                                        <p:tgtEl>
                                          <p:spTgt spid="17"/>
                                        </p:tgtEl>
                                        <p:attrNameLst>
                                          <p:attrName>ppt_x</p:attrName>
                                        </p:attrNameLst>
                                      </p:cBhvr>
                                      <p:tavLst>
                                        <p:tav tm="0">
                                          <p:val>
                                            <p:strVal val="#ppt_x"/>
                                          </p:val>
                                        </p:tav>
                                        <p:tav tm="100000">
                                          <p:val>
                                            <p:strVal val="#ppt_x"/>
                                          </p:val>
                                        </p:tav>
                                      </p:tavLst>
                                    </p:anim>
                                    <p:anim calcmode="lin" valueType="num">
                                      <p:cBhvr>
                                        <p:cTn id="34" dur="8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800"/>
                                        <p:tgtEl>
                                          <p:spTgt spid="3"/>
                                        </p:tgtEl>
                                      </p:cBhvr>
                                    </p:animEffect>
                                    <p:anim calcmode="lin" valueType="num">
                                      <p:cBhvr>
                                        <p:cTn id="38" dur="800" fill="hold"/>
                                        <p:tgtEl>
                                          <p:spTgt spid="3"/>
                                        </p:tgtEl>
                                        <p:attrNameLst>
                                          <p:attrName>ppt_x</p:attrName>
                                        </p:attrNameLst>
                                      </p:cBhvr>
                                      <p:tavLst>
                                        <p:tav tm="0">
                                          <p:val>
                                            <p:strVal val="#ppt_x"/>
                                          </p:val>
                                        </p:tav>
                                        <p:tav tm="100000">
                                          <p:val>
                                            <p:strVal val="#ppt_x"/>
                                          </p:val>
                                        </p:tav>
                                      </p:tavLst>
                                    </p:anim>
                                    <p:anim calcmode="lin" valueType="num">
                                      <p:cBhvr>
                                        <p:cTn id="39" dur="800" fill="hold"/>
                                        <p:tgtEl>
                                          <p:spTgt spid="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800"/>
                                        <p:tgtEl>
                                          <p:spTgt spid="4"/>
                                        </p:tgtEl>
                                      </p:cBhvr>
                                    </p:animEffect>
                                    <p:anim calcmode="lin" valueType="num">
                                      <p:cBhvr>
                                        <p:cTn id="43" dur="800" fill="hold"/>
                                        <p:tgtEl>
                                          <p:spTgt spid="4"/>
                                        </p:tgtEl>
                                        <p:attrNameLst>
                                          <p:attrName>ppt_x</p:attrName>
                                        </p:attrNameLst>
                                      </p:cBhvr>
                                      <p:tavLst>
                                        <p:tav tm="0">
                                          <p:val>
                                            <p:strVal val="#ppt_x"/>
                                          </p:val>
                                        </p:tav>
                                        <p:tav tm="100000">
                                          <p:val>
                                            <p:strVal val="#ppt_x"/>
                                          </p:val>
                                        </p:tav>
                                      </p:tavLst>
                                    </p:anim>
                                    <p:anim calcmode="lin" valueType="num">
                                      <p:cBhvr>
                                        <p:cTn id="44" dur="800" fill="hold"/>
                                        <p:tgtEl>
                                          <p:spTgt spid="4"/>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800"/>
                                        <p:tgtEl>
                                          <p:spTgt spid="11"/>
                                        </p:tgtEl>
                                      </p:cBhvr>
                                    </p:animEffect>
                                    <p:anim calcmode="lin" valueType="num">
                                      <p:cBhvr>
                                        <p:cTn id="48" dur="800" fill="hold"/>
                                        <p:tgtEl>
                                          <p:spTgt spid="11"/>
                                        </p:tgtEl>
                                        <p:attrNameLst>
                                          <p:attrName>ppt_x</p:attrName>
                                        </p:attrNameLst>
                                      </p:cBhvr>
                                      <p:tavLst>
                                        <p:tav tm="0">
                                          <p:val>
                                            <p:strVal val="#ppt_x"/>
                                          </p:val>
                                        </p:tav>
                                        <p:tav tm="100000">
                                          <p:val>
                                            <p:strVal val="#ppt_x"/>
                                          </p:val>
                                        </p:tav>
                                      </p:tavLst>
                                    </p:anim>
                                    <p:anim calcmode="lin" valueType="num">
                                      <p:cBhvr>
                                        <p:cTn id="49" dur="800" fill="hold"/>
                                        <p:tgtEl>
                                          <p:spTgt spid="1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800"/>
                                        <p:tgtEl>
                                          <p:spTgt spid="21"/>
                                        </p:tgtEl>
                                      </p:cBhvr>
                                    </p:animEffect>
                                    <p:anim calcmode="lin" valueType="num">
                                      <p:cBhvr>
                                        <p:cTn id="53" dur="800" fill="hold"/>
                                        <p:tgtEl>
                                          <p:spTgt spid="21"/>
                                        </p:tgtEl>
                                        <p:attrNameLst>
                                          <p:attrName>ppt_x</p:attrName>
                                        </p:attrNameLst>
                                      </p:cBhvr>
                                      <p:tavLst>
                                        <p:tav tm="0">
                                          <p:val>
                                            <p:strVal val="#ppt_x"/>
                                          </p:val>
                                        </p:tav>
                                        <p:tav tm="100000">
                                          <p:val>
                                            <p:strVal val="#ppt_x"/>
                                          </p:val>
                                        </p:tav>
                                      </p:tavLst>
                                    </p:anim>
                                    <p:anim calcmode="lin" valueType="num">
                                      <p:cBhvr>
                                        <p:cTn id="54" dur="8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2" grpId="0" bldLvl="0" animBg="1"/>
      <p:bldP spid="13" grpId="0" bldLvl="0" animBg="1"/>
      <p:bldP spid="14" grpId="0" bldLvl="0" animBg="1"/>
      <p:bldP spid="15" grpId="0" bldLvl="0" animBg="1"/>
      <p:bldP spid="17" grpId="0" bldLvl="0" animBg="1"/>
      <p:bldP spid="3" grpId="0" bldLvl="0" animBg="1"/>
      <p:bldP spid="4" grpId="0" bldLvl="0" animBg="1"/>
      <p:bldP spid="11" grpId="0" bldLvl="0" animBg="1"/>
      <p:bldP spid="21"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28" name="Rectangle 9"/>
          <p:cNvSpPr/>
          <p:nvPr/>
        </p:nvSpPr>
        <p:spPr>
          <a:xfrm>
            <a:off x="600" y="3956209"/>
            <a:ext cx="12204700" cy="812800"/>
          </a:xfrm>
          <a:prstGeom prst="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685165" fontAlgn="auto">
              <a:spcBef>
                <a:spcPts val="0"/>
              </a:spcBef>
              <a:spcAft>
                <a:spcPts val="0"/>
              </a:spcAft>
              <a:defRPr/>
            </a:pPr>
            <a:endParaRPr lang="en-US" sz="3200"/>
          </a:p>
        </p:txBody>
      </p:sp>
      <p:grpSp>
        <p:nvGrpSpPr>
          <p:cNvPr id="130" name="组合 129"/>
          <p:cNvGrpSpPr/>
          <p:nvPr/>
        </p:nvGrpSpPr>
        <p:grpSpPr bwMode="auto">
          <a:xfrm>
            <a:off x="4328126" y="1721009"/>
            <a:ext cx="3536951" cy="2133600"/>
            <a:chOff x="4388285" y="2049378"/>
            <a:chExt cx="3536515" cy="2133600"/>
          </a:xfrm>
        </p:grpSpPr>
        <p:pic>
          <p:nvPicPr>
            <p:cNvPr id="131" name="Picture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133" name="Rectangle 18"/>
            <p:cNvSpPr/>
            <p:nvPr/>
          </p:nvSpPr>
          <p:spPr>
            <a:xfrm>
              <a:off x="4930826" y="2304966"/>
              <a:ext cx="2450799" cy="1530350"/>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grpSp>
        <p:nvGrpSpPr>
          <p:cNvPr id="134" name="组合 133"/>
          <p:cNvGrpSpPr/>
          <p:nvPr/>
        </p:nvGrpSpPr>
        <p:grpSpPr bwMode="auto">
          <a:xfrm>
            <a:off x="875314" y="1721009"/>
            <a:ext cx="3535363" cy="2133600"/>
            <a:chOff x="629088" y="2049378"/>
            <a:chExt cx="3536515" cy="2133600"/>
          </a:xfrm>
        </p:grpSpPr>
        <p:pic>
          <p:nvPicPr>
            <p:cNvPr id="135"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136" name="Rectangle 19"/>
            <p:cNvSpPr/>
            <p:nvPr/>
          </p:nvSpPr>
          <p:spPr>
            <a:xfrm>
              <a:off x="1171555" y="2304966"/>
              <a:ext cx="2451899" cy="1530350"/>
            </a:xfrm>
            <a:prstGeom prst="rect">
              <a:avLst/>
            </a:prstGeom>
            <a:blipFill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grpSp>
        <p:nvGrpSpPr>
          <p:cNvPr id="137" name="组合 136"/>
          <p:cNvGrpSpPr/>
          <p:nvPr/>
        </p:nvGrpSpPr>
        <p:grpSpPr bwMode="auto">
          <a:xfrm>
            <a:off x="7782526" y="1721009"/>
            <a:ext cx="3535363" cy="2133600"/>
            <a:chOff x="8233332" y="2049378"/>
            <a:chExt cx="3536515" cy="2133600"/>
          </a:xfrm>
        </p:grpSpPr>
        <p:pic>
          <p:nvPicPr>
            <p:cNvPr id="138"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180" name="Rectangle 20"/>
            <p:cNvSpPr/>
            <p:nvPr/>
          </p:nvSpPr>
          <p:spPr>
            <a:xfrm>
              <a:off x="8749438" y="2304966"/>
              <a:ext cx="2450310" cy="1530350"/>
            </a:xfrm>
            <a:prstGeom prst="rect">
              <a:avLst/>
            </a:prstGeom>
            <a:blipFill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fontAlgn="auto">
                <a:spcBef>
                  <a:spcPts val="0"/>
                </a:spcBef>
                <a:spcAft>
                  <a:spcPts val="0"/>
                </a:spcAft>
                <a:defRPr/>
              </a:pPr>
              <a:endParaRPr lang="en-US" sz="3200"/>
            </a:p>
          </p:txBody>
        </p:sp>
      </p:grpSp>
      <p:sp>
        <p:nvSpPr>
          <p:cNvPr id="181" name="矩形 180"/>
          <p:cNvSpPr>
            <a:spLocks noChangeArrowheads="1"/>
          </p:cNvSpPr>
          <p:nvPr/>
        </p:nvSpPr>
        <p:spPr bwMode="auto">
          <a:xfrm>
            <a:off x="1316638" y="1032034"/>
            <a:ext cx="9593263" cy="67183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182" name="矩形 181"/>
          <p:cNvSpPr/>
          <p:nvPr/>
        </p:nvSpPr>
        <p:spPr>
          <a:xfrm>
            <a:off x="1687141" y="406629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3" name="矩形 47"/>
          <p:cNvSpPr>
            <a:spLocks noChangeArrowheads="1"/>
          </p:cNvSpPr>
          <p:nvPr/>
        </p:nvSpPr>
        <p:spPr bwMode="auto">
          <a:xfrm>
            <a:off x="1478563" y="4805522"/>
            <a:ext cx="2328863"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184" name="矩形 183"/>
          <p:cNvSpPr/>
          <p:nvPr/>
        </p:nvSpPr>
        <p:spPr>
          <a:xfrm>
            <a:off x="5140927" y="406629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5" name="矩形 47"/>
          <p:cNvSpPr>
            <a:spLocks noChangeArrowheads="1"/>
          </p:cNvSpPr>
          <p:nvPr/>
        </p:nvSpPr>
        <p:spPr bwMode="auto">
          <a:xfrm>
            <a:off x="4932964" y="4805522"/>
            <a:ext cx="2327275"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186" name="矩形 185"/>
          <p:cNvSpPr/>
          <p:nvPr/>
        </p:nvSpPr>
        <p:spPr>
          <a:xfrm>
            <a:off x="8594711" y="4066290"/>
            <a:ext cx="1911350" cy="459740"/>
          </a:xfrm>
          <a:prstGeom prst="rect">
            <a:avLst/>
          </a:prstGeom>
        </p:spPr>
        <p:txBody>
          <a:bodyPr wrap="none" lIns="91430" tIns="45716" rIns="91430" bIns="45716">
            <a:spAutoFit/>
          </a:bodyPr>
          <a:lstStyle/>
          <a:p>
            <a:pPr algn="ctr" defTabSz="685165" fontAlgn="auto">
              <a:spcBef>
                <a:spcPts val="0"/>
              </a:spcBef>
              <a:spcAft>
                <a:spcPts val="0"/>
              </a:spcAft>
              <a:defRPr/>
            </a:pPr>
            <a:r>
              <a:rPr lang="zh-CN" altLang="en-US" sz="2265" b="1" dirty="0">
                <a:solidFill>
                  <a:schemeClr val="bg1">
                    <a:lumMod val="95000"/>
                  </a:schemeClr>
                </a:solidFill>
                <a:effectLst>
                  <a:reflection blurRad="6350" stA="55000" endA="50" endPos="85000" dist="29997" dir="5400000" sy="-100000" algn="bl" rotWithShape="0"/>
                </a:effectLst>
                <a:latin typeface="微软雅黑" panose="020B0503020204020204" charset="-122"/>
                <a:ea typeface="微软雅黑" panose="020B0503020204020204" charset="-122"/>
              </a:rPr>
              <a:t>此处添加标题</a:t>
            </a:r>
          </a:p>
        </p:txBody>
      </p:sp>
      <p:sp>
        <p:nvSpPr>
          <p:cNvPr id="187" name="矩形 47"/>
          <p:cNvSpPr>
            <a:spLocks noChangeArrowheads="1"/>
          </p:cNvSpPr>
          <p:nvPr/>
        </p:nvSpPr>
        <p:spPr bwMode="auto">
          <a:xfrm>
            <a:off x="8385776" y="4805522"/>
            <a:ext cx="2328863" cy="1253490"/>
          </a:xfrm>
          <a:prstGeom prst="rect">
            <a:avLst/>
          </a:prstGeom>
          <a:noFill/>
          <a:ln>
            <a:noFill/>
          </a:ln>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defTabSz="685165" fontAlgn="auto">
              <a:lnSpc>
                <a:spcPct val="130000"/>
              </a:lnSpc>
              <a:spcBef>
                <a:spcPct val="0"/>
              </a:spcBef>
              <a:spcAft>
                <a:spcPts val="0"/>
              </a:spcAft>
              <a:buNone/>
              <a:defRPr/>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3" name="图片 2"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4" name="图片 3"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barn(outVertical)">
                                      <p:cBhvr>
                                        <p:cTn id="7" dur="500"/>
                                        <p:tgtEl>
                                          <p:spTgt spid="181"/>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130"/>
                                        </p:tgtEl>
                                        <p:attrNameLst>
                                          <p:attrName>style.visibility</p:attrName>
                                        </p:attrNameLst>
                                      </p:cBhvr>
                                      <p:to>
                                        <p:strVal val="visible"/>
                                      </p:to>
                                    </p:set>
                                    <p:anim calcmode="lin" valueType="num">
                                      <p:cBhvr additive="base">
                                        <p:cTn id="11" dur="500"/>
                                        <p:tgtEl>
                                          <p:spTgt spid="130"/>
                                        </p:tgtEl>
                                        <p:attrNameLst>
                                          <p:attrName>ppt_y</p:attrName>
                                        </p:attrNameLst>
                                      </p:cBhvr>
                                      <p:tavLst>
                                        <p:tav tm="0">
                                          <p:val>
                                            <p:strVal val="#ppt_y-#ppt_h*1.125000"/>
                                          </p:val>
                                        </p:tav>
                                        <p:tav tm="100000">
                                          <p:val>
                                            <p:strVal val="#ppt_y"/>
                                          </p:val>
                                        </p:tav>
                                      </p:tavLst>
                                    </p:anim>
                                    <p:animEffect transition="in" filter="wipe(down)">
                                      <p:cBhvr>
                                        <p:cTn id="12" dur="500"/>
                                        <p:tgtEl>
                                          <p:spTgt spid="130"/>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34"/>
                                        </p:tgtEl>
                                        <p:attrNameLst>
                                          <p:attrName>style.visibility</p:attrName>
                                        </p:attrNameLst>
                                      </p:cBhvr>
                                      <p:to>
                                        <p:strVal val="visible"/>
                                      </p:to>
                                    </p:set>
                                    <p:anim calcmode="lin" valueType="num">
                                      <p:cBhvr additive="base">
                                        <p:cTn id="16" dur="500"/>
                                        <p:tgtEl>
                                          <p:spTgt spid="134"/>
                                        </p:tgtEl>
                                        <p:attrNameLst>
                                          <p:attrName>ppt_x</p:attrName>
                                        </p:attrNameLst>
                                      </p:cBhvr>
                                      <p:tavLst>
                                        <p:tav tm="0">
                                          <p:val>
                                            <p:strVal val="#ppt_x+#ppt_w*1.125000"/>
                                          </p:val>
                                        </p:tav>
                                        <p:tav tm="100000">
                                          <p:val>
                                            <p:strVal val="#ppt_x"/>
                                          </p:val>
                                        </p:tav>
                                      </p:tavLst>
                                    </p:anim>
                                    <p:animEffect transition="in" filter="wipe(left)">
                                      <p:cBhvr>
                                        <p:cTn id="17" dur="500"/>
                                        <p:tgtEl>
                                          <p:spTgt spid="134"/>
                                        </p:tgtEl>
                                      </p:cBhvr>
                                    </p:animEffect>
                                  </p:childTnLst>
                                </p:cTn>
                              </p:par>
                              <p:par>
                                <p:cTn id="18" presetID="12" presetClass="entr" presetSubtype="8" fill="hold" nodeType="withEffect">
                                  <p:stCondLst>
                                    <p:cond delay="0"/>
                                  </p:stCondLst>
                                  <p:childTnLst>
                                    <p:set>
                                      <p:cBhvr>
                                        <p:cTn id="19" dur="1" fill="hold">
                                          <p:stCondLst>
                                            <p:cond delay="0"/>
                                          </p:stCondLst>
                                        </p:cTn>
                                        <p:tgtEl>
                                          <p:spTgt spid="137"/>
                                        </p:tgtEl>
                                        <p:attrNameLst>
                                          <p:attrName>style.visibility</p:attrName>
                                        </p:attrNameLst>
                                      </p:cBhvr>
                                      <p:to>
                                        <p:strVal val="visible"/>
                                      </p:to>
                                    </p:set>
                                    <p:anim calcmode="lin" valueType="num">
                                      <p:cBhvr additive="base">
                                        <p:cTn id="20" dur="500"/>
                                        <p:tgtEl>
                                          <p:spTgt spid="137"/>
                                        </p:tgtEl>
                                        <p:attrNameLst>
                                          <p:attrName>ppt_x</p:attrName>
                                        </p:attrNameLst>
                                      </p:cBhvr>
                                      <p:tavLst>
                                        <p:tav tm="0">
                                          <p:val>
                                            <p:strVal val="#ppt_x-#ppt_w*1.125000"/>
                                          </p:val>
                                        </p:tav>
                                        <p:tav tm="100000">
                                          <p:val>
                                            <p:strVal val="#ppt_x"/>
                                          </p:val>
                                        </p:tav>
                                      </p:tavLst>
                                    </p:anim>
                                    <p:animEffect transition="in" filter="wipe(right)">
                                      <p:cBhvr>
                                        <p:cTn id="21" dur="500"/>
                                        <p:tgtEl>
                                          <p:spTgt spid="13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28"/>
                                        </p:tgtEl>
                                        <p:attrNameLst>
                                          <p:attrName>style.visibility</p:attrName>
                                        </p:attrNameLst>
                                      </p:cBhvr>
                                      <p:to>
                                        <p:strVal val="visible"/>
                                      </p:to>
                                    </p:set>
                                    <p:animEffect transition="in" filter="barn(inVertical)">
                                      <p:cBhvr>
                                        <p:cTn id="24" dur="500"/>
                                        <p:tgtEl>
                                          <p:spTgt spid="128"/>
                                        </p:tgtEl>
                                      </p:cBhvr>
                                    </p:animEffect>
                                  </p:childTnLst>
                                </p:cTn>
                              </p:par>
                            </p:childTnLst>
                          </p:cTn>
                        </p:par>
                        <p:par>
                          <p:cTn id="25" fill="hold">
                            <p:stCondLst>
                              <p:cond delay="1500"/>
                            </p:stCondLst>
                            <p:childTnLst>
                              <p:par>
                                <p:cTn id="26" presetID="23" presetClass="entr" presetSubtype="16" fill="hold" nodeType="afterEffect">
                                  <p:stCondLst>
                                    <p:cond delay="0"/>
                                  </p:stCondLst>
                                  <p:childTnLst>
                                    <p:set>
                                      <p:cBhvr>
                                        <p:cTn id="27" dur="1" fill="hold">
                                          <p:stCondLst>
                                            <p:cond delay="0"/>
                                          </p:stCondLst>
                                        </p:cTn>
                                        <p:tgtEl>
                                          <p:spTgt spid="184"/>
                                        </p:tgtEl>
                                        <p:attrNameLst>
                                          <p:attrName>style.visibility</p:attrName>
                                        </p:attrNameLst>
                                      </p:cBhvr>
                                      <p:to>
                                        <p:strVal val="visible"/>
                                      </p:to>
                                    </p:set>
                                    <p:anim calcmode="lin" valueType="num">
                                      <p:cBhvr>
                                        <p:cTn id="28" dur="500" fill="hold"/>
                                        <p:tgtEl>
                                          <p:spTgt spid="184"/>
                                        </p:tgtEl>
                                        <p:attrNameLst>
                                          <p:attrName>ppt_w</p:attrName>
                                        </p:attrNameLst>
                                      </p:cBhvr>
                                      <p:tavLst>
                                        <p:tav tm="0">
                                          <p:val>
                                            <p:fltVal val="0"/>
                                          </p:val>
                                        </p:tav>
                                        <p:tav tm="100000">
                                          <p:val>
                                            <p:strVal val="#ppt_w"/>
                                          </p:val>
                                        </p:tav>
                                      </p:tavLst>
                                    </p:anim>
                                    <p:anim calcmode="lin" valueType="num">
                                      <p:cBhvr>
                                        <p:cTn id="29" dur="500" fill="hold"/>
                                        <p:tgtEl>
                                          <p:spTgt spid="184"/>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182"/>
                                        </p:tgtEl>
                                        <p:attrNameLst>
                                          <p:attrName>style.visibility</p:attrName>
                                        </p:attrNameLst>
                                      </p:cBhvr>
                                      <p:to>
                                        <p:strVal val="visible"/>
                                      </p:to>
                                    </p:set>
                                    <p:anim calcmode="lin" valueType="num">
                                      <p:cBhvr>
                                        <p:cTn id="32" dur="500" fill="hold"/>
                                        <p:tgtEl>
                                          <p:spTgt spid="182"/>
                                        </p:tgtEl>
                                        <p:attrNameLst>
                                          <p:attrName>ppt_w</p:attrName>
                                        </p:attrNameLst>
                                      </p:cBhvr>
                                      <p:tavLst>
                                        <p:tav tm="0">
                                          <p:val>
                                            <p:fltVal val="0"/>
                                          </p:val>
                                        </p:tav>
                                        <p:tav tm="100000">
                                          <p:val>
                                            <p:strVal val="#ppt_w"/>
                                          </p:val>
                                        </p:tav>
                                      </p:tavLst>
                                    </p:anim>
                                    <p:anim calcmode="lin" valueType="num">
                                      <p:cBhvr>
                                        <p:cTn id="33" dur="500" fill="hold"/>
                                        <p:tgtEl>
                                          <p:spTgt spid="182"/>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186"/>
                                        </p:tgtEl>
                                        <p:attrNameLst>
                                          <p:attrName>style.visibility</p:attrName>
                                        </p:attrNameLst>
                                      </p:cBhvr>
                                      <p:to>
                                        <p:strVal val="visible"/>
                                      </p:to>
                                    </p:set>
                                    <p:anim calcmode="lin" valueType="num">
                                      <p:cBhvr>
                                        <p:cTn id="36" dur="500" fill="hold"/>
                                        <p:tgtEl>
                                          <p:spTgt spid="186"/>
                                        </p:tgtEl>
                                        <p:attrNameLst>
                                          <p:attrName>ppt_w</p:attrName>
                                        </p:attrNameLst>
                                      </p:cBhvr>
                                      <p:tavLst>
                                        <p:tav tm="0">
                                          <p:val>
                                            <p:fltVal val="0"/>
                                          </p:val>
                                        </p:tav>
                                        <p:tav tm="100000">
                                          <p:val>
                                            <p:strVal val="#ppt_w"/>
                                          </p:val>
                                        </p:tav>
                                      </p:tavLst>
                                    </p:anim>
                                    <p:anim calcmode="lin" valueType="num">
                                      <p:cBhvr>
                                        <p:cTn id="37" dur="500" fill="hold"/>
                                        <p:tgtEl>
                                          <p:spTgt spid="186"/>
                                        </p:tgtEl>
                                        <p:attrNameLst>
                                          <p:attrName>ppt_h</p:attrName>
                                        </p:attrNameLst>
                                      </p:cBhvr>
                                      <p:tavLst>
                                        <p:tav tm="0">
                                          <p:val>
                                            <p:fltVal val="0"/>
                                          </p:val>
                                        </p:tav>
                                        <p:tav tm="100000">
                                          <p:val>
                                            <p:strVal val="#ppt_h"/>
                                          </p:val>
                                        </p:tav>
                                      </p:tavLst>
                                    </p:anim>
                                  </p:childTnLst>
                                </p:cTn>
                              </p:par>
                            </p:childTnLst>
                          </p:cTn>
                        </p:par>
                        <p:par>
                          <p:cTn id="38" fill="hold">
                            <p:stCondLst>
                              <p:cond delay="2000"/>
                            </p:stCondLst>
                            <p:childTnLst>
                              <p:par>
                                <p:cTn id="39" presetID="20" presetClass="entr" presetSubtype="0" fill="hold" grpId="0" nodeType="afterEffect">
                                  <p:stCondLst>
                                    <p:cond delay="0"/>
                                  </p:stCondLst>
                                  <p:childTnLst>
                                    <p:set>
                                      <p:cBhvr>
                                        <p:cTn id="40" dur="1" fill="hold">
                                          <p:stCondLst>
                                            <p:cond delay="0"/>
                                          </p:stCondLst>
                                        </p:cTn>
                                        <p:tgtEl>
                                          <p:spTgt spid="185"/>
                                        </p:tgtEl>
                                        <p:attrNameLst>
                                          <p:attrName>style.visibility</p:attrName>
                                        </p:attrNameLst>
                                      </p:cBhvr>
                                      <p:to>
                                        <p:strVal val="visible"/>
                                      </p:to>
                                    </p:set>
                                    <p:animEffect transition="in" filter="wedge">
                                      <p:cBhvr>
                                        <p:cTn id="41" dur="750"/>
                                        <p:tgtEl>
                                          <p:spTgt spid="185"/>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183"/>
                                        </p:tgtEl>
                                        <p:attrNameLst>
                                          <p:attrName>style.visibility</p:attrName>
                                        </p:attrNameLst>
                                      </p:cBhvr>
                                      <p:to>
                                        <p:strVal val="visible"/>
                                      </p:to>
                                    </p:set>
                                    <p:animEffect transition="in" filter="wedge">
                                      <p:cBhvr>
                                        <p:cTn id="44" dur="750"/>
                                        <p:tgtEl>
                                          <p:spTgt spid="183"/>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187"/>
                                        </p:tgtEl>
                                        <p:attrNameLst>
                                          <p:attrName>style.visibility</p:attrName>
                                        </p:attrNameLst>
                                      </p:cBhvr>
                                      <p:to>
                                        <p:strVal val="visible"/>
                                      </p:to>
                                    </p:set>
                                    <p:animEffect transition="in" filter="wedge">
                                      <p:cBhvr>
                                        <p:cTn id="47" dur="75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bldLvl="0" animBg="1"/>
      <p:bldP spid="181" grpId="0"/>
      <p:bldP spid="183" grpId="0"/>
      <p:bldP spid="185" grpId="0"/>
      <p:bldP spid="1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3" name="矩形 2"/>
          <p:cNvSpPr/>
          <p:nvPr/>
        </p:nvSpPr>
        <p:spPr>
          <a:xfrm>
            <a:off x="1767205" y="3809365"/>
            <a:ext cx="1986915" cy="153289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062095" y="3809365"/>
            <a:ext cx="1986915" cy="153289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336030" y="3809365"/>
            <a:ext cx="1986915" cy="153289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574405" y="3809365"/>
            <a:ext cx="1986915" cy="153289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4" name="组合 153"/>
          <p:cNvGrpSpPr/>
          <p:nvPr/>
        </p:nvGrpSpPr>
        <p:grpSpPr>
          <a:xfrm>
            <a:off x="8551880" y="4040306"/>
            <a:ext cx="2284575" cy="1199620"/>
            <a:chOff x="7506385" y="2621083"/>
            <a:chExt cx="1888080" cy="991422"/>
          </a:xfrm>
        </p:grpSpPr>
        <p:sp>
          <p:nvSpPr>
            <p:cNvPr id="155" name="文本框 81"/>
            <p:cNvSpPr txBox="1"/>
            <p:nvPr/>
          </p:nvSpPr>
          <p:spPr>
            <a:xfrm>
              <a:off x="7613998" y="2621083"/>
              <a:ext cx="1780467" cy="363682"/>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sym typeface="+mn-ea"/>
                </a:rPr>
                <a:t>此处添加标题</a:t>
              </a:r>
            </a:p>
          </p:txBody>
        </p:sp>
        <p:sp>
          <p:nvSpPr>
            <p:cNvPr id="156" name="文本框 82"/>
            <p:cNvSpPr txBox="1"/>
            <p:nvPr/>
          </p:nvSpPr>
          <p:spPr>
            <a:xfrm>
              <a:off x="7506385" y="2930798"/>
              <a:ext cx="1704572" cy="681707"/>
            </a:xfrm>
            <a:prstGeom prst="rect">
              <a:avLst/>
            </a:prstGeom>
            <a:noFill/>
          </p:spPr>
          <p:txBody>
            <a:bodyPr wrap="square" rtlCol="0">
              <a:spAutoFit/>
            </a:bodyPr>
            <a:lstStyle/>
            <a:p>
              <a:pPr lvl="0">
                <a:lnSpc>
                  <a:spcPct val="150000"/>
                </a:lnSpc>
              </a:pPr>
              <a:r>
                <a:rPr lang="zh-CN" altLang="en-US" sz="1065" dirty="0">
                  <a:solidFill>
                    <a:schemeClr val="tx1"/>
                  </a:solidFill>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157" name="组合 156"/>
          <p:cNvGrpSpPr/>
          <p:nvPr/>
        </p:nvGrpSpPr>
        <p:grpSpPr>
          <a:xfrm>
            <a:off x="1775207" y="3336022"/>
            <a:ext cx="2010848" cy="644100"/>
            <a:chOff x="2236121" y="3652919"/>
            <a:chExt cx="1661859" cy="532315"/>
          </a:xfrm>
        </p:grpSpPr>
        <p:sp>
          <p:nvSpPr>
            <p:cNvPr id="158" name="圆角矩形 157"/>
            <p:cNvSpPr/>
            <p:nvPr/>
          </p:nvSpPr>
          <p:spPr>
            <a:xfrm>
              <a:off x="2236121" y="3652919"/>
              <a:ext cx="1661859" cy="532315"/>
            </a:xfrm>
            <a:prstGeom prst="roundRect">
              <a:avLst/>
            </a:prstGeom>
            <a:gradFill>
              <a:gsLst>
                <a:gs pos="0">
                  <a:srgbClr val="E30000"/>
                </a:gs>
                <a:gs pos="100000">
                  <a:srgbClr val="760303"/>
                </a:gs>
              </a:gsLst>
              <a:lin ang="8100000" scaled="0"/>
            </a:gra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sp>
          <p:nvSpPr>
            <p:cNvPr id="159" name="文本框 52"/>
            <p:cNvSpPr txBox="1"/>
            <p:nvPr/>
          </p:nvSpPr>
          <p:spPr>
            <a:xfrm>
              <a:off x="2305050" y="3688242"/>
              <a:ext cx="1524000" cy="478612"/>
            </a:xfrm>
            <a:prstGeom prst="rect">
              <a:avLst/>
            </a:prstGeom>
            <a:noFill/>
          </p:spPr>
          <p:txBody>
            <a:bodyPr wrap="square" rtlCol="0">
              <a:spAutoFit/>
            </a:bodyPr>
            <a:lstStyle/>
            <a:p>
              <a:pPr algn="ctr"/>
              <a:r>
                <a:rPr lang="en-US" altLang="zh-CN" sz="3200" b="1" dirty="0" smtClean="0">
                  <a:solidFill>
                    <a:prstClr val="white"/>
                  </a:solidFill>
                  <a:latin typeface="LiHei Pro" panose="020B0500000000000000" pitchFamily="34" charset="-122"/>
                  <a:ea typeface="LiHei Pro" panose="020B0500000000000000" pitchFamily="34" charset="-122"/>
                </a:rPr>
                <a:t>0 1</a:t>
              </a:r>
              <a:endParaRPr lang="zh-CN" altLang="en-US" sz="3200" b="1" dirty="0">
                <a:solidFill>
                  <a:prstClr val="white"/>
                </a:solidFill>
                <a:latin typeface="LiHei Pro" panose="020B0500000000000000" pitchFamily="34" charset="-122"/>
                <a:ea typeface="LiHei Pro" panose="020B0500000000000000" pitchFamily="34" charset="-122"/>
              </a:endParaRPr>
            </a:p>
          </p:txBody>
        </p:sp>
      </p:grpSp>
      <p:grpSp>
        <p:nvGrpSpPr>
          <p:cNvPr id="160" name="组合 159"/>
          <p:cNvGrpSpPr/>
          <p:nvPr/>
        </p:nvGrpSpPr>
        <p:grpSpPr>
          <a:xfrm>
            <a:off x="1793351" y="4047678"/>
            <a:ext cx="2233776" cy="1199620"/>
            <a:chOff x="2222230" y="4193297"/>
            <a:chExt cx="1846097" cy="991423"/>
          </a:xfrm>
        </p:grpSpPr>
        <p:sp>
          <p:nvSpPr>
            <p:cNvPr id="161" name="文本框 55"/>
            <p:cNvSpPr txBox="1"/>
            <p:nvPr/>
          </p:nvSpPr>
          <p:spPr>
            <a:xfrm>
              <a:off x="2287860" y="4193297"/>
              <a:ext cx="1780467" cy="363682"/>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rPr>
                <a:t>此处添加标题</a:t>
              </a:r>
            </a:p>
          </p:txBody>
        </p:sp>
        <p:sp>
          <p:nvSpPr>
            <p:cNvPr id="162" name="文本框 56"/>
            <p:cNvSpPr txBox="1"/>
            <p:nvPr/>
          </p:nvSpPr>
          <p:spPr>
            <a:xfrm>
              <a:off x="2222230" y="4503012"/>
              <a:ext cx="1704572" cy="681708"/>
            </a:xfrm>
            <a:prstGeom prst="rect">
              <a:avLst/>
            </a:prstGeom>
            <a:noFill/>
          </p:spPr>
          <p:txBody>
            <a:bodyPr wrap="square" rtlCol="0">
              <a:spAutoFit/>
            </a:bodyPr>
            <a:lstStyle/>
            <a:p>
              <a:pPr lvl="0">
                <a:lnSpc>
                  <a:spcPct val="150000"/>
                </a:lnSpc>
              </a:pPr>
              <a:r>
                <a:rPr lang="zh-CN" altLang="en-US" sz="1065" dirty="0">
                  <a:solidFill>
                    <a:schemeClr val="tx1"/>
                  </a:solidFill>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163" name="组合 162"/>
          <p:cNvGrpSpPr/>
          <p:nvPr/>
        </p:nvGrpSpPr>
        <p:grpSpPr>
          <a:xfrm>
            <a:off x="4062071" y="3336022"/>
            <a:ext cx="2010848" cy="644100"/>
            <a:chOff x="2236121" y="3725489"/>
            <a:chExt cx="1661859" cy="532315"/>
          </a:xfrm>
        </p:grpSpPr>
        <p:sp>
          <p:nvSpPr>
            <p:cNvPr id="164" name="圆角矩形 163"/>
            <p:cNvSpPr/>
            <p:nvPr/>
          </p:nvSpPr>
          <p:spPr>
            <a:xfrm>
              <a:off x="2236121" y="3725489"/>
              <a:ext cx="1661859" cy="532315"/>
            </a:xfrm>
            <a:prstGeom prst="roundRect">
              <a:avLst/>
            </a:prstGeom>
            <a:gradFill>
              <a:gsLst>
                <a:gs pos="0">
                  <a:srgbClr val="E30000"/>
                </a:gs>
                <a:gs pos="100000">
                  <a:srgbClr val="760303"/>
                </a:gs>
              </a:gsLst>
              <a:lin ang="8100000" scaled="0"/>
            </a:gra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solidFill>
                  <a:prstClr val="white"/>
                </a:solidFill>
              </a:endParaRPr>
            </a:p>
          </p:txBody>
        </p:sp>
        <p:sp>
          <p:nvSpPr>
            <p:cNvPr id="165" name="文本框 70"/>
            <p:cNvSpPr txBox="1"/>
            <p:nvPr/>
          </p:nvSpPr>
          <p:spPr>
            <a:xfrm>
              <a:off x="2305050" y="3760812"/>
              <a:ext cx="1524000" cy="478612"/>
            </a:xfrm>
            <a:prstGeom prst="rect">
              <a:avLst/>
            </a:prstGeom>
            <a:noFill/>
          </p:spPr>
          <p:txBody>
            <a:bodyPr wrap="square" rtlCol="0">
              <a:spAutoFit/>
            </a:bodyPr>
            <a:lstStyle/>
            <a:p>
              <a:pPr algn="ctr"/>
              <a:r>
                <a:rPr lang="en-US" altLang="zh-CN" sz="3200" b="1" dirty="0" smtClean="0">
                  <a:solidFill>
                    <a:prstClr val="white"/>
                  </a:solidFill>
                  <a:latin typeface="LiHei Pro" panose="020B0500000000000000" pitchFamily="34" charset="-122"/>
                  <a:ea typeface="LiHei Pro" panose="020B0500000000000000" pitchFamily="34" charset="-122"/>
                </a:rPr>
                <a:t>02</a:t>
              </a:r>
              <a:endParaRPr lang="zh-CN" altLang="en-US" sz="3200" b="1" dirty="0">
                <a:solidFill>
                  <a:prstClr val="white"/>
                </a:solidFill>
                <a:latin typeface="LiHei Pro" panose="020B0500000000000000" pitchFamily="34" charset="-122"/>
                <a:ea typeface="LiHei Pro" panose="020B0500000000000000" pitchFamily="34" charset="-122"/>
              </a:endParaRPr>
            </a:p>
          </p:txBody>
        </p:sp>
      </p:grpSp>
      <p:grpSp>
        <p:nvGrpSpPr>
          <p:cNvPr id="166" name="组合 165"/>
          <p:cNvGrpSpPr/>
          <p:nvPr/>
        </p:nvGrpSpPr>
        <p:grpSpPr>
          <a:xfrm>
            <a:off x="4039571" y="4047688"/>
            <a:ext cx="2297275" cy="1199620"/>
            <a:chOff x="7506385" y="2621083"/>
            <a:chExt cx="1898576" cy="991422"/>
          </a:xfrm>
        </p:grpSpPr>
        <p:sp>
          <p:nvSpPr>
            <p:cNvPr id="167" name="文本框 67"/>
            <p:cNvSpPr txBox="1"/>
            <p:nvPr/>
          </p:nvSpPr>
          <p:spPr>
            <a:xfrm>
              <a:off x="7624494" y="2621083"/>
              <a:ext cx="1780467" cy="363682"/>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sym typeface="+mn-ea"/>
                </a:rPr>
                <a:t>此处添加标题</a:t>
              </a:r>
            </a:p>
          </p:txBody>
        </p:sp>
        <p:sp>
          <p:nvSpPr>
            <p:cNvPr id="168" name="文本框 68"/>
            <p:cNvSpPr txBox="1"/>
            <p:nvPr/>
          </p:nvSpPr>
          <p:spPr>
            <a:xfrm>
              <a:off x="7506385" y="2930798"/>
              <a:ext cx="1704572" cy="681707"/>
            </a:xfrm>
            <a:prstGeom prst="rect">
              <a:avLst/>
            </a:prstGeom>
            <a:noFill/>
          </p:spPr>
          <p:txBody>
            <a:bodyPr wrap="square" rtlCol="0">
              <a:spAutoFit/>
            </a:bodyPr>
            <a:lstStyle/>
            <a:p>
              <a:pPr lvl="0">
                <a:lnSpc>
                  <a:spcPct val="150000"/>
                </a:lnSpc>
              </a:pPr>
              <a:r>
                <a:rPr lang="zh-CN" altLang="en-US" sz="1065" dirty="0">
                  <a:solidFill>
                    <a:schemeClr val="tx1"/>
                  </a:solidFill>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169" name="组合 168"/>
          <p:cNvGrpSpPr/>
          <p:nvPr/>
        </p:nvGrpSpPr>
        <p:grpSpPr>
          <a:xfrm>
            <a:off x="6324223" y="3336022"/>
            <a:ext cx="2010848" cy="644100"/>
            <a:chOff x="2236121" y="3725489"/>
            <a:chExt cx="1661859" cy="532315"/>
          </a:xfrm>
        </p:grpSpPr>
        <p:sp>
          <p:nvSpPr>
            <p:cNvPr id="170" name="圆角矩形 169"/>
            <p:cNvSpPr/>
            <p:nvPr/>
          </p:nvSpPr>
          <p:spPr>
            <a:xfrm>
              <a:off x="2236121" y="3725489"/>
              <a:ext cx="1661859" cy="532315"/>
            </a:xfrm>
            <a:prstGeom prst="roundRect">
              <a:avLst/>
            </a:prstGeom>
            <a:gradFill>
              <a:gsLst>
                <a:gs pos="0">
                  <a:srgbClr val="E30000"/>
                </a:gs>
                <a:gs pos="100000">
                  <a:srgbClr val="760303"/>
                </a:gs>
              </a:gsLst>
              <a:lin ang="8100000" scaled="0"/>
            </a:gra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solidFill>
                  <a:prstClr val="white"/>
                </a:solidFill>
              </a:endParaRPr>
            </a:p>
          </p:txBody>
        </p:sp>
        <p:sp>
          <p:nvSpPr>
            <p:cNvPr id="171" name="文本框 77"/>
            <p:cNvSpPr txBox="1"/>
            <p:nvPr/>
          </p:nvSpPr>
          <p:spPr>
            <a:xfrm>
              <a:off x="2305050" y="3760812"/>
              <a:ext cx="1524000" cy="478612"/>
            </a:xfrm>
            <a:prstGeom prst="rect">
              <a:avLst/>
            </a:prstGeom>
            <a:noFill/>
          </p:spPr>
          <p:txBody>
            <a:bodyPr wrap="square" rtlCol="0">
              <a:spAutoFit/>
            </a:bodyPr>
            <a:lstStyle/>
            <a:p>
              <a:pPr algn="ctr"/>
              <a:r>
                <a:rPr lang="en-US" altLang="zh-CN" sz="3200" b="1" dirty="0" smtClean="0">
                  <a:solidFill>
                    <a:prstClr val="white"/>
                  </a:solidFill>
                  <a:latin typeface="LiHei Pro" panose="020B0500000000000000" pitchFamily="34" charset="-122"/>
                  <a:ea typeface="LiHei Pro" panose="020B0500000000000000" pitchFamily="34" charset="-122"/>
                </a:rPr>
                <a:t>03</a:t>
              </a:r>
              <a:endParaRPr lang="zh-CN" altLang="en-US" sz="3200" b="1" dirty="0">
                <a:solidFill>
                  <a:prstClr val="white"/>
                </a:solidFill>
                <a:latin typeface="LiHei Pro" panose="020B0500000000000000" pitchFamily="34" charset="-122"/>
                <a:ea typeface="LiHei Pro" panose="020B0500000000000000" pitchFamily="34" charset="-122"/>
              </a:endParaRPr>
            </a:p>
          </p:txBody>
        </p:sp>
      </p:grpSp>
      <p:grpSp>
        <p:nvGrpSpPr>
          <p:cNvPr id="172" name="组合 171"/>
          <p:cNvGrpSpPr/>
          <p:nvPr/>
        </p:nvGrpSpPr>
        <p:grpSpPr>
          <a:xfrm>
            <a:off x="6301723" y="4050466"/>
            <a:ext cx="2297275" cy="1199620"/>
            <a:chOff x="7506385" y="2621083"/>
            <a:chExt cx="1898576" cy="991422"/>
          </a:xfrm>
        </p:grpSpPr>
        <p:sp>
          <p:nvSpPr>
            <p:cNvPr id="173" name="文本框 74"/>
            <p:cNvSpPr txBox="1"/>
            <p:nvPr/>
          </p:nvSpPr>
          <p:spPr>
            <a:xfrm>
              <a:off x="7624494" y="2621083"/>
              <a:ext cx="1780467" cy="363682"/>
            </a:xfrm>
            <a:prstGeom prst="rect">
              <a:avLst/>
            </a:prstGeom>
            <a:noFill/>
          </p:spPr>
          <p:txBody>
            <a:bodyPr wrap="square" rtlCol="0">
              <a:spAutoFit/>
            </a:bodyPr>
            <a:lstStyle/>
            <a:p>
              <a:r>
                <a:rPr lang="zh-CN" altLang="en-US" sz="2135" b="1" dirty="0" smtClean="0">
                  <a:solidFill>
                    <a:schemeClr val="tx1"/>
                  </a:solidFill>
                  <a:latin typeface="微软雅黑" panose="020B0503020204020204" charset="-122"/>
                  <a:ea typeface="微软雅黑" panose="020B0503020204020204" charset="-122"/>
                  <a:sym typeface="+mn-ea"/>
                </a:rPr>
                <a:t>此处添加标题</a:t>
              </a:r>
            </a:p>
          </p:txBody>
        </p:sp>
        <p:sp>
          <p:nvSpPr>
            <p:cNvPr id="174" name="文本框 75"/>
            <p:cNvSpPr txBox="1"/>
            <p:nvPr/>
          </p:nvSpPr>
          <p:spPr>
            <a:xfrm>
              <a:off x="7506385" y="2930798"/>
              <a:ext cx="1704572" cy="681707"/>
            </a:xfrm>
            <a:prstGeom prst="rect">
              <a:avLst/>
            </a:prstGeom>
            <a:noFill/>
          </p:spPr>
          <p:txBody>
            <a:bodyPr wrap="square" rtlCol="0">
              <a:spAutoFit/>
            </a:bodyPr>
            <a:lstStyle/>
            <a:p>
              <a:pPr lvl="0">
                <a:lnSpc>
                  <a:spcPct val="150000"/>
                </a:lnSpc>
              </a:pPr>
              <a:r>
                <a:rPr lang="zh-CN" altLang="en-US" sz="1065" dirty="0">
                  <a:solidFill>
                    <a:schemeClr val="tx1"/>
                  </a:solidFill>
                  <a:latin typeface="微软雅黑" panose="020B0503020204020204" charset="-122"/>
                  <a:ea typeface="微软雅黑" panose="020B0503020204020204" charset="-122"/>
                  <a:cs typeface="Arial" panose="020B0604020202020204" pitchFamily="34" charset="0"/>
                </a:rPr>
                <a:t>请在此处输入一些详细的文字，此文字可以描述一下此节所讲的内容。</a:t>
              </a:r>
            </a:p>
          </p:txBody>
        </p:sp>
      </p:grpSp>
      <p:grpSp>
        <p:nvGrpSpPr>
          <p:cNvPr id="175" name="组合 174"/>
          <p:cNvGrpSpPr/>
          <p:nvPr/>
        </p:nvGrpSpPr>
        <p:grpSpPr>
          <a:xfrm>
            <a:off x="8574380" y="3336022"/>
            <a:ext cx="2010848" cy="644100"/>
            <a:chOff x="2236121" y="3725489"/>
            <a:chExt cx="1661859" cy="532315"/>
          </a:xfrm>
        </p:grpSpPr>
        <p:sp>
          <p:nvSpPr>
            <p:cNvPr id="176" name="圆角矩形 175"/>
            <p:cNvSpPr/>
            <p:nvPr/>
          </p:nvSpPr>
          <p:spPr>
            <a:xfrm>
              <a:off x="2236121" y="3725489"/>
              <a:ext cx="1661859" cy="532315"/>
            </a:xfrm>
            <a:prstGeom prst="roundRect">
              <a:avLst/>
            </a:prstGeom>
            <a:gradFill>
              <a:gsLst>
                <a:gs pos="0">
                  <a:srgbClr val="E30000"/>
                </a:gs>
                <a:gs pos="100000">
                  <a:srgbClr val="760303"/>
                </a:gs>
              </a:gsLst>
              <a:lin ang="8100000" scaled="0"/>
            </a:gra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solidFill>
                  <a:prstClr val="white"/>
                </a:solidFill>
              </a:endParaRPr>
            </a:p>
          </p:txBody>
        </p:sp>
        <p:sp>
          <p:nvSpPr>
            <p:cNvPr id="177" name="文本框 84"/>
            <p:cNvSpPr txBox="1"/>
            <p:nvPr/>
          </p:nvSpPr>
          <p:spPr>
            <a:xfrm>
              <a:off x="2305050" y="3760812"/>
              <a:ext cx="1524000" cy="478612"/>
            </a:xfrm>
            <a:prstGeom prst="rect">
              <a:avLst/>
            </a:prstGeom>
            <a:noFill/>
          </p:spPr>
          <p:txBody>
            <a:bodyPr wrap="square" rtlCol="0">
              <a:spAutoFit/>
            </a:bodyPr>
            <a:lstStyle/>
            <a:p>
              <a:pPr algn="ctr"/>
              <a:r>
                <a:rPr lang="en-US" altLang="zh-CN" sz="3200" b="1" dirty="0" smtClean="0">
                  <a:solidFill>
                    <a:prstClr val="white"/>
                  </a:solidFill>
                  <a:latin typeface="LiHei Pro" panose="020B0500000000000000" pitchFamily="34" charset="-122"/>
                  <a:ea typeface="LiHei Pro" panose="020B0500000000000000" pitchFamily="34" charset="-122"/>
                </a:rPr>
                <a:t>04</a:t>
              </a:r>
              <a:endParaRPr lang="zh-CN" altLang="en-US" sz="3200" b="1" dirty="0">
                <a:solidFill>
                  <a:prstClr val="white"/>
                </a:solidFill>
                <a:latin typeface="LiHei Pro" panose="020B0500000000000000" pitchFamily="34" charset="-122"/>
                <a:ea typeface="LiHei Pro" panose="020B0500000000000000" pitchFamily="34" charset="-122"/>
              </a:endParaRPr>
            </a:p>
          </p:txBody>
        </p:sp>
      </p:grpSp>
      <p:grpSp>
        <p:nvGrpSpPr>
          <p:cNvPr id="178" name="组合 177"/>
          <p:cNvGrpSpPr/>
          <p:nvPr/>
        </p:nvGrpSpPr>
        <p:grpSpPr>
          <a:xfrm>
            <a:off x="4087644" y="1325248"/>
            <a:ext cx="2013853" cy="2013853"/>
            <a:chOff x="5443217" y="1567820"/>
            <a:chExt cx="1664341" cy="1664341"/>
          </a:xfrm>
          <a:effectLst>
            <a:outerShdw blurRad="228600" dist="114300" dir="2700000" algn="tl" rotWithShape="0">
              <a:prstClr val="black">
                <a:alpha val="30000"/>
              </a:prstClr>
            </a:outerShdw>
          </a:effectLst>
        </p:grpSpPr>
        <p:sp>
          <p:nvSpPr>
            <p:cNvPr id="179" name="任意多边形 178"/>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135">
                <a:solidFill>
                  <a:prstClr val="white"/>
                </a:solidFill>
              </a:endParaRPr>
            </a:p>
          </p:txBody>
        </p:sp>
        <p:sp>
          <p:nvSpPr>
            <p:cNvPr id="180" name="椭圆 179"/>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sp>
          <p:nvSpPr>
            <p:cNvPr id="181" name="椭圆 180"/>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grpSp>
      <p:sp>
        <p:nvSpPr>
          <p:cNvPr id="182" name="椭圆 181"/>
          <p:cNvSpPr/>
          <p:nvPr/>
        </p:nvSpPr>
        <p:spPr>
          <a:xfrm>
            <a:off x="4471135" y="1708738"/>
            <a:ext cx="1246873" cy="1246873"/>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solidFill>
                <a:prstClr val="white"/>
              </a:solidFill>
            </a:endParaRPr>
          </a:p>
        </p:txBody>
      </p:sp>
      <p:grpSp>
        <p:nvGrpSpPr>
          <p:cNvPr id="183" name="组合 182"/>
          <p:cNvGrpSpPr/>
          <p:nvPr/>
        </p:nvGrpSpPr>
        <p:grpSpPr>
          <a:xfrm>
            <a:off x="1773704" y="1325248"/>
            <a:ext cx="2013853" cy="2013853"/>
            <a:chOff x="5443217" y="1567820"/>
            <a:chExt cx="1664341" cy="1664341"/>
          </a:xfrm>
          <a:effectLst>
            <a:outerShdw blurRad="228600" dist="114300" dir="2700000" algn="tl" rotWithShape="0">
              <a:prstClr val="black">
                <a:alpha val="30000"/>
              </a:prstClr>
            </a:outerShdw>
          </a:effectLst>
        </p:grpSpPr>
        <p:sp>
          <p:nvSpPr>
            <p:cNvPr id="184" name="任意多边形 183"/>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135">
                <a:solidFill>
                  <a:prstClr val="white"/>
                </a:solidFill>
              </a:endParaRPr>
            </a:p>
          </p:txBody>
        </p:sp>
        <p:sp>
          <p:nvSpPr>
            <p:cNvPr id="185" name="椭圆 184"/>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sp>
          <p:nvSpPr>
            <p:cNvPr id="186" name="椭圆 185"/>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grpSp>
      <p:sp>
        <p:nvSpPr>
          <p:cNvPr id="187" name="椭圆 186"/>
          <p:cNvSpPr/>
          <p:nvPr/>
        </p:nvSpPr>
        <p:spPr>
          <a:xfrm>
            <a:off x="2157195" y="1708738"/>
            <a:ext cx="1246873" cy="1246873"/>
          </a:xfrm>
          <a:prstGeom prst="ellipse">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solidFill>
                <a:prstClr val="white"/>
              </a:solidFill>
            </a:endParaRPr>
          </a:p>
        </p:txBody>
      </p:sp>
      <p:grpSp>
        <p:nvGrpSpPr>
          <p:cNvPr id="188" name="组合 187"/>
          <p:cNvGrpSpPr/>
          <p:nvPr/>
        </p:nvGrpSpPr>
        <p:grpSpPr>
          <a:xfrm>
            <a:off x="6340624" y="1325248"/>
            <a:ext cx="2013853" cy="2013853"/>
            <a:chOff x="5443217" y="1567820"/>
            <a:chExt cx="1664341" cy="1664341"/>
          </a:xfrm>
          <a:effectLst>
            <a:outerShdw blurRad="228600" dist="114300" dir="2700000" algn="tl" rotWithShape="0">
              <a:prstClr val="black">
                <a:alpha val="30000"/>
              </a:prstClr>
            </a:outerShdw>
          </a:effectLst>
        </p:grpSpPr>
        <p:sp>
          <p:nvSpPr>
            <p:cNvPr id="189" name="任意多边形 188"/>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135">
                <a:solidFill>
                  <a:prstClr val="white"/>
                </a:solidFill>
              </a:endParaRPr>
            </a:p>
          </p:txBody>
        </p:sp>
        <p:sp>
          <p:nvSpPr>
            <p:cNvPr id="190" name="椭圆 189"/>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sp>
          <p:nvSpPr>
            <p:cNvPr id="191" name="椭圆 190"/>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grpSp>
      <p:sp>
        <p:nvSpPr>
          <p:cNvPr id="192" name="椭圆 191"/>
          <p:cNvSpPr/>
          <p:nvPr/>
        </p:nvSpPr>
        <p:spPr>
          <a:xfrm>
            <a:off x="6724115" y="1708738"/>
            <a:ext cx="1246873" cy="1246873"/>
          </a:xfrm>
          <a:prstGeom prst="ellipse">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solidFill>
                <a:prstClr val="white"/>
              </a:solidFill>
            </a:endParaRPr>
          </a:p>
        </p:txBody>
      </p:sp>
      <p:grpSp>
        <p:nvGrpSpPr>
          <p:cNvPr id="193" name="组合 192"/>
          <p:cNvGrpSpPr/>
          <p:nvPr/>
        </p:nvGrpSpPr>
        <p:grpSpPr>
          <a:xfrm>
            <a:off x="8593604" y="1325248"/>
            <a:ext cx="2013853" cy="2013853"/>
            <a:chOff x="5443217" y="1567820"/>
            <a:chExt cx="1664341" cy="1664341"/>
          </a:xfrm>
          <a:effectLst>
            <a:outerShdw blurRad="228600" dist="114300" dir="2700000" algn="tl" rotWithShape="0">
              <a:prstClr val="black">
                <a:alpha val="30000"/>
              </a:prstClr>
            </a:outerShdw>
          </a:effectLst>
        </p:grpSpPr>
        <p:sp>
          <p:nvSpPr>
            <p:cNvPr id="194" name="任意多边形 193"/>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135">
                <a:solidFill>
                  <a:prstClr val="white"/>
                </a:solidFill>
              </a:endParaRPr>
            </a:p>
          </p:txBody>
        </p:sp>
        <p:sp>
          <p:nvSpPr>
            <p:cNvPr id="195" name="椭圆 194"/>
            <p:cNvSpPr/>
            <p:nvPr/>
          </p:nvSpPr>
          <p:spPr>
            <a:xfrm>
              <a:off x="5666551" y="1791154"/>
              <a:ext cx="1217673" cy="1217673"/>
            </a:xfrm>
            <a:prstGeom prst="ellipse">
              <a:avLst/>
            </a:prstGeom>
            <a:noFill/>
            <a:ln w="3810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sp>
          <p:nvSpPr>
            <p:cNvPr id="196" name="椭圆 195"/>
            <p:cNvSpPr/>
            <p:nvPr/>
          </p:nvSpPr>
          <p:spPr>
            <a:xfrm>
              <a:off x="5720139" y="1844742"/>
              <a:ext cx="1110496" cy="111049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prstClr val="white"/>
                </a:solidFill>
              </a:endParaRPr>
            </a:p>
          </p:txBody>
        </p:sp>
      </p:grpSp>
      <p:sp>
        <p:nvSpPr>
          <p:cNvPr id="197" name="椭圆 196"/>
          <p:cNvSpPr/>
          <p:nvPr/>
        </p:nvSpPr>
        <p:spPr>
          <a:xfrm>
            <a:off x="8977095" y="1708738"/>
            <a:ext cx="1246873" cy="1246873"/>
          </a:xfrm>
          <a:prstGeom prst="ellipse">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solidFill>
                <a:prstClr val="white"/>
              </a:solidFill>
            </a:endParaRP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9" name="图片 8"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0" name="图片 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250" fill="hold"/>
                                        <p:tgtEl>
                                          <p:spTgt spid="183"/>
                                        </p:tgtEl>
                                        <p:attrNameLst>
                                          <p:attrName>ppt_w</p:attrName>
                                        </p:attrNameLst>
                                      </p:cBhvr>
                                      <p:tavLst>
                                        <p:tav tm="0">
                                          <p:val>
                                            <p:fltVal val="0"/>
                                          </p:val>
                                        </p:tav>
                                        <p:tav tm="100000">
                                          <p:val>
                                            <p:strVal val="#ppt_w"/>
                                          </p:val>
                                        </p:tav>
                                      </p:tavLst>
                                    </p:anim>
                                    <p:anim calcmode="lin" valueType="num">
                                      <p:cBhvr>
                                        <p:cTn id="8" dur="250" fill="hold"/>
                                        <p:tgtEl>
                                          <p:spTgt spid="183"/>
                                        </p:tgtEl>
                                        <p:attrNameLst>
                                          <p:attrName>ppt_h</p:attrName>
                                        </p:attrNameLst>
                                      </p:cBhvr>
                                      <p:tavLst>
                                        <p:tav tm="0">
                                          <p:val>
                                            <p:fltVal val="0"/>
                                          </p:val>
                                        </p:tav>
                                        <p:tav tm="100000">
                                          <p:val>
                                            <p:strVal val="#ppt_h"/>
                                          </p:val>
                                        </p:tav>
                                      </p:tavLst>
                                    </p:anim>
                                  </p:childTnLst>
                                </p:cTn>
                              </p:par>
                              <p:par>
                                <p:cTn id="9" presetID="6" presetClass="emph" presetSubtype="0" autoRev="1" fill="hold" nodeType="withEffect">
                                  <p:stCondLst>
                                    <p:cond delay="250"/>
                                  </p:stCondLst>
                                  <p:childTnLst>
                                    <p:animScale>
                                      <p:cBhvr>
                                        <p:cTn id="10" dur="150" fill="hold"/>
                                        <p:tgtEl>
                                          <p:spTgt spid="183"/>
                                        </p:tgtEl>
                                      </p:cBhvr>
                                      <p:by x="110000" y="110000"/>
                                    </p:animScale>
                                  </p:childTnLst>
                                </p:cTn>
                              </p:par>
                              <p:par>
                                <p:cTn id="11" presetID="21" presetClass="entr" presetSubtype="1" fill="hold" grpId="0" nodeType="withEffect">
                                  <p:stCondLst>
                                    <p:cond delay="450"/>
                                  </p:stCondLst>
                                  <p:childTnLst>
                                    <p:set>
                                      <p:cBhvr>
                                        <p:cTn id="12" dur="1" fill="hold">
                                          <p:stCondLst>
                                            <p:cond delay="0"/>
                                          </p:stCondLst>
                                        </p:cTn>
                                        <p:tgtEl>
                                          <p:spTgt spid="187"/>
                                        </p:tgtEl>
                                        <p:attrNameLst>
                                          <p:attrName>style.visibility</p:attrName>
                                        </p:attrNameLst>
                                      </p:cBhvr>
                                      <p:to>
                                        <p:strVal val="visible"/>
                                      </p:to>
                                    </p:set>
                                    <p:animEffect transition="in" filter="wheel(1)">
                                      <p:cBhvr>
                                        <p:cTn id="13" dur="250"/>
                                        <p:tgtEl>
                                          <p:spTgt spid="187"/>
                                        </p:tgtEl>
                                      </p:cBhvr>
                                    </p:animEffect>
                                  </p:childTnLst>
                                </p:cTn>
                              </p:par>
                              <p:par>
                                <p:cTn id="14" presetID="23" presetClass="entr" presetSubtype="16" fill="hold" nodeType="withEffect">
                                  <p:stCondLst>
                                    <p:cond delay="800"/>
                                  </p:stCondLst>
                                  <p:childTnLst>
                                    <p:set>
                                      <p:cBhvr>
                                        <p:cTn id="15" dur="1" fill="hold">
                                          <p:stCondLst>
                                            <p:cond delay="0"/>
                                          </p:stCondLst>
                                        </p:cTn>
                                        <p:tgtEl>
                                          <p:spTgt spid="157"/>
                                        </p:tgtEl>
                                        <p:attrNameLst>
                                          <p:attrName>style.visibility</p:attrName>
                                        </p:attrNameLst>
                                      </p:cBhvr>
                                      <p:to>
                                        <p:strVal val="visible"/>
                                      </p:to>
                                    </p:set>
                                    <p:anim calcmode="lin" valueType="num">
                                      <p:cBhvr>
                                        <p:cTn id="16" dur="500" fill="hold"/>
                                        <p:tgtEl>
                                          <p:spTgt spid="157"/>
                                        </p:tgtEl>
                                        <p:attrNameLst>
                                          <p:attrName>ppt_w</p:attrName>
                                        </p:attrNameLst>
                                      </p:cBhvr>
                                      <p:tavLst>
                                        <p:tav tm="0">
                                          <p:val>
                                            <p:fltVal val="0"/>
                                          </p:val>
                                        </p:tav>
                                        <p:tav tm="100000">
                                          <p:val>
                                            <p:strVal val="#ppt_w"/>
                                          </p:val>
                                        </p:tav>
                                      </p:tavLst>
                                    </p:anim>
                                    <p:anim calcmode="lin" valueType="num">
                                      <p:cBhvr>
                                        <p:cTn id="17" dur="500" fill="hold"/>
                                        <p:tgtEl>
                                          <p:spTgt spid="157"/>
                                        </p:tgtEl>
                                        <p:attrNameLst>
                                          <p:attrName>ppt_h</p:attrName>
                                        </p:attrNameLst>
                                      </p:cBhvr>
                                      <p:tavLst>
                                        <p:tav tm="0">
                                          <p:val>
                                            <p:fltVal val="0"/>
                                          </p:val>
                                        </p:tav>
                                        <p:tav tm="100000">
                                          <p:val>
                                            <p:strVal val="#ppt_h"/>
                                          </p:val>
                                        </p:tav>
                                      </p:tavLst>
                                    </p:anim>
                                  </p:childTnLst>
                                </p:cTn>
                              </p:par>
                              <p:par>
                                <p:cTn id="18" presetID="42" presetClass="path" presetSubtype="0" accel="34000" decel="60000" fill="hold" nodeType="withEffect">
                                  <p:stCondLst>
                                    <p:cond delay="800"/>
                                  </p:stCondLst>
                                  <p:childTnLst>
                                    <p:animMotion origin="layout" path="M -4.16667E-6 -3.33333E-6 L -4.16667E-6 -0.18009 " pathEditMode="relative" rAng="0" ptsTypes="AA">
                                      <p:cBhvr>
                                        <p:cTn id="19" dur="500" spd="-100000" fill="hold"/>
                                        <p:tgtEl>
                                          <p:spTgt spid="157"/>
                                        </p:tgtEl>
                                        <p:attrNameLst>
                                          <p:attrName>ppt_x</p:attrName>
                                          <p:attrName>ppt_y</p:attrName>
                                        </p:attrNameLst>
                                      </p:cBhvr>
                                      <p:rCtr x="0" y="-9005"/>
                                    </p:animMotion>
                                  </p:childTnLst>
                                </p:cTn>
                              </p:par>
                              <p:par>
                                <p:cTn id="20" presetID="12" presetClass="entr" presetSubtype="1" fill="hold" nodeType="withEffect">
                                  <p:stCondLst>
                                    <p:cond delay="125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p:tgtEl>
                                          <p:spTgt spid="160"/>
                                        </p:tgtEl>
                                        <p:attrNameLst>
                                          <p:attrName>ppt_y</p:attrName>
                                        </p:attrNameLst>
                                      </p:cBhvr>
                                      <p:tavLst>
                                        <p:tav tm="0">
                                          <p:val>
                                            <p:strVal val="#ppt_y-#ppt_h*1.125000"/>
                                          </p:val>
                                        </p:tav>
                                        <p:tav tm="100000">
                                          <p:val>
                                            <p:strVal val="#ppt_y"/>
                                          </p:val>
                                        </p:tav>
                                      </p:tavLst>
                                    </p:anim>
                                    <p:animEffect transition="in" filter="wipe(down)">
                                      <p:cBhvr>
                                        <p:cTn id="23" dur="500"/>
                                        <p:tgtEl>
                                          <p:spTgt spid="160"/>
                                        </p:tgtEl>
                                      </p:cBhvr>
                                    </p:animEffect>
                                  </p:childTnLst>
                                </p:cTn>
                              </p:par>
                              <p:par>
                                <p:cTn id="24" presetID="23" presetClass="entr" presetSubtype="16" fill="hold" nodeType="withEffect">
                                  <p:stCondLst>
                                    <p:cond delay="1750"/>
                                  </p:stCondLst>
                                  <p:childTnLst>
                                    <p:set>
                                      <p:cBhvr>
                                        <p:cTn id="25" dur="1" fill="hold">
                                          <p:stCondLst>
                                            <p:cond delay="0"/>
                                          </p:stCondLst>
                                        </p:cTn>
                                        <p:tgtEl>
                                          <p:spTgt spid="178"/>
                                        </p:tgtEl>
                                        <p:attrNameLst>
                                          <p:attrName>style.visibility</p:attrName>
                                        </p:attrNameLst>
                                      </p:cBhvr>
                                      <p:to>
                                        <p:strVal val="visible"/>
                                      </p:to>
                                    </p:set>
                                    <p:anim calcmode="lin" valueType="num">
                                      <p:cBhvr>
                                        <p:cTn id="26" dur="250" fill="hold"/>
                                        <p:tgtEl>
                                          <p:spTgt spid="178"/>
                                        </p:tgtEl>
                                        <p:attrNameLst>
                                          <p:attrName>ppt_w</p:attrName>
                                        </p:attrNameLst>
                                      </p:cBhvr>
                                      <p:tavLst>
                                        <p:tav tm="0">
                                          <p:val>
                                            <p:fltVal val="0"/>
                                          </p:val>
                                        </p:tav>
                                        <p:tav tm="100000">
                                          <p:val>
                                            <p:strVal val="#ppt_w"/>
                                          </p:val>
                                        </p:tav>
                                      </p:tavLst>
                                    </p:anim>
                                    <p:anim calcmode="lin" valueType="num">
                                      <p:cBhvr>
                                        <p:cTn id="27" dur="250" fill="hold"/>
                                        <p:tgtEl>
                                          <p:spTgt spid="178"/>
                                        </p:tgtEl>
                                        <p:attrNameLst>
                                          <p:attrName>ppt_h</p:attrName>
                                        </p:attrNameLst>
                                      </p:cBhvr>
                                      <p:tavLst>
                                        <p:tav tm="0">
                                          <p:val>
                                            <p:fltVal val="0"/>
                                          </p:val>
                                        </p:tav>
                                        <p:tav tm="100000">
                                          <p:val>
                                            <p:strVal val="#ppt_h"/>
                                          </p:val>
                                        </p:tav>
                                      </p:tavLst>
                                    </p:anim>
                                  </p:childTnLst>
                                </p:cTn>
                              </p:par>
                              <p:par>
                                <p:cTn id="28" presetID="6" presetClass="emph" presetSubtype="0" autoRev="1" fill="hold" nodeType="withEffect">
                                  <p:stCondLst>
                                    <p:cond delay="2000"/>
                                  </p:stCondLst>
                                  <p:childTnLst>
                                    <p:animScale>
                                      <p:cBhvr>
                                        <p:cTn id="29" dur="150" fill="hold"/>
                                        <p:tgtEl>
                                          <p:spTgt spid="178"/>
                                        </p:tgtEl>
                                      </p:cBhvr>
                                      <p:by x="110000" y="110000"/>
                                    </p:animScale>
                                  </p:childTnLst>
                                </p:cTn>
                              </p:par>
                              <p:par>
                                <p:cTn id="30" presetID="21" presetClass="entr" presetSubtype="1" fill="hold" grpId="0" nodeType="withEffect">
                                  <p:stCondLst>
                                    <p:cond delay="2100"/>
                                  </p:stCondLst>
                                  <p:childTnLst>
                                    <p:set>
                                      <p:cBhvr>
                                        <p:cTn id="31" dur="1" fill="hold">
                                          <p:stCondLst>
                                            <p:cond delay="0"/>
                                          </p:stCondLst>
                                        </p:cTn>
                                        <p:tgtEl>
                                          <p:spTgt spid="182"/>
                                        </p:tgtEl>
                                        <p:attrNameLst>
                                          <p:attrName>style.visibility</p:attrName>
                                        </p:attrNameLst>
                                      </p:cBhvr>
                                      <p:to>
                                        <p:strVal val="visible"/>
                                      </p:to>
                                    </p:set>
                                    <p:animEffect transition="in" filter="wheel(1)">
                                      <p:cBhvr>
                                        <p:cTn id="32" dur="250"/>
                                        <p:tgtEl>
                                          <p:spTgt spid="182"/>
                                        </p:tgtEl>
                                      </p:cBhvr>
                                    </p:animEffect>
                                  </p:childTnLst>
                                </p:cTn>
                              </p:par>
                              <p:par>
                                <p:cTn id="33" presetID="23" presetClass="entr" presetSubtype="16" fill="hold" nodeType="withEffect">
                                  <p:stCondLst>
                                    <p:cond delay="2600"/>
                                  </p:stCondLst>
                                  <p:childTnLst>
                                    <p:set>
                                      <p:cBhvr>
                                        <p:cTn id="34" dur="1" fill="hold">
                                          <p:stCondLst>
                                            <p:cond delay="0"/>
                                          </p:stCondLst>
                                        </p:cTn>
                                        <p:tgtEl>
                                          <p:spTgt spid="163"/>
                                        </p:tgtEl>
                                        <p:attrNameLst>
                                          <p:attrName>style.visibility</p:attrName>
                                        </p:attrNameLst>
                                      </p:cBhvr>
                                      <p:to>
                                        <p:strVal val="visible"/>
                                      </p:to>
                                    </p:set>
                                    <p:anim calcmode="lin" valueType="num">
                                      <p:cBhvr>
                                        <p:cTn id="35" dur="500" fill="hold"/>
                                        <p:tgtEl>
                                          <p:spTgt spid="163"/>
                                        </p:tgtEl>
                                        <p:attrNameLst>
                                          <p:attrName>ppt_w</p:attrName>
                                        </p:attrNameLst>
                                      </p:cBhvr>
                                      <p:tavLst>
                                        <p:tav tm="0">
                                          <p:val>
                                            <p:fltVal val="0"/>
                                          </p:val>
                                        </p:tav>
                                        <p:tav tm="100000">
                                          <p:val>
                                            <p:strVal val="#ppt_w"/>
                                          </p:val>
                                        </p:tav>
                                      </p:tavLst>
                                    </p:anim>
                                    <p:anim calcmode="lin" valueType="num">
                                      <p:cBhvr>
                                        <p:cTn id="36" dur="500" fill="hold"/>
                                        <p:tgtEl>
                                          <p:spTgt spid="163"/>
                                        </p:tgtEl>
                                        <p:attrNameLst>
                                          <p:attrName>ppt_h</p:attrName>
                                        </p:attrNameLst>
                                      </p:cBhvr>
                                      <p:tavLst>
                                        <p:tav tm="0">
                                          <p:val>
                                            <p:fltVal val="0"/>
                                          </p:val>
                                        </p:tav>
                                        <p:tav tm="100000">
                                          <p:val>
                                            <p:strVal val="#ppt_h"/>
                                          </p:val>
                                        </p:tav>
                                      </p:tavLst>
                                    </p:anim>
                                  </p:childTnLst>
                                </p:cTn>
                              </p:par>
                              <p:par>
                                <p:cTn id="37" presetID="42" presetClass="path" presetSubtype="0" accel="34000" decel="60000" fill="hold" nodeType="withEffect">
                                  <p:stCondLst>
                                    <p:cond delay="2600"/>
                                  </p:stCondLst>
                                  <p:childTnLst>
                                    <p:animMotion origin="layout" path="M -4.16667E-6 -3.33333E-6 L -4.16667E-6 -0.18009 " pathEditMode="relative" rAng="0" ptsTypes="AA">
                                      <p:cBhvr>
                                        <p:cTn id="38" dur="500" spd="-100000" fill="hold"/>
                                        <p:tgtEl>
                                          <p:spTgt spid="163"/>
                                        </p:tgtEl>
                                        <p:attrNameLst>
                                          <p:attrName>ppt_x</p:attrName>
                                          <p:attrName>ppt_y</p:attrName>
                                        </p:attrNameLst>
                                      </p:cBhvr>
                                      <p:rCtr x="0" y="-9005"/>
                                    </p:animMotion>
                                  </p:childTnLst>
                                </p:cTn>
                              </p:par>
                              <p:par>
                                <p:cTn id="39" presetID="12" presetClass="entr" presetSubtype="1" fill="hold" nodeType="withEffect">
                                  <p:stCondLst>
                                    <p:cond delay="3000"/>
                                  </p:stCondLst>
                                  <p:childTnLst>
                                    <p:set>
                                      <p:cBhvr>
                                        <p:cTn id="40" dur="1" fill="hold">
                                          <p:stCondLst>
                                            <p:cond delay="0"/>
                                          </p:stCondLst>
                                        </p:cTn>
                                        <p:tgtEl>
                                          <p:spTgt spid="166"/>
                                        </p:tgtEl>
                                        <p:attrNameLst>
                                          <p:attrName>style.visibility</p:attrName>
                                        </p:attrNameLst>
                                      </p:cBhvr>
                                      <p:to>
                                        <p:strVal val="visible"/>
                                      </p:to>
                                    </p:set>
                                    <p:anim calcmode="lin" valueType="num">
                                      <p:cBhvr additive="base">
                                        <p:cTn id="41" dur="500"/>
                                        <p:tgtEl>
                                          <p:spTgt spid="166"/>
                                        </p:tgtEl>
                                        <p:attrNameLst>
                                          <p:attrName>ppt_y</p:attrName>
                                        </p:attrNameLst>
                                      </p:cBhvr>
                                      <p:tavLst>
                                        <p:tav tm="0">
                                          <p:val>
                                            <p:strVal val="#ppt_y-#ppt_h*1.125000"/>
                                          </p:val>
                                        </p:tav>
                                        <p:tav tm="100000">
                                          <p:val>
                                            <p:strVal val="#ppt_y"/>
                                          </p:val>
                                        </p:tav>
                                      </p:tavLst>
                                    </p:anim>
                                    <p:animEffect transition="in" filter="wipe(down)">
                                      <p:cBhvr>
                                        <p:cTn id="42" dur="500"/>
                                        <p:tgtEl>
                                          <p:spTgt spid="166"/>
                                        </p:tgtEl>
                                      </p:cBhvr>
                                    </p:animEffect>
                                  </p:childTnLst>
                                </p:cTn>
                              </p:par>
                              <p:par>
                                <p:cTn id="43" presetID="23" presetClass="entr" presetSubtype="16" fill="hold" nodeType="withEffect">
                                  <p:stCondLst>
                                    <p:cond delay="3500"/>
                                  </p:stCondLst>
                                  <p:childTnLst>
                                    <p:set>
                                      <p:cBhvr>
                                        <p:cTn id="44" dur="1" fill="hold">
                                          <p:stCondLst>
                                            <p:cond delay="0"/>
                                          </p:stCondLst>
                                        </p:cTn>
                                        <p:tgtEl>
                                          <p:spTgt spid="188"/>
                                        </p:tgtEl>
                                        <p:attrNameLst>
                                          <p:attrName>style.visibility</p:attrName>
                                        </p:attrNameLst>
                                      </p:cBhvr>
                                      <p:to>
                                        <p:strVal val="visible"/>
                                      </p:to>
                                    </p:set>
                                    <p:anim calcmode="lin" valueType="num">
                                      <p:cBhvr>
                                        <p:cTn id="45" dur="250" fill="hold"/>
                                        <p:tgtEl>
                                          <p:spTgt spid="188"/>
                                        </p:tgtEl>
                                        <p:attrNameLst>
                                          <p:attrName>ppt_w</p:attrName>
                                        </p:attrNameLst>
                                      </p:cBhvr>
                                      <p:tavLst>
                                        <p:tav tm="0">
                                          <p:val>
                                            <p:fltVal val="0"/>
                                          </p:val>
                                        </p:tav>
                                        <p:tav tm="100000">
                                          <p:val>
                                            <p:strVal val="#ppt_w"/>
                                          </p:val>
                                        </p:tav>
                                      </p:tavLst>
                                    </p:anim>
                                    <p:anim calcmode="lin" valueType="num">
                                      <p:cBhvr>
                                        <p:cTn id="46" dur="250" fill="hold"/>
                                        <p:tgtEl>
                                          <p:spTgt spid="188"/>
                                        </p:tgtEl>
                                        <p:attrNameLst>
                                          <p:attrName>ppt_h</p:attrName>
                                        </p:attrNameLst>
                                      </p:cBhvr>
                                      <p:tavLst>
                                        <p:tav tm="0">
                                          <p:val>
                                            <p:fltVal val="0"/>
                                          </p:val>
                                        </p:tav>
                                        <p:tav tm="100000">
                                          <p:val>
                                            <p:strVal val="#ppt_h"/>
                                          </p:val>
                                        </p:tav>
                                      </p:tavLst>
                                    </p:anim>
                                  </p:childTnLst>
                                </p:cTn>
                              </p:par>
                              <p:par>
                                <p:cTn id="47" presetID="6" presetClass="emph" presetSubtype="0" autoRev="1" fill="hold" nodeType="withEffect">
                                  <p:stCondLst>
                                    <p:cond delay="3750"/>
                                  </p:stCondLst>
                                  <p:childTnLst>
                                    <p:animScale>
                                      <p:cBhvr>
                                        <p:cTn id="48" dur="150" fill="hold"/>
                                        <p:tgtEl>
                                          <p:spTgt spid="188"/>
                                        </p:tgtEl>
                                      </p:cBhvr>
                                      <p:by x="110000" y="110000"/>
                                    </p:animScale>
                                  </p:childTnLst>
                                </p:cTn>
                              </p:par>
                              <p:par>
                                <p:cTn id="49" presetID="21" presetClass="entr" presetSubtype="1" fill="hold" grpId="0" nodeType="withEffect">
                                  <p:stCondLst>
                                    <p:cond delay="3850"/>
                                  </p:stCondLst>
                                  <p:childTnLst>
                                    <p:set>
                                      <p:cBhvr>
                                        <p:cTn id="50" dur="1" fill="hold">
                                          <p:stCondLst>
                                            <p:cond delay="0"/>
                                          </p:stCondLst>
                                        </p:cTn>
                                        <p:tgtEl>
                                          <p:spTgt spid="192"/>
                                        </p:tgtEl>
                                        <p:attrNameLst>
                                          <p:attrName>style.visibility</p:attrName>
                                        </p:attrNameLst>
                                      </p:cBhvr>
                                      <p:to>
                                        <p:strVal val="visible"/>
                                      </p:to>
                                    </p:set>
                                    <p:animEffect transition="in" filter="wheel(1)">
                                      <p:cBhvr>
                                        <p:cTn id="51" dur="250"/>
                                        <p:tgtEl>
                                          <p:spTgt spid="192"/>
                                        </p:tgtEl>
                                      </p:cBhvr>
                                    </p:animEffect>
                                  </p:childTnLst>
                                </p:cTn>
                              </p:par>
                              <p:par>
                                <p:cTn id="52" presetID="23" presetClass="entr" presetSubtype="16" fill="hold" nodeType="withEffect">
                                  <p:stCondLst>
                                    <p:cond delay="4250"/>
                                  </p:stCondLst>
                                  <p:childTnLst>
                                    <p:set>
                                      <p:cBhvr>
                                        <p:cTn id="53" dur="1" fill="hold">
                                          <p:stCondLst>
                                            <p:cond delay="0"/>
                                          </p:stCondLst>
                                        </p:cTn>
                                        <p:tgtEl>
                                          <p:spTgt spid="169"/>
                                        </p:tgtEl>
                                        <p:attrNameLst>
                                          <p:attrName>style.visibility</p:attrName>
                                        </p:attrNameLst>
                                      </p:cBhvr>
                                      <p:to>
                                        <p:strVal val="visible"/>
                                      </p:to>
                                    </p:set>
                                    <p:anim calcmode="lin" valueType="num">
                                      <p:cBhvr>
                                        <p:cTn id="54" dur="500" fill="hold"/>
                                        <p:tgtEl>
                                          <p:spTgt spid="169"/>
                                        </p:tgtEl>
                                        <p:attrNameLst>
                                          <p:attrName>ppt_w</p:attrName>
                                        </p:attrNameLst>
                                      </p:cBhvr>
                                      <p:tavLst>
                                        <p:tav tm="0">
                                          <p:val>
                                            <p:fltVal val="0"/>
                                          </p:val>
                                        </p:tav>
                                        <p:tav tm="100000">
                                          <p:val>
                                            <p:strVal val="#ppt_w"/>
                                          </p:val>
                                        </p:tav>
                                      </p:tavLst>
                                    </p:anim>
                                    <p:anim calcmode="lin" valueType="num">
                                      <p:cBhvr>
                                        <p:cTn id="55" dur="500" fill="hold"/>
                                        <p:tgtEl>
                                          <p:spTgt spid="169"/>
                                        </p:tgtEl>
                                        <p:attrNameLst>
                                          <p:attrName>ppt_h</p:attrName>
                                        </p:attrNameLst>
                                      </p:cBhvr>
                                      <p:tavLst>
                                        <p:tav tm="0">
                                          <p:val>
                                            <p:fltVal val="0"/>
                                          </p:val>
                                        </p:tav>
                                        <p:tav tm="100000">
                                          <p:val>
                                            <p:strVal val="#ppt_h"/>
                                          </p:val>
                                        </p:tav>
                                      </p:tavLst>
                                    </p:anim>
                                  </p:childTnLst>
                                </p:cTn>
                              </p:par>
                              <p:par>
                                <p:cTn id="56" presetID="42" presetClass="path" presetSubtype="0" accel="34000" decel="60000" fill="hold" nodeType="withEffect">
                                  <p:stCondLst>
                                    <p:cond delay="4250"/>
                                  </p:stCondLst>
                                  <p:childTnLst>
                                    <p:animMotion origin="layout" path="M -4.16667E-6 -3.33333E-6 L -4.16667E-6 -0.18009 " pathEditMode="relative" rAng="0" ptsTypes="AA">
                                      <p:cBhvr>
                                        <p:cTn id="57" dur="500" spd="-100000" fill="hold"/>
                                        <p:tgtEl>
                                          <p:spTgt spid="169"/>
                                        </p:tgtEl>
                                        <p:attrNameLst>
                                          <p:attrName>ppt_x</p:attrName>
                                          <p:attrName>ppt_y</p:attrName>
                                        </p:attrNameLst>
                                      </p:cBhvr>
                                      <p:rCtr x="0" y="-9005"/>
                                    </p:animMotion>
                                  </p:childTnLst>
                                </p:cTn>
                              </p:par>
                              <p:par>
                                <p:cTn id="58" presetID="12" presetClass="entr" presetSubtype="1" fill="hold" nodeType="withEffect">
                                  <p:stCondLst>
                                    <p:cond delay="4750"/>
                                  </p:stCondLst>
                                  <p:childTnLst>
                                    <p:set>
                                      <p:cBhvr>
                                        <p:cTn id="59" dur="1" fill="hold">
                                          <p:stCondLst>
                                            <p:cond delay="0"/>
                                          </p:stCondLst>
                                        </p:cTn>
                                        <p:tgtEl>
                                          <p:spTgt spid="172"/>
                                        </p:tgtEl>
                                        <p:attrNameLst>
                                          <p:attrName>style.visibility</p:attrName>
                                        </p:attrNameLst>
                                      </p:cBhvr>
                                      <p:to>
                                        <p:strVal val="visible"/>
                                      </p:to>
                                    </p:set>
                                    <p:anim calcmode="lin" valueType="num">
                                      <p:cBhvr additive="base">
                                        <p:cTn id="60" dur="500"/>
                                        <p:tgtEl>
                                          <p:spTgt spid="172"/>
                                        </p:tgtEl>
                                        <p:attrNameLst>
                                          <p:attrName>ppt_y</p:attrName>
                                        </p:attrNameLst>
                                      </p:cBhvr>
                                      <p:tavLst>
                                        <p:tav tm="0">
                                          <p:val>
                                            <p:strVal val="#ppt_y-#ppt_h*1.125000"/>
                                          </p:val>
                                        </p:tav>
                                        <p:tav tm="100000">
                                          <p:val>
                                            <p:strVal val="#ppt_y"/>
                                          </p:val>
                                        </p:tav>
                                      </p:tavLst>
                                    </p:anim>
                                    <p:animEffect transition="in" filter="wipe(down)">
                                      <p:cBhvr>
                                        <p:cTn id="61" dur="500"/>
                                        <p:tgtEl>
                                          <p:spTgt spid="172"/>
                                        </p:tgtEl>
                                      </p:cBhvr>
                                    </p:animEffect>
                                  </p:childTnLst>
                                </p:cTn>
                              </p:par>
                              <p:par>
                                <p:cTn id="62" presetID="23" presetClass="entr" presetSubtype="16" fill="hold" nodeType="withEffect">
                                  <p:stCondLst>
                                    <p:cond delay="5250"/>
                                  </p:stCondLst>
                                  <p:childTnLst>
                                    <p:set>
                                      <p:cBhvr>
                                        <p:cTn id="63" dur="1" fill="hold">
                                          <p:stCondLst>
                                            <p:cond delay="0"/>
                                          </p:stCondLst>
                                        </p:cTn>
                                        <p:tgtEl>
                                          <p:spTgt spid="193"/>
                                        </p:tgtEl>
                                        <p:attrNameLst>
                                          <p:attrName>style.visibility</p:attrName>
                                        </p:attrNameLst>
                                      </p:cBhvr>
                                      <p:to>
                                        <p:strVal val="visible"/>
                                      </p:to>
                                    </p:set>
                                    <p:anim calcmode="lin" valueType="num">
                                      <p:cBhvr>
                                        <p:cTn id="64" dur="250" fill="hold"/>
                                        <p:tgtEl>
                                          <p:spTgt spid="193"/>
                                        </p:tgtEl>
                                        <p:attrNameLst>
                                          <p:attrName>ppt_w</p:attrName>
                                        </p:attrNameLst>
                                      </p:cBhvr>
                                      <p:tavLst>
                                        <p:tav tm="0">
                                          <p:val>
                                            <p:fltVal val="0"/>
                                          </p:val>
                                        </p:tav>
                                        <p:tav tm="100000">
                                          <p:val>
                                            <p:strVal val="#ppt_w"/>
                                          </p:val>
                                        </p:tav>
                                      </p:tavLst>
                                    </p:anim>
                                    <p:anim calcmode="lin" valueType="num">
                                      <p:cBhvr>
                                        <p:cTn id="65" dur="250" fill="hold"/>
                                        <p:tgtEl>
                                          <p:spTgt spid="193"/>
                                        </p:tgtEl>
                                        <p:attrNameLst>
                                          <p:attrName>ppt_h</p:attrName>
                                        </p:attrNameLst>
                                      </p:cBhvr>
                                      <p:tavLst>
                                        <p:tav tm="0">
                                          <p:val>
                                            <p:fltVal val="0"/>
                                          </p:val>
                                        </p:tav>
                                        <p:tav tm="100000">
                                          <p:val>
                                            <p:strVal val="#ppt_h"/>
                                          </p:val>
                                        </p:tav>
                                      </p:tavLst>
                                    </p:anim>
                                  </p:childTnLst>
                                </p:cTn>
                              </p:par>
                              <p:par>
                                <p:cTn id="66" presetID="6" presetClass="emph" presetSubtype="0" autoRev="1" fill="hold" nodeType="withEffect">
                                  <p:stCondLst>
                                    <p:cond delay="5500"/>
                                  </p:stCondLst>
                                  <p:childTnLst>
                                    <p:animScale>
                                      <p:cBhvr>
                                        <p:cTn id="67" dur="150" fill="hold"/>
                                        <p:tgtEl>
                                          <p:spTgt spid="193"/>
                                        </p:tgtEl>
                                      </p:cBhvr>
                                      <p:by x="110000" y="110000"/>
                                    </p:animScale>
                                  </p:childTnLst>
                                </p:cTn>
                              </p:par>
                              <p:par>
                                <p:cTn id="68" presetID="21" presetClass="entr" presetSubtype="1" fill="hold" grpId="0" nodeType="withEffect">
                                  <p:stCondLst>
                                    <p:cond delay="5600"/>
                                  </p:stCondLst>
                                  <p:childTnLst>
                                    <p:set>
                                      <p:cBhvr>
                                        <p:cTn id="69" dur="1" fill="hold">
                                          <p:stCondLst>
                                            <p:cond delay="0"/>
                                          </p:stCondLst>
                                        </p:cTn>
                                        <p:tgtEl>
                                          <p:spTgt spid="197"/>
                                        </p:tgtEl>
                                        <p:attrNameLst>
                                          <p:attrName>style.visibility</p:attrName>
                                        </p:attrNameLst>
                                      </p:cBhvr>
                                      <p:to>
                                        <p:strVal val="visible"/>
                                      </p:to>
                                    </p:set>
                                    <p:animEffect transition="in" filter="wheel(1)">
                                      <p:cBhvr>
                                        <p:cTn id="70" dur="250"/>
                                        <p:tgtEl>
                                          <p:spTgt spid="197"/>
                                        </p:tgtEl>
                                      </p:cBhvr>
                                    </p:animEffect>
                                  </p:childTnLst>
                                </p:cTn>
                              </p:par>
                              <p:par>
                                <p:cTn id="71" presetID="23" presetClass="entr" presetSubtype="16" fill="hold" nodeType="withEffect">
                                  <p:stCondLst>
                                    <p:cond delay="6000"/>
                                  </p:stCondLst>
                                  <p:childTnLst>
                                    <p:set>
                                      <p:cBhvr>
                                        <p:cTn id="72" dur="1" fill="hold">
                                          <p:stCondLst>
                                            <p:cond delay="0"/>
                                          </p:stCondLst>
                                        </p:cTn>
                                        <p:tgtEl>
                                          <p:spTgt spid="175"/>
                                        </p:tgtEl>
                                        <p:attrNameLst>
                                          <p:attrName>style.visibility</p:attrName>
                                        </p:attrNameLst>
                                      </p:cBhvr>
                                      <p:to>
                                        <p:strVal val="visible"/>
                                      </p:to>
                                    </p:set>
                                    <p:anim calcmode="lin" valueType="num">
                                      <p:cBhvr>
                                        <p:cTn id="73" dur="500" fill="hold"/>
                                        <p:tgtEl>
                                          <p:spTgt spid="175"/>
                                        </p:tgtEl>
                                        <p:attrNameLst>
                                          <p:attrName>ppt_w</p:attrName>
                                        </p:attrNameLst>
                                      </p:cBhvr>
                                      <p:tavLst>
                                        <p:tav tm="0">
                                          <p:val>
                                            <p:fltVal val="0"/>
                                          </p:val>
                                        </p:tav>
                                        <p:tav tm="100000">
                                          <p:val>
                                            <p:strVal val="#ppt_w"/>
                                          </p:val>
                                        </p:tav>
                                      </p:tavLst>
                                    </p:anim>
                                    <p:anim calcmode="lin" valueType="num">
                                      <p:cBhvr>
                                        <p:cTn id="74" dur="500" fill="hold"/>
                                        <p:tgtEl>
                                          <p:spTgt spid="175"/>
                                        </p:tgtEl>
                                        <p:attrNameLst>
                                          <p:attrName>ppt_h</p:attrName>
                                        </p:attrNameLst>
                                      </p:cBhvr>
                                      <p:tavLst>
                                        <p:tav tm="0">
                                          <p:val>
                                            <p:fltVal val="0"/>
                                          </p:val>
                                        </p:tav>
                                        <p:tav tm="100000">
                                          <p:val>
                                            <p:strVal val="#ppt_h"/>
                                          </p:val>
                                        </p:tav>
                                      </p:tavLst>
                                    </p:anim>
                                  </p:childTnLst>
                                </p:cTn>
                              </p:par>
                              <p:par>
                                <p:cTn id="75" presetID="42" presetClass="path" presetSubtype="0" accel="34000" decel="60000" fill="hold" nodeType="withEffect">
                                  <p:stCondLst>
                                    <p:cond delay="6000"/>
                                  </p:stCondLst>
                                  <p:childTnLst>
                                    <p:animMotion origin="layout" path="M -4.16667E-6 -3.33333E-6 L -4.16667E-6 -0.18009 " pathEditMode="relative" rAng="0" ptsTypes="AA">
                                      <p:cBhvr>
                                        <p:cTn id="76" dur="500" spd="-100000" fill="hold"/>
                                        <p:tgtEl>
                                          <p:spTgt spid="175"/>
                                        </p:tgtEl>
                                        <p:attrNameLst>
                                          <p:attrName>ppt_x</p:attrName>
                                          <p:attrName>ppt_y</p:attrName>
                                        </p:attrNameLst>
                                      </p:cBhvr>
                                      <p:rCtr x="0" y="-9005"/>
                                    </p:animMotion>
                                  </p:childTnLst>
                                </p:cTn>
                              </p:par>
                            </p:childTnLst>
                          </p:cTn>
                        </p:par>
                        <p:par>
                          <p:cTn id="77" fill="hold">
                            <p:stCondLst>
                              <p:cond delay="500"/>
                            </p:stCondLst>
                            <p:childTnLst>
                              <p:par>
                                <p:cTn id="78" presetID="12" presetClass="entr" presetSubtype="1" fill="hold" nodeType="afterEffect">
                                  <p:stCondLst>
                                    <p:cond delay="0"/>
                                  </p:stCondLst>
                                  <p:childTnLst>
                                    <p:set>
                                      <p:cBhvr>
                                        <p:cTn id="79" dur="1" fill="hold">
                                          <p:stCondLst>
                                            <p:cond delay="0"/>
                                          </p:stCondLst>
                                        </p:cTn>
                                        <p:tgtEl>
                                          <p:spTgt spid="154"/>
                                        </p:tgtEl>
                                        <p:attrNameLst>
                                          <p:attrName>style.visibility</p:attrName>
                                        </p:attrNameLst>
                                      </p:cBhvr>
                                      <p:to>
                                        <p:strVal val="visible"/>
                                      </p:to>
                                    </p:set>
                                    <p:anim calcmode="lin" valueType="num">
                                      <p:cBhvr additive="base">
                                        <p:cTn id="80" dur="500"/>
                                        <p:tgtEl>
                                          <p:spTgt spid="154"/>
                                        </p:tgtEl>
                                        <p:attrNameLst>
                                          <p:attrName>ppt_y</p:attrName>
                                        </p:attrNameLst>
                                      </p:cBhvr>
                                      <p:tavLst>
                                        <p:tav tm="0">
                                          <p:val>
                                            <p:strVal val="#ppt_y-#ppt_h*1.125000"/>
                                          </p:val>
                                        </p:tav>
                                        <p:tav tm="100000">
                                          <p:val>
                                            <p:strVal val="#ppt_y"/>
                                          </p:val>
                                        </p:tav>
                                      </p:tavLst>
                                    </p:anim>
                                    <p:animEffect transition="in" filter="wipe(down)">
                                      <p:cBhvr>
                                        <p:cTn id="81"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bldLvl="0" animBg="1"/>
      <p:bldP spid="187" grpId="0" bldLvl="0" animBg="1"/>
      <p:bldP spid="192" grpId="0" bldLvl="0" animBg="1"/>
      <p:bldP spid="19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descr="b2c8b8675b674c6f59d69c54427631c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4605" y="-138430"/>
            <a:ext cx="2059305" cy="1437640"/>
          </a:xfrm>
          <a:prstGeom prst="rect">
            <a:avLst/>
          </a:prstGeom>
        </p:spPr>
      </p:pic>
      <p:sp>
        <p:nvSpPr>
          <p:cNvPr id="19" name="文本框 18"/>
          <p:cNvSpPr txBox="1"/>
          <p:nvPr/>
        </p:nvSpPr>
        <p:spPr>
          <a:xfrm>
            <a:off x="8869045" y="1271270"/>
            <a:ext cx="2741295" cy="579120"/>
          </a:xfrm>
          <a:prstGeom prst="rect">
            <a:avLst/>
          </a:prstGeom>
          <a:noFill/>
          <a:effectLst>
            <a:outerShdw blurRad="50800" dist="25400" dir="2700000" algn="tl" rotWithShape="0">
              <a:prstClr val="black">
                <a:alpha val="50000"/>
              </a:prstClr>
            </a:outerShdw>
          </a:effectLst>
        </p:spPr>
        <p:txBody>
          <a:bodyPr wrap="square" rtlCol="0">
            <a:spAutoFit/>
          </a:bodyPr>
          <a:lstStyle/>
          <a:p>
            <a:pPr algn="l"/>
            <a:r>
              <a:rPr lang="en-US" altLang="zh-CN" sz="3200" smtClean="0">
                <a:solidFill>
                  <a:schemeClr val="tx1"/>
                </a:solidFill>
                <a:latin typeface="黑体" panose="02010600030101010101" charset="-122"/>
                <a:ea typeface="黑体" panose="02010600030101010101" charset="-122"/>
                <a:cs typeface="Segoe UI Semibold" panose="020B0702040204020203" pitchFamily="34" charset="0"/>
              </a:rPr>
              <a:t>此处添加标题</a:t>
            </a:r>
          </a:p>
        </p:txBody>
      </p:sp>
      <p:sp>
        <p:nvSpPr>
          <p:cNvPr id="13" name="文本框 12"/>
          <p:cNvSpPr txBox="1"/>
          <p:nvPr/>
        </p:nvSpPr>
        <p:spPr>
          <a:xfrm>
            <a:off x="8761730" y="2461895"/>
            <a:ext cx="2727960" cy="13106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您的内容打在这里，或者通过复制您的文本后，在此框中选择粘贴，并选择只保留文字。您的内容打在这里，或者通过复制您的文本后，在此框中</a:t>
            </a:r>
            <a:r>
              <a:rPr lang="en-US" altLang="zh-CN" sz="1000" smtClean="0">
                <a:latin typeface="黑体" panose="02010600030101010101" charset="-122"/>
                <a:ea typeface="黑体" panose="02010600030101010101" charset="-122"/>
                <a:cs typeface="Segoe UI Semibold" panose="020B0702040204020203" pitchFamily="34" charset="0"/>
                <a:sym typeface="+mn-ea"/>
              </a:rPr>
              <a:t>您的内容打在这里，或者通过复制您的文本后，在此框中选择粘贴，并选择只保留文字。您的内容打在这里，或者通过复制您的文本后，在此框中</a:t>
            </a:r>
            <a:endPar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endParaRPr>
          </a:p>
          <a:p>
            <a:pPr algn="just"/>
            <a:endPar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endParaRPr>
          </a:p>
        </p:txBody>
      </p:sp>
      <p:sp>
        <p:nvSpPr>
          <p:cNvPr id="14" name="文本框 13"/>
          <p:cNvSpPr txBox="1"/>
          <p:nvPr/>
        </p:nvSpPr>
        <p:spPr>
          <a:xfrm>
            <a:off x="8945880" y="1972310"/>
            <a:ext cx="2778125" cy="350520"/>
          </a:xfrm>
          <a:prstGeom prst="rect">
            <a:avLst/>
          </a:prstGeom>
          <a:noFill/>
          <a:effectLst/>
        </p:spPr>
        <p:txBody>
          <a:bodyPr wrap="square" rtlCol="0">
            <a:spAutoFit/>
          </a:bodyPr>
          <a:lstStyle/>
          <a:p>
            <a:pPr algn="just"/>
            <a:r>
              <a:rPr lang="en-US" altLang="zh-CN" sz="1700" b="1" smtClean="0">
                <a:solidFill>
                  <a:srgbClr val="673314"/>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8" name="矩形 17"/>
          <p:cNvSpPr/>
          <p:nvPr/>
        </p:nvSpPr>
        <p:spPr>
          <a:xfrm>
            <a:off x="1518285" y="1397000"/>
            <a:ext cx="3477895" cy="467995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82540" y="1383030"/>
            <a:ext cx="3477895" cy="4679950"/>
          </a:xfrm>
          <a:prstGeom prst="rect">
            <a:avLst/>
          </a:prstGeom>
          <a:blipFill rotWithShape="1">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179830" y="1313180"/>
            <a:ext cx="226695" cy="4753610"/>
          </a:xfrm>
          <a:prstGeom prst="rect">
            <a:avLst/>
          </a:prstGeom>
          <a:solidFill>
            <a:srgbClr val="FEFEA3">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621395" y="2044065"/>
            <a:ext cx="324485"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H="1">
            <a:off x="10188575" y="3814445"/>
            <a:ext cx="1229995" cy="100330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8859520" y="3814445"/>
            <a:ext cx="1229995" cy="1003300"/>
          </a:xfrm>
          <a:prstGeom prst="rect">
            <a:avLst/>
          </a:prstGeom>
          <a:blipFill rotWithShape="1">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945880" y="4985385"/>
            <a:ext cx="2778125" cy="350520"/>
          </a:xfrm>
          <a:prstGeom prst="rect">
            <a:avLst/>
          </a:prstGeom>
          <a:noFill/>
          <a:effectLst/>
        </p:spPr>
        <p:txBody>
          <a:bodyPr wrap="square" rtlCol="0">
            <a:spAutoFit/>
          </a:bodyPr>
          <a:lstStyle/>
          <a:p>
            <a:pPr algn="just"/>
            <a:r>
              <a:rPr lang="en-US" altLang="zh-CN" sz="1700" b="1" smtClean="0">
                <a:solidFill>
                  <a:srgbClr val="673314"/>
                </a:solidFill>
                <a:latin typeface="黑体" panose="02010600030101010101" charset="-122"/>
                <a:ea typeface="黑体" panose="02010600030101010101" charset="-122"/>
                <a:cs typeface="Segoe UI Semibold" panose="020B0702040204020203" pitchFamily="34" charset="0"/>
              </a:rPr>
              <a:t>请在此输入您的文字内容</a:t>
            </a:r>
          </a:p>
        </p:txBody>
      </p:sp>
      <p:sp>
        <p:nvSpPr>
          <p:cNvPr id="10" name="矩形 9"/>
          <p:cNvSpPr/>
          <p:nvPr/>
        </p:nvSpPr>
        <p:spPr>
          <a:xfrm>
            <a:off x="8621395" y="5029200"/>
            <a:ext cx="324485" cy="26289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8761730" y="5419725"/>
            <a:ext cx="2727960" cy="701040"/>
          </a:xfrm>
          <a:prstGeom prst="rect">
            <a:avLst/>
          </a:prstGeom>
          <a:noFill/>
          <a:effectLst/>
        </p:spPr>
        <p:txBody>
          <a:bodyPr wrap="square" rtlCol="0">
            <a:spAutoFit/>
          </a:bodyPr>
          <a:lstStyle/>
          <a:p>
            <a:pPr algn="just"/>
            <a:r>
              <a:rPr lang="en-US" altLang="zh-CN" sz="1000" smtClean="0">
                <a:solidFill>
                  <a:schemeClr val="tx1"/>
                </a:solidFill>
                <a:latin typeface="黑体" panose="02010600030101010101" charset="-122"/>
                <a:ea typeface="黑体" panose="02010600030101010101" charset="-122"/>
                <a:cs typeface="Segoe UI Semibold" panose="020B0702040204020203" pitchFamily="34" charset="0"/>
              </a:rPr>
              <a:t>    </a:t>
            </a:r>
            <a:r>
              <a:rPr lang="en-US" altLang="zh-CN" sz="1000" smtClean="0">
                <a:latin typeface="黑体" panose="02010600030101010101" charset="-122"/>
                <a:ea typeface="黑体" panose="02010600030101010101" charset="-122"/>
                <a:cs typeface="Segoe UI Semibold" panose="020B0702040204020203" pitchFamily="34" charset="0"/>
              </a:rPr>
              <a:t>您的内容打在这里，或者通过复制您的文本后，在此框中选择粘贴，并选择只保留文字。您的内容打在这里，或者通过复制您的文本后，在此框中</a:t>
            </a:r>
          </a:p>
        </p:txBody>
      </p:sp>
      <p:pic>
        <p:nvPicPr>
          <p:cNvPr id="30" name="图片 29"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3820" y="6368415"/>
            <a:ext cx="4097655" cy="521335"/>
          </a:xfrm>
          <a:prstGeom prst="rect">
            <a:avLst/>
          </a:prstGeom>
        </p:spPr>
      </p:pic>
      <p:pic>
        <p:nvPicPr>
          <p:cNvPr id="5" name="图片 4"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12565" y="6368415"/>
            <a:ext cx="4097655" cy="521335"/>
          </a:xfrm>
          <a:prstGeom prst="rect">
            <a:avLst/>
          </a:prstGeom>
        </p:spPr>
      </p:pic>
      <p:pic>
        <p:nvPicPr>
          <p:cNvPr id="15" name="图片 14" descr="c1fe9c395461c1988902afe0e378718c"/>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22920" y="6368415"/>
            <a:ext cx="4097655" cy="521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800"/>
                                        <p:tgtEl>
                                          <p:spTgt spid="19"/>
                                        </p:tgtEl>
                                      </p:cBhvr>
                                    </p:animEffect>
                                    <p:anim calcmode="lin" valueType="num">
                                      <p:cBhvr>
                                        <p:cTn id="8" dur="800" fill="hold"/>
                                        <p:tgtEl>
                                          <p:spTgt spid="19"/>
                                        </p:tgtEl>
                                        <p:attrNameLst>
                                          <p:attrName>ppt_x</p:attrName>
                                        </p:attrNameLst>
                                      </p:cBhvr>
                                      <p:tavLst>
                                        <p:tav tm="0">
                                          <p:val>
                                            <p:strVal val="#ppt_x"/>
                                          </p:val>
                                        </p:tav>
                                        <p:tav tm="100000">
                                          <p:val>
                                            <p:strVal val="#ppt_x"/>
                                          </p:val>
                                        </p:tav>
                                      </p:tavLst>
                                    </p:anim>
                                    <p:anim calcmode="lin" valueType="num">
                                      <p:cBhvr>
                                        <p:cTn id="9" dur="8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800"/>
                                        <p:tgtEl>
                                          <p:spTgt spid="13"/>
                                        </p:tgtEl>
                                      </p:cBhvr>
                                    </p:animEffect>
                                    <p:anim calcmode="lin" valueType="num">
                                      <p:cBhvr>
                                        <p:cTn id="13" dur="800" fill="hold"/>
                                        <p:tgtEl>
                                          <p:spTgt spid="13"/>
                                        </p:tgtEl>
                                        <p:attrNameLst>
                                          <p:attrName>ppt_x</p:attrName>
                                        </p:attrNameLst>
                                      </p:cBhvr>
                                      <p:tavLst>
                                        <p:tav tm="0">
                                          <p:val>
                                            <p:strVal val="#ppt_x"/>
                                          </p:val>
                                        </p:tav>
                                        <p:tav tm="100000">
                                          <p:val>
                                            <p:strVal val="#ppt_x"/>
                                          </p:val>
                                        </p:tav>
                                      </p:tavLst>
                                    </p:anim>
                                    <p:anim calcmode="lin" valueType="num">
                                      <p:cBhvr>
                                        <p:cTn id="14" dur="8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800"/>
                                        <p:tgtEl>
                                          <p:spTgt spid="14"/>
                                        </p:tgtEl>
                                      </p:cBhvr>
                                    </p:animEffect>
                                    <p:anim calcmode="lin" valueType="num">
                                      <p:cBhvr>
                                        <p:cTn id="18" dur="800" fill="hold"/>
                                        <p:tgtEl>
                                          <p:spTgt spid="14"/>
                                        </p:tgtEl>
                                        <p:attrNameLst>
                                          <p:attrName>ppt_x</p:attrName>
                                        </p:attrNameLst>
                                      </p:cBhvr>
                                      <p:tavLst>
                                        <p:tav tm="0">
                                          <p:val>
                                            <p:strVal val="#ppt_x"/>
                                          </p:val>
                                        </p:tav>
                                        <p:tav tm="100000">
                                          <p:val>
                                            <p:strVal val="#ppt_x"/>
                                          </p:val>
                                        </p:tav>
                                      </p:tavLst>
                                    </p:anim>
                                    <p:anim calcmode="lin" valueType="num">
                                      <p:cBhvr>
                                        <p:cTn id="19" dur="800" fill="hold"/>
                                        <p:tgtEl>
                                          <p:spTgt spid="1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800"/>
                                        <p:tgtEl>
                                          <p:spTgt spid="9"/>
                                        </p:tgtEl>
                                      </p:cBhvr>
                                    </p:animEffect>
                                    <p:anim calcmode="lin" valueType="num">
                                      <p:cBhvr>
                                        <p:cTn id="23" dur="800" fill="hold"/>
                                        <p:tgtEl>
                                          <p:spTgt spid="9"/>
                                        </p:tgtEl>
                                        <p:attrNameLst>
                                          <p:attrName>ppt_x</p:attrName>
                                        </p:attrNameLst>
                                      </p:cBhvr>
                                      <p:tavLst>
                                        <p:tav tm="0">
                                          <p:val>
                                            <p:strVal val="#ppt_x"/>
                                          </p:val>
                                        </p:tav>
                                        <p:tav tm="100000">
                                          <p:val>
                                            <p:strVal val="#ppt_x"/>
                                          </p:val>
                                        </p:tav>
                                      </p:tavLst>
                                    </p:anim>
                                    <p:anim calcmode="lin" valueType="num">
                                      <p:cBhvr>
                                        <p:cTn id="24" dur="8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800"/>
                                        <p:tgtEl>
                                          <p:spTgt spid="12"/>
                                        </p:tgtEl>
                                      </p:cBhvr>
                                    </p:animEffect>
                                    <p:anim calcmode="lin" valueType="num">
                                      <p:cBhvr>
                                        <p:cTn id="28" dur="800" fill="hold"/>
                                        <p:tgtEl>
                                          <p:spTgt spid="12"/>
                                        </p:tgtEl>
                                        <p:attrNameLst>
                                          <p:attrName>ppt_x</p:attrName>
                                        </p:attrNameLst>
                                      </p:cBhvr>
                                      <p:tavLst>
                                        <p:tav tm="0">
                                          <p:val>
                                            <p:strVal val="#ppt_x"/>
                                          </p:val>
                                        </p:tav>
                                        <p:tav tm="100000">
                                          <p:val>
                                            <p:strVal val="#ppt_x"/>
                                          </p:val>
                                        </p:tav>
                                      </p:tavLst>
                                    </p:anim>
                                    <p:anim calcmode="lin" valueType="num">
                                      <p:cBhvr>
                                        <p:cTn id="29" dur="8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4" grpId="0" bldLvl="0" animBg="1"/>
      <p:bldP spid="9" grpId="0" bldLvl="0" animBg="1"/>
      <p:bldP spid="12"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2373</Words>
  <Application>Microsoft Office PowerPoint</Application>
  <PresentationFormat>自定义</PresentationFormat>
  <Paragraphs>193</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中华美食</dc:title>
  <dc:creator>第一PPT</dc:creator>
  <cp:keywords>www.1ppt.com</cp:keywords>
  <cp:lastModifiedBy>Windows User</cp:lastModifiedBy>
  <cp:revision>20</cp:revision>
  <dcterms:created xsi:type="dcterms:W3CDTF">2017-01-31T07:48:00Z</dcterms:created>
  <dcterms:modified xsi:type="dcterms:W3CDTF">2019-04-20T09:32:59Z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