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2.xml" ContentType="application/vnd.openxmlformats-officedocument.presentationml.notesSlide+xml"/>
  <Override PartName="/ppt/charts/chart4.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76" r:id="rId1"/>
    <p:sldMasterId id="2147484011" r:id="rId2"/>
  </p:sldMasterIdLst>
  <p:notesMasterIdLst>
    <p:notesMasterId r:id="rId27"/>
  </p:notesMasterIdLst>
  <p:handoutMasterIdLst>
    <p:handoutMasterId r:id="rId28"/>
  </p:handoutMasterIdLst>
  <p:sldIdLst>
    <p:sldId id="3566" r:id="rId3"/>
    <p:sldId id="3533" r:id="rId4"/>
    <p:sldId id="3572" r:id="rId5"/>
    <p:sldId id="3556" r:id="rId6"/>
    <p:sldId id="3558" r:id="rId7"/>
    <p:sldId id="3543" r:id="rId8"/>
    <p:sldId id="3546" r:id="rId9"/>
    <p:sldId id="3547" r:id="rId10"/>
    <p:sldId id="3573" r:id="rId11"/>
    <p:sldId id="3552" r:id="rId12"/>
    <p:sldId id="3541" r:id="rId13"/>
    <p:sldId id="3542" r:id="rId14"/>
    <p:sldId id="3574" r:id="rId15"/>
    <p:sldId id="3544" r:id="rId16"/>
    <p:sldId id="3559" r:id="rId17"/>
    <p:sldId id="3560" r:id="rId18"/>
    <p:sldId id="3545" r:id="rId19"/>
    <p:sldId id="3575" r:id="rId20"/>
    <p:sldId id="3548" r:id="rId21"/>
    <p:sldId id="3549" r:id="rId22"/>
    <p:sldId id="3550" r:id="rId23"/>
    <p:sldId id="3551" r:id="rId24"/>
    <p:sldId id="3571" r:id="rId25"/>
    <p:sldId id="3576"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B50F"/>
    <a:srgbClr val="DA240F"/>
    <a:srgbClr val="F9AA1A"/>
    <a:srgbClr val="D1D2D6"/>
    <a:srgbClr val="C00000"/>
    <a:srgbClr val="0085D7"/>
    <a:srgbClr val="F2F2F2"/>
    <a:srgbClr val="1D6DC2"/>
    <a:srgbClr val="08B689"/>
    <a:srgbClr val="09B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63" autoAdjust="0"/>
    <p:restoredTop sz="96340" autoAdjust="0"/>
  </p:normalViewPr>
  <p:slideViewPr>
    <p:cSldViewPr>
      <p:cViewPr varScale="1">
        <p:scale>
          <a:sx n="56" d="100"/>
          <a:sy n="56" d="100"/>
        </p:scale>
        <p:origin x="-90" y="-1458"/>
      </p:cViewPr>
      <p:guideLst>
        <p:guide orient="horz" pos="328"/>
        <p:guide orient="horz" pos="4183"/>
        <p:guide pos="4050"/>
        <p:guide pos="7588"/>
        <p:guide pos="1350"/>
      </p:guideLst>
    </p:cSldViewPr>
  </p:slideViewPr>
  <p:outlineViewPr>
    <p:cViewPr>
      <p:scale>
        <a:sx n="100" d="100"/>
        <a:sy n="100" d="100"/>
      </p:scale>
      <p:origin x="0" y="0"/>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3179-456C-86E5-609D1BAB070F}"/>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3179-456C-86E5-609D1BAB070F}"/>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3179-456C-86E5-609D1BAB070F}"/>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3179-456C-86E5-609D1BAB070F}"/>
              </c:ext>
            </c:extLst>
          </c:dPt>
          <c:val>
            <c:numRef>
              <c:f>Sheet1!$B$2:$B$5</c:f>
              <c:numCache>
                <c:formatCode>General</c:formatCode>
                <c:ptCount val="4"/>
                <c:pt idx="0">
                  <c:v>4.3</c:v>
                </c:pt>
                <c:pt idx="1">
                  <c:v>5.6</c:v>
                </c:pt>
                <c:pt idx="2">
                  <c:v>3.8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 xmlns:c16="http://schemas.microsoft.com/office/drawing/2014/chart" uri="{C3380CC4-5D6E-409C-BE32-E72D297353CC}">
              <c16:uniqueId val="{00000008-3179-456C-86E5-609D1BAB070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0BDC-4AD8-AE02-3A3758CDABD5}"/>
              </c:ext>
            </c:extLst>
          </c:dPt>
          <c:dPt>
            <c:idx val="1"/>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3-0BDC-4AD8-AE02-3A3758CDABD5}"/>
              </c:ext>
            </c:extLst>
          </c:dPt>
          <c:dPt>
            <c:idx val="2"/>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5-0BDC-4AD8-AE02-3A3758CDABD5}"/>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0BDC-4AD8-AE02-3A3758CDABD5}"/>
              </c:ext>
            </c:extLst>
          </c:dPt>
          <c:val>
            <c:numRef>
              <c:f>Sheet1!$B$2:$B$5</c:f>
              <c:numCache>
                <c:formatCode>General</c:formatCode>
                <c:ptCount val="4"/>
                <c:pt idx="0">
                  <c:v>5.5</c:v>
                </c:pt>
                <c:pt idx="1">
                  <c:v>3.3</c:v>
                </c:pt>
                <c:pt idx="2">
                  <c:v>3.8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 xmlns:c16="http://schemas.microsoft.com/office/drawing/2014/chart" uri="{C3380CC4-5D6E-409C-BE32-E72D297353CC}">
              <c16:uniqueId val="{00000008-0BDC-4AD8-AE02-3A3758CDABD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33BC-4413-8383-5582399892DF}"/>
              </c:ext>
            </c:extLst>
          </c:dPt>
          <c:dPt>
            <c:idx val="1"/>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3-33BC-4413-8383-5582399892DF}"/>
              </c:ext>
            </c:extLst>
          </c:dPt>
          <c:dPt>
            <c:idx val="2"/>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5-33BC-4413-8383-5582399892DF}"/>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33BC-4413-8383-5582399892DF}"/>
              </c:ext>
            </c:extLst>
          </c:dPt>
          <c:val>
            <c:numRef>
              <c:f>Sheet1!$B$2:$B$5</c:f>
              <c:numCache>
                <c:formatCode>General</c:formatCode>
                <c:ptCount val="4"/>
                <c:pt idx="0">
                  <c:v>3.3</c:v>
                </c:pt>
                <c:pt idx="1">
                  <c:v>4.8</c:v>
                </c:pt>
                <c:pt idx="2">
                  <c:v>3.8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 xmlns:c16="http://schemas.microsoft.com/office/drawing/2014/chart" uri="{C3380CC4-5D6E-409C-BE32-E72D297353CC}">
              <c16:uniqueId val="{00000008-33BC-4413-8383-5582399892D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solidFill>
                <a:schemeClr val="bg1"/>
              </a:solidFill>
            </a:ln>
          </c:spPr>
          <c:invertIfNegative val="0"/>
          <c:dLbls>
            <c:dLbl>
              <c:idx val="0"/>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299A-4576-876B-2B31F52F0C04}"/>
                </c:ext>
              </c:extLst>
            </c:dLbl>
            <c:dLbl>
              <c:idx val="1"/>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99A-4576-876B-2B31F52F0C04}"/>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val>
            <c:numRef>
              <c:f>Sheet1!$B$2</c:f>
              <c:numCache>
                <c:formatCode>General</c:formatCode>
                <c:ptCount val="1"/>
                <c:pt idx="0">
                  <c:v>100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2-299A-4576-876B-2B31F52F0C04}"/>
            </c:ext>
          </c:extLst>
        </c:ser>
        <c:ser>
          <c:idx val="1"/>
          <c:order val="1"/>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trendline>
            <c:trendlineType val="linear"/>
            <c:dispRSqr val="0"/>
            <c:dispEq val="0"/>
          </c:trendline>
          <c:val>
            <c:numRef>
              <c:f>Sheet1!$C$2</c:f>
              <c:numCache>
                <c:formatCode>General</c:formatCode>
                <c:ptCount val="1"/>
                <c:pt idx="0">
                  <c:v>90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3-299A-4576-876B-2B31F52F0C04}"/>
            </c:ext>
          </c:extLst>
        </c:ser>
        <c:ser>
          <c:idx val="2"/>
          <c:order val="2"/>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Sheet1!$D$2</c:f>
              <c:numCache>
                <c:formatCode>General</c:formatCode>
                <c:ptCount val="1"/>
                <c:pt idx="0">
                  <c:v>70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4-299A-4576-876B-2B31F52F0C04}"/>
            </c:ext>
          </c:extLst>
        </c:ser>
        <c:ser>
          <c:idx val="3"/>
          <c:order val="3"/>
          <c:spPr>
            <a:scene3d>
              <a:camera prst="orthographicFront"/>
              <a:lightRig rig="threePt" dir="t"/>
            </a:scene3d>
            <a:sp3d/>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Sheet1!$E$2</c:f>
              <c:numCache>
                <c:formatCode>General</c:formatCode>
                <c:ptCount val="1"/>
                <c:pt idx="0">
                  <c:v>50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32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5-299A-4576-876B-2B31F52F0C04}"/>
            </c:ext>
          </c:extLst>
        </c:ser>
        <c:ser>
          <c:idx val="4"/>
          <c:order val="4"/>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Sheet1!$F$2</c:f>
              <c:numCache>
                <c:formatCode>General</c:formatCode>
                <c:ptCount val="1"/>
                <c:pt idx="0">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Sheet1!$F$1</c15:sqref>
                        </c15:formulaRef>
                      </c:ext>
                    </c:extLst>
                    <c:strCache>
                      <c:ptCount val="1"/>
                      <c:pt idx="0">
                        <c:v>Series 322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 xmlns:c16="http://schemas.microsoft.com/office/drawing/2014/chart" uri="{C3380CC4-5D6E-409C-BE32-E72D297353CC}">
              <c16:uniqueId val="{00000006-299A-4576-876B-2B31F52F0C04}"/>
            </c:ext>
          </c:extLst>
        </c:ser>
        <c:dLbls>
          <c:showLegendKey val="0"/>
          <c:showVal val="0"/>
          <c:showCatName val="0"/>
          <c:showSerName val="0"/>
          <c:showPercent val="0"/>
          <c:showBubbleSize val="0"/>
        </c:dLbls>
        <c:gapWidth val="178"/>
        <c:overlap val="-15"/>
        <c:axId val="322829312"/>
        <c:axId val="325860352"/>
      </c:barChart>
      <c:dateAx>
        <c:axId val="322829312"/>
        <c:scaling>
          <c:orientation val="minMax"/>
        </c:scaling>
        <c:delete val="0"/>
        <c:axPos val="b"/>
        <c:numFmt formatCode="General" sourceLinked="0"/>
        <c:majorTickMark val="out"/>
        <c:minorTickMark val="none"/>
        <c:tickLblPos val="nextTo"/>
        <c:spPr>
          <a:noFill/>
        </c:spPr>
        <c:crossAx val="325860352"/>
        <c:crosses val="autoZero"/>
        <c:auto val="0"/>
        <c:lblOffset val="100"/>
        <c:baseTimeUnit val="days"/>
      </c:dateAx>
      <c:valAx>
        <c:axId val="325860352"/>
        <c:scaling>
          <c:orientation val="minMax"/>
        </c:scaling>
        <c:delete val="1"/>
        <c:axPos val="l"/>
        <c:majorGridlines>
          <c:spPr>
            <a:ln w="22225">
              <a:solidFill>
                <a:prstClr val="white">
                  <a:lumMod val="85000"/>
                  <a:alpha val="48000"/>
                </a:prstClr>
              </a:solidFill>
              <a:prstDash val="sysDot"/>
            </a:ln>
          </c:spPr>
        </c:majorGridlines>
        <c:numFmt formatCode="General" sourceLinked="0"/>
        <c:majorTickMark val="cross"/>
        <c:minorTickMark val="out"/>
        <c:tickLblPos val="high"/>
        <c:crossAx val="322829312"/>
        <c:crossesAt val="2014"/>
        <c:crossBetween val="between"/>
      </c:valAx>
    </c:plotArea>
    <c:plotVisOnly val="1"/>
    <c:dispBlanksAs val="gap"/>
    <c:showDLblsOverMax val="0"/>
  </c:chart>
  <c:txPr>
    <a:bodyPr/>
    <a:lstStyle/>
    <a:p>
      <a:pPr>
        <a:defRPr sz="1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2019/4/16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2019/4/16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F6D025-F0D8-4CCB-9EAE-409D2B32A14B}" type="slidenum">
              <a:rPr lang="zh-CN" altLang="en-US" smtClean="0"/>
              <a:t>1</a:t>
            </a:fld>
            <a:endParaRPr lang="zh-CN" altLang="en-US"/>
          </a:p>
        </p:txBody>
      </p:sp>
    </p:spTree>
    <p:extLst>
      <p:ext uri="{BB962C8B-B14F-4D97-AF65-F5344CB8AC3E}">
        <p14:creationId xmlns:p14="http://schemas.microsoft.com/office/powerpoint/2010/main" val="1993202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780194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498753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815392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30037442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110378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909521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792310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8321466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3003744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32330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30037442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0314746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17740618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22</a:t>
            </a:fld>
            <a:endParaRPr lang="en-GB"/>
          </a:p>
        </p:txBody>
      </p:sp>
    </p:spTree>
    <p:extLst>
      <p:ext uri="{BB962C8B-B14F-4D97-AF65-F5344CB8AC3E}">
        <p14:creationId xmlns:p14="http://schemas.microsoft.com/office/powerpoint/2010/main" val="19662584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F6D025-F0D8-4CCB-9EAE-409D2B32A14B}" type="slidenum">
              <a:rPr lang="zh-CN" altLang="en-US" smtClean="0"/>
              <a:t>23</a:t>
            </a:fld>
            <a:endParaRPr lang="zh-CN" altLang="en-US"/>
          </a:p>
        </p:txBody>
      </p:sp>
    </p:spTree>
    <p:extLst>
      <p:ext uri="{BB962C8B-B14F-4D97-AF65-F5344CB8AC3E}">
        <p14:creationId xmlns:p14="http://schemas.microsoft.com/office/powerpoint/2010/main" val="284083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3003744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2617549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 name="灯片编号占位符 3"/>
          <p:cNvSpPr>
            <a:spLocks noGrp="1"/>
          </p:cNvSpPr>
          <p:nvPr>
            <p:ph type="sldNum" sz="quarter" idx="5"/>
          </p:nvPr>
        </p:nvSpPr>
        <p:spPr/>
        <p:txBody>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fld id="{D5D84C86-7404-497C-BCB5-4003B0F51D3E}" type="slidenum">
              <a:rPr lang="zh-CN" altLang="en-US" sz="1200"/>
              <a:pPr eaLnBrk="1" hangingPunct="1"/>
              <a:t>5</a:t>
            </a:fld>
            <a:endParaRPr lang="zh-CN" altLang="en-US" sz="1200"/>
          </a:p>
        </p:txBody>
      </p:sp>
    </p:spTree>
    <p:extLst>
      <p:ext uri="{BB962C8B-B14F-4D97-AF65-F5344CB8AC3E}">
        <p14:creationId xmlns:p14="http://schemas.microsoft.com/office/powerpoint/2010/main" val="497563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160617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665181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8</a:t>
            </a:fld>
            <a:endParaRPr lang="en-GB"/>
          </a:p>
        </p:txBody>
      </p:sp>
    </p:spTree>
    <p:extLst>
      <p:ext uri="{BB962C8B-B14F-4D97-AF65-F5344CB8AC3E}">
        <p14:creationId xmlns:p14="http://schemas.microsoft.com/office/powerpoint/2010/main" val="2553412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3003744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187113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3434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30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9940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404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3544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5" name="矩形 4"/>
          <p:cNvSpPr/>
          <p:nvPr userDrawn="1"/>
        </p:nvSpPr>
        <p:spPr>
          <a:xfrm>
            <a:off x="3117006" y="163969"/>
            <a:ext cx="9741744"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 name="矩形 5"/>
          <p:cNvSpPr/>
          <p:nvPr userDrawn="1"/>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7" name="矩形 6"/>
          <p:cNvSpPr/>
          <p:nvPr userDrawn="1"/>
        </p:nvSpPr>
        <p:spPr>
          <a:xfrm>
            <a:off x="287968" y="163969"/>
            <a:ext cx="67673" cy="5973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Tree>
    <p:extLst>
      <p:ext uri="{BB962C8B-B14F-4D97-AF65-F5344CB8AC3E}">
        <p14:creationId xmlns:p14="http://schemas.microsoft.com/office/powerpoint/2010/main" val="36066949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42938" y="288925"/>
            <a:ext cx="11572875" cy="1206500"/>
          </a:xfrm>
          <a:prstGeom prst="rect">
            <a:avLst/>
          </a:prstGeom>
        </p:spPr>
        <p:txBody>
          <a:bodyPr/>
          <a:lstStyle/>
          <a:p>
            <a:r>
              <a:rPr lang="zh-CN" altLang="en-US" smtClean="0"/>
              <a:t>单击此处编辑母版标题样式</a:t>
            </a:r>
            <a:endParaRPr lang="zh-CN" altLang="en-US"/>
          </a:p>
        </p:txBody>
      </p:sp>
      <p:sp>
        <p:nvSpPr>
          <p:cNvPr id="3" name="矩形 2"/>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7693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2004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965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6360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78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557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0374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931633"/>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23"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2019/4/16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804168487"/>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3.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96927" y="2032149"/>
            <a:ext cx="8280919" cy="7592690"/>
          </a:xfrm>
          <a:prstGeom prst="rect">
            <a:avLst/>
          </a:prstGeom>
        </p:spPr>
      </p:pic>
      <p:sp>
        <p:nvSpPr>
          <p:cNvPr id="9" name="TextBox 5"/>
          <p:cNvSpPr txBox="1">
            <a:spLocks noChangeArrowheads="1"/>
          </p:cNvSpPr>
          <p:nvPr/>
        </p:nvSpPr>
        <p:spPr bwMode="auto">
          <a:xfrm>
            <a:off x="2973418" y="2125520"/>
            <a:ext cx="6911914" cy="6987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1400" noProof="1">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da-DK" altLang="id-ID"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6"/>
          <p:cNvSpPr txBox="1">
            <a:spLocks noChangeArrowheads="1"/>
          </p:cNvSpPr>
          <p:nvPr/>
        </p:nvSpPr>
        <p:spPr bwMode="auto">
          <a:xfrm>
            <a:off x="1676847" y="705765"/>
            <a:ext cx="9881903" cy="1600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8000" kern="2000" dirty="0" smtClean="0">
                <a:solidFill>
                  <a:srgbClr val="79B50F"/>
                </a:solidFill>
                <a:latin typeface="方正正大黑简体" panose="02000000000000000000" pitchFamily="2" charset="-122"/>
                <a:ea typeface="方正正大黑简体" panose="02000000000000000000" pitchFamily="2" charset="-122"/>
                <a:cs typeface="+mn-ea"/>
                <a:sym typeface="Arial" panose="020B0604020202020204" pitchFamily="34" charset="0"/>
              </a:rPr>
              <a:t>儿童教育成长</a:t>
            </a:r>
            <a:r>
              <a:rPr lang="en-US" altLang="zh-CN" sz="8000" kern="2000" dirty="0" smtClean="0">
                <a:solidFill>
                  <a:srgbClr val="79B50F"/>
                </a:solidFill>
                <a:latin typeface="方正正大黑简体" panose="02000000000000000000" pitchFamily="2" charset="-122"/>
                <a:ea typeface="方正正大黑简体" panose="02000000000000000000" pitchFamily="2" charset="-122"/>
                <a:cs typeface="+mn-ea"/>
                <a:sym typeface="Arial" panose="020B0604020202020204" pitchFamily="34" charset="0"/>
              </a:rPr>
              <a:t>PPT</a:t>
            </a:r>
            <a:endParaRPr lang="zh-CN" altLang="en-US" sz="8000" kern="2000" dirty="0">
              <a:solidFill>
                <a:srgbClr val="79B50F"/>
              </a:solidFill>
              <a:latin typeface="方正正大黑简体" panose="02000000000000000000" pitchFamily="2" charset="-122"/>
              <a:ea typeface="方正正大黑简体" panose="02000000000000000000" pitchFamily="2" charset="-122"/>
              <a:cs typeface="+mn-ea"/>
              <a:sym typeface="Arial" panose="020B0604020202020204" pitchFamily="34" charset="0"/>
            </a:endParaRPr>
          </a:p>
        </p:txBody>
      </p:sp>
      <p:sp>
        <p:nvSpPr>
          <p:cNvPr id="14" name="TextBox 18"/>
          <p:cNvSpPr txBox="1"/>
          <p:nvPr/>
        </p:nvSpPr>
        <p:spPr>
          <a:xfrm>
            <a:off x="4999565" y="2741977"/>
            <a:ext cx="2581938" cy="472630"/>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8763385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500"/>
                            </p:stCondLst>
                            <p:childTnLst>
                              <p:par>
                                <p:cTn id="13" presetID="8" presetClass="emph" presetSubtype="0" fill="hold" nodeType="afterEffect">
                                  <p:stCondLst>
                                    <p:cond delay="0"/>
                                  </p:stCondLst>
                                  <p:childTnLst>
                                    <p:animRot by="21600000">
                                      <p:cBhvr>
                                        <p:cTn id="14" dur="2000" fill="hold"/>
                                        <p:tgtEl>
                                          <p:spTgt spid="2"/>
                                        </p:tgtEl>
                                        <p:attrNameLst>
                                          <p:attrName>r</p:attrName>
                                        </p:attrNameLst>
                                      </p:cBhvr>
                                    </p:animRot>
                                  </p:childTnLst>
                                </p:cTn>
                              </p:par>
                            </p:childTnLst>
                          </p:cTn>
                        </p:par>
                        <p:par>
                          <p:cTn id="15" fill="hold">
                            <p:stCondLst>
                              <p:cond delay="2500"/>
                            </p:stCondLst>
                            <p:childTnLst>
                              <p:par>
                                <p:cTn id="16" presetID="2" presetClass="entr" presetSubtype="4"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2"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53" presetClass="entr" presetSubtype="16"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4294967295"/>
          </p:nvPr>
        </p:nvSpPr>
        <p:spPr>
          <a:xfrm>
            <a:off x="0" y="2741613"/>
            <a:ext cx="1957388" cy="431800"/>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 Placeholder 17"/>
          <p:cNvSpPr>
            <a:spLocks noGrp="1"/>
          </p:cNvSpPr>
          <p:nvPr>
            <p:ph type="body" sz="quarter" idx="4294967295"/>
          </p:nvPr>
        </p:nvSpPr>
        <p:spPr>
          <a:xfrm>
            <a:off x="0" y="4756150"/>
            <a:ext cx="1957388" cy="430213"/>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Text Placeholder 12"/>
          <p:cNvSpPr>
            <a:spLocks noGrp="1"/>
          </p:cNvSpPr>
          <p:nvPr>
            <p:ph type="body" sz="quarter" idx="4294967295"/>
          </p:nvPr>
        </p:nvSpPr>
        <p:spPr>
          <a:xfrm>
            <a:off x="10895013" y="4022725"/>
            <a:ext cx="1963737" cy="430213"/>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4842453" y="2347790"/>
            <a:ext cx="3743604" cy="3704526"/>
            <a:chOff x="9988635" y="4910465"/>
            <a:chExt cx="5069416" cy="5016501"/>
          </a:xfrm>
        </p:grpSpPr>
        <p:sp>
          <p:nvSpPr>
            <p:cNvPr id="4" name="Freeform 3"/>
            <p:cNvSpPr>
              <a:spLocks/>
            </p:cNvSpPr>
            <p:nvPr/>
          </p:nvSpPr>
          <p:spPr bwMode="auto">
            <a:xfrm>
              <a:off x="10483935" y="4910465"/>
              <a:ext cx="3297767" cy="3388784"/>
            </a:xfrm>
            <a:custGeom>
              <a:avLst/>
              <a:gdLst>
                <a:gd name="T0" fmla="*/ 547 w 1071"/>
                <a:gd name="T1" fmla="*/ 0 h 1101"/>
                <a:gd name="T2" fmla="*/ 0 w 1071"/>
                <a:gd name="T3" fmla="*/ 547 h 1101"/>
                <a:gd name="T4" fmla="*/ 263 w 1071"/>
                <a:gd name="T5" fmla="*/ 1015 h 1101"/>
                <a:gd name="T6" fmla="*/ 213 w 1071"/>
                <a:gd name="T7" fmla="*/ 1101 h 1101"/>
                <a:gd name="T8" fmla="*/ 604 w 1071"/>
                <a:gd name="T9" fmla="*/ 1101 h 1101"/>
                <a:gd name="T10" fmla="*/ 409 w 1071"/>
                <a:gd name="T11" fmla="*/ 762 h 1101"/>
                <a:gd name="T12" fmla="*/ 359 w 1071"/>
                <a:gd name="T13" fmla="*/ 847 h 1101"/>
                <a:gd name="T14" fmla="*/ 193 w 1071"/>
                <a:gd name="T15" fmla="*/ 547 h 1101"/>
                <a:gd name="T16" fmla="*/ 547 w 1071"/>
                <a:gd name="T17" fmla="*/ 194 h 1101"/>
                <a:gd name="T18" fmla="*/ 859 w 1071"/>
                <a:gd name="T19" fmla="*/ 381 h 1101"/>
                <a:gd name="T20" fmla="*/ 938 w 1071"/>
                <a:gd name="T21" fmla="*/ 375 h 1101"/>
                <a:gd name="T22" fmla="*/ 1071 w 1071"/>
                <a:gd name="T23" fmla="*/ 390 h 1101"/>
                <a:gd name="T24" fmla="*/ 547 w 1071"/>
                <a:gd name="T25" fmla="*/ 0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1" h="1101">
                  <a:moveTo>
                    <a:pt x="547" y="0"/>
                  </a:moveTo>
                  <a:cubicBezTo>
                    <a:pt x="245" y="0"/>
                    <a:pt x="0" y="245"/>
                    <a:pt x="0" y="547"/>
                  </a:cubicBezTo>
                  <a:cubicBezTo>
                    <a:pt x="0" y="745"/>
                    <a:pt x="105" y="919"/>
                    <a:pt x="263" y="1015"/>
                  </a:cubicBezTo>
                  <a:cubicBezTo>
                    <a:pt x="213" y="1101"/>
                    <a:pt x="213" y="1101"/>
                    <a:pt x="213" y="1101"/>
                  </a:cubicBezTo>
                  <a:cubicBezTo>
                    <a:pt x="604" y="1101"/>
                    <a:pt x="604" y="1101"/>
                    <a:pt x="604" y="1101"/>
                  </a:cubicBezTo>
                  <a:cubicBezTo>
                    <a:pt x="409" y="762"/>
                    <a:pt x="409" y="762"/>
                    <a:pt x="409" y="762"/>
                  </a:cubicBezTo>
                  <a:cubicBezTo>
                    <a:pt x="359" y="847"/>
                    <a:pt x="359" y="847"/>
                    <a:pt x="359" y="847"/>
                  </a:cubicBezTo>
                  <a:cubicBezTo>
                    <a:pt x="260" y="785"/>
                    <a:pt x="193" y="674"/>
                    <a:pt x="193" y="547"/>
                  </a:cubicBezTo>
                  <a:cubicBezTo>
                    <a:pt x="193" y="352"/>
                    <a:pt x="352" y="194"/>
                    <a:pt x="547" y="194"/>
                  </a:cubicBezTo>
                  <a:cubicBezTo>
                    <a:pt x="682" y="194"/>
                    <a:pt x="799" y="269"/>
                    <a:pt x="859" y="381"/>
                  </a:cubicBezTo>
                  <a:cubicBezTo>
                    <a:pt x="885" y="377"/>
                    <a:pt x="911" y="375"/>
                    <a:pt x="938" y="375"/>
                  </a:cubicBezTo>
                  <a:cubicBezTo>
                    <a:pt x="984" y="375"/>
                    <a:pt x="1029" y="380"/>
                    <a:pt x="1071" y="390"/>
                  </a:cubicBezTo>
                  <a:cubicBezTo>
                    <a:pt x="1004" y="165"/>
                    <a:pt x="795" y="0"/>
                    <a:pt x="547"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11777218" y="6144481"/>
              <a:ext cx="3280833" cy="3412067"/>
            </a:xfrm>
            <a:custGeom>
              <a:avLst/>
              <a:gdLst>
                <a:gd name="T0" fmla="*/ 518 w 1065"/>
                <a:gd name="T1" fmla="*/ 14 h 1108"/>
                <a:gd name="T2" fmla="*/ 245 w 1065"/>
                <a:gd name="T3" fmla="*/ 87 h 1108"/>
                <a:gd name="T4" fmla="*/ 195 w 1065"/>
                <a:gd name="T5" fmla="*/ 0 h 1108"/>
                <a:gd name="T6" fmla="*/ 0 w 1065"/>
                <a:gd name="T7" fmla="*/ 339 h 1108"/>
                <a:gd name="T8" fmla="*/ 391 w 1065"/>
                <a:gd name="T9" fmla="*/ 339 h 1108"/>
                <a:gd name="T10" fmla="*/ 342 w 1065"/>
                <a:gd name="T11" fmla="*/ 254 h 1108"/>
                <a:gd name="T12" fmla="*/ 518 w 1065"/>
                <a:gd name="T13" fmla="*/ 208 h 1108"/>
                <a:gd name="T14" fmla="*/ 872 w 1065"/>
                <a:gd name="T15" fmla="*/ 561 h 1108"/>
                <a:gd name="T16" fmla="*/ 518 w 1065"/>
                <a:gd name="T17" fmla="*/ 915 h 1108"/>
                <a:gd name="T18" fmla="*/ 505 w 1065"/>
                <a:gd name="T19" fmla="*/ 915 h 1108"/>
                <a:gd name="T20" fmla="*/ 385 w 1065"/>
                <a:gd name="T21" fmla="*/ 1092 h 1108"/>
                <a:gd name="T22" fmla="*/ 518 w 1065"/>
                <a:gd name="T23" fmla="*/ 1108 h 1108"/>
                <a:gd name="T24" fmla="*/ 1065 w 1065"/>
                <a:gd name="T25" fmla="*/ 561 h 1108"/>
                <a:gd name="T26" fmla="*/ 518 w 1065"/>
                <a:gd name="T27" fmla="*/ 14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108">
                  <a:moveTo>
                    <a:pt x="518" y="14"/>
                  </a:moveTo>
                  <a:cubicBezTo>
                    <a:pt x="419" y="14"/>
                    <a:pt x="326" y="41"/>
                    <a:pt x="245" y="87"/>
                  </a:cubicBezTo>
                  <a:cubicBezTo>
                    <a:pt x="195" y="0"/>
                    <a:pt x="195" y="0"/>
                    <a:pt x="195" y="0"/>
                  </a:cubicBezTo>
                  <a:cubicBezTo>
                    <a:pt x="0" y="339"/>
                    <a:pt x="0" y="339"/>
                    <a:pt x="0" y="339"/>
                  </a:cubicBezTo>
                  <a:cubicBezTo>
                    <a:pt x="391" y="339"/>
                    <a:pt x="391" y="339"/>
                    <a:pt x="391" y="339"/>
                  </a:cubicBezTo>
                  <a:cubicBezTo>
                    <a:pt x="342" y="254"/>
                    <a:pt x="342" y="254"/>
                    <a:pt x="342" y="254"/>
                  </a:cubicBezTo>
                  <a:cubicBezTo>
                    <a:pt x="394" y="225"/>
                    <a:pt x="454" y="208"/>
                    <a:pt x="518" y="208"/>
                  </a:cubicBezTo>
                  <a:cubicBezTo>
                    <a:pt x="713" y="208"/>
                    <a:pt x="872" y="366"/>
                    <a:pt x="872" y="561"/>
                  </a:cubicBezTo>
                  <a:cubicBezTo>
                    <a:pt x="872" y="757"/>
                    <a:pt x="713" y="915"/>
                    <a:pt x="518" y="915"/>
                  </a:cubicBezTo>
                  <a:cubicBezTo>
                    <a:pt x="514" y="915"/>
                    <a:pt x="509" y="915"/>
                    <a:pt x="505" y="915"/>
                  </a:cubicBezTo>
                  <a:cubicBezTo>
                    <a:pt x="476" y="981"/>
                    <a:pt x="435" y="1041"/>
                    <a:pt x="385" y="1092"/>
                  </a:cubicBezTo>
                  <a:cubicBezTo>
                    <a:pt x="428" y="1103"/>
                    <a:pt x="472" y="1108"/>
                    <a:pt x="518" y="1108"/>
                  </a:cubicBezTo>
                  <a:cubicBezTo>
                    <a:pt x="820" y="1108"/>
                    <a:pt x="1065" y="863"/>
                    <a:pt x="1065" y="561"/>
                  </a:cubicBezTo>
                  <a:cubicBezTo>
                    <a:pt x="1065" y="259"/>
                    <a:pt x="820" y="14"/>
                    <a:pt x="518" y="14"/>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9988635" y="7101215"/>
              <a:ext cx="3644900" cy="2825751"/>
            </a:xfrm>
            <a:custGeom>
              <a:avLst/>
              <a:gdLst>
                <a:gd name="T0" fmla="*/ 1184 w 1184"/>
                <a:gd name="T1" fmla="*/ 388 h 917"/>
                <a:gd name="T2" fmla="*/ 988 w 1184"/>
                <a:gd name="T3" fmla="*/ 49 h 917"/>
                <a:gd name="T4" fmla="*/ 793 w 1184"/>
                <a:gd name="T5" fmla="*/ 388 h 917"/>
                <a:gd name="T6" fmla="*/ 900 w 1184"/>
                <a:gd name="T7" fmla="*/ 388 h 917"/>
                <a:gd name="T8" fmla="*/ 547 w 1184"/>
                <a:gd name="T9" fmla="*/ 724 h 917"/>
                <a:gd name="T10" fmla="*/ 193 w 1184"/>
                <a:gd name="T11" fmla="*/ 370 h 917"/>
                <a:gd name="T12" fmla="*/ 242 w 1184"/>
                <a:gd name="T13" fmla="*/ 192 h 917"/>
                <a:gd name="T14" fmla="*/ 145 w 1184"/>
                <a:gd name="T15" fmla="*/ 0 h 917"/>
                <a:gd name="T16" fmla="*/ 0 w 1184"/>
                <a:gd name="T17" fmla="*/ 370 h 917"/>
                <a:gd name="T18" fmla="*/ 547 w 1184"/>
                <a:gd name="T19" fmla="*/ 917 h 917"/>
                <a:gd name="T20" fmla="*/ 1094 w 1184"/>
                <a:gd name="T21" fmla="*/ 388 h 917"/>
                <a:gd name="T22" fmla="*/ 1184 w 1184"/>
                <a:gd name="T23" fmla="*/ 38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4" h="917">
                  <a:moveTo>
                    <a:pt x="1184" y="388"/>
                  </a:moveTo>
                  <a:cubicBezTo>
                    <a:pt x="988" y="49"/>
                    <a:pt x="988" y="49"/>
                    <a:pt x="988" y="49"/>
                  </a:cubicBezTo>
                  <a:cubicBezTo>
                    <a:pt x="793" y="388"/>
                    <a:pt x="793" y="388"/>
                    <a:pt x="793" y="388"/>
                  </a:cubicBezTo>
                  <a:cubicBezTo>
                    <a:pt x="900" y="388"/>
                    <a:pt x="900" y="388"/>
                    <a:pt x="900" y="388"/>
                  </a:cubicBezTo>
                  <a:cubicBezTo>
                    <a:pt x="891" y="575"/>
                    <a:pt x="737" y="724"/>
                    <a:pt x="547" y="724"/>
                  </a:cubicBezTo>
                  <a:cubicBezTo>
                    <a:pt x="352" y="724"/>
                    <a:pt x="193" y="566"/>
                    <a:pt x="193" y="370"/>
                  </a:cubicBezTo>
                  <a:cubicBezTo>
                    <a:pt x="193" y="305"/>
                    <a:pt x="211" y="244"/>
                    <a:pt x="242" y="192"/>
                  </a:cubicBezTo>
                  <a:cubicBezTo>
                    <a:pt x="198" y="134"/>
                    <a:pt x="165" y="69"/>
                    <a:pt x="145" y="0"/>
                  </a:cubicBezTo>
                  <a:cubicBezTo>
                    <a:pt x="55" y="97"/>
                    <a:pt x="0" y="227"/>
                    <a:pt x="0" y="370"/>
                  </a:cubicBezTo>
                  <a:cubicBezTo>
                    <a:pt x="0" y="672"/>
                    <a:pt x="245" y="917"/>
                    <a:pt x="547" y="917"/>
                  </a:cubicBezTo>
                  <a:cubicBezTo>
                    <a:pt x="843" y="917"/>
                    <a:pt x="1085" y="682"/>
                    <a:pt x="1094" y="388"/>
                  </a:cubicBezTo>
                  <a:lnTo>
                    <a:pt x="1184" y="38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TextBox 6"/>
            <p:cNvSpPr txBox="1"/>
            <p:nvPr/>
          </p:nvSpPr>
          <p:spPr>
            <a:xfrm rot="18978467">
              <a:off x="10746309" y="5519640"/>
              <a:ext cx="1366259" cy="508848"/>
            </a:xfrm>
            <a:prstGeom prst="rect">
              <a:avLst/>
            </a:prstGeom>
            <a:noFill/>
          </p:spPr>
          <p:txBody>
            <a:bodyPr wrap="none" rtlCol="0" anchor="ctr">
              <a:prstTxWarp prst="textArchUp">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7"/>
            <p:cNvSpPr txBox="1"/>
            <p:nvPr/>
          </p:nvSpPr>
          <p:spPr>
            <a:xfrm>
              <a:off x="10861134" y="9105070"/>
              <a:ext cx="1645320"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TextBox 8"/>
            <p:cNvSpPr txBox="1"/>
            <p:nvPr/>
          </p:nvSpPr>
          <p:spPr>
            <a:xfrm rot="17644843">
              <a:off x="13516862" y="8044825"/>
              <a:ext cx="1748521"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2" name="文本框 11"/>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711083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additive="base">
                                        <p:cTn id="12"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50191" y="1698171"/>
            <a:ext cx="3372480" cy="2915834"/>
            <a:chOff x="524164" y="1385451"/>
            <a:chExt cx="3717636" cy="3214255"/>
          </a:xfrm>
        </p:grpSpPr>
        <p:graphicFrame>
          <p:nvGraphicFramePr>
            <p:cNvPr id="7" name="Chart 6"/>
            <p:cNvGraphicFramePr/>
            <p:nvPr>
              <p:extLst/>
            </p:nvPr>
          </p:nvGraphicFramePr>
          <p:xfrm>
            <a:off x="524164" y="1385451"/>
            <a:ext cx="3717636" cy="321425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39396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251618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06027" y="3485403"/>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4743136" y="1698171"/>
            <a:ext cx="3372480" cy="2915834"/>
            <a:chOff x="4237182" y="1385451"/>
            <a:chExt cx="3717636" cy="3214255"/>
          </a:xfrm>
        </p:grpSpPr>
        <p:graphicFrame>
          <p:nvGraphicFramePr>
            <p:cNvPr id="10" name="Chart 9"/>
            <p:cNvGraphicFramePr/>
            <p:nvPr>
              <p:extLst/>
            </p:nvPr>
          </p:nvGraphicFramePr>
          <p:xfrm>
            <a:off x="4237182" y="1385451"/>
            <a:ext cx="3717636" cy="3214255"/>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17"/>
            <p:cNvSpPr txBox="1"/>
            <p:nvPr/>
          </p:nvSpPr>
          <p:spPr>
            <a:xfrm>
              <a:off x="6231240"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049896"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5310957" y="3487232"/>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926910" y="1698171"/>
            <a:ext cx="3372480" cy="2915834"/>
            <a:chOff x="7950201" y="1385451"/>
            <a:chExt cx="3717636" cy="3214255"/>
          </a:xfrm>
        </p:grpSpPr>
        <p:graphicFrame>
          <p:nvGraphicFramePr>
            <p:cNvPr id="11" name="Chart 10"/>
            <p:cNvGraphicFramePr/>
            <p:nvPr>
              <p:extLst/>
            </p:nvPr>
          </p:nvGraphicFramePr>
          <p:xfrm>
            <a:off x="7950201" y="1385451"/>
            <a:ext cx="3717636" cy="3214255"/>
          </p:xfrm>
          <a:graphic>
            <a:graphicData uri="http://schemas.openxmlformats.org/drawingml/2006/chart">
              <c:chart xmlns:c="http://schemas.openxmlformats.org/drawingml/2006/chart" xmlns:r="http://schemas.openxmlformats.org/officeDocument/2006/relationships" r:id="rId5"/>
            </a:graphicData>
          </a:graphic>
        </p:graphicFrame>
        <p:sp>
          <p:nvSpPr>
            <p:cNvPr id="21" name="TextBox 20"/>
            <p:cNvSpPr txBox="1"/>
            <p:nvPr/>
          </p:nvSpPr>
          <p:spPr>
            <a:xfrm>
              <a:off x="8751365"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9912284"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9452420" y="3442893"/>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2052972" y="4850922"/>
            <a:ext cx="2366919" cy="1501707"/>
            <a:chOff x="1260763" y="4599710"/>
            <a:chExt cx="2244436" cy="2036618"/>
          </a:xfrm>
        </p:grpSpPr>
        <p:sp>
          <p:nvSpPr>
            <p:cNvPr id="13" name="Rounded Rectangle 12"/>
            <p:cNvSpPr/>
            <p:nvPr/>
          </p:nvSpPr>
          <p:spPr>
            <a:xfrm>
              <a:off x="1260763" y="4599710"/>
              <a:ext cx="2244436" cy="2036618"/>
            </a:xfrm>
            <a:prstGeom prst="roundRect">
              <a:avLst>
                <a:gd name="adj" fmla="val 1041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1393046"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699568"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5245917" y="4850922"/>
            <a:ext cx="2366919" cy="1501707"/>
            <a:chOff x="4973782" y="4599710"/>
            <a:chExt cx="2244436" cy="2036618"/>
          </a:xfrm>
        </p:grpSpPr>
        <p:sp>
          <p:nvSpPr>
            <p:cNvPr id="15" name="Rounded Rectangle 14"/>
            <p:cNvSpPr/>
            <p:nvPr/>
          </p:nvSpPr>
          <p:spPr>
            <a:xfrm>
              <a:off x="4973782" y="4599710"/>
              <a:ext cx="2244436" cy="2036618"/>
            </a:xfrm>
            <a:prstGeom prst="roundRect">
              <a:avLst>
                <a:gd name="adj" fmla="val 1041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5106065"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5412587"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429691" y="4850922"/>
            <a:ext cx="2366919" cy="1501707"/>
            <a:chOff x="8686801" y="4599710"/>
            <a:chExt cx="2244436" cy="2036618"/>
          </a:xfrm>
        </p:grpSpPr>
        <p:sp>
          <p:nvSpPr>
            <p:cNvPr id="16" name="Rounded Rectangle 15"/>
            <p:cNvSpPr/>
            <p:nvPr/>
          </p:nvSpPr>
          <p:spPr>
            <a:xfrm>
              <a:off x="8686801" y="4599710"/>
              <a:ext cx="2244436" cy="2036618"/>
            </a:xfrm>
            <a:prstGeom prst="roundRect">
              <a:avLst>
                <a:gd name="adj" fmla="val 1041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8819084"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9125606"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2283596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4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0"/>
          <p:cNvGrpSpPr/>
          <p:nvPr/>
        </p:nvGrpSpPr>
        <p:grpSpPr>
          <a:xfrm>
            <a:off x="5198435" y="4256674"/>
            <a:ext cx="2552516" cy="2118900"/>
            <a:chOff x="914400" y="3061139"/>
            <a:chExt cx="2182197" cy="1811491"/>
          </a:xfrm>
        </p:grpSpPr>
        <p:sp>
          <p:nvSpPr>
            <p:cNvPr id="6" name="Freeform 18"/>
            <p:cNvSpPr>
              <a:spLocks/>
            </p:cNvSpPr>
            <p:nvPr/>
          </p:nvSpPr>
          <p:spPr bwMode="auto">
            <a:xfrm>
              <a:off x="937330" y="3909559"/>
              <a:ext cx="2094298" cy="963071"/>
            </a:xfrm>
            <a:custGeom>
              <a:avLst/>
              <a:gdLst/>
              <a:ahLst/>
              <a:cxnLst>
                <a:cxn ang="0">
                  <a:pos x="0" y="152"/>
                </a:cxn>
                <a:cxn ang="0">
                  <a:pos x="707" y="0"/>
                </a:cxn>
                <a:cxn ang="0">
                  <a:pos x="1096" y="302"/>
                </a:cxn>
                <a:cxn ang="0">
                  <a:pos x="290" y="504"/>
                </a:cxn>
                <a:cxn ang="0">
                  <a:pos x="0" y="152"/>
                </a:cxn>
              </a:cxnLst>
              <a:rect l="0" t="0" r="r" b="b"/>
              <a:pathLst>
                <a:path w="1096" h="504">
                  <a:moveTo>
                    <a:pt x="0" y="152"/>
                  </a:moveTo>
                  <a:lnTo>
                    <a:pt x="707" y="0"/>
                  </a:lnTo>
                  <a:lnTo>
                    <a:pt x="1096" y="302"/>
                  </a:lnTo>
                  <a:lnTo>
                    <a:pt x="290" y="504"/>
                  </a:lnTo>
                  <a:lnTo>
                    <a:pt x="0" y="152"/>
                  </a:lnTo>
                  <a:close/>
                </a:path>
              </a:pathLst>
            </a:custGeom>
            <a:solidFill>
              <a:schemeClr val="tx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9"/>
            <p:cNvSpPr>
              <a:spLocks/>
            </p:cNvSpPr>
            <p:nvPr/>
          </p:nvSpPr>
          <p:spPr bwMode="auto">
            <a:xfrm>
              <a:off x="2288305" y="3061139"/>
              <a:ext cx="808292" cy="1425498"/>
            </a:xfrm>
            <a:custGeom>
              <a:avLst/>
              <a:gdLst/>
              <a:ahLst/>
              <a:cxnLst>
                <a:cxn ang="0">
                  <a:pos x="0" y="0"/>
                </a:cxn>
                <a:cxn ang="0">
                  <a:pos x="423" y="255"/>
                </a:cxn>
                <a:cxn ang="0">
                  <a:pos x="394" y="744"/>
                </a:cxn>
                <a:cxn ang="0">
                  <a:pos x="389" y="746"/>
                </a:cxn>
                <a:cxn ang="0">
                  <a:pos x="0" y="444"/>
                </a:cxn>
                <a:cxn ang="0">
                  <a:pos x="0" y="0"/>
                </a:cxn>
              </a:cxnLst>
              <a:rect l="0" t="0" r="r" b="b"/>
              <a:pathLst>
                <a:path w="423" h="746">
                  <a:moveTo>
                    <a:pt x="0" y="0"/>
                  </a:moveTo>
                  <a:lnTo>
                    <a:pt x="423" y="255"/>
                  </a:lnTo>
                  <a:lnTo>
                    <a:pt x="394" y="744"/>
                  </a:lnTo>
                  <a:lnTo>
                    <a:pt x="389" y="746"/>
                  </a:lnTo>
                  <a:lnTo>
                    <a:pt x="0" y="444"/>
                  </a:lnTo>
                  <a:lnTo>
                    <a:pt x="0" y="0"/>
                  </a:ln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20"/>
            <p:cNvSpPr>
              <a:spLocks/>
            </p:cNvSpPr>
            <p:nvPr/>
          </p:nvSpPr>
          <p:spPr bwMode="auto">
            <a:xfrm>
              <a:off x="914400" y="3061139"/>
              <a:ext cx="1373906" cy="1138870"/>
            </a:xfrm>
            <a:custGeom>
              <a:avLst/>
              <a:gdLst/>
              <a:ahLst/>
              <a:cxnLst>
                <a:cxn ang="0">
                  <a:pos x="719" y="0"/>
                </a:cxn>
                <a:cxn ang="0">
                  <a:pos x="719" y="444"/>
                </a:cxn>
                <a:cxn ang="0">
                  <a:pos x="12" y="596"/>
                </a:cxn>
                <a:cxn ang="0">
                  <a:pos x="0" y="118"/>
                </a:cxn>
                <a:cxn ang="0">
                  <a:pos x="719" y="0"/>
                </a:cxn>
              </a:cxnLst>
              <a:rect l="0" t="0" r="r" b="b"/>
              <a:pathLst>
                <a:path w="719" h="596">
                  <a:moveTo>
                    <a:pt x="719" y="0"/>
                  </a:moveTo>
                  <a:lnTo>
                    <a:pt x="719" y="444"/>
                  </a:lnTo>
                  <a:lnTo>
                    <a:pt x="12" y="596"/>
                  </a:lnTo>
                  <a:lnTo>
                    <a:pt x="0" y="118"/>
                  </a:lnTo>
                  <a:lnTo>
                    <a:pt x="719" y="0"/>
                  </a:lnTo>
                  <a:close/>
                </a:path>
              </a:pathLst>
            </a:custGeom>
            <a:solidFill>
              <a:schemeClr val="tx2">
                <a:lumMod val="75000"/>
                <a:lumOff val="2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11"/>
          <p:cNvGrpSpPr/>
          <p:nvPr/>
        </p:nvGrpSpPr>
        <p:grpSpPr>
          <a:xfrm>
            <a:off x="4650741" y="1910373"/>
            <a:ext cx="3921642" cy="3201459"/>
            <a:chOff x="2934848" y="1057173"/>
            <a:chExt cx="3352690" cy="2736990"/>
          </a:xfrm>
        </p:grpSpPr>
        <p:grpSp>
          <p:nvGrpSpPr>
            <p:cNvPr id="4" name="Group 189"/>
            <p:cNvGrpSpPr/>
            <p:nvPr/>
          </p:nvGrpSpPr>
          <p:grpSpPr>
            <a:xfrm>
              <a:off x="4653082" y="1221946"/>
              <a:ext cx="395845" cy="464439"/>
              <a:chOff x="4913463" y="1279524"/>
              <a:chExt cx="395845" cy="464439"/>
            </a:xfrm>
          </p:grpSpPr>
          <p:grpSp>
            <p:nvGrpSpPr>
              <p:cNvPr id="5" name="Group 149"/>
              <p:cNvGrpSpPr/>
              <p:nvPr/>
            </p:nvGrpSpPr>
            <p:grpSpPr>
              <a:xfrm>
                <a:off x="4913463" y="1279524"/>
                <a:ext cx="395845" cy="464439"/>
                <a:chOff x="4951413" y="1201738"/>
                <a:chExt cx="439738" cy="515938"/>
              </a:xfrm>
              <a:solidFill>
                <a:schemeClr val="accent4"/>
              </a:solidFill>
            </p:grpSpPr>
            <p:sp>
              <p:nvSpPr>
                <p:cNvPr id="31" name="Oval 13"/>
                <p:cNvSpPr>
                  <a:spLocks noChangeArrowheads="1"/>
                </p:cNvSpPr>
                <p:nvPr/>
              </p:nvSpPr>
              <p:spPr bwMode="auto">
                <a:xfrm>
                  <a:off x="4951413" y="1201738"/>
                  <a:ext cx="439738" cy="44132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4"/>
                <p:cNvSpPr>
                  <a:spLocks/>
                </p:cNvSpPr>
                <p:nvPr/>
              </p:nvSpPr>
              <p:spPr bwMode="auto">
                <a:xfrm>
                  <a:off x="5064125" y="1611313"/>
                  <a:ext cx="112713" cy="106363"/>
                </a:xfrm>
                <a:custGeom>
                  <a:avLst/>
                  <a:gdLst/>
                  <a:ahLst/>
                  <a:cxnLst>
                    <a:cxn ang="0">
                      <a:pos x="0" y="0"/>
                    </a:cxn>
                    <a:cxn ang="0">
                      <a:pos x="5" y="67"/>
                    </a:cxn>
                    <a:cxn ang="0">
                      <a:pos x="71" y="12"/>
                    </a:cxn>
                    <a:cxn ang="0">
                      <a:pos x="0" y="0"/>
                    </a:cxn>
                  </a:cxnLst>
                  <a:rect l="0" t="0" r="r" b="b"/>
                  <a:pathLst>
                    <a:path w="71" h="67">
                      <a:moveTo>
                        <a:pt x="0" y="0"/>
                      </a:moveTo>
                      <a:lnTo>
                        <a:pt x="5" y="67"/>
                      </a:lnTo>
                      <a:lnTo>
                        <a:pt x="71" y="12"/>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48"/>
              <p:cNvGrpSpPr/>
              <p:nvPr/>
            </p:nvGrpSpPr>
            <p:grpSpPr>
              <a:xfrm>
                <a:off x="5042077" y="1345260"/>
                <a:ext cx="142904" cy="275805"/>
                <a:chOff x="5094288" y="1274763"/>
                <a:chExt cx="158750" cy="306387"/>
              </a:xfrm>
            </p:grpSpPr>
            <p:sp>
              <p:nvSpPr>
                <p:cNvPr id="21" name="Freeform 15"/>
                <p:cNvSpPr>
                  <a:spLocks/>
                </p:cNvSpPr>
                <p:nvPr/>
              </p:nvSpPr>
              <p:spPr bwMode="auto">
                <a:xfrm>
                  <a:off x="5097463" y="1317625"/>
                  <a:ext cx="55563" cy="236538"/>
                </a:xfrm>
                <a:custGeom>
                  <a:avLst/>
                  <a:gdLst/>
                  <a:ahLst/>
                  <a:cxnLst>
                    <a:cxn ang="0">
                      <a:pos x="35" y="119"/>
                    </a:cxn>
                    <a:cxn ang="0">
                      <a:pos x="24" y="149"/>
                    </a:cxn>
                    <a:cxn ang="0">
                      <a:pos x="11" y="149"/>
                    </a:cxn>
                    <a:cxn ang="0">
                      <a:pos x="0" y="119"/>
                    </a:cxn>
                    <a:cxn ang="0">
                      <a:pos x="0" y="0"/>
                    </a:cxn>
                    <a:cxn ang="0">
                      <a:pos x="35" y="0"/>
                    </a:cxn>
                    <a:cxn ang="0">
                      <a:pos x="35" y="119"/>
                    </a:cxn>
                  </a:cxnLst>
                  <a:rect l="0" t="0" r="r" b="b"/>
                  <a:pathLst>
                    <a:path w="35" h="149">
                      <a:moveTo>
                        <a:pt x="35" y="119"/>
                      </a:moveTo>
                      <a:lnTo>
                        <a:pt x="24" y="149"/>
                      </a:lnTo>
                      <a:lnTo>
                        <a:pt x="11" y="149"/>
                      </a:lnTo>
                      <a:lnTo>
                        <a:pt x="0" y="119"/>
                      </a:lnTo>
                      <a:lnTo>
                        <a:pt x="0" y="0"/>
                      </a:lnTo>
                      <a:lnTo>
                        <a:pt x="35" y="0"/>
                      </a:lnTo>
                      <a:lnTo>
                        <a:pt x="35" y="119"/>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6"/>
                <p:cNvSpPr>
                  <a:spLocks/>
                </p:cNvSpPr>
                <p:nvPr/>
              </p:nvSpPr>
              <p:spPr bwMode="auto">
                <a:xfrm>
                  <a:off x="5097463" y="1274763"/>
                  <a:ext cx="55563" cy="68263"/>
                </a:xfrm>
                <a:custGeom>
                  <a:avLst/>
                  <a:gdLst/>
                  <a:ahLst/>
                  <a:cxnLst>
                    <a:cxn ang="0">
                      <a:pos x="44" y="32"/>
                    </a:cxn>
                    <a:cxn ang="0">
                      <a:pos x="22" y="54"/>
                    </a:cxn>
                    <a:cxn ang="0">
                      <a:pos x="22" y="54"/>
                    </a:cxn>
                    <a:cxn ang="0">
                      <a:pos x="0" y="32"/>
                    </a:cxn>
                    <a:cxn ang="0">
                      <a:pos x="0" y="12"/>
                    </a:cxn>
                    <a:cxn ang="0">
                      <a:pos x="22" y="2"/>
                    </a:cxn>
                    <a:cxn ang="0">
                      <a:pos x="22" y="2"/>
                    </a:cxn>
                    <a:cxn ang="0">
                      <a:pos x="44" y="12"/>
                    </a:cxn>
                    <a:cxn ang="0">
                      <a:pos x="44" y="32"/>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7"/>
                <p:cNvSpPr>
                  <a:spLocks noChangeArrowheads="1"/>
                </p:cNvSpPr>
                <p:nvPr/>
              </p:nvSpPr>
              <p:spPr bwMode="auto">
                <a:xfrm>
                  <a:off x="5094288" y="1303338"/>
                  <a:ext cx="61913" cy="57150"/>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8"/>
                <p:cNvSpPr>
                  <a:spLocks/>
                </p:cNvSpPr>
                <p:nvPr/>
              </p:nvSpPr>
              <p:spPr bwMode="auto">
                <a:xfrm>
                  <a:off x="5114925" y="1546225"/>
                  <a:ext cx="20638" cy="34925"/>
                </a:xfrm>
                <a:custGeom>
                  <a:avLst/>
                  <a:gdLst/>
                  <a:ahLst/>
                  <a:cxnLst>
                    <a:cxn ang="0">
                      <a:pos x="0" y="5"/>
                    </a:cxn>
                    <a:cxn ang="0">
                      <a:pos x="6" y="21"/>
                    </a:cxn>
                    <a:cxn ang="0">
                      <a:pos x="17" y="6"/>
                    </a:cxn>
                    <a:cxn ang="0">
                      <a:pos x="0" y="5"/>
                    </a:cxn>
                  </a:cxnLst>
                  <a:rect l="0" t="0" r="r" b="b"/>
                  <a:pathLst>
                    <a:path w="17" h="27">
                      <a:moveTo>
                        <a:pt x="0" y="5"/>
                      </a:moveTo>
                      <a:cubicBezTo>
                        <a:pt x="0" y="5"/>
                        <a:pt x="4" y="18"/>
                        <a:pt x="6" y="21"/>
                      </a:cubicBezTo>
                      <a:cubicBezTo>
                        <a:pt x="8" y="25"/>
                        <a:pt x="11" y="27"/>
                        <a:pt x="17" y="6"/>
                      </a:cubicBezTo>
                      <a:cubicBezTo>
                        <a:pt x="17" y="6"/>
                        <a:pt x="10" y="0"/>
                        <a:pt x="0" y="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9"/>
                <p:cNvSpPr>
                  <a:spLocks/>
                </p:cNvSpPr>
                <p:nvPr/>
              </p:nvSpPr>
              <p:spPr bwMode="auto">
                <a:xfrm>
                  <a:off x="5181600" y="1317625"/>
                  <a:ext cx="55563" cy="236538"/>
                </a:xfrm>
                <a:custGeom>
                  <a:avLst/>
                  <a:gdLst/>
                  <a:ahLst/>
                  <a:cxnLst>
                    <a:cxn ang="0">
                      <a:pos x="35" y="119"/>
                    </a:cxn>
                    <a:cxn ang="0">
                      <a:pos x="24" y="149"/>
                    </a:cxn>
                    <a:cxn ang="0">
                      <a:pos x="11" y="149"/>
                    </a:cxn>
                    <a:cxn ang="0">
                      <a:pos x="0" y="119"/>
                    </a:cxn>
                    <a:cxn ang="0">
                      <a:pos x="0" y="0"/>
                    </a:cxn>
                    <a:cxn ang="0">
                      <a:pos x="35" y="0"/>
                    </a:cxn>
                    <a:cxn ang="0">
                      <a:pos x="35" y="119"/>
                    </a:cxn>
                  </a:cxnLst>
                  <a:rect l="0" t="0" r="r" b="b"/>
                  <a:pathLst>
                    <a:path w="35" h="149">
                      <a:moveTo>
                        <a:pt x="35" y="119"/>
                      </a:moveTo>
                      <a:lnTo>
                        <a:pt x="24" y="149"/>
                      </a:lnTo>
                      <a:lnTo>
                        <a:pt x="11" y="149"/>
                      </a:lnTo>
                      <a:lnTo>
                        <a:pt x="0" y="119"/>
                      </a:lnTo>
                      <a:lnTo>
                        <a:pt x="0" y="0"/>
                      </a:lnTo>
                      <a:lnTo>
                        <a:pt x="35" y="0"/>
                      </a:lnTo>
                      <a:lnTo>
                        <a:pt x="35" y="119"/>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0"/>
                <p:cNvSpPr>
                  <a:spLocks/>
                </p:cNvSpPr>
                <p:nvPr/>
              </p:nvSpPr>
              <p:spPr bwMode="auto">
                <a:xfrm>
                  <a:off x="5181600" y="1274763"/>
                  <a:ext cx="55563" cy="68263"/>
                </a:xfrm>
                <a:custGeom>
                  <a:avLst/>
                  <a:gdLst/>
                  <a:ahLst/>
                  <a:cxnLst>
                    <a:cxn ang="0">
                      <a:pos x="44" y="32"/>
                    </a:cxn>
                    <a:cxn ang="0">
                      <a:pos x="22" y="54"/>
                    </a:cxn>
                    <a:cxn ang="0">
                      <a:pos x="22" y="54"/>
                    </a:cxn>
                    <a:cxn ang="0">
                      <a:pos x="0" y="32"/>
                    </a:cxn>
                    <a:cxn ang="0">
                      <a:pos x="0" y="12"/>
                    </a:cxn>
                    <a:cxn ang="0">
                      <a:pos x="22" y="2"/>
                    </a:cxn>
                    <a:cxn ang="0">
                      <a:pos x="22" y="2"/>
                    </a:cxn>
                    <a:cxn ang="0">
                      <a:pos x="44" y="12"/>
                    </a:cxn>
                    <a:cxn ang="0">
                      <a:pos x="44" y="32"/>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1"/>
                <p:cNvSpPr>
                  <a:spLocks noChangeArrowheads="1"/>
                </p:cNvSpPr>
                <p:nvPr/>
              </p:nvSpPr>
              <p:spPr bwMode="auto">
                <a:xfrm>
                  <a:off x="5178425" y="1303338"/>
                  <a:ext cx="61913" cy="57150"/>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2"/>
                <p:cNvSpPr>
                  <a:spLocks/>
                </p:cNvSpPr>
                <p:nvPr/>
              </p:nvSpPr>
              <p:spPr bwMode="auto">
                <a:xfrm>
                  <a:off x="5197475" y="1546225"/>
                  <a:ext cx="22225" cy="34925"/>
                </a:xfrm>
                <a:custGeom>
                  <a:avLst/>
                  <a:gdLst/>
                  <a:ahLst/>
                  <a:cxnLst>
                    <a:cxn ang="0">
                      <a:pos x="0" y="5"/>
                    </a:cxn>
                    <a:cxn ang="0">
                      <a:pos x="6" y="21"/>
                    </a:cxn>
                    <a:cxn ang="0">
                      <a:pos x="17" y="6"/>
                    </a:cxn>
                    <a:cxn ang="0">
                      <a:pos x="0" y="5"/>
                    </a:cxn>
                  </a:cxnLst>
                  <a:rect l="0" t="0" r="r" b="b"/>
                  <a:pathLst>
                    <a:path w="17" h="27">
                      <a:moveTo>
                        <a:pt x="0" y="5"/>
                      </a:moveTo>
                      <a:cubicBezTo>
                        <a:pt x="0" y="5"/>
                        <a:pt x="5" y="18"/>
                        <a:pt x="6" y="21"/>
                      </a:cubicBezTo>
                      <a:cubicBezTo>
                        <a:pt x="8" y="25"/>
                        <a:pt x="11" y="27"/>
                        <a:pt x="17" y="6"/>
                      </a:cubicBezTo>
                      <a:cubicBezTo>
                        <a:pt x="17" y="6"/>
                        <a:pt x="10" y="0"/>
                        <a:pt x="0" y="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3"/>
                <p:cNvSpPr>
                  <a:spLocks/>
                </p:cNvSpPr>
                <p:nvPr/>
              </p:nvSpPr>
              <p:spPr bwMode="auto">
                <a:xfrm>
                  <a:off x="5233988" y="1312863"/>
                  <a:ext cx="19050" cy="120650"/>
                </a:xfrm>
                <a:custGeom>
                  <a:avLst/>
                  <a:gdLst/>
                  <a:ahLst/>
                  <a:cxnLst>
                    <a:cxn ang="0">
                      <a:pos x="1" y="1"/>
                    </a:cxn>
                    <a:cxn ang="0">
                      <a:pos x="14" y="11"/>
                    </a:cxn>
                    <a:cxn ang="0">
                      <a:pos x="14" y="89"/>
                    </a:cxn>
                    <a:cxn ang="0">
                      <a:pos x="10" y="95"/>
                    </a:cxn>
                    <a:cxn ang="0">
                      <a:pos x="10" y="33"/>
                    </a:cxn>
                    <a:cxn ang="0">
                      <a:pos x="5" y="26"/>
                    </a:cxn>
                    <a:cxn ang="0">
                      <a:pos x="0" y="0"/>
                    </a:cxn>
                  </a:cxnLst>
                  <a:rect l="0" t="0" r="r" b="b"/>
                  <a:pathLst>
                    <a:path w="16" h="95">
                      <a:moveTo>
                        <a:pt x="1" y="1"/>
                      </a:moveTo>
                      <a:cubicBezTo>
                        <a:pt x="1" y="1"/>
                        <a:pt x="13" y="7"/>
                        <a:pt x="14" y="11"/>
                      </a:cubicBezTo>
                      <a:cubicBezTo>
                        <a:pt x="14" y="15"/>
                        <a:pt x="14" y="89"/>
                        <a:pt x="14" y="89"/>
                      </a:cubicBezTo>
                      <a:cubicBezTo>
                        <a:pt x="14" y="89"/>
                        <a:pt x="16" y="95"/>
                        <a:pt x="10" y="95"/>
                      </a:cubicBezTo>
                      <a:cubicBezTo>
                        <a:pt x="10" y="33"/>
                        <a:pt x="10" y="33"/>
                        <a:pt x="10" y="33"/>
                      </a:cubicBezTo>
                      <a:cubicBezTo>
                        <a:pt x="5" y="26"/>
                        <a:pt x="5" y="26"/>
                        <a:pt x="5" y="26"/>
                      </a:cubicBezTo>
                      <a:cubicBezTo>
                        <a:pt x="0" y="0"/>
                        <a:pt x="0" y="0"/>
                        <a:pt x="0" y="0"/>
                      </a:cubicBezTo>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2" name="Group 179"/>
            <p:cNvGrpSpPr/>
            <p:nvPr/>
          </p:nvGrpSpPr>
          <p:grpSpPr>
            <a:xfrm>
              <a:off x="4069367" y="3008190"/>
              <a:ext cx="670221" cy="785973"/>
              <a:chOff x="4379002" y="3038673"/>
              <a:chExt cx="670221" cy="785973"/>
            </a:xfrm>
          </p:grpSpPr>
          <p:grpSp>
            <p:nvGrpSpPr>
              <p:cNvPr id="13" name="Group 151"/>
              <p:cNvGrpSpPr/>
              <p:nvPr/>
            </p:nvGrpSpPr>
            <p:grpSpPr>
              <a:xfrm>
                <a:off x="4379002" y="3038673"/>
                <a:ext cx="670221" cy="785973"/>
                <a:chOff x="4357688" y="3155950"/>
                <a:chExt cx="744538" cy="873125"/>
              </a:xfrm>
              <a:solidFill>
                <a:schemeClr val="accent1"/>
              </a:solidFill>
            </p:grpSpPr>
            <p:sp>
              <p:nvSpPr>
                <p:cNvPr id="42" name="Oval 24"/>
                <p:cNvSpPr>
                  <a:spLocks noChangeArrowheads="1"/>
                </p:cNvSpPr>
                <p:nvPr/>
              </p:nvSpPr>
              <p:spPr bwMode="auto">
                <a:xfrm>
                  <a:off x="4357688" y="3155950"/>
                  <a:ext cx="744538" cy="74612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25"/>
                <p:cNvSpPr>
                  <a:spLocks/>
                </p:cNvSpPr>
                <p:nvPr/>
              </p:nvSpPr>
              <p:spPr bwMode="auto">
                <a:xfrm>
                  <a:off x="4546600" y="3851275"/>
                  <a:ext cx="192088" cy="177800"/>
                </a:xfrm>
                <a:custGeom>
                  <a:avLst/>
                  <a:gdLst/>
                  <a:ahLst/>
                  <a:cxnLst>
                    <a:cxn ang="0">
                      <a:pos x="0" y="0"/>
                    </a:cxn>
                    <a:cxn ang="0">
                      <a:pos x="10" y="112"/>
                    </a:cxn>
                    <a:cxn ang="0">
                      <a:pos x="121" y="19"/>
                    </a:cxn>
                    <a:cxn ang="0">
                      <a:pos x="0" y="0"/>
                    </a:cxn>
                  </a:cxnLst>
                  <a:rect l="0" t="0" r="r" b="b"/>
                  <a:pathLst>
                    <a:path w="121" h="112">
                      <a:moveTo>
                        <a:pt x="0" y="0"/>
                      </a:moveTo>
                      <a:lnTo>
                        <a:pt x="10" y="112"/>
                      </a:lnTo>
                      <a:lnTo>
                        <a:pt x="121" y="19"/>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52"/>
              <p:cNvGrpSpPr/>
              <p:nvPr/>
            </p:nvGrpSpPr>
            <p:grpSpPr>
              <a:xfrm>
                <a:off x="4486179" y="3178719"/>
                <a:ext cx="484446" cy="368694"/>
                <a:chOff x="4476750" y="3311525"/>
                <a:chExt cx="538163" cy="409576"/>
              </a:xfrm>
            </p:grpSpPr>
            <p:sp>
              <p:nvSpPr>
                <p:cNvPr id="36" name="Freeform 50"/>
                <p:cNvSpPr>
                  <a:spLocks/>
                </p:cNvSpPr>
                <p:nvPr/>
              </p:nvSpPr>
              <p:spPr bwMode="auto">
                <a:xfrm>
                  <a:off x="4476750" y="3311525"/>
                  <a:ext cx="517525" cy="231775"/>
                </a:xfrm>
                <a:custGeom>
                  <a:avLst/>
                  <a:gdLst/>
                  <a:ahLst/>
                  <a:cxnLst>
                    <a:cxn ang="0">
                      <a:pos x="161" y="146"/>
                    </a:cxn>
                    <a:cxn ang="0">
                      <a:pos x="0" y="74"/>
                    </a:cxn>
                    <a:cxn ang="0">
                      <a:pos x="166" y="0"/>
                    </a:cxn>
                    <a:cxn ang="0">
                      <a:pos x="326" y="71"/>
                    </a:cxn>
                    <a:cxn ang="0">
                      <a:pos x="161" y="146"/>
                    </a:cxn>
                  </a:cxnLst>
                  <a:rect l="0" t="0" r="r" b="b"/>
                  <a:pathLst>
                    <a:path w="326" h="146">
                      <a:moveTo>
                        <a:pt x="161" y="146"/>
                      </a:moveTo>
                      <a:lnTo>
                        <a:pt x="0" y="74"/>
                      </a:lnTo>
                      <a:lnTo>
                        <a:pt x="166" y="0"/>
                      </a:lnTo>
                      <a:lnTo>
                        <a:pt x="326" y="71"/>
                      </a:lnTo>
                      <a:lnTo>
                        <a:pt x="161" y="146"/>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51"/>
                <p:cNvSpPr>
                  <a:spLocks noChangeArrowheads="1"/>
                </p:cNvSpPr>
                <p:nvPr/>
              </p:nvSpPr>
              <p:spPr bwMode="auto">
                <a:xfrm>
                  <a:off x="4972050" y="3421063"/>
                  <a:ext cx="17463" cy="171450"/>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52"/>
                <p:cNvSpPr>
                  <a:spLocks noChangeArrowheads="1"/>
                </p:cNvSpPr>
                <p:nvPr/>
              </p:nvSpPr>
              <p:spPr bwMode="auto">
                <a:xfrm>
                  <a:off x="4954588" y="3571875"/>
                  <a:ext cx="52388" cy="52388"/>
                </a:xfrm>
                <a:prstGeom prst="ellipse">
                  <a:avLst/>
                </a:pr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53"/>
                <p:cNvSpPr>
                  <a:spLocks/>
                </p:cNvSpPr>
                <p:nvPr/>
              </p:nvSpPr>
              <p:spPr bwMode="auto">
                <a:xfrm>
                  <a:off x="4948238" y="3600450"/>
                  <a:ext cx="38100" cy="112713"/>
                </a:xfrm>
                <a:custGeom>
                  <a:avLst/>
                  <a:gdLst/>
                  <a:ahLst/>
                  <a:cxnLst>
                    <a:cxn ang="0">
                      <a:pos x="16" y="5"/>
                    </a:cxn>
                    <a:cxn ang="0">
                      <a:pos x="7" y="90"/>
                    </a:cxn>
                    <a:cxn ang="0">
                      <a:pos x="30" y="90"/>
                    </a:cxn>
                    <a:cxn ang="0">
                      <a:pos x="30" y="0"/>
                    </a:cxn>
                    <a:cxn ang="0">
                      <a:pos x="16" y="5"/>
                    </a:cxn>
                  </a:cxnLst>
                  <a:rect l="0" t="0" r="r" b="b"/>
                  <a:pathLst>
                    <a:path w="30" h="90">
                      <a:moveTo>
                        <a:pt x="16" y="5"/>
                      </a:moveTo>
                      <a:cubicBezTo>
                        <a:pt x="16" y="5"/>
                        <a:pt x="0" y="38"/>
                        <a:pt x="7" y="90"/>
                      </a:cubicBezTo>
                      <a:cubicBezTo>
                        <a:pt x="30" y="90"/>
                        <a:pt x="30" y="90"/>
                        <a:pt x="30" y="90"/>
                      </a:cubicBezTo>
                      <a:cubicBezTo>
                        <a:pt x="30" y="0"/>
                        <a:pt x="30" y="0"/>
                        <a:pt x="30" y="0"/>
                      </a:cubicBezTo>
                      <a:cubicBezTo>
                        <a:pt x="30" y="0"/>
                        <a:pt x="16" y="7"/>
                        <a:pt x="16" y="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54"/>
                <p:cNvSpPr>
                  <a:spLocks/>
                </p:cNvSpPr>
                <p:nvPr/>
              </p:nvSpPr>
              <p:spPr bwMode="auto">
                <a:xfrm>
                  <a:off x="4976813" y="3600450"/>
                  <a:ext cx="38100" cy="112713"/>
                </a:xfrm>
                <a:custGeom>
                  <a:avLst/>
                  <a:gdLst/>
                  <a:ahLst/>
                  <a:cxnLst>
                    <a:cxn ang="0">
                      <a:pos x="14" y="5"/>
                    </a:cxn>
                    <a:cxn ang="0">
                      <a:pos x="23" y="90"/>
                    </a:cxn>
                    <a:cxn ang="0">
                      <a:pos x="0" y="90"/>
                    </a:cxn>
                    <a:cxn ang="0">
                      <a:pos x="0" y="0"/>
                    </a:cxn>
                    <a:cxn ang="0">
                      <a:pos x="14" y="5"/>
                    </a:cxn>
                  </a:cxnLst>
                  <a:rect l="0" t="0" r="r" b="b"/>
                  <a:pathLst>
                    <a:path w="30" h="90">
                      <a:moveTo>
                        <a:pt x="14" y="5"/>
                      </a:moveTo>
                      <a:cubicBezTo>
                        <a:pt x="14" y="5"/>
                        <a:pt x="30" y="38"/>
                        <a:pt x="23" y="90"/>
                      </a:cubicBezTo>
                      <a:cubicBezTo>
                        <a:pt x="0" y="90"/>
                        <a:pt x="0" y="90"/>
                        <a:pt x="0" y="90"/>
                      </a:cubicBezTo>
                      <a:cubicBezTo>
                        <a:pt x="0" y="0"/>
                        <a:pt x="0" y="0"/>
                        <a:pt x="0" y="0"/>
                      </a:cubicBezTo>
                      <a:cubicBezTo>
                        <a:pt x="0" y="0"/>
                        <a:pt x="14" y="7"/>
                        <a:pt x="14" y="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55"/>
                <p:cNvSpPr>
                  <a:spLocks/>
                </p:cNvSpPr>
                <p:nvPr/>
              </p:nvSpPr>
              <p:spPr bwMode="auto">
                <a:xfrm>
                  <a:off x="4579938" y="3497263"/>
                  <a:ext cx="298450" cy="223838"/>
                </a:xfrm>
                <a:custGeom>
                  <a:avLst/>
                  <a:gdLst/>
                  <a:ahLst/>
                  <a:cxnLst>
                    <a:cxn ang="0">
                      <a:pos x="236" y="0"/>
                    </a:cxn>
                    <a:cxn ang="0">
                      <a:pos x="118" y="56"/>
                    </a:cxn>
                    <a:cxn ang="0">
                      <a:pos x="0" y="0"/>
                    </a:cxn>
                    <a:cxn ang="0">
                      <a:pos x="0" y="136"/>
                    </a:cxn>
                    <a:cxn ang="0">
                      <a:pos x="115" y="177"/>
                    </a:cxn>
                    <a:cxn ang="0">
                      <a:pos x="115" y="177"/>
                    </a:cxn>
                    <a:cxn ang="0">
                      <a:pos x="118" y="177"/>
                    </a:cxn>
                    <a:cxn ang="0">
                      <a:pos x="121" y="177"/>
                    </a:cxn>
                    <a:cxn ang="0">
                      <a:pos x="121" y="177"/>
                    </a:cxn>
                    <a:cxn ang="0">
                      <a:pos x="236" y="136"/>
                    </a:cxn>
                    <a:cxn ang="0">
                      <a:pos x="236" y="0"/>
                    </a:cxn>
                  </a:cxnLst>
                  <a:rect l="0" t="0" r="r" b="b"/>
                  <a:pathLst>
                    <a:path w="236" h="177">
                      <a:moveTo>
                        <a:pt x="236" y="0"/>
                      </a:moveTo>
                      <a:cubicBezTo>
                        <a:pt x="236" y="1"/>
                        <a:pt x="137" y="47"/>
                        <a:pt x="118" y="56"/>
                      </a:cubicBezTo>
                      <a:cubicBezTo>
                        <a:pt x="99" y="47"/>
                        <a:pt x="0" y="1"/>
                        <a:pt x="0" y="0"/>
                      </a:cubicBezTo>
                      <a:cubicBezTo>
                        <a:pt x="0" y="136"/>
                        <a:pt x="0" y="136"/>
                        <a:pt x="0" y="136"/>
                      </a:cubicBezTo>
                      <a:cubicBezTo>
                        <a:pt x="32" y="170"/>
                        <a:pt x="95" y="176"/>
                        <a:pt x="115" y="177"/>
                      </a:cubicBezTo>
                      <a:cubicBezTo>
                        <a:pt x="115" y="177"/>
                        <a:pt x="115" y="177"/>
                        <a:pt x="115" y="177"/>
                      </a:cubicBezTo>
                      <a:cubicBezTo>
                        <a:pt x="115" y="177"/>
                        <a:pt x="116" y="177"/>
                        <a:pt x="118" y="177"/>
                      </a:cubicBezTo>
                      <a:cubicBezTo>
                        <a:pt x="120" y="177"/>
                        <a:pt x="121" y="177"/>
                        <a:pt x="121" y="177"/>
                      </a:cubicBezTo>
                      <a:cubicBezTo>
                        <a:pt x="121" y="177"/>
                        <a:pt x="121" y="177"/>
                        <a:pt x="121" y="177"/>
                      </a:cubicBezTo>
                      <a:cubicBezTo>
                        <a:pt x="141" y="176"/>
                        <a:pt x="204" y="170"/>
                        <a:pt x="236" y="136"/>
                      </a:cubicBezTo>
                      <a:lnTo>
                        <a:pt x="236" y="0"/>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 name="Group 180"/>
            <p:cNvGrpSpPr/>
            <p:nvPr/>
          </p:nvGrpSpPr>
          <p:grpSpPr>
            <a:xfrm>
              <a:off x="4830009" y="3066085"/>
              <a:ext cx="438716" cy="508547"/>
              <a:chOff x="5217849" y="2905765"/>
              <a:chExt cx="438716" cy="508547"/>
            </a:xfrm>
          </p:grpSpPr>
          <p:grpSp>
            <p:nvGrpSpPr>
              <p:cNvPr id="16" name="Group 150"/>
              <p:cNvGrpSpPr/>
              <p:nvPr/>
            </p:nvGrpSpPr>
            <p:grpSpPr>
              <a:xfrm>
                <a:off x="5217849" y="2905765"/>
                <a:ext cx="438716" cy="508547"/>
                <a:chOff x="5289550" y="3008313"/>
                <a:chExt cx="487363" cy="564939"/>
              </a:xfrm>
              <a:solidFill>
                <a:schemeClr val="accent3"/>
              </a:solidFill>
            </p:grpSpPr>
            <p:sp>
              <p:nvSpPr>
                <p:cNvPr id="47" name="Oval 26"/>
                <p:cNvSpPr>
                  <a:spLocks noChangeArrowheads="1"/>
                </p:cNvSpPr>
                <p:nvPr/>
              </p:nvSpPr>
              <p:spPr bwMode="auto">
                <a:xfrm>
                  <a:off x="5289550" y="3008313"/>
                  <a:ext cx="487363" cy="48577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27"/>
                <p:cNvSpPr>
                  <a:spLocks/>
                </p:cNvSpPr>
                <p:nvPr/>
              </p:nvSpPr>
              <p:spPr bwMode="auto">
                <a:xfrm>
                  <a:off x="5413375" y="3457364"/>
                  <a:ext cx="125413" cy="115888"/>
                </a:xfrm>
                <a:custGeom>
                  <a:avLst/>
                  <a:gdLst/>
                  <a:ahLst/>
                  <a:cxnLst>
                    <a:cxn ang="0">
                      <a:pos x="0" y="0"/>
                    </a:cxn>
                    <a:cxn ang="0">
                      <a:pos x="6" y="73"/>
                    </a:cxn>
                    <a:cxn ang="0">
                      <a:pos x="79" y="12"/>
                    </a:cxn>
                    <a:cxn ang="0">
                      <a:pos x="0" y="0"/>
                    </a:cxn>
                  </a:cxnLst>
                  <a:rect l="0" t="0" r="r" b="b"/>
                  <a:pathLst>
                    <a:path w="79" h="73">
                      <a:moveTo>
                        <a:pt x="0" y="0"/>
                      </a:moveTo>
                      <a:lnTo>
                        <a:pt x="6" y="73"/>
                      </a:lnTo>
                      <a:lnTo>
                        <a:pt x="79" y="12"/>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56"/>
              <p:cNvSpPr>
                <a:spLocks noEditPoints="1"/>
              </p:cNvSpPr>
              <p:nvPr/>
            </p:nvSpPr>
            <p:spPr bwMode="auto">
              <a:xfrm>
                <a:off x="5313595" y="2975796"/>
                <a:ext cx="260086" cy="264373"/>
              </a:xfrm>
              <a:custGeom>
                <a:avLst/>
                <a:gdLst/>
                <a:ahLst/>
                <a:cxnLst>
                  <a:cxn ang="0">
                    <a:pos x="147" y="112"/>
                  </a:cxn>
                  <a:cxn ang="0">
                    <a:pos x="141" y="98"/>
                  </a:cxn>
                  <a:cxn ang="0">
                    <a:pos x="141" y="44"/>
                  </a:cxn>
                  <a:cxn ang="0">
                    <a:pos x="147" y="37"/>
                  </a:cxn>
                  <a:cxn ang="0">
                    <a:pos x="148" y="37"/>
                  </a:cxn>
                  <a:cxn ang="0">
                    <a:pos x="148" y="13"/>
                  </a:cxn>
                  <a:cxn ang="0">
                    <a:pos x="147" y="13"/>
                  </a:cxn>
                  <a:cxn ang="0">
                    <a:pos x="147" y="12"/>
                  </a:cxn>
                  <a:cxn ang="0">
                    <a:pos x="114" y="0"/>
                  </a:cxn>
                  <a:cxn ang="0">
                    <a:pos x="81" y="12"/>
                  </a:cxn>
                  <a:cxn ang="0">
                    <a:pos x="81" y="13"/>
                  </a:cxn>
                  <a:cxn ang="0">
                    <a:pos x="80" y="13"/>
                  </a:cxn>
                  <a:cxn ang="0">
                    <a:pos x="80" y="37"/>
                  </a:cxn>
                  <a:cxn ang="0">
                    <a:pos x="81" y="37"/>
                  </a:cxn>
                  <a:cxn ang="0">
                    <a:pos x="91" y="44"/>
                  </a:cxn>
                  <a:cxn ang="0">
                    <a:pos x="91" y="98"/>
                  </a:cxn>
                  <a:cxn ang="0">
                    <a:pos x="83" y="112"/>
                  </a:cxn>
                  <a:cxn ang="0">
                    <a:pos x="31" y="212"/>
                  </a:cxn>
                  <a:cxn ang="0">
                    <a:pos x="115" y="230"/>
                  </a:cxn>
                  <a:cxn ang="0">
                    <a:pos x="198" y="212"/>
                  </a:cxn>
                  <a:cxn ang="0">
                    <a:pos x="147" y="112"/>
                  </a:cxn>
                  <a:cxn ang="0">
                    <a:pos x="145" y="213"/>
                  </a:cxn>
                  <a:cxn ang="0">
                    <a:pos x="182" y="187"/>
                  </a:cxn>
                  <a:cxn ang="0">
                    <a:pos x="150" y="134"/>
                  </a:cxn>
                  <a:cxn ang="0">
                    <a:pos x="193" y="190"/>
                  </a:cxn>
                  <a:cxn ang="0">
                    <a:pos x="145" y="213"/>
                  </a:cxn>
                </a:cxnLst>
                <a:rect l="0" t="0" r="r" b="b"/>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3"/>
                      <a:pt x="147" y="13"/>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82"/>
            <p:cNvGrpSpPr/>
            <p:nvPr/>
          </p:nvGrpSpPr>
          <p:grpSpPr>
            <a:xfrm>
              <a:off x="4677609" y="2445889"/>
              <a:ext cx="530175" cy="620204"/>
              <a:chOff x="4974912" y="2319866"/>
              <a:chExt cx="530175" cy="620204"/>
            </a:xfrm>
          </p:grpSpPr>
          <p:grpSp>
            <p:nvGrpSpPr>
              <p:cNvPr id="18" name="Group 144"/>
              <p:cNvGrpSpPr/>
              <p:nvPr/>
            </p:nvGrpSpPr>
            <p:grpSpPr>
              <a:xfrm>
                <a:off x="4974912" y="2319866"/>
                <a:ext cx="530175" cy="620204"/>
                <a:chOff x="5019675" y="2357438"/>
                <a:chExt cx="588963" cy="688975"/>
              </a:xfrm>
              <a:solidFill>
                <a:schemeClr val="accent4"/>
              </a:solidFill>
            </p:grpSpPr>
            <p:sp>
              <p:nvSpPr>
                <p:cNvPr id="54" name="Oval 28"/>
                <p:cNvSpPr>
                  <a:spLocks noChangeArrowheads="1"/>
                </p:cNvSpPr>
                <p:nvPr/>
              </p:nvSpPr>
              <p:spPr bwMode="auto">
                <a:xfrm>
                  <a:off x="5019675" y="2357438"/>
                  <a:ext cx="588963" cy="588963"/>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29"/>
                <p:cNvSpPr>
                  <a:spLocks/>
                </p:cNvSpPr>
                <p:nvPr/>
              </p:nvSpPr>
              <p:spPr bwMode="auto">
                <a:xfrm>
                  <a:off x="5168900" y="2905125"/>
                  <a:ext cx="152400" cy="141288"/>
                </a:xfrm>
                <a:custGeom>
                  <a:avLst/>
                  <a:gdLst/>
                  <a:ahLst/>
                  <a:cxnLst>
                    <a:cxn ang="0">
                      <a:pos x="0" y="0"/>
                    </a:cxn>
                    <a:cxn ang="0">
                      <a:pos x="8" y="89"/>
                    </a:cxn>
                    <a:cxn ang="0">
                      <a:pos x="96" y="15"/>
                    </a:cxn>
                    <a:cxn ang="0">
                      <a:pos x="0" y="0"/>
                    </a:cxn>
                  </a:cxnLst>
                  <a:rect l="0" t="0" r="r" b="b"/>
                  <a:pathLst>
                    <a:path w="96" h="89">
                      <a:moveTo>
                        <a:pt x="0" y="0"/>
                      </a:moveTo>
                      <a:lnTo>
                        <a:pt x="8" y="89"/>
                      </a:lnTo>
                      <a:lnTo>
                        <a:pt x="96" y="15"/>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43"/>
              <p:cNvGrpSpPr/>
              <p:nvPr/>
            </p:nvGrpSpPr>
            <p:grpSpPr>
              <a:xfrm>
                <a:off x="5070658" y="2422757"/>
                <a:ext cx="367264" cy="327250"/>
                <a:chOff x="5126038" y="2471738"/>
                <a:chExt cx="407988" cy="363537"/>
              </a:xfrm>
            </p:grpSpPr>
            <p:sp>
              <p:nvSpPr>
                <p:cNvPr id="52" name="Freeform 57"/>
                <p:cNvSpPr>
                  <a:spLocks noEditPoints="1"/>
                </p:cNvSpPr>
                <p:nvPr/>
              </p:nvSpPr>
              <p:spPr bwMode="auto">
                <a:xfrm>
                  <a:off x="5135563" y="2471738"/>
                  <a:ext cx="361950" cy="361950"/>
                </a:xfrm>
                <a:custGeom>
                  <a:avLst/>
                  <a:gdLst/>
                  <a:ahLst/>
                  <a:cxnLst>
                    <a:cxn ang="0">
                      <a:pos x="143" y="0"/>
                    </a:cxn>
                    <a:cxn ang="0">
                      <a:pos x="0" y="143"/>
                    </a:cxn>
                    <a:cxn ang="0">
                      <a:pos x="143" y="286"/>
                    </a:cxn>
                    <a:cxn ang="0">
                      <a:pos x="286" y="143"/>
                    </a:cxn>
                    <a:cxn ang="0">
                      <a:pos x="143" y="0"/>
                    </a:cxn>
                    <a:cxn ang="0">
                      <a:pos x="143" y="279"/>
                    </a:cxn>
                    <a:cxn ang="0">
                      <a:pos x="7" y="143"/>
                    </a:cxn>
                    <a:cxn ang="0">
                      <a:pos x="143" y="6"/>
                    </a:cxn>
                    <a:cxn ang="0">
                      <a:pos x="280" y="143"/>
                    </a:cxn>
                    <a:cxn ang="0">
                      <a:pos x="143" y="279"/>
                    </a:cxn>
                  </a:cxnLst>
                  <a:rect l="0" t="0" r="r" b="b"/>
                  <a:pathLst>
                    <a:path w="286" h="286">
                      <a:moveTo>
                        <a:pt x="143" y="0"/>
                      </a:moveTo>
                      <a:cubicBezTo>
                        <a:pt x="64" y="0"/>
                        <a:pt x="0" y="64"/>
                        <a:pt x="0" y="143"/>
                      </a:cubicBezTo>
                      <a:cubicBezTo>
                        <a:pt x="0" y="222"/>
                        <a:pt x="64" y="286"/>
                        <a:pt x="143" y="286"/>
                      </a:cubicBezTo>
                      <a:cubicBezTo>
                        <a:pt x="222" y="286"/>
                        <a:pt x="286" y="222"/>
                        <a:pt x="286" y="143"/>
                      </a:cubicBezTo>
                      <a:cubicBezTo>
                        <a:pt x="286" y="64"/>
                        <a:pt x="222" y="0"/>
                        <a:pt x="143" y="0"/>
                      </a:cubicBezTo>
                      <a:close/>
                      <a:moveTo>
                        <a:pt x="143" y="279"/>
                      </a:moveTo>
                      <a:cubicBezTo>
                        <a:pt x="68" y="279"/>
                        <a:pt x="7" y="218"/>
                        <a:pt x="7" y="143"/>
                      </a:cubicBezTo>
                      <a:cubicBezTo>
                        <a:pt x="7" y="67"/>
                        <a:pt x="68" y="6"/>
                        <a:pt x="143" y="6"/>
                      </a:cubicBezTo>
                      <a:cubicBezTo>
                        <a:pt x="219" y="6"/>
                        <a:pt x="280" y="67"/>
                        <a:pt x="280" y="143"/>
                      </a:cubicBezTo>
                      <a:cubicBezTo>
                        <a:pt x="280" y="218"/>
                        <a:pt x="219" y="279"/>
                        <a:pt x="143" y="279"/>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8"/>
                <p:cNvSpPr>
                  <a:spLocks/>
                </p:cNvSpPr>
                <p:nvPr/>
              </p:nvSpPr>
              <p:spPr bwMode="auto">
                <a:xfrm>
                  <a:off x="5126038" y="2476500"/>
                  <a:ext cx="407988" cy="358775"/>
                </a:xfrm>
                <a:custGeom>
                  <a:avLst/>
                  <a:gdLst/>
                  <a:ahLst/>
                  <a:cxnLst>
                    <a:cxn ang="0">
                      <a:pos x="93" y="22"/>
                    </a:cxn>
                    <a:cxn ang="0">
                      <a:pos x="87" y="33"/>
                    </a:cxn>
                    <a:cxn ang="0">
                      <a:pos x="81" y="41"/>
                    </a:cxn>
                    <a:cxn ang="0">
                      <a:pos x="76" y="37"/>
                    </a:cxn>
                    <a:cxn ang="0">
                      <a:pos x="75" y="46"/>
                    </a:cxn>
                    <a:cxn ang="0">
                      <a:pos x="60" y="49"/>
                    </a:cxn>
                    <a:cxn ang="0">
                      <a:pos x="51" y="58"/>
                    </a:cxn>
                    <a:cxn ang="0">
                      <a:pos x="39" y="76"/>
                    </a:cxn>
                    <a:cxn ang="0">
                      <a:pos x="31" y="87"/>
                    </a:cxn>
                    <a:cxn ang="0">
                      <a:pos x="38" y="95"/>
                    </a:cxn>
                    <a:cxn ang="0">
                      <a:pos x="39" y="99"/>
                    </a:cxn>
                    <a:cxn ang="0">
                      <a:pos x="32" y="93"/>
                    </a:cxn>
                    <a:cxn ang="0">
                      <a:pos x="27" y="85"/>
                    </a:cxn>
                    <a:cxn ang="0">
                      <a:pos x="24" y="97"/>
                    </a:cxn>
                    <a:cxn ang="0">
                      <a:pos x="25" y="118"/>
                    </a:cxn>
                    <a:cxn ang="0">
                      <a:pos x="35" y="113"/>
                    </a:cxn>
                    <a:cxn ang="0">
                      <a:pos x="46" y="125"/>
                    </a:cxn>
                    <a:cxn ang="0">
                      <a:pos x="59" y="138"/>
                    </a:cxn>
                    <a:cxn ang="0">
                      <a:pos x="71" y="149"/>
                    </a:cxn>
                    <a:cxn ang="0">
                      <a:pos x="87" y="166"/>
                    </a:cxn>
                    <a:cxn ang="0">
                      <a:pos x="82" y="190"/>
                    </a:cxn>
                    <a:cxn ang="0">
                      <a:pos x="69" y="219"/>
                    </a:cxn>
                    <a:cxn ang="0">
                      <a:pos x="74" y="240"/>
                    </a:cxn>
                    <a:cxn ang="0">
                      <a:pos x="66" y="241"/>
                    </a:cxn>
                    <a:cxn ang="0">
                      <a:pos x="46" y="209"/>
                    </a:cxn>
                    <a:cxn ang="0">
                      <a:pos x="24" y="159"/>
                    </a:cxn>
                    <a:cxn ang="0">
                      <a:pos x="17" y="123"/>
                    </a:cxn>
                    <a:cxn ang="0">
                      <a:pos x="104" y="259"/>
                    </a:cxn>
                    <a:cxn ang="0">
                      <a:pos x="127" y="255"/>
                    </a:cxn>
                    <a:cxn ang="0">
                      <a:pos x="156" y="252"/>
                    </a:cxn>
                    <a:cxn ang="0">
                      <a:pos x="154" y="264"/>
                    </a:cxn>
                    <a:cxn ang="0">
                      <a:pos x="171" y="263"/>
                    </a:cxn>
                    <a:cxn ang="0">
                      <a:pos x="196" y="260"/>
                    </a:cxn>
                    <a:cxn ang="0">
                      <a:pos x="194" y="4"/>
                    </a:cxn>
                    <a:cxn ang="0">
                      <a:pos x="278" y="91"/>
                    </a:cxn>
                    <a:cxn ang="0">
                      <a:pos x="267" y="82"/>
                    </a:cxn>
                    <a:cxn ang="0">
                      <a:pos x="256" y="105"/>
                    </a:cxn>
                    <a:cxn ang="0">
                      <a:pos x="240" y="84"/>
                    </a:cxn>
                    <a:cxn ang="0">
                      <a:pos x="247" y="106"/>
                    </a:cxn>
                    <a:cxn ang="0">
                      <a:pos x="263" y="112"/>
                    </a:cxn>
                    <a:cxn ang="0">
                      <a:pos x="256" y="142"/>
                    </a:cxn>
                    <a:cxn ang="0">
                      <a:pos x="248" y="173"/>
                    </a:cxn>
                    <a:cxn ang="0">
                      <a:pos x="238" y="194"/>
                    </a:cxn>
                    <a:cxn ang="0">
                      <a:pos x="208" y="218"/>
                    </a:cxn>
                    <a:cxn ang="0">
                      <a:pos x="200" y="197"/>
                    </a:cxn>
                    <a:cxn ang="0">
                      <a:pos x="201" y="171"/>
                    </a:cxn>
                    <a:cxn ang="0">
                      <a:pos x="191" y="143"/>
                    </a:cxn>
                    <a:cxn ang="0">
                      <a:pos x="177" y="127"/>
                    </a:cxn>
                    <a:cxn ang="0">
                      <a:pos x="140" y="128"/>
                    </a:cxn>
                    <a:cxn ang="0">
                      <a:pos x="127" y="108"/>
                    </a:cxn>
                    <a:cxn ang="0">
                      <a:pos x="142" y="70"/>
                    </a:cxn>
                    <a:cxn ang="0">
                      <a:pos x="168" y="59"/>
                    </a:cxn>
                    <a:cxn ang="0">
                      <a:pos x="185" y="66"/>
                    </a:cxn>
                    <a:cxn ang="0">
                      <a:pos x="207" y="66"/>
                    </a:cxn>
                    <a:cxn ang="0">
                      <a:pos x="229" y="62"/>
                    </a:cxn>
                    <a:cxn ang="0">
                      <a:pos x="208" y="53"/>
                    </a:cxn>
                    <a:cxn ang="0">
                      <a:pos x="207" y="46"/>
                    </a:cxn>
                    <a:cxn ang="0">
                      <a:pos x="180" y="46"/>
                    </a:cxn>
                    <a:cxn ang="0">
                      <a:pos x="157" y="53"/>
                    </a:cxn>
                    <a:cxn ang="0">
                      <a:pos x="152" y="30"/>
                    </a:cxn>
                    <a:cxn ang="0">
                      <a:pos x="136" y="16"/>
                    </a:cxn>
                    <a:cxn ang="0">
                      <a:pos x="154" y="5"/>
                    </a:cxn>
                  </a:cxnLst>
                  <a:rect l="0" t="0" r="r" b="b"/>
                  <a:pathLst>
                    <a:path w="322" h="282">
                      <a:moveTo>
                        <a:pt x="131" y="1"/>
                      </a:moveTo>
                      <a:cubicBezTo>
                        <a:pt x="131" y="1"/>
                        <a:pt x="83" y="7"/>
                        <a:pt x="50" y="45"/>
                      </a:cubicBezTo>
                      <a:cubicBezTo>
                        <a:pt x="50" y="45"/>
                        <a:pt x="75" y="19"/>
                        <a:pt x="91" y="19"/>
                      </a:cubicBezTo>
                      <a:cubicBezTo>
                        <a:pt x="94" y="20"/>
                        <a:pt x="94" y="20"/>
                        <a:pt x="94" y="20"/>
                      </a:cubicBezTo>
                      <a:cubicBezTo>
                        <a:pt x="94" y="20"/>
                        <a:pt x="94" y="22"/>
                        <a:pt x="93" y="22"/>
                      </a:cubicBezTo>
                      <a:cubicBezTo>
                        <a:pt x="93" y="23"/>
                        <a:pt x="91" y="25"/>
                        <a:pt x="91" y="26"/>
                      </a:cubicBezTo>
                      <a:cubicBezTo>
                        <a:pt x="91" y="27"/>
                        <a:pt x="91" y="29"/>
                        <a:pt x="91" y="29"/>
                      </a:cubicBezTo>
                      <a:cubicBezTo>
                        <a:pt x="90" y="30"/>
                        <a:pt x="90" y="30"/>
                        <a:pt x="90" y="30"/>
                      </a:cubicBezTo>
                      <a:cubicBezTo>
                        <a:pt x="90" y="30"/>
                        <a:pt x="88" y="31"/>
                        <a:pt x="88" y="31"/>
                      </a:cubicBezTo>
                      <a:cubicBezTo>
                        <a:pt x="88" y="32"/>
                        <a:pt x="87" y="32"/>
                        <a:pt x="87" y="33"/>
                      </a:cubicBezTo>
                      <a:cubicBezTo>
                        <a:pt x="87" y="34"/>
                        <a:pt x="87" y="36"/>
                        <a:pt x="87" y="36"/>
                      </a:cubicBezTo>
                      <a:cubicBezTo>
                        <a:pt x="88" y="39"/>
                        <a:pt x="88" y="39"/>
                        <a:pt x="88" y="39"/>
                      </a:cubicBezTo>
                      <a:cubicBezTo>
                        <a:pt x="87" y="40"/>
                        <a:pt x="87" y="40"/>
                        <a:pt x="87" y="40"/>
                      </a:cubicBezTo>
                      <a:cubicBezTo>
                        <a:pt x="85" y="41"/>
                        <a:pt x="85" y="41"/>
                        <a:pt x="85" y="41"/>
                      </a:cubicBezTo>
                      <a:cubicBezTo>
                        <a:pt x="85" y="41"/>
                        <a:pt x="82" y="42"/>
                        <a:pt x="81" y="41"/>
                      </a:cubicBezTo>
                      <a:cubicBezTo>
                        <a:pt x="80" y="41"/>
                        <a:pt x="80" y="39"/>
                        <a:pt x="80" y="39"/>
                      </a:cubicBezTo>
                      <a:cubicBezTo>
                        <a:pt x="83" y="37"/>
                        <a:pt x="83" y="37"/>
                        <a:pt x="83" y="37"/>
                      </a:cubicBezTo>
                      <a:cubicBezTo>
                        <a:pt x="83" y="37"/>
                        <a:pt x="83" y="37"/>
                        <a:pt x="82" y="36"/>
                      </a:cubicBezTo>
                      <a:cubicBezTo>
                        <a:pt x="81" y="36"/>
                        <a:pt x="82" y="34"/>
                        <a:pt x="80" y="34"/>
                      </a:cubicBezTo>
                      <a:cubicBezTo>
                        <a:pt x="79" y="35"/>
                        <a:pt x="76" y="37"/>
                        <a:pt x="76" y="37"/>
                      </a:cubicBezTo>
                      <a:cubicBezTo>
                        <a:pt x="74" y="38"/>
                        <a:pt x="74" y="38"/>
                        <a:pt x="74" y="38"/>
                      </a:cubicBezTo>
                      <a:cubicBezTo>
                        <a:pt x="74" y="38"/>
                        <a:pt x="73" y="41"/>
                        <a:pt x="73" y="41"/>
                      </a:cubicBezTo>
                      <a:cubicBezTo>
                        <a:pt x="74" y="41"/>
                        <a:pt x="75" y="42"/>
                        <a:pt x="75" y="42"/>
                      </a:cubicBezTo>
                      <a:cubicBezTo>
                        <a:pt x="75" y="42"/>
                        <a:pt x="75" y="43"/>
                        <a:pt x="75" y="44"/>
                      </a:cubicBezTo>
                      <a:cubicBezTo>
                        <a:pt x="75" y="45"/>
                        <a:pt x="75" y="46"/>
                        <a:pt x="75" y="46"/>
                      </a:cubicBezTo>
                      <a:cubicBezTo>
                        <a:pt x="75" y="46"/>
                        <a:pt x="74" y="47"/>
                        <a:pt x="72" y="47"/>
                      </a:cubicBezTo>
                      <a:cubicBezTo>
                        <a:pt x="71" y="46"/>
                        <a:pt x="69" y="46"/>
                        <a:pt x="68" y="46"/>
                      </a:cubicBezTo>
                      <a:cubicBezTo>
                        <a:pt x="67" y="45"/>
                        <a:pt x="66" y="45"/>
                        <a:pt x="65" y="45"/>
                      </a:cubicBezTo>
                      <a:cubicBezTo>
                        <a:pt x="64" y="46"/>
                        <a:pt x="64" y="46"/>
                        <a:pt x="64" y="46"/>
                      </a:cubicBezTo>
                      <a:cubicBezTo>
                        <a:pt x="64" y="47"/>
                        <a:pt x="60" y="49"/>
                        <a:pt x="60" y="49"/>
                      </a:cubicBezTo>
                      <a:cubicBezTo>
                        <a:pt x="60" y="49"/>
                        <a:pt x="59" y="49"/>
                        <a:pt x="59" y="50"/>
                      </a:cubicBezTo>
                      <a:cubicBezTo>
                        <a:pt x="59" y="51"/>
                        <a:pt x="58" y="53"/>
                        <a:pt x="58" y="53"/>
                      </a:cubicBezTo>
                      <a:cubicBezTo>
                        <a:pt x="58" y="53"/>
                        <a:pt x="57" y="54"/>
                        <a:pt x="55" y="55"/>
                      </a:cubicBezTo>
                      <a:cubicBezTo>
                        <a:pt x="53" y="55"/>
                        <a:pt x="52" y="56"/>
                        <a:pt x="52" y="56"/>
                      </a:cubicBezTo>
                      <a:cubicBezTo>
                        <a:pt x="51" y="58"/>
                        <a:pt x="51" y="58"/>
                        <a:pt x="51" y="58"/>
                      </a:cubicBezTo>
                      <a:cubicBezTo>
                        <a:pt x="51" y="58"/>
                        <a:pt x="49" y="60"/>
                        <a:pt x="48" y="61"/>
                      </a:cubicBezTo>
                      <a:cubicBezTo>
                        <a:pt x="47" y="62"/>
                        <a:pt x="44" y="65"/>
                        <a:pt x="43" y="65"/>
                      </a:cubicBezTo>
                      <a:cubicBezTo>
                        <a:pt x="43" y="65"/>
                        <a:pt x="41" y="67"/>
                        <a:pt x="41" y="68"/>
                      </a:cubicBezTo>
                      <a:cubicBezTo>
                        <a:pt x="40" y="69"/>
                        <a:pt x="41" y="71"/>
                        <a:pt x="40" y="72"/>
                      </a:cubicBezTo>
                      <a:cubicBezTo>
                        <a:pt x="40" y="73"/>
                        <a:pt x="39" y="74"/>
                        <a:pt x="39" y="76"/>
                      </a:cubicBezTo>
                      <a:cubicBezTo>
                        <a:pt x="39" y="77"/>
                        <a:pt x="38" y="79"/>
                        <a:pt x="37" y="79"/>
                      </a:cubicBezTo>
                      <a:cubicBezTo>
                        <a:pt x="36" y="80"/>
                        <a:pt x="35" y="81"/>
                        <a:pt x="35" y="81"/>
                      </a:cubicBezTo>
                      <a:cubicBezTo>
                        <a:pt x="34" y="81"/>
                        <a:pt x="32" y="82"/>
                        <a:pt x="31" y="83"/>
                      </a:cubicBezTo>
                      <a:cubicBezTo>
                        <a:pt x="30" y="83"/>
                        <a:pt x="29" y="85"/>
                        <a:pt x="29" y="85"/>
                      </a:cubicBezTo>
                      <a:cubicBezTo>
                        <a:pt x="29" y="86"/>
                        <a:pt x="31" y="87"/>
                        <a:pt x="31" y="87"/>
                      </a:cubicBezTo>
                      <a:cubicBezTo>
                        <a:pt x="32" y="87"/>
                        <a:pt x="33" y="88"/>
                        <a:pt x="33" y="88"/>
                      </a:cubicBezTo>
                      <a:cubicBezTo>
                        <a:pt x="33" y="88"/>
                        <a:pt x="33" y="90"/>
                        <a:pt x="33" y="91"/>
                      </a:cubicBezTo>
                      <a:cubicBezTo>
                        <a:pt x="33" y="91"/>
                        <a:pt x="32" y="94"/>
                        <a:pt x="33" y="94"/>
                      </a:cubicBezTo>
                      <a:cubicBezTo>
                        <a:pt x="34" y="94"/>
                        <a:pt x="36" y="94"/>
                        <a:pt x="36" y="94"/>
                      </a:cubicBezTo>
                      <a:cubicBezTo>
                        <a:pt x="38" y="95"/>
                        <a:pt x="38" y="95"/>
                        <a:pt x="38" y="95"/>
                      </a:cubicBezTo>
                      <a:cubicBezTo>
                        <a:pt x="41" y="96"/>
                        <a:pt x="41" y="96"/>
                        <a:pt x="41" y="96"/>
                      </a:cubicBezTo>
                      <a:cubicBezTo>
                        <a:pt x="42" y="97"/>
                        <a:pt x="42" y="97"/>
                        <a:pt x="42" y="97"/>
                      </a:cubicBezTo>
                      <a:cubicBezTo>
                        <a:pt x="42" y="97"/>
                        <a:pt x="42" y="99"/>
                        <a:pt x="41" y="99"/>
                      </a:cubicBezTo>
                      <a:cubicBezTo>
                        <a:pt x="41" y="100"/>
                        <a:pt x="40" y="101"/>
                        <a:pt x="40" y="101"/>
                      </a:cubicBezTo>
                      <a:cubicBezTo>
                        <a:pt x="39" y="100"/>
                        <a:pt x="39" y="100"/>
                        <a:pt x="39" y="99"/>
                      </a:cubicBezTo>
                      <a:cubicBezTo>
                        <a:pt x="38" y="98"/>
                        <a:pt x="39" y="98"/>
                        <a:pt x="37" y="97"/>
                      </a:cubicBezTo>
                      <a:cubicBezTo>
                        <a:pt x="36" y="97"/>
                        <a:pt x="35" y="98"/>
                        <a:pt x="35" y="98"/>
                      </a:cubicBezTo>
                      <a:cubicBezTo>
                        <a:pt x="34" y="97"/>
                        <a:pt x="33" y="97"/>
                        <a:pt x="33" y="97"/>
                      </a:cubicBezTo>
                      <a:cubicBezTo>
                        <a:pt x="32" y="96"/>
                        <a:pt x="32" y="97"/>
                        <a:pt x="32" y="96"/>
                      </a:cubicBezTo>
                      <a:cubicBezTo>
                        <a:pt x="32" y="94"/>
                        <a:pt x="33" y="94"/>
                        <a:pt x="32" y="93"/>
                      </a:cubicBezTo>
                      <a:cubicBezTo>
                        <a:pt x="32" y="92"/>
                        <a:pt x="31" y="91"/>
                        <a:pt x="30" y="91"/>
                      </a:cubicBezTo>
                      <a:cubicBezTo>
                        <a:pt x="30" y="91"/>
                        <a:pt x="31" y="92"/>
                        <a:pt x="30" y="91"/>
                      </a:cubicBezTo>
                      <a:cubicBezTo>
                        <a:pt x="29" y="90"/>
                        <a:pt x="28" y="89"/>
                        <a:pt x="27" y="89"/>
                      </a:cubicBezTo>
                      <a:cubicBezTo>
                        <a:pt x="27" y="89"/>
                        <a:pt x="26" y="90"/>
                        <a:pt x="26" y="89"/>
                      </a:cubicBezTo>
                      <a:cubicBezTo>
                        <a:pt x="26" y="88"/>
                        <a:pt x="27" y="86"/>
                        <a:pt x="27" y="85"/>
                      </a:cubicBezTo>
                      <a:cubicBezTo>
                        <a:pt x="27" y="85"/>
                        <a:pt x="27" y="83"/>
                        <a:pt x="27" y="83"/>
                      </a:cubicBezTo>
                      <a:cubicBezTo>
                        <a:pt x="27" y="82"/>
                        <a:pt x="28" y="78"/>
                        <a:pt x="28" y="78"/>
                      </a:cubicBezTo>
                      <a:cubicBezTo>
                        <a:pt x="28" y="78"/>
                        <a:pt x="24" y="87"/>
                        <a:pt x="22" y="93"/>
                      </a:cubicBezTo>
                      <a:cubicBezTo>
                        <a:pt x="22" y="93"/>
                        <a:pt x="24" y="93"/>
                        <a:pt x="24" y="94"/>
                      </a:cubicBezTo>
                      <a:cubicBezTo>
                        <a:pt x="24" y="95"/>
                        <a:pt x="24" y="96"/>
                        <a:pt x="24" y="97"/>
                      </a:cubicBezTo>
                      <a:cubicBezTo>
                        <a:pt x="24" y="98"/>
                        <a:pt x="24" y="98"/>
                        <a:pt x="24" y="102"/>
                      </a:cubicBezTo>
                      <a:cubicBezTo>
                        <a:pt x="24" y="105"/>
                        <a:pt x="25" y="106"/>
                        <a:pt x="24" y="107"/>
                      </a:cubicBezTo>
                      <a:cubicBezTo>
                        <a:pt x="24" y="108"/>
                        <a:pt x="23" y="110"/>
                        <a:pt x="23" y="111"/>
                      </a:cubicBezTo>
                      <a:cubicBezTo>
                        <a:pt x="23" y="112"/>
                        <a:pt x="24" y="116"/>
                        <a:pt x="24" y="116"/>
                      </a:cubicBezTo>
                      <a:cubicBezTo>
                        <a:pt x="25" y="117"/>
                        <a:pt x="25" y="117"/>
                        <a:pt x="25" y="118"/>
                      </a:cubicBezTo>
                      <a:cubicBezTo>
                        <a:pt x="26" y="119"/>
                        <a:pt x="24" y="121"/>
                        <a:pt x="26" y="119"/>
                      </a:cubicBezTo>
                      <a:cubicBezTo>
                        <a:pt x="28" y="116"/>
                        <a:pt x="28" y="115"/>
                        <a:pt x="28" y="115"/>
                      </a:cubicBezTo>
                      <a:cubicBezTo>
                        <a:pt x="29" y="114"/>
                        <a:pt x="29" y="114"/>
                        <a:pt x="29" y="114"/>
                      </a:cubicBezTo>
                      <a:cubicBezTo>
                        <a:pt x="29" y="114"/>
                        <a:pt x="29" y="112"/>
                        <a:pt x="32" y="112"/>
                      </a:cubicBezTo>
                      <a:cubicBezTo>
                        <a:pt x="34" y="113"/>
                        <a:pt x="34" y="112"/>
                        <a:pt x="35" y="113"/>
                      </a:cubicBezTo>
                      <a:cubicBezTo>
                        <a:pt x="35" y="114"/>
                        <a:pt x="34" y="116"/>
                        <a:pt x="35" y="116"/>
                      </a:cubicBezTo>
                      <a:cubicBezTo>
                        <a:pt x="36" y="117"/>
                        <a:pt x="39" y="115"/>
                        <a:pt x="40" y="115"/>
                      </a:cubicBezTo>
                      <a:cubicBezTo>
                        <a:pt x="41" y="116"/>
                        <a:pt x="42" y="116"/>
                        <a:pt x="43" y="117"/>
                      </a:cubicBezTo>
                      <a:cubicBezTo>
                        <a:pt x="43" y="119"/>
                        <a:pt x="44" y="121"/>
                        <a:pt x="45" y="121"/>
                      </a:cubicBezTo>
                      <a:cubicBezTo>
                        <a:pt x="45" y="122"/>
                        <a:pt x="45" y="124"/>
                        <a:pt x="46" y="125"/>
                      </a:cubicBezTo>
                      <a:cubicBezTo>
                        <a:pt x="46" y="126"/>
                        <a:pt x="49" y="127"/>
                        <a:pt x="50" y="127"/>
                      </a:cubicBezTo>
                      <a:cubicBezTo>
                        <a:pt x="50" y="127"/>
                        <a:pt x="54" y="128"/>
                        <a:pt x="54" y="128"/>
                      </a:cubicBezTo>
                      <a:cubicBezTo>
                        <a:pt x="55" y="129"/>
                        <a:pt x="54" y="130"/>
                        <a:pt x="56" y="131"/>
                      </a:cubicBezTo>
                      <a:cubicBezTo>
                        <a:pt x="58" y="131"/>
                        <a:pt x="58" y="135"/>
                        <a:pt x="58" y="135"/>
                      </a:cubicBezTo>
                      <a:cubicBezTo>
                        <a:pt x="58" y="135"/>
                        <a:pt x="59" y="138"/>
                        <a:pt x="59" y="138"/>
                      </a:cubicBezTo>
                      <a:cubicBezTo>
                        <a:pt x="58" y="139"/>
                        <a:pt x="58" y="141"/>
                        <a:pt x="59" y="141"/>
                      </a:cubicBezTo>
                      <a:cubicBezTo>
                        <a:pt x="61" y="141"/>
                        <a:pt x="63" y="142"/>
                        <a:pt x="63" y="142"/>
                      </a:cubicBezTo>
                      <a:cubicBezTo>
                        <a:pt x="63" y="142"/>
                        <a:pt x="62" y="144"/>
                        <a:pt x="64" y="145"/>
                      </a:cubicBezTo>
                      <a:cubicBezTo>
                        <a:pt x="67" y="146"/>
                        <a:pt x="69" y="147"/>
                        <a:pt x="70" y="147"/>
                      </a:cubicBezTo>
                      <a:cubicBezTo>
                        <a:pt x="70" y="147"/>
                        <a:pt x="68" y="149"/>
                        <a:pt x="71" y="149"/>
                      </a:cubicBezTo>
                      <a:cubicBezTo>
                        <a:pt x="74" y="149"/>
                        <a:pt x="76" y="149"/>
                        <a:pt x="78" y="150"/>
                      </a:cubicBezTo>
                      <a:cubicBezTo>
                        <a:pt x="79" y="151"/>
                        <a:pt x="78" y="152"/>
                        <a:pt x="82" y="154"/>
                      </a:cubicBezTo>
                      <a:cubicBezTo>
                        <a:pt x="85" y="156"/>
                        <a:pt x="86" y="157"/>
                        <a:pt x="87" y="157"/>
                      </a:cubicBezTo>
                      <a:cubicBezTo>
                        <a:pt x="88" y="158"/>
                        <a:pt x="90" y="157"/>
                        <a:pt x="89" y="160"/>
                      </a:cubicBezTo>
                      <a:cubicBezTo>
                        <a:pt x="89" y="163"/>
                        <a:pt x="88" y="165"/>
                        <a:pt x="87" y="166"/>
                      </a:cubicBezTo>
                      <a:cubicBezTo>
                        <a:pt x="86" y="167"/>
                        <a:pt x="84" y="170"/>
                        <a:pt x="83" y="171"/>
                      </a:cubicBezTo>
                      <a:cubicBezTo>
                        <a:pt x="82" y="172"/>
                        <a:pt x="81" y="174"/>
                        <a:pt x="82" y="176"/>
                      </a:cubicBezTo>
                      <a:cubicBezTo>
                        <a:pt x="83" y="178"/>
                        <a:pt x="84" y="180"/>
                        <a:pt x="84" y="181"/>
                      </a:cubicBezTo>
                      <a:cubicBezTo>
                        <a:pt x="84" y="182"/>
                        <a:pt x="85" y="185"/>
                        <a:pt x="84" y="187"/>
                      </a:cubicBezTo>
                      <a:cubicBezTo>
                        <a:pt x="83" y="188"/>
                        <a:pt x="82" y="190"/>
                        <a:pt x="82" y="190"/>
                      </a:cubicBezTo>
                      <a:cubicBezTo>
                        <a:pt x="82" y="190"/>
                        <a:pt x="84" y="192"/>
                        <a:pt x="83" y="194"/>
                      </a:cubicBezTo>
                      <a:cubicBezTo>
                        <a:pt x="81" y="196"/>
                        <a:pt x="78" y="198"/>
                        <a:pt x="77" y="198"/>
                      </a:cubicBezTo>
                      <a:cubicBezTo>
                        <a:pt x="76" y="199"/>
                        <a:pt x="73" y="201"/>
                        <a:pt x="73" y="201"/>
                      </a:cubicBezTo>
                      <a:cubicBezTo>
                        <a:pt x="73" y="201"/>
                        <a:pt x="73" y="207"/>
                        <a:pt x="73" y="208"/>
                      </a:cubicBezTo>
                      <a:cubicBezTo>
                        <a:pt x="73" y="209"/>
                        <a:pt x="68" y="217"/>
                        <a:pt x="69" y="219"/>
                      </a:cubicBezTo>
                      <a:cubicBezTo>
                        <a:pt x="71" y="221"/>
                        <a:pt x="71" y="224"/>
                        <a:pt x="71" y="225"/>
                      </a:cubicBezTo>
                      <a:cubicBezTo>
                        <a:pt x="71" y="226"/>
                        <a:pt x="70" y="226"/>
                        <a:pt x="69" y="227"/>
                      </a:cubicBezTo>
                      <a:cubicBezTo>
                        <a:pt x="69" y="228"/>
                        <a:pt x="66" y="227"/>
                        <a:pt x="68" y="230"/>
                      </a:cubicBezTo>
                      <a:cubicBezTo>
                        <a:pt x="70" y="233"/>
                        <a:pt x="71" y="234"/>
                        <a:pt x="72" y="236"/>
                      </a:cubicBezTo>
                      <a:cubicBezTo>
                        <a:pt x="73" y="238"/>
                        <a:pt x="72" y="238"/>
                        <a:pt x="74" y="240"/>
                      </a:cubicBezTo>
                      <a:cubicBezTo>
                        <a:pt x="75" y="242"/>
                        <a:pt x="76" y="243"/>
                        <a:pt x="77" y="245"/>
                      </a:cubicBezTo>
                      <a:cubicBezTo>
                        <a:pt x="79" y="246"/>
                        <a:pt x="80" y="247"/>
                        <a:pt x="80" y="248"/>
                      </a:cubicBezTo>
                      <a:cubicBezTo>
                        <a:pt x="80" y="250"/>
                        <a:pt x="84" y="254"/>
                        <a:pt x="80" y="251"/>
                      </a:cubicBezTo>
                      <a:cubicBezTo>
                        <a:pt x="76" y="248"/>
                        <a:pt x="79" y="251"/>
                        <a:pt x="74" y="247"/>
                      </a:cubicBezTo>
                      <a:cubicBezTo>
                        <a:pt x="69" y="242"/>
                        <a:pt x="68" y="244"/>
                        <a:pt x="66" y="241"/>
                      </a:cubicBezTo>
                      <a:cubicBezTo>
                        <a:pt x="64" y="239"/>
                        <a:pt x="67" y="248"/>
                        <a:pt x="63" y="237"/>
                      </a:cubicBezTo>
                      <a:cubicBezTo>
                        <a:pt x="59" y="226"/>
                        <a:pt x="57" y="227"/>
                        <a:pt x="56" y="225"/>
                      </a:cubicBezTo>
                      <a:cubicBezTo>
                        <a:pt x="55" y="223"/>
                        <a:pt x="56" y="225"/>
                        <a:pt x="53" y="220"/>
                      </a:cubicBezTo>
                      <a:cubicBezTo>
                        <a:pt x="50" y="214"/>
                        <a:pt x="53" y="218"/>
                        <a:pt x="50" y="214"/>
                      </a:cubicBezTo>
                      <a:cubicBezTo>
                        <a:pt x="47" y="211"/>
                        <a:pt x="47" y="216"/>
                        <a:pt x="46" y="209"/>
                      </a:cubicBezTo>
                      <a:cubicBezTo>
                        <a:pt x="45" y="203"/>
                        <a:pt x="44" y="207"/>
                        <a:pt x="43" y="200"/>
                      </a:cubicBezTo>
                      <a:cubicBezTo>
                        <a:pt x="41" y="193"/>
                        <a:pt x="44" y="192"/>
                        <a:pt x="40" y="189"/>
                      </a:cubicBezTo>
                      <a:cubicBezTo>
                        <a:pt x="36" y="186"/>
                        <a:pt x="36" y="187"/>
                        <a:pt x="35" y="185"/>
                      </a:cubicBezTo>
                      <a:cubicBezTo>
                        <a:pt x="34" y="182"/>
                        <a:pt x="35" y="185"/>
                        <a:pt x="32" y="179"/>
                      </a:cubicBezTo>
                      <a:cubicBezTo>
                        <a:pt x="28" y="172"/>
                        <a:pt x="24" y="170"/>
                        <a:pt x="24" y="159"/>
                      </a:cubicBezTo>
                      <a:cubicBezTo>
                        <a:pt x="24" y="149"/>
                        <a:pt x="24" y="147"/>
                        <a:pt x="24" y="147"/>
                      </a:cubicBezTo>
                      <a:cubicBezTo>
                        <a:pt x="24" y="147"/>
                        <a:pt x="19" y="143"/>
                        <a:pt x="20" y="137"/>
                      </a:cubicBezTo>
                      <a:cubicBezTo>
                        <a:pt x="22" y="131"/>
                        <a:pt x="23" y="133"/>
                        <a:pt x="22" y="131"/>
                      </a:cubicBezTo>
                      <a:cubicBezTo>
                        <a:pt x="22" y="129"/>
                        <a:pt x="21" y="129"/>
                        <a:pt x="19" y="127"/>
                      </a:cubicBezTo>
                      <a:cubicBezTo>
                        <a:pt x="17" y="124"/>
                        <a:pt x="17" y="125"/>
                        <a:pt x="17" y="123"/>
                      </a:cubicBezTo>
                      <a:cubicBezTo>
                        <a:pt x="16" y="122"/>
                        <a:pt x="16" y="118"/>
                        <a:pt x="16" y="118"/>
                      </a:cubicBezTo>
                      <a:cubicBezTo>
                        <a:pt x="14" y="119"/>
                        <a:pt x="14" y="119"/>
                        <a:pt x="14" y="119"/>
                      </a:cubicBezTo>
                      <a:cubicBezTo>
                        <a:pt x="14" y="119"/>
                        <a:pt x="0" y="258"/>
                        <a:pt x="138" y="278"/>
                      </a:cubicBezTo>
                      <a:cubicBezTo>
                        <a:pt x="138" y="278"/>
                        <a:pt x="106" y="271"/>
                        <a:pt x="104" y="265"/>
                      </a:cubicBezTo>
                      <a:cubicBezTo>
                        <a:pt x="104" y="265"/>
                        <a:pt x="103" y="259"/>
                        <a:pt x="104" y="259"/>
                      </a:cubicBezTo>
                      <a:cubicBezTo>
                        <a:pt x="106" y="259"/>
                        <a:pt x="108" y="260"/>
                        <a:pt x="110" y="258"/>
                      </a:cubicBezTo>
                      <a:cubicBezTo>
                        <a:pt x="112" y="257"/>
                        <a:pt x="114" y="255"/>
                        <a:pt x="114" y="255"/>
                      </a:cubicBezTo>
                      <a:cubicBezTo>
                        <a:pt x="114" y="257"/>
                        <a:pt x="114" y="257"/>
                        <a:pt x="114" y="257"/>
                      </a:cubicBezTo>
                      <a:cubicBezTo>
                        <a:pt x="114" y="257"/>
                        <a:pt x="112" y="258"/>
                        <a:pt x="118" y="257"/>
                      </a:cubicBezTo>
                      <a:cubicBezTo>
                        <a:pt x="125" y="256"/>
                        <a:pt x="125" y="256"/>
                        <a:pt x="127" y="255"/>
                      </a:cubicBezTo>
                      <a:cubicBezTo>
                        <a:pt x="129" y="254"/>
                        <a:pt x="132" y="249"/>
                        <a:pt x="133" y="252"/>
                      </a:cubicBezTo>
                      <a:cubicBezTo>
                        <a:pt x="135" y="255"/>
                        <a:pt x="132" y="254"/>
                        <a:pt x="135" y="255"/>
                      </a:cubicBezTo>
                      <a:cubicBezTo>
                        <a:pt x="137" y="257"/>
                        <a:pt x="143" y="255"/>
                        <a:pt x="143" y="255"/>
                      </a:cubicBezTo>
                      <a:cubicBezTo>
                        <a:pt x="143" y="255"/>
                        <a:pt x="153" y="255"/>
                        <a:pt x="154" y="254"/>
                      </a:cubicBezTo>
                      <a:cubicBezTo>
                        <a:pt x="155" y="253"/>
                        <a:pt x="155" y="252"/>
                        <a:pt x="156" y="252"/>
                      </a:cubicBezTo>
                      <a:cubicBezTo>
                        <a:pt x="158" y="252"/>
                        <a:pt x="159" y="255"/>
                        <a:pt x="159" y="255"/>
                      </a:cubicBezTo>
                      <a:cubicBezTo>
                        <a:pt x="154" y="258"/>
                        <a:pt x="154" y="258"/>
                        <a:pt x="154" y="258"/>
                      </a:cubicBezTo>
                      <a:cubicBezTo>
                        <a:pt x="149" y="262"/>
                        <a:pt x="149" y="262"/>
                        <a:pt x="149" y="262"/>
                      </a:cubicBezTo>
                      <a:cubicBezTo>
                        <a:pt x="149" y="262"/>
                        <a:pt x="146" y="262"/>
                        <a:pt x="148" y="263"/>
                      </a:cubicBezTo>
                      <a:cubicBezTo>
                        <a:pt x="150" y="264"/>
                        <a:pt x="151" y="264"/>
                        <a:pt x="154" y="264"/>
                      </a:cubicBezTo>
                      <a:cubicBezTo>
                        <a:pt x="156" y="265"/>
                        <a:pt x="161" y="269"/>
                        <a:pt x="163" y="266"/>
                      </a:cubicBezTo>
                      <a:cubicBezTo>
                        <a:pt x="164" y="264"/>
                        <a:pt x="164" y="263"/>
                        <a:pt x="165" y="262"/>
                      </a:cubicBezTo>
                      <a:cubicBezTo>
                        <a:pt x="166" y="260"/>
                        <a:pt x="166" y="258"/>
                        <a:pt x="168" y="258"/>
                      </a:cubicBezTo>
                      <a:cubicBezTo>
                        <a:pt x="171" y="258"/>
                        <a:pt x="173" y="259"/>
                        <a:pt x="173" y="259"/>
                      </a:cubicBezTo>
                      <a:cubicBezTo>
                        <a:pt x="171" y="263"/>
                        <a:pt x="171" y="263"/>
                        <a:pt x="171" y="263"/>
                      </a:cubicBezTo>
                      <a:cubicBezTo>
                        <a:pt x="171" y="263"/>
                        <a:pt x="175" y="263"/>
                        <a:pt x="177" y="263"/>
                      </a:cubicBezTo>
                      <a:cubicBezTo>
                        <a:pt x="178" y="263"/>
                        <a:pt x="179" y="265"/>
                        <a:pt x="181" y="263"/>
                      </a:cubicBezTo>
                      <a:cubicBezTo>
                        <a:pt x="183" y="261"/>
                        <a:pt x="183" y="261"/>
                        <a:pt x="186"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60" y="278"/>
                      </a:cubicBezTo>
                      <a:cubicBezTo>
                        <a:pt x="160" y="278"/>
                        <a:pt x="236" y="282"/>
                        <a:pt x="279" y="207"/>
                      </a:cubicBezTo>
                      <a:cubicBezTo>
                        <a:pt x="322" y="133"/>
                        <a:pt x="292" y="37"/>
                        <a:pt x="194" y="4"/>
                      </a:cubicBezTo>
                      <a:cubicBezTo>
                        <a:pt x="194" y="4"/>
                        <a:pt x="267" y="31"/>
                        <a:pt x="287" y="102"/>
                      </a:cubicBezTo>
                      <a:cubicBezTo>
                        <a:pt x="286" y="103"/>
                        <a:pt x="286" y="103"/>
                        <a:pt x="286" y="103"/>
                      </a:cubicBezTo>
                      <a:cubicBezTo>
                        <a:pt x="284" y="101"/>
                        <a:pt x="284" y="102"/>
                        <a:pt x="283" y="99"/>
                      </a:cubicBezTo>
                      <a:cubicBezTo>
                        <a:pt x="281" y="95"/>
                        <a:pt x="282" y="96"/>
                        <a:pt x="281" y="94"/>
                      </a:cubicBezTo>
                      <a:cubicBezTo>
                        <a:pt x="280" y="91"/>
                        <a:pt x="280" y="93"/>
                        <a:pt x="278" y="91"/>
                      </a:cubicBezTo>
                      <a:cubicBezTo>
                        <a:pt x="277" y="88"/>
                        <a:pt x="276" y="89"/>
                        <a:pt x="275" y="87"/>
                      </a:cubicBezTo>
                      <a:cubicBezTo>
                        <a:pt x="274" y="86"/>
                        <a:pt x="272" y="82"/>
                        <a:pt x="271" y="81"/>
                      </a:cubicBezTo>
                      <a:cubicBezTo>
                        <a:pt x="270" y="79"/>
                        <a:pt x="267" y="79"/>
                        <a:pt x="266" y="79"/>
                      </a:cubicBezTo>
                      <a:cubicBezTo>
                        <a:pt x="265" y="78"/>
                        <a:pt x="265" y="77"/>
                        <a:pt x="265" y="78"/>
                      </a:cubicBezTo>
                      <a:cubicBezTo>
                        <a:pt x="264" y="80"/>
                        <a:pt x="267" y="82"/>
                        <a:pt x="267" y="82"/>
                      </a:cubicBezTo>
                      <a:cubicBezTo>
                        <a:pt x="267" y="88"/>
                        <a:pt x="267" y="88"/>
                        <a:pt x="267" y="88"/>
                      </a:cubicBezTo>
                      <a:cubicBezTo>
                        <a:pt x="267" y="88"/>
                        <a:pt x="269" y="93"/>
                        <a:pt x="269" y="94"/>
                      </a:cubicBezTo>
                      <a:cubicBezTo>
                        <a:pt x="269" y="95"/>
                        <a:pt x="267" y="99"/>
                        <a:pt x="267" y="99"/>
                      </a:cubicBezTo>
                      <a:cubicBezTo>
                        <a:pt x="267" y="99"/>
                        <a:pt x="266" y="103"/>
                        <a:pt x="265" y="103"/>
                      </a:cubicBezTo>
                      <a:cubicBezTo>
                        <a:pt x="264" y="104"/>
                        <a:pt x="256" y="105"/>
                        <a:pt x="256" y="105"/>
                      </a:cubicBezTo>
                      <a:cubicBezTo>
                        <a:pt x="256" y="105"/>
                        <a:pt x="254" y="103"/>
                        <a:pt x="253" y="101"/>
                      </a:cubicBezTo>
                      <a:cubicBezTo>
                        <a:pt x="251" y="98"/>
                        <a:pt x="247" y="98"/>
                        <a:pt x="246" y="97"/>
                      </a:cubicBezTo>
                      <a:cubicBezTo>
                        <a:pt x="246" y="96"/>
                        <a:pt x="247" y="94"/>
                        <a:pt x="245" y="91"/>
                      </a:cubicBezTo>
                      <a:cubicBezTo>
                        <a:pt x="243" y="88"/>
                        <a:pt x="245" y="89"/>
                        <a:pt x="243" y="87"/>
                      </a:cubicBezTo>
                      <a:cubicBezTo>
                        <a:pt x="240" y="84"/>
                        <a:pt x="240" y="84"/>
                        <a:pt x="240" y="84"/>
                      </a:cubicBezTo>
                      <a:cubicBezTo>
                        <a:pt x="240" y="84"/>
                        <a:pt x="234" y="82"/>
                        <a:pt x="236" y="86"/>
                      </a:cubicBezTo>
                      <a:cubicBezTo>
                        <a:pt x="238" y="89"/>
                        <a:pt x="236" y="93"/>
                        <a:pt x="238" y="93"/>
                      </a:cubicBezTo>
                      <a:cubicBezTo>
                        <a:pt x="239" y="93"/>
                        <a:pt x="240" y="92"/>
                        <a:pt x="242" y="95"/>
                      </a:cubicBezTo>
                      <a:cubicBezTo>
                        <a:pt x="243" y="98"/>
                        <a:pt x="243" y="99"/>
                        <a:pt x="244" y="100"/>
                      </a:cubicBezTo>
                      <a:cubicBezTo>
                        <a:pt x="245" y="101"/>
                        <a:pt x="245" y="105"/>
                        <a:pt x="247" y="106"/>
                      </a:cubicBezTo>
                      <a:cubicBezTo>
                        <a:pt x="248" y="106"/>
                        <a:pt x="252" y="106"/>
                        <a:pt x="251" y="107"/>
                      </a:cubicBezTo>
                      <a:cubicBezTo>
                        <a:pt x="251" y="109"/>
                        <a:pt x="249" y="111"/>
                        <a:pt x="251" y="112"/>
                      </a:cubicBezTo>
                      <a:cubicBezTo>
                        <a:pt x="254" y="113"/>
                        <a:pt x="254" y="114"/>
                        <a:pt x="255" y="113"/>
                      </a:cubicBezTo>
                      <a:cubicBezTo>
                        <a:pt x="257" y="113"/>
                        <a:pt x="256" y="114"/>
                        <a:pt x="258" y="113"/>
                      </a:cubicBezTo>
                      <a:cubicBezTo>
                        <a:pt x="261"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1" y="137"/>
                      </a:cubicBezTo>
                      <a:cubicBezTo>
                        <a:pt x="259" y="137"/>
                        <a:pt x="257" y="141"/>
                        <a:pt x="256" y="142"/>
                      </a:cubicBezTo>
                      <a:cubicBezTo>
                        <a:pt x="255" y="143"/>
                        <a:pt x="255" y="149"/>
                        <a:pt x="255" y="149"/>
                      </a:cubicBezTo>
                      <a:cubicBezTo>
                        <a:pt x="252" y="153"/>
                        <a:pt x="252" y="153"/>
                        <a:pt x="252" y="153"/>
                      </a:cubicBezTo>
                      <a:cubicBezTo>
                        <a:pt x="252" y="153"/>
                        <a:pt x="252" y="158"/>
                        <a:pt x="252" y="159"/>
                      </a:cubicBezTo>
                      <a:cubicBezTo>
                        <a:pt x="252" y="160"/>
                        <a:pt x="253" y="165"/>
                        <a:pt x="252" y="168"/>
                      </a:cubicBezTo>
                      <a:cubicBezTo>
                        <a:pt x="252" y="171"/>
                        <a:pt x="248" y="173"/>
                        <a:pt x="248" y="173"/>
                      </a:cubicBezTo>
                      <a:cubicBezTo>
                        <a:pt x="248" y="173"/>
                        <a:pt x="253" y="178"/>
                        <a:pt x="250" y="179"/>
                      </a:cubicBezTo>
                      <a:cubicBezTo>
                        <a:pt x="248" y="179"/>
                        <a:pt x="245" y="183"/>
                        <a:pt x="244" y="184"/>
                      </a:cubicBezTo>
                      <a:cubicBezTo>
                        <a:pt x="244" y="185"/>
                        <a:pt x="244" y="187"/>
                        <a:pt x="242" y="187"/>
                      </a:cubicBezTo>
                      <a:cubicBezTo>
                        <a:pt x="241" y="188"/>
                        <a:pt x="238" y="188"/>
                        <a:pt x="238" y="189"/>
                      </a:cubicBezTo>
                      <a:cubicBezTo>
                        <a:pt x="238" y="190"/>
                        <a:pt x="238" y="194"/>
                        <a:pt x="238" y="194"/>
                      </a:cubicBezTo>
                      <a:cubicBezTo>
                        <a:pt x="233" y="202"/>
                        <a:pt x="233" y="202"/>
                        <a:pt x="233" y="202"/>
                      </a:cubicBezTo>
                      <a:cubicBezTo>
                        <a:pt x="226" y="207"/>
                        <a:pt x="226" y="207"/>
                        <a:pt x="226" y="207"/>
                      </a:cubicBezTo>
                      <a:cubicBezTo>
                        <a:pt x="226" y="207"/>
                        <a:pt x="227" y="210"/>
                        <a:pt x="225" y="211"/>
                      </a:cubicBezTo>
                      <a:cubicBezTo>
                        <a:pt x="223" y="211"/>
                        <a:pt x="217" y="214"/>
                        <a:pt x="216" y="215"/>
                      </a:cubicBezTo>
                      <a:cubicBezTo>
                        <a:pt x="215" y="216"/>
                        <a:pt x="210" y="218"/>
                        <a:pt x="208" y="218"/>
                      </a:cubicBezTo>
                      <a:cubicBezTo>
                        <a:pt x="206" y="218"/>
                        <a:pt x="209" y="223"/>
                        <a:pt x="206" y="218"/>
                      </a:cubicBezTo>
                      <a:cubicBezTo>
                        <a:pt x="204" y="213"/>
                        <a:pt x="206" y="216"/>
                        <a:pt x="203" y="211"/>
                      </a:cubicBezTo>
                      <a:cubicBezTo>
                        <a:pt x="201" y="206"/>
                        <a:pt x="201" y="210"/>
                        <a:pt x="201" y="206"/>
                      </a:cubicBezTo>
                      <a:cubicBezTo>
                        <a:pt x="201" y="202"/>
                        <a:pt x="201" y="206"/>
                        <a:pt x="201" y="202"/>
                      </a:cubicBezTo>
                      <a:cubicBezTo>
                        <a:pt x="201" y="198"/>
                        <a:pt x="202" y="201"/>
                        <a:pt x="200" y="197"/>
                      </a:cubicBezTo>
                      <a:cubicBezTo>
                        <a:pt x="198" y="192"/>
                        <a:pt x="199" y="194"/>
                        <a:pt x="196" y="191"/>
                      </a:cubicBezTo>
                      <a:cubicBezTo>
                        <a:pt x="193" y="188"/>
                        <a:pt x="191" y="191"/>
                        <a:pt x="193" y="187"/>
                      </a:cubicBezTo>
                      <a:cubicBezTo>
                        <a:pt x="195" y="183"/>
                        <a:pt x="194" y="187"/>
                        <a:pt x="195" y="183"/>
                      </a:cubicBezTo>
                      <a:cubicBezTo>
                        <a:pt x="196" y="178"/>
                        <a:pt x="194" y="178"/>
                        <a:pt x="197" y="176"/>
                      </a:cubicBezTo>
                      <a:cubicBezTo>
                        <a:pt x="200" y="174"/>
                        <a:pt x="202" y="173"/>
                        <a:pt x="201" y="171"/>
                      </a:cubicBezTo>
                      <a:cubicBezTo>
                        <a:pt x="201" y="168"/>
                        <a:pt x="201" y="167"/>
                        <a:pt x="201" y="165"/>
                      </a:cubicBezTo>
                      <a:cubicBezTo>
                        <a:pt x="200" y="164"/>
                        <a:pt x="197" y="161"/>
                        <a:pt x="197" y="160"/>
                      </a:cubicBezTo>
                      <a:cubicBezTo>
                        <a:pt x="197" y="159"/>
                        <a:pt x="197" y="160"/>
                        <a:pt x="195" y="157"/>
                      </a:cubicBezTo>
                      <a:cubicBezTo>
                        <a:pt x="193" y="154"/>
                        <a:pt x="191" y="152"/>
                        <a:pt x="191" y="152"/>
                      </a:cubicBezTo>
                      <a:cubicBezTo>
                        <a:pt x="191" y="152"/>
                        <a:pt x="191" y="145"/>
                        <a:pt x="191" y="143"/>
                      </a:cubicBezTo>
                      <a:cubicBezTo>
                        <a:pt x="191" y="140"/>
                        <a:pt x="190" y="144"/>
                        <a:pt x="191" y="140"/>
                      </a:cubicBezTo>
                      <a:cubicBezTo>
                        <a:pt x="192" y="136"/>
                        <a:pt x="192" y="133"/>
                        <a:pt x="192" y="133"/>
                      </a:cubicBezTo>
                      <a:cubicBezTo>
                        <a:pt x="192" y="133"/>
                        <a:pt x="187" y="130"/>
                        <a:pt x="185" y="130"/>
                      </a:cubicBezTo>
                      <a:cubicBezTo>
                        <a:pt x="183" y="131"/>
                        <a:pt x="183" y="134"/>
                        <a:pt x="180" y="131"/>
                      </a:cubicBezTo>
                      <a:cubicBezTo>
                        <a:pt x="178" y="129"/>
                        <a:pt x="178" y="127"/>
                        <a:pt x="177" y="127"/>
                      </a:cubicBezTo>
                      <a:cubicBezTo>
                        <a:pt x="176" y="126"/>
                        <a:pt x="174" y="126"/>
                        <a:pt x="173" y="127"/>
                      </a:cubicBezTo>
                      <a:cubicBezTo>
                        <a:pt x="171" y="128"/>
                        <a:pt x="167" y="128"/>
                        <a:pt x="164" y="130"/>
                      </a:cubicBezTo>
                      <a:cubicBezTo>
                        <a:pt x="161" y="131"/>
                        <a:pt x="160" y="131"/>
                        <a:pt x="157" y="131"/>
                      </a:cubicBezTo>
                      <a:cubicBezTo>
                        <a:pt x="153" y="131"/>
                        <a:pt x="148" y="132"/>
                        <a:pt x="145" y="130"/>
                      </a:cubicBezTo>
                      <a:cubicBezTo>
                        <a:pt x="142" y="129"/>
                        <a:pt x="142" y="131"/>
                        <a:pt x="140" y="128"/>
                      </a:cubicBezTo>
                      <a:cubicBezTo>
                        <a:pt x="139" y="124"/>
                        <a:pt x="140" y="125"/>
                        <a:pt x="137" y="123"/>
                      </a:cubicBezTo>
                      <a:cubicBezTo>
                        <a:pt x="135" y="122"/>
                        <a:pt x="134" y="123"/>
                        <a:pt x="134" y="120"/>
                      </a:cubicBezTo>
                      <a:cubicBezTo>
                        <a:pt x="133" y="117"/>
                        <a:pt x="135" y="118"/>
                        <a:pt x="133" y="115"/>
                      </a:cubicBezTo>
                      <a:cubicBezTo>
                        <a:pt x="130" y="112"/>
                        <a:pt x="134" y="116"/>
                        <a:pt x="130" y="112"/>
                      </a:cubicBezTo>
                      <a:cubicBezTo>
                        <a:pt x="127" y="108"/>
                        <a:pt x="125" y="112"/>
                        <a:pt x="127" y="108"/>
                      </a:cubicBezTo>
                      <a:cubicBezTo>
                        <a:pt x="128" y="105"/>
                        <a:pt x="129" y="107"/>
                        <a:pt x="129" y="103"/>
                      </a:cubicBezTo>
                      <a:cubicBezTo>
                        <a:pt x="129" y="99"/>
                        <a:pt x="135" y="105"/>
                        <a:pt x="131" y="97"/>
                      </a:cubicBezTo>
                      <a:cubicBezTo>
                        <a:pt x="128" y="89"/>
                        <a:pt x="127" y="91"/>
                        <a:pt x="130" y="85"/>
                      </a:cubicBezTo>
                      <a:cubicBezTo>
                        <a:pt x="134" y="79"/>
                        <a:pt x="138" y="77"/>
                        <a:pt x="138" y="76"/>
                      </a:cubicBezTo>
                      <a:cubicBezTo>
                        <a:pt x="139" y="74"/>
                        <a:pt x="140" y="71"/>
                        <a:pt x="142" y="70"/>
                      </a:cubicBezTo>
                      <a:cubicBezTo>
                        <a:pt x="143" y="69"/>
                        <a:pt x="142" y="68"/>
                        <a:pt x="145" y="68"/>
                      </a:cubicBezTo>
                      <a:cubicBezTo>
                        <a:pt x="148" y="69"/>
                        <a:pt x="151" y="67"/>
                        <a:pt x="153" y="65"/>
                      </a:cubicBezTo>
                      <a:cubicBezTo>
                        <a:pt x="155" y="63"/>
                        <a:pt x="158" y="61"/>
                        <a:pt x="159" y="60"/>
                      </a:cubicBezTo>
                      <a:cubicBezTo>
                        <a:pt x="160" y="60"/>
                        <a:pt x="160" y="61"/>
                        <a:pt x="163" y="60"/>
                      </a:cubicBezTo>
                      <a:cubicBezTo>
                        <a:pt x="166" y="59"/>
                        <a:pt x="166" y="59"/>
                        <a:pt x="168" y="59"/>
                      </a:cubicBezTo>
                      <a:cubicBezTo>
                        <a:pt x="170" y="59"/>
                        <a:pt x="166" y="60"/>
                        <a:pt x="172" y="59"/>
                      </a:cubicBezTo>
                      <a:cubicBezTo>
                        <a:pt x="178" y="58"/>
                        <a:pt x="176" y="58"/>
                        <a:pt x="178" y="58"/>
                      </a:cubicBezTo>
                      <a:cubicBezTo>
                        <a:pt x="179" y="58"/>
                        <a:pt x="178" y="58"/>
                        <a:pt x="180" y="58"/>
                      </a:cubicBezTo>
                      <a:cubicBezTo>
                        <a:pt x="183" y="59"/>
                        <a:pt x="182" y="54"/>
                        <a:pt x="183" y="59"/>
                      </a:cubicBezTo>
                      <a:cubicBezTo>
                        <a:pt x="183" y="63"/>
                        <a:pt x="181" y="66"/>
                        <a:pt x="185" y="66"/>
                      </a:cubicBezTo>
                      <a:cubicBezTo>
                        <a:pt x="189" y="66"/>
                        <a:pt x="185" y="66"/>
                        <a:pt x="189" y="66"/>
                      </a:cubicBezTo>
                      <a:cubicBezTo>
                        <a:pt x="193" y="66"/>
                        <a:pt x="192" y="67"/>
                        <a:pt x="194" y="68"/>
                      </a:cubicBezTo>
                      <a:cubicBezTo>
                        <a:pt x="196" y="69"/>
                        <a:pt x="197" y="70"/>
                        <a:pt x="200" y="70"/>
                      </a:cubicBezTo>
                      <a:cubicBezTo>
                        <a:pt x="202" y="70"/>
                        <a:pt x="198" y="75"/>
                        <a:pt x="202" y="70"/>
                      </a:cubicBezTo>
                      <a:cubicBezTo>
                        <a:pt x="207" y="66"/>
                        <a:pt x="199" y="65"/>
                        <a:pt x="207" y="66"/>
                      </a:cubicBezTo>
                      <a:cubicBezTo>
                        <a:pt x="214" y="67"/>
                        <a:pt x="215" y="68"/>
                        <a:pt x="217" y="68"/>
                      </a:cubicBezTo>
                      <a:cubicBezTo>
                        <a:pt x="218" y="67"/>
                        <a:pt x="218" y="68"/>
                        <a:pt x="221" y="67"/>
                      </a:cubicBezTo>
                      <a:cubicBezTo>
                        <a:pt x="225" y="65"/>
                        <a:pt x="225" y="65"/>
                        <a:pt x="226" y="66"/>
                      </a:cubicBezTo>
                      <a:cubicBezTo>
                        <a:pt x="228" y="66"/>
                        <a:pt x="228" y="69"/>
                        <a:pt x="229" y="66"/>
                      </a:cubicBezTo>
                      <a:cubicBezTo>
                        <a:pt x="230" y="63"/>
                        <a:pt x="233" y="64"/>
                        <a:pt x="229" y="62"/>
                      </a:cubicBezTo>
                      <a:cubicBezTo>
                        <a:pt x="225" y="61"/>
                        <a:pt x="224" y="63"/>
                        <a:pt x="223" y="60"/>
                      </a:cubicBezTo>
                      <a:cubicBezTo>
                        <a:pt x="222" y="58"/>
                        <a:pt x="226" y="58"/>
                        <a:pt x="222" y="58"/>
                      </a:cubicBezTo>
                      <a:cubicBezTo>
                        <a:pt x="219" y="57"/>
                        <a:pt x="219" y="57"/>
                        <a:pt x="216" y="56"/>
                      </a:cubicBezTo>
                      <a:cubicBezTo>
                        <a:pt x="213" y="55"/>
                        <a:pt x="210" y="59"/>
                        <a:pt x="209" y="56"/>
                      </a:cubicBezTo>
                      <a:cubicBezTo>
                        <a:pt x="208" y="53"/>
                        <a:pt x="203" y="58"/>
                        <a:pt x="208" y="53"/>
                      </a:cubicBezTo>
                      <a:cubicBezTo>
                        <a:pt x="214" y="48"/>
                        <a:pt x="212" y="46"/>
                        <a:pt x="215" y="47"/>
                      </a:cubicBezTo>
                      <a:cubicBezTo>
                        <a:pt x="219" y="48"/>
                        <a:pt x="218" y="51"/>
                        <a:pt x="220" y="49"/>
                      </a:cubicBezTo>
                      <a:cubicBezTo>
                        <a:pt x="222" y="47"/>
                        <a:pt x="227" y="46"/>
                        <a:pt x="222" y="43"/>
                      </a:cubicBezTo>
                      <a:cubicBezTo>
                        <a:pt x="218" y="40"/>
                        <a:pt x="221" y="41"/>
                        <a:pt x="217" y="40"/>
                      </a:cubicBezTo>
                      <a:cubicBezTo>
                        <a:pt x="213" y="38"/>
                        <a:pt x="209" y="47"/>
                        <a:pt x="207" y="46"/>
                      </a:cubicBezTo>
                      <a:cubicBezTo>
                        <a:pt x="205" y="44"/>
                        <a:pt x="204" y="43"/>
                        <a:pt x="202" y="44"/>
                      </a:cubicBezTo>
                      <a:cubicBezTo>
                        <a:pt x="201" y="45"/>
                        <a:pt x="201" y="48"/>
                        <a:pt x="201" y="51"/>
                      </a:cubicBezTo>
                      <a:cubicBezTo>
                        <a:pt x="201" y="54"/>
                        <a:pt x="203" y="54"/>
                        <a:pt x="199" y="52"/>
                      </a:cubicBezTo>
                      <a:cubicBezTo>
                        <a:pt x="195" y="50"/>
                        <a:pt x="203" y="51"/>
                        <a:pt x="194" y="48"/>
                      </a:cubicBezTo>
                      <a:cubicBezTo>
                        <a:pt x="184" y="44"/>
                        <a:pt x="181" y="45"/>
                        <a:pt x="180" y="46"/>
                      </a:cubicBezTo>
                      <a:cubicBezTo>
                        <a:pt x="179" y="48"/>
                        <a:pt x="177" y="47"/>
                        <a:pt x="176" y="48"/>
                      </a:cubicBezTo>
                      <a:cubicBezTo>
                        <a:pt x="175" y="49"/>
                        <a:pt x="179" y="52"/>
                        <a:pt x="175" y="49"/>
                      </a:cubicBezTo>
                      <a:cubicBezTo>
                        <a:pt x="171" y="47"/>
                        <a:pt x="167" y="51"/>
                        <a:pt x="167" y="51"/>
                      </a:cubicBezTo>
                      <a:cubicBezTo>
                        <a:pt x="167" y="51"/>
                        <a:pt x="165" y="50"/>
                        <a:pt x="164" y="51"/>
                      </a:cubicBezTo>
                      <a:cubicBezTo>
                        <a:pt x="162" y="53"/>
                        <a:pt x="159" y="54"/>
                        <a:pt x="157" y="53"/>
                      </a:cubicBezTo>
                      <a:cubicBezTo>
                        <a:pt x="155" y="52"/>
                        <a:pt x="151" y="54"/>
                        <a:pt x="154" y="49"/>
                      </a:cubicBezTo>
                      <a:cubicBezTo>
                        <a:pt x="158" y="44"/>
                        <a:pt x="155" y="47"/>
                        <a:pt x="161" y="45"/>
                      </a:cubicBezTo>
                      <a:cubicBezTo>
                        <a:pt x="166" y="42"/>
                        <a:pt x="175" y="42"/>
                        <a:pt x="167" y="40"/>
                      </a:cubicBezTo>
                      <a:cubicBezTo>
                        <a:pt x="160" y="39"/>
                        <a:pt x="171" y="39"/>
                        <a:pt x="162" y="34"/>
                      </a:cubicBezTo>
                      <a:cubicBezTo>
                        <a:pt x="152" y="30"/>
                        <a:pt x="152" y="36"/>
                        <a:pt x="152" y="30"/>
                      </a:cubicBezTo>
                      <a:cubicBezTo>
                        <a:pt x="153" y="23"/>
                        <a:pt x="152" y="23"/>
                        <a:pt x="150" y="23"/>
                      </a:cubicBezTo>
                      <a:cubicBezTo>
                        <a:pt x="148" y="24"/>
                        <a:pt x="142" y="25"/>
                        <a:pt x="139" y="25"/>
                      </a:cubicBezTo>
                      <a:cubicBezTo>
                        <a:pt x="137" y="26"/>
                        <a:pt x="140" y="28"/>
                        <a:pt x="136" y="25"/>
                      </a:cubicBezTo>
                      <a:cubicBezTo>
                        <a:pt x="131" y="22"/>
                        <a:pt x="130" y="26"/>
                        <a:pt x="131" y="22"/>
                      </a:cubicBezTo>
                      <a:cubicBezTo>
                        <a:pt x="133" y="19"/>
                        <a:pt x="133" y="18"/>
                        <a:pt x="136" y="16"/>
                      </a:cubicBezTo>
                      <a:cubicBezTo>
                        <a:pt x="138" y="13"/>
                        <a:pt x="138" y="5"/>
                        <a:pt x="144" y="8"/>
                      </a:cubicBezTo>
                      <a:cubicBezTo>
                        <a:pt x="151" y="11"/>
                        <a:pt x="148" y="10"/>
                        <a:pt x="154" y="11"/>
                      </a:cubicBezTo>
                      <a:cubicBezTo>
                        <a:pt x="159" y="11"/>
                        <a:pt x="161" y="10"/>
                        <a:pt x="161" y="9"/>
                      </a:cubicBezTo>
                      <a:cubicBezTo>
                        <a:pt x="161" y="8"/>
                        <a:pt x="155" y="5"/>
                        <a:pt x="155" y="5"/>
                      </a:cubicBezTo>
                      <a:cubicBezTo>
                        <a:pt x="155" y="5"/>
                        <a:pt x="153" y="6"/>
                        <a:pt x="154" y="5"/>
                      </a:cubicBezTo>
                      <a:cubicBezTo>
                        <a:pt x="155" y="4"/>
                        <a:pt x="156" y="2"/>
                        <a:pt x="156" y="2"/>
                      </a:cubicBezTo>
                      <a:cubicBezTo>
                        <a:pt x="154" y="0"/>
                        <a:pt x="154" y="0"/>
                        <a:pt x="154" y="0"/>
                      </a:cubicBezTo>
                      <a:cubicBezTo>
                        <a:pt x="154" y="0"/>
                        <a:pt x="136" y="0"/>
                        <a:pt x="131" y="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0" name="Group 181"/>
            <p:cNvGrpSpPr/>
            <p:nvPr/>
          </p:nvGrpSpPr>
          <p:grpSpPr>
            <a:xfrm>
              <a:off x="5211009" y="2151693"/>
              <a:ext cx="448719" cy="491590"/>
              <a:chOff x="5632271" y="2338443"/>
              <a:chExt cx="448719" cy="491590"/>
            </a:xfrm>
          </p:grpSpPr>
          <p:grpSp>
            <p:nvGrpSpPr>
              <p:cNvPr id="224" name="Group 145"/>
              <p:cNvGrpSpPr/>
              <p:nvPr/>
            </p:nvGrpSpPr>
            <p:grpSpPr>
              <a:xfrm>
                <a:off x="5660852" y="2338443"/>
                <a:ext cx="420138" cy="491590"/>
                <a:chOff x="5781675" y="2378075"/>
                <a:chExt cx="466725" cy="546100"/>
              </a:xfrm>
              <a:solidFill>
                <a:schemeClr val="accent6"/>
              </a:solidFill>
            </p:grpSpPr>
            <p:sp>
              <p:nvSpPr>
                <p:cNvPr id="59"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5" name="Group 190"/>
            <p:cNvGrpSpPr/>
            <p:nvPr/>
          </p:nvGrpSpPr>
          <p:grpSpPr>
            <a:xfrm>
              <a:off x="5001768" y="1626364"/>
              <a:ext cx="503023" cy="588765"/>
              <a:chOff x="5262149" y="1683942"/>
              <a:chExt cx="503023" cy="588765"/>
            </a:xfrm>
          </p:grpSpPr>
          <p:grpSp>
            <p:nvGrpSpPr>
              <p:cNvPr id="226" name="Group 146"/>
              <p:cNvGrpSpPr/>
              <p:nvPr/>
            </p:nvGrpSpPr>
            <p:grpSpPr>
              <a:xfrm>
                <a:off x="5262149" y="1683944"/>
                <a:ext cx="503023" cy="588766"/>
                <a:chOff x="5338763" y="1651000"/>
                <a:chExt cx="558800" cy="654050"/>
              </a:xfrm>
              <a:solidFill>
                <a:schemeClr val="accent3"/>
              </a:solidFill>
            </p:grpSpPr>
            <p:sp>
              <p:nvSpPr>
                <p:cNvPr id="69" name="Oval 48"/>
                <p:cNvSpPr>
                  <a:spLocks noChangeArrowheads="1"/>
                </p:cNvSpPr>
                <p:nvPr/>
              </p:nvSpPr>
              <p:spPr bwMode="auto">
                <a:xfrm>
                  <a:off x="5338763" y="1651000"/>
                  <a:ext cx="558800" cy="558800"/>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49"/>
                <p:cNvSpPr>
                  <a:spLocks/>
                </p:cNvSpPr>
                <p:nvPr/>
              </p:nvSpPr>
              <p:spPr bwMode="auto">
                <a:xfrm>
                  <a:off x="5480050" y="2171700"/>
                  <a:ext cx="142875" cy="133350"/>
                </a:xfrm>
                <a:custGeom>
                  <a:avLst/>
                  <a:gdLst/>
                  <a:ahLst/>
                  <a:cxnLst>
                    <a:cxn ang="0">
                      <a:pos x="0" y="0"/>
                    </a:cxn>
                    <a:cxn ang="0">
                      <a:pos x="7" y="84"/>
                    </a:cxn>
                    <a:cxn ang="0">
                      <a:pos x="90" y="14"/>
                    </a:cxn>
                    <a:cxn ang="0">
                      <a:pos x="0" y="0"/>
                    </a:cxn>
                  </a:cxnLst>
                  <a:rect l="0" t="0" r="r" b="b"/>
                  <a:pathLst>
                    <a:path w="90" h="84">
                      <a:moveTo>
                        <a:pt x="0" y="0"/>
                      </a:moveTo>
                      <a:lnTo>
                        <a:pt x="7" y="84"/>
                      </a:lnTo>
                      <a:lnTo>
                        <a:pt x="90" y="14"/>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7" name="Group 147"/>
              <p:cNvGrpSpPr/>
              <p:nvPr/>
            </p:nvGrpSpPr>
            <p:grpSpPr>
              <a:xfrm>
                <a:off x="5403626" y="1752531"/>
                <a:ext cx="235792" cy="347256"/>
                <a:chOff x="5495925" y="1727200"/>
                <a:chExt cx="261938" cy="385763"/>
              </a:xfrm>
            </p:grpSpPr>
            <p:sp>
              <p:nvSpPr>
                <p:cNvPr id="64" name="Oval 60"/>
                <p:cNvSpPr>
                  <a:spLocks noChangeArrowheads="1"/>
                </p:cNvSpPr>
                <p:nvPr/>
              </p:nvSpPr>
              <p:spPr bwMode="auto">
                <a:xfrm>
                  <a:off x="5586413" y="1757363"/>
                  <a:ext cx="88900" cy="88900"/>
                </a:xfrm>
                <a:prstGeom prst="ellipse">
                  <a:avLst/>
                </a:pr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1"/>
                <p:cNvSpPr>
                  <a:spLocks/>
                </p:cNvSpPr>
                <p:nvPr/>
              </p:nvSpPr>
              <p:spPr bwMode="auto">
                <a:xfrm>
                  <a:off x="5618163" y="1824038"/>
                  <a:ext cx="139700" cy="288925"/>
                </a:xfrm>
                <a:custGeom>
                  <a:avLst/>
                  <a:gdLst/>
                  <a:ahLst/>
                  <a:cxnLst>
                    <a:cxn ang="0">
                      <a:pos x="0" y="6"/>
                    </a:cxn>
                    <a:cxn ang="0">
                      <a:pos x="73" y="198"/>
                    </a:cxn>
                    <a:cxn ang="0">
                      <a:pos x="107" y="229"/>
                    </a:cxn>
                    <a:cxn ang="0">
                      <a:pos x="24" y="0"/>
                    </a:cxn>
                    <a:cxn ang="0">
                      <a:pos x="0" y="6"/>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2"/>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 ang="0">
                      <a:pos x="93" y="8"/>
                    </a:cxn>
                  </a:cxnLst>
                  <a:rect l="0" t="0" r="r" b="b"/>
                  <a:pathLst>
                    <a:path w="94" h="180">
                      <a:moveTo>
                        <a:pt x="93" y="8"/>
                      </a:moveTo>
                      <a:lnTo>
                        <a:pt x="25" y="155"/>
                      </a:lnTo>
                      <a:lnTo>
                        <a:pt x="0" y="180"/>
                      </a:lnTo>
                      <a:lnTo>
                        <a:pt x="8" y="146"/>
                      </a:lnTo>
                      <a:lnTo>
                        <a:pt x="73" y="0"/>
                      </a:lnTo>
                      <a:lnTo>
                        <a:pt x="94" y="6"/>
                      </a:lnTo>
                      <a:lnTo>
                        <a:pt x="93" y="8"/>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Lst>
                  <a:rect l="0" t="0" r="r" b="b"/>
                  <a:pathLst>
                    <a:path w="94" h="180">
                      <a:moveTo>
                        <a:pt x="93" y="8"/>
                      </a:moveTo>
                      <a:lnTo>
                        <a:pt x="25" y="155"/>
                      </a:lnTo>
                      <a:lnTo>
                        <a:pt x="0" y="180"/>
                      </a:lnTo>
                      <a:lnTo>
                        <a:pt x="8" y="146"/>
                      </a:lnTo>
                      <a:lnTo>
                        <a:pt x="73" y="0"/>
                      </a:lnTo>
                      <a:lnTo>
                        <a:pt x="94" y="6"/>
                      </a:lnTo>
                    </a:path>
                  </a:pathLst>
                </a:custGeom>
                <a:no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4"/>
                <p:cNvSpPr>
                  <a:spLocks/>
                </p:cNvSpPr>
                <p:nvPr/>
              </p:nvSpPr>
              <p:spPr bwMode="auto">
                <a:xfrm>
                  <a:off x="5626100" y="1727200"/>
                  <a:ext cx="15875" cy="47625"/>
                </a:xfrm>
                <a:custGeom>
                  <a:avLst/>
                  <a:gdLst/>
                  <a:ahLst/>
                  <a:cxnLst>
                    <a:cxn ang="0">
                      <a:pos x="13" y="32"/>
                    </a:cxn>
                    <a:cxn ang="0">
                      <a:pos x="7" y="38"/>
                    </a:cxn>
                    <a:cxn ang="0">
                      <a:pos x="7" y="38"/>
                    </a:cxn>
                    <a:cxn ang="0">
                      <a:pos x="0" y="32"/>
                    </a:cxn>
                    <a:cxn ang="0">
                      <a:pos x="0" y="6"/>
                    </a:cxn>
                    <a:cxn ang="0">
                      <a:pos x="7" y="0"/>
                    </a:cxn>
                    <a:cxn ang="0">
                      <a:pos x="7" y="0"/>
                    </a:cxn>
                    <a:cxn ang="0">
                      <a:pos x="13" y="6"/>
                    </a:cxn>
                    <a:cxn ang="0">
                      <a:pos x="13" y="32"/>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28" name="Group 191"/>
            <p:cNvGrpSpPr/>
            <p:nvPr/>
          </p:nvGrpSpPr>
          <p:grpSpPr>
            <a:xfrm>
              <a:off x="4376034" y="1760089"/>
              <a:ext cx="530175" cy="620204"/>
              <a:chOff x="4479035" y="1763969"/>
              <a:chExt cx="530175" cy="620204"/>
            </a:xfrm>
          </p:grpSpPr>
          <p:grpSp>
            <p:nvGrpSpPr>
              <p:cNvPr id="229" name="Group 140"/>
              <p:cNvGrpSpPr/>
              <p:nvPr/>
            </p:nvGrpSpPr>
            <p:grpSpPr>
              <a:xfrm>
                <a:off x="4479035" y="1763969"/>
                <a:ext cx="530175" cy="620204"/>
                <a:chOff x="4468813" y="1739900"/>
                <a:chExt cx="588963" cy="688975"/>
              </a:xfrm>
              <a:solidFill>
                <a:schemeClr val="accent2"/>
              </a:solidFill>
            </p:grpSpPr>
            <p:sp>
              <p:nvSpPr>
                <p:cNvPr id="79" name="Oval 30"/>
                <p:cNvSpPr>
                  <a:spLocks noChangeArrowheads="1"/>
                </p:cNvSpPr>
                <p:nvPr/>
              </p:nvSpPr>
              <p:spPr bwMode="auto">
                <a:xfrm>
                  <a:off x="4468813" y="1739900"/>
                  <a:ext cx="588963" cy="588963"/>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31"/>
                <p:cNvSpPr>
                  <a:spLocks/>
                </p:cNvSpPr>
                <p:nvPr/>
              </p:nvSpPr>
              <p:spPr bwMode="auto">
                <a:xfrm>
                  <a:off x="4618038" y="2289175"/>
                  <a:ext cx="150813" cy="139700"/>
                </a:xfrm>
                <a:custGeom>
                  <a:avLst/>
                  <a:gdLst/>
                  <a:ahLst/>
                  <a:cxnLst>
                    <a:cxn ang="0">
                      <a:pos x="0" y="0"/>
                    </a:cxn>
                    <a:cxn ang="0">
                      <a:pos x="8" y="88"/>
                    </a:cxn>
                    <a:cxn ang="0">
                      <a:pos x="95" y="15"/>
                    </a:cxn>
                    <a:cxn ang="0">
                      <a:pos x="0" y="0"/>
                    </a:cxn>
                  </a:cxnLst>
                  <a:rect l="0" t="0" r="r" b="b"/>
                  <a:pathLst>
                    <a:path w="95" h="88">
                      <a:moveTo>
                        <a:pt x="0" y="0"/>
                      </a:moveTo>
                      <a:lnTo>
                        <a:pt x="8" y="88"/>
                      </a:lnTo>
                      <a:lnTo>
                        <a:pt x="95" y="15"/>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0" name="Group 139"/>
              <p:cNvGrpSpPr/>
              <p:nvPr/>
            </p:nvGrpSpPr>
            <p:grpSpPr>
              <a:xfrm>
                <a:off x="4534767" y="1825418"/>
                <a:ext cx="394416" cy="392987"/>
                <a:chOff x="4530725" y="1808163"/>
                <a:chExt cx="438150" cy="436563"/>
              </a:xfrm>
            </p:grpSpPr>
            <p:sp>
              <p:nvSpPr>
                <p:cNvPr id="74" name="Freeform 65"/>
                <p:cNvSpPr>
                  <a:spLocks noEditPoints="1"/>
                </p:cNvSpPr>
                <p:nvPr/>
              </p:nvSpPr>
              <p:spPr bwMode="auto">
                <a:xfrm>
                  <a:off x="4668838" y="1808163"/>
                  <a:ext cx="160338" cy="436563"/>
                </a:xfrm>
                <a:custGeom>
                  <a:avLst/>
                  <a:gdLst/>
                  <a:ahLst/>
                  <a:cxnLst>
                    <a:cxn ang="0">
                      <a:pos x="64" y="0"/>
                    </a:cxn>
                    <a:cxn ang="0">
                      <a:pos x="0" y="172"/>
                    </a:cxn>
                    <a:cxn ang="0">
                      <a:pos x="64" y="345"/>
                    </a:cxn>
                    <a:cxn ang="0">
                      <a:pos x="127" y="172"/>
                    </a:cxn>
                    <a:cxn ang="0">
                      <a:pos x="64" y="0"/>
                    </a:cxn>
                    <a:cxn ang="0">
                      <a:pos x="64" y="317"/>
                    </a:cxn>
                    <a:cxn ang="0">
                      <a:pos x="10" y="172"/>
                    </a:cxn>
                    <a:cxn ang="0">
                      <a:pos x="64" y="28"/>
                    </a:cxn>
                    <a:cxn ang="0">
                      <a:pos x="117" y="172"/>
                    </a:cxn>
                    <a:cxn ang="0">
                      <a:pos x="64" y="317"/>
                    </a:cxn>
                  </a:cxnLst>
                  <a:rect l="0" t="0" r="r" b="b"/>
                  <a:pathLst>
                    <a:path w="127" h="345">
                      <a:moveTo>
                        <a:pt x="64" y="0"/>
                      </a:moveTo>
                      <a:cubicBezTo>
                        <a:pt x="29" y="0"/>
                        <a:pt x="0" y="77"/>
                        <a:pt x="0" y="172"/>
                      </a:cubicBezTo>
                      <a:cubicBezTo>
                        <a:pt x="0" y="268"/>
                        <a:pt x="29" y="345"/>
                        <a:pt x="64" y="345"/>
                      </a:cubicBezTo>
                      <a:cubicBezTo>
                        <a:pt x="99" y="345"/>
                        <a:pt x="127" y="268"/>
                        <a:pt x="127" y="172"/>
                      </a:cubicBezTo>
                      <a:cubicBezTo>
                        <a:pt x="127" y="77"/>
                        <a:pt x="99" y="0"/>
                        <a:pt x="64" y="0"/>
                      </a:cubicBezTo>
                      <a:close/>
                      <a:moveTo>
                        <a:pt x="64" y="317"/>
                      </a:moveTo>
                      <a:cubicBezTo>
                        <a:pt x="34" y="317"/>
                        <a:pt x="10" y="252"/>
                        <a:pt x="10" y="172"/>
                      </a:cubicBezTo>
                      <a:cubicBezTo>
                        <a:pt x="10" y="92"/>
                        <a:pt x="34" y="28"/>
                        <a:pt x="64" y="28"/>
                      </a:cubicBezTo>
                      <a:cubicBezTo>
                        <a:pt x="93" y="28"/>
                        <a:pt x="117" y="92"/>
                        <a:pt x="117" y="172"/>
                      </a:cubicBezTo>
                      <a:cubicBezTo>
                        <a:pt x="117" y="252"/>
                        <a:pt x="93" y="317"/>
                        <a:pt x="64" y="317"/>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4530725" y="1946275"/>
                  <a:ext cx="438150" cy="160338"/>
                </a:xfrm>
                <a:custGeom>
                  <a:avLst/>
                  <a:gdLst/>
                  <a:ahLst/>
                  <a:cxnLst>
                    <a:cxn ang="0">
                      <a:pos x="346" y="63"/>
                    </a:cxn>
                    <a:cxn ang="0">
                      <a:pos x="173" y="0"/>
                    </a:cxn>
                    <a:cxn ang="0">
                      <a:pos x="0" y="63"/>
                    </a:cxn>
                    <a:cxn ang="0">
                      <a:pos x="173" y="127"/>
                    </a:cxn>
                    <a:cxn ang="0">
                      <a:pos x="346" y="63"/>
                    </a:cxn>
                    <a:cxn ang="0">
                      <a:pos x="28" y="63"/>
                    </a:cxn>
                    <a:cxn ang="0">
                      <a:pos x="173" y="10"/>
                    </a:cxn>
                    <a:cxn ang="0">
                      <a:pos x="317" y="63"/>
                    </a:cxn>
                    <a:cxn ang="0">
                      <a:pos x="173" y="117"/>
                    </a:cxn>
                    <a:cxn ang="0">
                      <a:pos x="28" y="63"/>
                    </a:cxn>
                  </a:cxnLst>
                  <a:rect l="0" t="0" r="r" b="b"/>
                  <a:pathLst>
                    <a:path w="346" h="127">
                      <a:moveTo>
                        <a:pt x="346" y="63"/>
                      </a:moveTo>
                      <a:cubicBezTo>
                        <a:pt x="346" y="28"/>
                        <a:pt x="268" y="0"/>
                        <a:pt x="173" y="0"/>
                      </a:cubicBezTo>
                      <a:cubicBezTo>
                        <a:pt x="77" y="0"/>
                        <a:pt x="0" y="28"/>
                        <a:pt x="0" y="63"/>
                      </a:cubicBezTo>
                      <a:cubicBezTo>
                        <a:pt x="0" y="99"/>
                        <a:pt x="77" y="127"/>
                        <a:pt x="173" y="127"/>
                      </a:cubicBezTo>
                      <a:cubicBezTo>
                        <a:pt x="268" y="127"/>
                        <a:pt x="346" y="99"/>
                        <a:pt x="346" y="63"/>
                      </a:cubicBezTo>
                      <a:close/>
                      <a:moveTo>
                        <a:pt x="28" y="63"/>
                      </a:moveTo>
                      <a:cubicBezTo>
                        <a:pt x="28" y="34"/>
                        <a:pt x="93" y="10"/>
                        <a:pt x="173" y="10"/>
                      </a:cubicBezTo>
                      <a:cubicBezTo>
                        <a:pt x="253" y="10"/>
                        <a:pt x="317" y="34"/>
                        <a:pt x="317" y="63"/>
                      </a:cubicBezTo>
                      <a:cubicBezTo>
                        <a:pt x="317" y="93"/>
                        <a:pt x="253" y="117"/>
                        <a:pt x="173" y="117"/>
                      </a:cubicBezTo>
                      <a:cubicBezTo>
                        <a:pt x="93" y="117"/>
                        <a:pt x="28" y="93"/>
                        <a:pt x="28" y="63"/>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67"/>
                <p:cNvSpPr>
                  <a:spLocks noEditPoints="1"/>
                </p:cNvSpPr>
                <p:nvPr/>
              </p:nvSpPr>
              <p:spPr bwMode="auto">
                <a:xfrm>
                  <a:off x="4562475" y="1839913"/>
                  <a:ext cx="373063" cy="373063"/>
                </a:xfrm>
                <a:custGeom>
                  <a:avLst/>
                  <a:gdLst/>
                  <a:ahLst/>
                  <a:cxnLst>
                    <a:cxn ang="0">
                      <a:pos x="269" y="25"/>
                    </a:cxn>
                    <a:cxn ang="0">
                      <a:pos x="102" y="102"/>
                    </a:cxn>
                    <a:cxn ang="0">
                      <a:pos x="25" y="270"/>
                    </a:cxn>
                    <a:cxn ang="0">
                      <a:pos x="192" y="192"/>
                    </a:cxn>
                    <a:cxn ang="0">
                      <a:pos x="269" y="25"/>
                    </a:cxn>
                    <a:cxn ang="0">
                      <a:pos x="44" y="250"/>
                    </a:cxn>
                    <a:cxn ang="0">
                      <a:pos x="109" y="110"/>
                    </a:cxn>
                    <a:cxn ang="0">
                      <a:pos x="249" y="45"/>
                    </a:cxn>
                    <a:cxn ang="0">
                      <a:pos x="184" y="185"/>
                    </a:cxn>
                    <a:cxn ang="0">
                      <a:pos x="44" y="250"/>
                    </a:cxn>
                  </a:cxnLst>
                  <a:rect l="0" t="0" r="r" b="b"/>
                  <a:pathLst>
                    <a:path w="294" h="294">
                      <a:moveTo>
                        <a:pt x="269" y="25"/>
                      </a:moveTo>
                      <a:cubicBezTo>
                        <a:pt x="244" y="0"/>
                        <a:pt x="169" y="35"/>
                        <a:pt x="102" y="102"/>
                      </a:cubicBezTo>
                      <a:cubicBezTo>
                        <a:pt x="34" y="170"/>
                        <a:pt x="0" y="245"/>
                        <a:pt x="25" y="270"/>
                      </a:cubicBezTo>
                      <a:cubicBezTo>
                        <a:pt x="49" y="294"/>
                        <a:pt x="124" y="260"/>
                        <a:pt x="192" y="192"/>
                      </a:cubicBezTo>
                      <a:cubicBezTo>
                        <a:pt x="259" y="125"/>
                        <a:pt x="294" y="50"/>
                        <a:pt x="269" y="25"/>
                      </a:cubicBezTo>
                      <a:close/>
                      <a:moveTo>
                        <a:pt x="44" y="250"/>
                      </a:moveTo>
                      <a:cubicBezTo>
                        <a:pt x="24" y="229"/>
                        <a:pt x="53" y="166"/>
                        <a:pt x="109" y="110"/>
                      </a:cubicBezTo>
                      <a:cubicBezTo>
                        <a:pt x="166" y="53"/>
                        <a:pt x="228" y="24"/>
                        <a:pt x="249" y="45"/>
                      </a:cubicBezTo>
                      <a:cubicBezTo>
                        <a:pt x="270" y="66"/>
                        <a:pt x="241" y="129"/>
                        <a:pt x="184" y="185"/>
                      </a:cubicBezTo>
                      <a:cubicBezTo>
                        <a:pt x="128" y="242"/>
                        <a:pt x="65" y="271"/>
                        <a:pt x="44" y="250"/>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68"/>
                <p:cNvSpPr>
                  <a:spLocks noEditPoints="1"/>
                </p:cNvSpPr>
                <p:nvPr/>
              </p:nvSpPr>
              <p:spPr bwMode="auto">
                <a:xfrm>
                  <a:off x="4562475" y="1839913"/>
                  <a:ext cx="373063" cy="373063"/>
                </a:xfrm>
                <a:custGeom>
                  <a:avLst/>
                  <a:gdLst/>
                  <a:ahLst/>
                  <a:cxnLst>
                    <a:cxn ang="0">
                      <a:pos x="269" y="270"/>
                    </a:cxn>
                    <a:cxn ang="0">
                      <a:pos x="192" y="102"/>
                    </a:cxn>
                    <a:cxn ang="0">
                      <a:pos x="25" y="25"/>
                    </a:cxn>
                    <a:cxn ang="0">
                      <a:pos x="102" y="192"/>
                    </a:cxn>
                    <a:cxn ang="0">
                      <a:pos x="269" y="270"/>
                    </a:cxn>
                    <a:cxn ang="0">
                      <a:pos x="44" y="45"/>
                    </a:cxn>
                    <a:cxn ang="0">
                      <a:pos x="184" y="110"/>
                    </a:cxn>
                    <a:cxn ang="0">
                      <a:pos x="249" y="250"/>
                    </a:cxn>
                    <a:cxn ang="0">
                      <a:pos x="109" y="185"/>
                    </a:cxn>
                    <a:cxn ang="0">
                      <a:pos x="44" y="45"/>
                    </a:cxn>
                  </a:cxnLst>
                  <a:rect l="0" t="0" r="r" b="b"/>
                  <a:pathLst>
                    <a:path w="294" h="294">
                      <a:moveTo>
                        <a:pt x="269" y="270"/>
                      </a:moveTo>
                      <a:cubicBezTo>
                        <a:pt x="294" y="245"/>
                        <a:pt x="259" y="170"/>
                        <a:pt x="192" y="102"/>
                      </a:cubicBezTo>
                      <a:cubicBezTo>
                        <a:pt x="124" y="35"/>
                        <a:pt x="49" y="0"/>
                        <a:pt x="25" y="25"/>
                      </a:cubicBezTo>
                      <a:cubicBezTo>
                        <a:pt x="0" y="50"/>
                        <a:pt x="34" y="125"/>
                        <a:pt x="102" y="192"/>
                      </a:cubicBezTo>
                      <a:cubicBezTo>
                        <a:pt x="169" y="260"/>
                        <a:pt x="244" y="294"/>
                        <a:pt x="269" y="270"/>
                      </a:cubicBezTo>
                      <a:close/>
                      <a:moveTo>
                        <a:pt x="44" y="45"/>
                      </a:moveTo>
                      <a:cubicBezTo>
                        <a:pt x="65" y="24"/>
                        <a:pt x="128" y="53"/>
                        <a:pt x="184" y="110"/>
                      </a:cubicBezTo>
                      <a:cubicBezTo>
                        <a:pt x="241" y="166"/>
                        <a:pt x="270" y="229"/>
                        <a:pt x="249" y="250"/>
                      </a:cubicBezTo>
                      <a:cubicBezTo>
                        <a:pt x="228" y="271"/>
                        <a:pt x="166" y="242"/>
                        <a:pt x="109" y="185"/>
                      </a:cubicBezTo>
                      <a:cubicBezTo>
                        <a:pt x="53" y="129"/>
                        <a:pt x="24" y="66"/>
                        <a:pt x="44" y="4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Oval 69"/>
                <p:cNvSpPr>
                  <a:spLocks noChangeArrowheads="1"/>
                </p:cNvSpPr>
                <p:nvPr/>
              </p:nvSpPr>
              <p:spPr bwMode="auto">
                <a:xfrm>
                  <a:off x="4714875" y="1993900"/>
                  <a:ext cx="68263" cy="66675"/>
                </a:xfrm>
                <a:prstGeom prst="ellipse">
                  <a:avLst/>
                </a:pr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1" name="Group 188"/>
            <p:cNvGrpSpPr/>
            <p:nvPr/>
          </p:nvGrpSpPr>
          <p:grpSpPr>
            <a:xfrm>
              <a:off x="5404758" y="1203363"/>
              <a:ext cx="420138" cy="491590"/>
              <a:chOff x="4033173" y="1286669"/>
              <a:chExt cx="420138" cy="491590"/>
            </a:xfrm>
          </p:grpSpPr>
          <p:grpSp>
            <p:nvGrpSpPr>
              <p:cNvPr id="232" name="Group 153"/>
              <p:cNvGrpSpPr/>
              <p:nvPr/>
            </p:nvGrpSpPr>
            <p:grpSpPr>
              <a:xfrm>
                <a:off x="4033173" y="1286669"/>
                <a:ext cx="420138" cy="491590"/>
                <a:chOff x="3973513" y="1209675"/>
                <a:chExt cx="466725" cy="546100"/>
              </a:xfrm>
              <a:solidFill>
                <a:schemeClr val="accent6"/>
              </a:solidFill>
            </p:grpSpPr>
            <p:sp>
              <p:nvSpPr>
                <p:cNvPr id="87" name="Oval 34"/>
                <p:cNvSpPr>
                  <a:spLocks noChangeArrowheads="1"/>
                </p:cNvSpPr>
                <p:nvPr/>
              </p:nvSpPr>
              <p:spPr bwMode="auto">
                <a:xfrm>
                  <a:off x="3973513" y="1209675"/>
                  <a:ext cx="466725" cy="466725"/>
                </a:xfrm>
                <a:prstGeom prst="ellipse">
                  <a:avLst/>
                </a:pr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35"/>
                <p:cNvSpPr>
                  <a:spLocks/>
                </p:cNvSpPr>
                <p:nvPr/>
              </p:nvSpPr>
              <p:spPr bwMode="auto">
                <a:xfrm>
                  <a:off x="4202113" y="1644650"/>
                  <a:ext cx="119063" cy="111125"/>
                </a:xfrm>
                <a:custGeom>
                  <a:avLst/>
                  <a:gdLst/>
                  <a:ahLst/>
                  <a:cxnLst>
                    <a:cxn ang="0">
                      <a:pos x="75" y="0"/>
                    </a:cxn>
                    <a:cxn ang="0">
                      <a:pos x="69" y="70"/>
                    </a:cxn>
                    <a:cxn ang="0">
                      <a:pos x="0" y="12"/>
                    </a:cxn>
                    <a:cxn ang="0">
                      <a:pos x="75" y="0"/>
                    </a:cxn>
                  </a:cxnLst>
                  <a:rect l="0" t="0" r="r" b="b"/>
                  <a:pathLst>
                    <a:path w="75" h="70">
                      <a:moveTo>
                        <a:pt x="75" y="0"/>
                      </a:moveTo>
                      <a:lnTo>
                        <a:pt x="69" y="70"/>
                      </a:lnTo>
                      <a:lnTo>
                        <a:pt x="0" y="12"/>
                      </a:lnTo>
                      <a:lnTo>
                        <a:pt x="75" y="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2" name="Group 154"/>
              <p:cNvGrpSpPr/>
              <p:nvPr/>
            </p:nvGrpSpPr>
            <p:grpSpPr>
              <a:xfrm>
                <a:off x="4173220" y="1398134"/>
                <a:ext cx="142904" cy="255799"/>
                <a:chOff x="4129088" y="1333500"/>
                <a:chExt cx="158750" cy="284163"/>
              </a:xfrm>
            </p:grpSpPr>
            <p:sp>
              <p:nvSpPr>
                <p:cNvPr id="84" name="Freeform 70"/>
                <p:cNvSpPr>
                  <a:spLocks noEditPoints="1"/>
                </p:cNvSpPr>
                <p:nvPr/>
              </p:nvSpPr>
              <p:spPr bwMode="auto">
                <a:xfrm>
                  <a:off x="4129088" y="1333500"/>
                  <a:ext cx="158750" cy="158750"/>
                </a:xfrm>
                <a:custGeom>
                  <a:avLst/>
                  <a:gdLst/>
                  <a:ahLst/>
                  <a:cxnLst>
                    <a:cxn ang="0">
                      <a:pos x="63" y="0"/>
                    </a:cxn>
                    <a:cxn ang="0">
                      <a:pos x="0" y="63"/>
                    </a:cxn>
                    <a:cxn ang="0">
                      <a:pos x="63" y="126"/>
                    </a:cxn>
                    <a:cxn ang="0">
                      <a:pos x="126" y="63"/>
                    </a:cxn>
                    <a:cxn ang="0">
                      <a:pos x="63" y="0"/>
                    </a:cxn>
                    <a:cxn ang="0">
                      <a:pos x="63" y="114"/>
                    </a:cxn>
                    <a:cxn ang="0">
                      <a:pos x="12" y="63"/>
                    </a:cxn>
                    <a:cxn ang="0">
                      <a:pos x="63" y="12"/>
                    </a:cxn>
                    <a:cxn ang="0">
                      <a:pos x="115" y="63"/>
                    </a:cxn>
                    <a:cxn ang="0">
                      <a:pos x="63" y="114"/>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71"/>
                <p:cNvSpPr>
                  <a:spLocks noChangeArrowheads="1"/>
                </p:cNvSpPr>
                <p:nvPr/>
              </p:nvSpPr>
              <p:spPr bwMode="auto">
                <a:xfrm>
                  <a:off x="4198938" y="1484313"/>
                  <a:ext cx="20638" cy="77788"/>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72"/>
                <p:cNvSpPr>
                  <a:spLocks/>
                </p:cNvSpPr>
                <p:nvPr/>
              </p:nvSpPr>
              <p:spPr bwMode="auto">
                <a:xfrm>
                  <a:off x="4192588" y="1509713"/>
                  <a:ext cx="33338" cy="107950"/>
                </a:xfrm>
                <a:custGeom>
                  <a:avLst/>
                  <a:gdLst/>
                  <a:ahLst/>
                  <a:cxnLst>
                    <a:cxn ang="0">
                      <a:pos x="27" y="71"/>
                    </a:cxn>
                    <a:cxn ang="0">
                      <a:pos x="13" y="85"/>
                    </a:cxn>
                    <a:cxn ang="0">
                      <a:pos x="13" y="85"/>
                    </a:cxn>
                    <a:cxn ang="0">
                      <a:pos x="0" y="71"/>
                    </a:cxn>
                    <a:cxn ang="0">
                      <a:pos x="0" y="13"/>
                    </a:cxn>
                    <a:cxn ang="0">
                      <a:pos x="13" y="0"/>
                    </a:cxn>
                    <a:cxn ang="0">
                      <a:pos x="13" y="0"/>
                    </a:cxn>
                    <a:cxn ang="0">
                      <a:pos x="27" y="13"/>
                    </a:cxn>
                    <a:cxn ang="0">
                      <a:pos x="27" y="71"/>
                    </a:cxn>
                  </a:cxnLst>
                  <a:rect l="0" t="0" r="r" b="b"/>
                  <a:pathLst>
                    <a:path w="27" h="85">
                      <a:moveTo>
                        <a:pt x="27" y="71"/>
                      </a:moveTo>
                      <a:cubicBezTo>
                        <a:pt x="27" y="79"/>
                        <a:pt x="21" y="85"/>
                        <a:pt x="13" y="85"/>
                      </a:cubicBezTo>
                      <a:cubicBezTo>
                        <a:pt x="13" y="85"/>
                        <a:pt x="13" y="85"/>
                        <a:pt x="13" y="85"/>
                      </a:cubicBezTo>
                      <a:cubicBezTo>
                        <a:pt x="6" y="85"/>
                        <a:pt x="0" y="79"/>
                        <a:pt x="0" y="71"/>
                      </a:cubicBezTo>
                      <a:cubicBezTo>
                        <a:pt x="0" y="13"/>
                        <a:pt x="0" y="13"/>
                        <a:pt x="0" y="13"/>
                      </a:cubicBezTo>
                      <a:cubicBezTo>
                        <a:pt x="0" y="6"/>
                        <a:pt x="6" y="0"/>
                        <a:pt x="13" y="0"/>
                      </a:cubicBezTo>
                      <a:cubicBezTo>
                        <a:pt x="13" y="0"/>
                        <a:pt x="13" y="0"/>
                        <a:pt x="13" y="0"/>
                      </a:cubicBezTo>
                      <a:cubicBezTo>
                        <a:pt x="21" y="0"/>
                        <a:pt x="27" y="6"/>
                        <a:pt x="27" y="13"/>
                      </a:cubicBezTo>
                      <a:lnTo>
                        <a:pt x="27" y="7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3" name="Group 192"/>
            <p:cNvGrpSpPr/>
            <p:nvPr/>
          </p:nvGrpSpPr>
          <p:grpSpPr>
            <a:xfrm>
              <a:off x="3737321" y="1965363"/>
              <a:ext cx="484446" cy="568759"/>
              <a:chOff x="3847398" y="1964034"/>
              <a:chExt cx="484446" cy="568759"/>
            </a:xfrm>
          </p:grpSpPr>
          <p:grpSp>
            <p:nvGrpSpPr>
              <p:cNvPr id="244" name="Group 138"/>
              <p:cNvGrpSpPr/>
              <p:nvPr/>
            </p:nvGrpSpPr>
            <p:grpSpPr>
              <a:xfrm>
                <a:off x="3847398" y="1964034"/>
                <a:ext cx="484446" cy="568759"/>
                <a:chOff x="3767138" y="1962150"/>
                <a:chExt cx="538163" cy="631826"/>
              </a:xfrm>
              <a:solidFill>
                <a:schemeClr val="accent1"/>
              </a:solidFill>
            </p:grpSpPr>
            <p:sp>
              <p:nvSpPr>
                <p:cNvPr id="94" name="Oval 46"/>
                <p:cNvSpPr>
                  <a:spLocks noChangeArrowheads="1"/>
                </p:cNvSpPr>
                <p:nvPr/>
              </p:nvSpPr>
              <p:spPr bwMode="auto">
                <a:xfrm>
                  <a:off x="3767138" y="1962150"/>
                  <a:ext cx="538163" cy="539750"/>
                </a:xfrm>
                <a:prstGeom prst="ellipse">
                  <a:avLst/>
                </a:pr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47"/>
                <p:cNvSpPr>
                  <a:spLocks/>
                </p:cNvSpPr>
                <p:nvPr/>
              </p:nvSpPr>
              <p:spPr bwMode="auto">
                <a:xfrm>
                  <a:off x="4030663" y="2465388"/>
                  <a:ext cx="138113" cy="128588"/>
                </a:xfrm>
                <a:custGeom>
                  <a:avLst/>
                  <a:gdLst/>
                  <a:ahLst/>
                  <a:cxnLst>
                    <a:cxn ang="0">
                      <a:pos x="87" y="0"/>
                    </a:cxn>
                    <a:cxn ang="0">
                      <a:pos x="80" y="81"/>
                    </a:cxn>
                    <a:cxn ang="0">
                      <a:pos x="0" y="13"/>
                    </a:cxn>
                    <a:cxn ang="0">
                      <a:pos x="87" y="0"/>
                    </a:cxn>
                  </a:cxnLst>
                  <a:rect l="0" t="0" r="r" b="b"/>
                  <a:pathLst>
                    <a:path w="87" h="81">
                      <a:moveTo>
                        <a:pt x="87" y="0"/>
                      </a:moveTo>
                      <a:lnTo>
                        <a:pt x="80" y="81"/>
                      </a:lnTo>
                      <a:lnTo>
                        <a:pt x="0" y="13"/>
                      </a:lnTo>
                      <a:lnTo>
                        <a:pt x="87" y="0"/>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5" name="Group 137"/>
              <p:cNvGrpSpPr/>
              <p:nvPr/>
            </p:nvGrpSpPr>
            <p:grpSpPr>
              <a:xfrm>
                <a:off x="4003147" y="2066925"/>
                <a:ext cx="218643" cy="275805"/>
                <a:chOff x="3940175" y="2076450"/>
                <a:chExt cx="242888" cy="306388"/>
              </a:xfrm>
            </p:grpSpPr>
            <p:sp>
              <p:nvSpPr>
                <p:cNvPr id="92" name="Freeform 73"/>
                <p:cNvSpPr>
                  <a:spLocks noEditPoints="1"/>
                </p:cNvSpPr>
                <p:nvPr/>
              </p:nvSpPr>
              <p:spPr bwMode="auto">
                <a:xfrm>
                  <a:off x="4021138" y="2078038"/>
                  <a:ext cx="161925" cy="304800"/>
                </a:xfrm>
                <a:custGeom>
                  <a:avLst/>
                  <a:gdLst/>
                  <a:ahLst/>
                  <a:cxnLst>
                    <a:cxn ang="0">
                      <a:pos x="0" y="0"/>
                    </a:cxn>
                    <a:cxn ang="0">
                      <a:pos x="0" y="192"/>
                    </a:cxn>
                    <a:cxn ang="0">
                      <a:pos x="102" y="192"/>
                    </a:cxn>
                    <a:cxn ang="0">
                      <a:pos x="0" y="0"/>
                    </a:cxn>
                    <a:cxn ang="0">
                      <a:pos x="15" y="74"/>
                    </a:cxn>
                    <a:cxn ang="0">
                      <a:pos x="69" y="167"/>
                    </a:cxn>
                    <a:cxn ang="0">
                      <a:pos x="15" y="167"/>
                    </a:cxn>
                    <a:cxn ang="0">
                      <a:pos x="15" y="74"/>
                    </a:cxn>
                  </a:cxnLst>
                  <a:rect l="0" t="0" r="r" b="b"/>
                  <a:pathLst>
                    <a:path w="102" h="192">
                      <a:moveTo>
                        <a:pt x="0" y="0"/>
                      </a:moveTo>
                      <a:lnTo>
                        <a:pt x="0" y="192"/>
                      </a:lnTo>
                      <a:lnTo>
                        <a:pt x="102" y="192"/>
                      </a:lnTo>
                      <a:lnTo>
                        <a:pt x="0" y="0"/>
                      </a:lnTo>
                      <a:close/>
                      <a:moveTo>
                        <a:pt x="15" y="74"/>
                      </a:moveTo>
                      <a:lnTo>
                        <a:pt x="69" y="167"/>
                      </a:lnTo>
                      <a:lnTo>
                        <a:pt x="15" y="167"/>
                      </a:lnTo>
                      <a:lnTo>
                        <a:pt x="15" y="74"/>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74"/>
                <p:cNvSpPr>
                  <a:spLocks noChangeArrowheads="1"/>
                </p:cNvSpPr>
                <p:nvPr/>
              </p:nvSpPr>
              <p:spPr bwMode="auto">
                <a:xfrm>
                  <a:off x="3940175" y="2076450"/>
                  <a:ext cx="39688" cy="300038"/>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6" name="Group 187"/>
            <p:cNvGrpSpPr/>
            <p:nvPr/>
          </p:nvGrpSpPr>
          <p:grpSpPr>
            <a:xfrm>
              <a:off x="5638800" y="1782125"/>
              <a:ext cx="420138" cy="491591"/>
              <a:chOff x="3434404" y="1506741"/>
              <a:chExt cx="420138" cy="491591"/>
            </a:xfrm>
          </p:grpSpPr>
          <p:grpSp>
            <p:nvGrpSpPr>
              <p:cNvPr id="247" name="Group 132"/>
              <p:cNvGrpSpPr/>
              <p:nvPr/>
            </p:nvGrpSpPr>
            <p:grpSpPr>
              <a:xfrm>
                <a:off x="3434404" y="1506739"/>
                <a:ext cx="420138" cy="491590"/>
                <a:chOff x="3308350" y="1454150"/>
                <a:chExt cx="466725" cy="546101"/>
              </a:xfrm>
              <a:solidFill>
                <a:schemeClr val="accent2"/>
              </a:solidFill>
            </p:grpSpPr>
            <p:sp>
              <p:nvSpPr>
                <p:cNvPr id="99" name="Oval 36"/>
                <p:cNvSpPr>
                  <a:spLocks noChangeArrowheads="1"/>
                </p:cNvSpPr>
                <p:nvPr/>
              </p:nvSpPr>
              <p:spPr bwMode="auto">
                <a:xfrm>
                  <a:off x="3308350" y="1454150"/>
                  <a:ext cx="466725" cy="4651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37"/>
                <p:cNvSpPr>
                  <a:spLocks/>
                </p:cNvSpPr>
                <p:nvPr/>
              </p:nvSpPr>
              <p:spPr bwMode="auto">
                <a:xfrm>
                  <a:off x="3536950" y="1887538"/>
                  <a:ext cx="120650" cy="112713"/>
                </a:xfrm>
                <a:custGeom>
                  <a:avLst/>
                  <a:gdLst/>
                  <a:ahLst/>
                  <a:cxnLst>
                    <a:cxn ang="0">
                      <a:pos x="76" y="0"/>
                    </a:cxn>
                    <a:cxn ang="0">
                      <a:pos x="70" y="71"/>
                    </a:cxn>
                    <a:cxn ang="0">
                      <a:pos x="0" y="12"/>
                    </a:cxn>
                    <a:cxn ang="0">
                      <a:pos x="76" y="0"/>
                    </a:cxn>
                  </a:cxnLst>
                  <a:rect l="0" t="0" r="r" b="b"/>
                  <a:pathLst>
                    <a:path w="76" h="71">
                      <a:moveTo>
                        <a:pt x="76" y="0"/>
                      </a:moveTo>
                      <a:lnTo>
                        <a:pt x="70" y="71"/>
                      </a:lnTo>
                      <a:lnTo>
                        <a:pt x="0" y="12"/>
                      </a:lnTo>
                      <a:lnTo>
                        <a:pt x="7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8" name="Freeform 75"/>
              <p:cNvSpPr>
                <a:spLocks noEditPoints="1"/>
              </p:cNvSpPr>
              <p:nvPr/>
            </p:nvSpPr>
            <p:spPr bwMode="auto">
              <a:xfrm>
                <a:off x="3530151" y="1589625"/>
                <a:ext cx="247225" cy="250083"/>
              </a:xfrm>
              <a:custGeom>
                <a:avLst/>
                <a:gdLst/>
                <a:ahLst/>
                <a:cxnLst>
                  <a:cxn ang="0">
                    <a:pos x="139" y="105"/>
                  </a:cxn>
                  <a:cxn ang="0">
                    <a:pos x="134" y="93"/>
                  </a:cxn>
                  <a:cxn ang="0">
                    <a:pos x="134" y="42"/>
                  </a:cxn>
                  <a:cxn ang="0">
                    <a:pos x="139" y="35"/>
                  </a:cxn>
                  <a:cxn ang="0">
                    <a:pos x="140" y="35"/>
                  </a:cxn>
                  <a:cxn ang="0">
                    <a:pos x="140" y="12"/>
                  </a:cxn>
                  <a:cxn ang="0">
                    <a:pos x="139" y="12"/>
                  </a:cxn>
                  <a:cxn ang="0">
                    <a:pos x="139" y="12"/>
                  </a:cxn>
                  <a:cxn ang="0">
                    <a:pos x="108" y="0"/>
                  </a:cxn>
                  <a:cxn ang="0">
                    <a:pos x="77" y="12"/>
                  </a:cxn>
                  <a:cxn ang="0">
                    <a:pos x="77" y="12"/>
                  </a:cxn>
                  <a:cxn ang="0">
                    <a:pos x="76" y="12"/>
                  </a:cxn>
                  <a:cxn ang="0">
                    <a:pos x="76" y="35"/>
                  </a:cxn>
                  <a:cxn ang="0">
                    <a:pos x="77" y="35"/>
                  </a:cxn>
                  <a:cxn ang="0">
                    <a:pos x="86" y="42"/>
                  </a:cxn>
                  <a:cxn ang="0">
                    <a:pos x="86" y="93"/>
                  </a:cxn>
                  <a:cxn ang="0">
                    <a:pos x="79" y="105"/>
                  </a:cxn>
                  <a:cxn ang="0">
                    <a:pos x="29" y="200"/>
                  </a:cxn>
                  <a:cxn ang="0">
                    <a:pos x="108" y="218"/>
                  </a:cxn>
                  <a:cxn ang="0">
                    <a:pos x="187" y="200"/>
                  </a:cxn>
                  <a:cxn ang="0">
                    <a:pos x="139" y="105"/>
                  </a:cxn>
                  <a:cxn ang="0">
                    <a:pos x="137" y="201"/>
                  </a:cxn>
                  <a:cxn ang="0">
                    <a:pos x="172" y="177"/>
                  </a:cxn>
                  <a:cxn ang="0">
                    <a:pos x="142" y="126"/>
                  </a:cxn>
                  <a:cxn ang="0">
                    <a:pos x="183" y="179"/>
                  </a:cxn>
                  <a:cxn ang="0">
                    <a:pos x="137" y="20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8" name="Group 186"/>
            <p:cNvGrpSpPr/>
            <p:nvPr/>
          </p:nvGrpSpPr>
          <p:grpSpPr>
            <a:xfrm>
              <a:off x="3919732" y="1549973"/>
              <a:ext cx="454435" cy="491590"/>
              <a:chOff x="3130019" y="2054064"/>
              <a:chExt cx="454435" cy="491590"/>
            </a:xfrm>
          </p:grpSpPr>
          <p:grpSp>
            <p:nvGrpSpPr>
              <p:cNvPr id="249" name="Group 133"/>
              <p:cNvGrpSpPr/>
              <p:nvPr/>
            </p:nvGrpSpPr>
            <p:grpSpPr>
              <a:xfrm>
                <a:off x="3164316" y="2054064"/>
                <a:ext cx="420138" cy="491590"/>
                <a:chOff x="3008313" y="2062163"/>
                <a:chExt cx="466725" cy="546100"/>
              </a:xfrm>
              <a:solidFill>
                <a:schemeClr val="accent6"/>
              </a:solidFill>
            </p:grpSpPr>
            <p:sp>
              <p:nvSpPr>
                <p:cNvPr id="104" name="Oval 38"/>
                <p:cNvSpPr>
                  <a:spLocks noChangeArrowheads="1"/>
                </p:cNvSpPr>
                <p:nvPr/>
              </p:nvSpPr>
              <p:spPr bwMode="auto">
                <a:xfrm>
                  <a:off x="3008313" y="2062163"/>
                  <a:ext cx="466725" cy="465138"/>
                </a:xfrm>
                <a:prstGeom prst="ellipse">
                  <a:avLst/>
                </a:pr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39"/>
                <p:cNvSpPr>
                  <a:spLocks/>
                </p:cNvSpPr>
                <p:nvPr/>
              </p:nvSpPr>
              <p:spPr bwMode="auto">
                <a:xfrm>
                  <a:off x="3236913" y="2495550"/>
                  <a:ext cx="120650" cy="112713"/>
                </a:xfrm>
                <a:custGeom>
                  <a:avLst/>
                  <a:gdLst/>
                  <a:ahLst/>
                  <a:cxnLst>
                    <a:cxn ang="0">
                      <a:pos x="76" y="0"/>
                    </a:cxn>
                    <a:cxn ang="0">
                      <a:pos x="69" y="71"/>
                    </a:cxn>
                    <a:cxn ang="0">
                      <a:pos x="0" y="12"/>
                    </a:cxn>
                    <a:cxn ang="0">
                      <a:pos x="76" y="0"/>
                    </a:cxn>
                  </a:cxnLst>
                  <a:rect l="0" t="0" r="r" b="b"/>
                  <a:pathLst>
                    <a:path w="76" h="71">
                      <a:moveTo>
                        <a:pt x="76" y="0"/>
                      </a:moveTo>
                      <a:lnTo>
                        <a:pt x="69" y="71"/>
                      </a:lnTo>
                      <a:lnTo>
                        <a:pt x="0" y="12"/>
                      </a:lnTo>
                      <a:lnTo>
                        <a:pt x="76" y="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Freeform 76"/>
              <p:cNvSpPr>
                <a:spLocks noEditPoints="1"/>
              </p:cNvSpPr>
              <p:nvPr/>
            </p:nvSpPr>
            <p:spPr bwMode="auto">
              <a:xfrm>
                <a:off x="3130019" y="2151239"/>
                <a:ext cx="398703" cy="261515"/>
              </a:xfrm>
              <a:custGeom>
                <a:avLst/>
                <a:gdLst/>
                <a:ahLst/>
                <a:cxnLst>
                  <a:cxn ang="0">
                    <a:pos x="333" y="51"/>
                  </a:cxn>
                  <a:cxn ang="0">
                    <a:pos x="259" y="0"/>
                  </a:cxn>
                  <a:cxn ang="0">
                    <a:pos x="170" y="224"/>
                  </a:cxn>
                  <a:cxn ang="0">
                    <a:pos x="269" y="132"/>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7"/>
                  </a:cxn>
                  <a:cxn ang="0">
                    <a:pos x="161" y="151"/>
                  </a:cxn>
                  <a:cxn ang="0">
                    <a:pos x="139" y="174"/>
                  </a:cxn>
                  <a:cxn ang="0">
                    <a:pos x="180" y="213"/>
                  </a:cxn>
                  <a:cxn ang="0">
                    <a:pos x="155" y="188"/>
                  </a:cxn>
                  <a:cxn ang="0">
                    <a:pos x="180" y="163"/>
                  </a:cxn>
                  <a:cxn ang="0">
                    <a:pos x="205" y="188"/>
                  </a:cxn>
                  <a:cxn ang="0">
                    <a:pos x="180" y="213"/>
                  </a:cxn>
                  <a:cxn ang="0">
                    <a:pos x="281" y="97"/>
                  </a:cxn>
                  <a:cxn ang="0">
                    <a:pos x="251" y="67"/>
                  </a:cxn>
                  <a:cxn ang="0">
                    <a:pos x="281" y="37"/>
                  </a:cxn>
                  <a:cxn ang="0">
                    <a:pos x="311" y="67"/>
                  </a:cxn>
                  <a:cxn ang="0">
                    <a:pos x="281" y="97"/>
                  </a:cxn>
                </a:cxnLst>
                <a:rect l="0" t="0" r="r" b="b"/>
                <a:pathLst>
                  <a:path w="349" h="229">
                    <a:moveTo>
                      <a:pt x="333" y="51"/>
                    </a:moveTo>
                    <a:cubicBezTo>
                      <a:pt x="316" y="6"/>
                      <a:pt x="259" y="0"/>
                      <a:pt x="259" y="0"/>
                    </a:cubicBezTo>
                    <a:cubicBezTo>
                      <a:pt x="0" y="4"/>
                      <a:pt x="103" y="219"/>
                      <a:pt x="170" y="224"/>
                    </a:cubicBezTo>
                    <a:cubicBezTo>
                      <a:pt x="236" y="229"/>
                      <a:pt x="226" y="149"/>
                      <a:pt x="269" y="132"/>
                    </a:cubicBezTo>
                    <a:cubicBezTo>
                      <a:pt x="311" y="116"/>
                      <a:pt x="349" y="96"/>
                      <a:pt x="333" y="51"/>
                    </a:cubicBezTo>
                    <a:close/>
                    <a:moveTo>
                      <a:pt x="140" y="41"/>
                    </a:moveTo>
                    <a:cubicBezTo>
                      <a:pt x="148" y="41"/>
                      <a:pt x="155" y="47"/>
                      <a:pt x="155" y="56"/>
                    </a:cubicBezTo>
                    <a:cubicBezTo>
                      <a:pt x="155" y="64"/>
                      <a:pt x="148" y="71"/>
                      <a:pt x="140" y="71"/>
                    </a:cubicBezTo>
                    <a:cubicBezTo>
                      <a:pt x="131" y="71"/>
                      <a:pt x="125" y="64"/>
                      <a:pt x="125" y="56"/>
                    </a:cubicBezTo>
                    <a:cubicBezTo>
                      <a:pt x="125" y="47"/>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3"/>
                      <a:pt x="116" y="151"/>
                    </a:cubicBezTo>
                    <a:cubicBezTo>
                      <a:pt x="116" y="138"/>
                      <a:pt x="126" y="127"/>
                      <a:pt x="139" y="127"/>
                    </a:cubicBezTo>
                    <a:cubicBezTo>
                      <a:pt x="151" y="127"/>
                      <a:pt x="161" y="138"/>
                      <a:pt x="161" y="151"/>
                    </a:cubicBezTo>
                    <a:cubicBezTo>
                      <a:pt x="161" y="163"/>
                      <a:pt x="151" y="174"/>
                      <a:pt x="139" y="174"/>
                    </a:cubicBezTo>
                    <a:close/>
                    <a:moveTo>
                      <a:pt x="180" y="213"/>
                    </a:moveTo>
                    <a:cubicBezTo>
                      <a:pt x="166" y="213"/>
                      <a:pt x="155" y="202"/>
                      <a:pt x="155" y="188"/>
                    </a:cubicBezTo>
                    <a:cubicBezTo>
                      <a:pt x="155" y="174"/>
                      <a:pt x="166" y="163"/>
                      <a:pt x="180" y="163"/>
                    </a:cubicBezTo>
                    <a:cubicBezTo>
                      <a:pt x="193" y="163"/>
                      <a:pt x="205" y="174"/>
                      <a:pt x="205" y="188"/>
                    </a:cubicBezTo>
                    <a:cubicBezTo>
                      <a:pt x="205" y="202"/>
                      <a:pt x="193" y="213"/>
                      <a:pt x="180" y="213"/>
                    </a:cubicBezTo>
                    <a:close/>
                    <a:moveTo>
                      <a:pt x="281" y="97"/>
                    </a:moveTo>
                    <a:cubicBezTo>
                      <a:pt x="265" y="97"/>
                      <a:pt x="251" y="84"/>
                      <a:pt x="251" y="67"/>
                    </a:cubicBezTo>
                    <a:cubicBezTo>
                      <a:pt x="251" y="51"/>
                      <a:pt x="265" y="37"/>
                      <a:pt x="281" y="37"/>
                    </a:cubicBezTo>
                    <a:cubicBezTo>
                      <a:pt x="298" y="37"/>
                      <a:pt x="311" y="51"/>
                      <a:pt x="311" y="67"/>
                    </a:cubicBezTo>
                    <a:cubicBezTo>
                      <a:pt x="311" y="84"/>
                      <a:pt x="298" y="97"/>
                      <a:pt x="281" y="97"/>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0" name="Group 185"/>
            <p:cNvGrpSpPr/>
            <p:nvPr/>
          </p:nvGrpSpPr>
          <p:grpSpPr>
            <a:xfrm>
              <a:off x="5867400" y="1329948"/>
              <a:ext cx="420138" cy="491590"/>
              <a:chOff x="3164316" y="2615677"/>
              <a:chExt cx="420138" cy="491590"/>
            </a:xfrm>
          </p:grpSpPr>
          <p:grpSp>
            <p:nvGrpSpPr>
              <p:cNvPr id="251" name="Group 134"/>
              <p:cNvGrpSpPr/>
              <p:nvPr/>
            </p:nvGrpSpPr>
            <p:grpSpPr>
              <a:xfrm>
                <a:off x="3164316" y="2615677"/>
                <a:ext cx="420138" cy="491590"/>
                <a:chOff x="3008313" y="2686050"/>
                <a:chExt cx="466725" cy="546100"/>
              </a:xfrm>
              <a:solidFill>
                <a:schemeClr val="accent3"/>
              </a:solidFill>
            </p:grpSpPr>
            <p:sp>
              <p:nvSpPr>
                <p:cNvPr id="109" name="Oval 42"/>
                <p:cNvSpPr>
                  <a:spLocks noChangeArrowheads="1"/>
                </p:cNvSpPr>
                <p:nvPr/>
              </p:nvSpPr>
              <p:spPr bwMode="auto">
                <a:xfrm>
                  <a:off x="3008313" y="2686050"/>
                  <a:ext cx="466725" cy="46672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43"/>
                <p:cNvSpPr>
                  <a:spLocks/>
                </p:cNvSpPr>
                <p:nvPr/>
              </p:nvSpPr>
              <p:spPr bwMode="auto">
                <a:xfrm>
                  <a:off x="3236913" y="3121025"/>
                  <a:ext cx="120650" cy="111125"/>
                </a:xfrm>
                <a:custGeom>
                  <a:avLst/>
                  <a:gdLst/>
                  <a:ahLst/>
                  <a:cxnLst>
                    <a:cxn ang="0">
                      <a:pos x="76" y="0"/>
                    </a:cxn>
                    <a:cxn ang="0">
                      <a:pos x="69" y="70"/>
                    </a:cxn>
                    <a:cxn ang="0">
                      <a:pos x="0" y="11"/>
                    </a:cxn>
                    <a:cxn ang="0">
                      <a:pos x="76" y="0"/>
                    </a:cxn>
                  </a:cxnLst>
                  <a:rect l="0" t="0" r="r" b="b"/>
                  <a:pathLst>
                    <a:path w="76" h="70">
                      <a:moveTo>
                        <a:pt x="76" y="0"/>
                      </a:moveTo>
                      <a:lnTo>
                        <a:pt x="69" y="70"/>
                      </a:lnTo>
                      <a:lnTo>
                        <a:pt x="0" y="11"/>
                      </a:lnTo>
                      <a:lnTo>
                        <a:pt x="7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8" name="Freeform 77"/>
              <p:cNvSpPr>
                <a:spLocks/>
              </p:cNvSpPr>
              <p:nvPr/>
            </p:nvSpPr>
            <p:spPr bwMode="auto">
              <a:xfrm>
                <a:off x="3270065" y="2715710"/>
                <a:ext cx="222931" cy="205782"/>
              </a:xfrm>
              <a:custGeom>
                <a:avLst/>
                <a:gdLst/>
                <a:ahLst/>
                <a:cxnLst>
                  <a:cxn ang="0">
                    <a:pos x="96" y="181"/>
                  </a:cxn>
                  <a:cxn ang="0">
                    <a:pos x="0" y="180"/>
                  </a:cxn>
                  <a:cxn ang="0">
                    <a:pos x="0" y="36"/>
                  </a:cxn>
                  <a:cxn ang="0">
                    <a:pos x="98" y="36"/>
                  </a:cxn>
                  <a:cxn ang="0">
                    <a:pos x="196" y="36"/>
                  </a:cxn>
                  <a:cxn ang="0">
                    <a:pos x="196" y="180"/>
                  </a:cxn>
                  <a:cxn ang="0">
                    <a:pos x="96" y="181"/>
                  </a:cxn>
                </a:cxnLst>
                <a:rect l="0" t="0" r="r" b="b"/>
                <a:pathLst>
                  <a:path w="196" h="181">
                    <a:moveTo>
                      <a:pt x="96" y="181"/>
                    </a:moveTo>
                    <a:cubicBezTo>
                      <a:pt x="96" y="181"/>
                      <a:pt x="62" y="147"/>
                      <a:pt x="0" y="180"/>
                    </a:cubicBezTo>
                    <a:cubicBezTo>
                      <a:pt x="0" y="36"/>
                      <a:pt x="0" y="36"/>
                      <a:pt x="0" y="36"/>
                    </a:cubicBezTo>
                    <a:cubicBezTo>
                      <a:pt x="0" y="36"/>
                      <a:pt x="63" y="0"/>
                      <a:pt x="98" y="36"/>
                    </a:cubicBezTo>
                    <a:cubicBezTo>
                      <a:pt x="196" y="36"/>
                      <a:pt x="196" y="36"/>
                      <a:pt x="196" y="36"/>
                    </a:cubicBezTo>
                    <a:cubicBezTo>
                      <a:pt x="196" y="180"/>
                      <a:pt x="196" y="180"/>
                      <a:pt x="196" y="180"/>
                    </a:cubicBezTo>
                    <a:lnTo>
                      <a:pt x="96" y="18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2" name="Group 184"/>
            <p:cNvGrpSpPr/>
            <p:nvPr/>
          </p:nvGrpSpPr>
          <p:grpSpPr>
            <a:xfrm>
              <a:off x="3534609" y="2515228"/>
              <a:ext cx="585907" cy="685941"/>
              <a:chOff x="3680200" y="2572806"/>
              <a:chExt cx="585907" cy="685941"/>
            </a:xfrm>
          </p:grpSpPr>
          <p:grpSp>
            <p:nvGrpSpPr>
              <p:cNvPr id="253" name="Group 136"/>
              <p:cNvGrpSpPr/>
              <p:nvPr/>
            </p:nvGrpSpPr>
            <p:grpSpPr>
              <a:xfrm>
                <a:off x="3680200" y="2572806"/>
                <a:ext cx="585907" cy="685941"/>
                <a:chOff x="3581400" y="2638425"/>
                <a:chExt cx="650875" cy="762001"/>
              </a:xfrm>
              <a:solidFill>
                <a:schemeClr val="accent2"/>
              </a:solidFill>
            </p:grpSpPr>
            <p:sp>
              <p:nvSpPr>
                <p:cNvPr id="118" name="Oval 44"/>
                <p:cNvSpPr>
                  <a:spLocks noChangeArrowheads="1"/>
                </p:cNvSpPr>
                <p:nvPr/>
              </p:nvSpPr>
              <p:spPr bwMode="auto">
                <a:xfrm>
                  <a:off x="3581400" y="2638425"/>
                  <a:ext cx="650875" cy="65087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45"/>
                <p:cNvSpPr>
                  <a:spLocks/>
                </p:cNvSpPr>
                <p:nvPr/>
              </p:nvSpPr>
              <p:spPr bwMode="auto">
                <a:xfrm>
                  <a:off x="3898900" y="3243263"/>
                  <a:ext cx="168275" cy="157163"/>
                </a:xfrm>
                <a:custGeom>
                  <a:avLst/>
                  <a:gdLst/>
                  <a:ahLst/>
                  <a:cxnLst>
                    <a:cxn ang="0">
                      <a:pos x="106" y="0"/>
                    </a:cxn>
                    <a:cxn ang="0">
                      <a:pos x="97" y="99"/>
                    </a:cxn>
                    <a:cxn ang="0">
                      <a:pos x="0" y="17"/>
                    </a:cxn>
                    <a:cxn ang="0">
                      <a:pos x="106" y="0"/>
                    </a:cxn>
                  </a:cxnLst>
                  <a:rect l="0" t="0" r="r" b="b"/>
                  <a:pathLst>
                    <a:path w="106" h="99">
                      <a:moveTo>
                        <a:pt x="106" y="0"/>
                      </a:moveTo>
                      <a:lnTo>
                        <a:pt x="97" y="99"/>
                      </a:lnTo>
                      <a:lnTo>
                        <a:pt x="0" y="17"/>
                      </a:lnTo>
                      <a:lnTo>
                        <a:pt x="10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4" name="Group 135"/>
              <p:cNvGrpSpPr/>
              <p:nvPr/>
            </p:nvGrpSpPr>
            <p:grpSpPr>
              <a:xfrm>
                <a:off x="3813101" y="2709950"/>
                <a:ext cx="320105" cy="344393"/>
                <a:chOff x="3729038" y="2790825"/>
                <a:chExt cx="355600" cy="382588"/>
              </a:xfrm>
            </p:grpSpPr>
            <p:sp>
              <p:nvSpPr>
                <p:cNvPr id="114" name="Freeform 78"/>
                <p:cNvSpPr>
                  <a:spLocks/>
                </p:cNvSpPr>
                <p:nvPr/>
              </p:nvSpPr>
              <p:spPr bwMode="auto">
                <a:xfrm>
                  <a:off x="3867150" y="3111500"/>
                  <a:ext cx="82550" cy="19050"/>
                </a:xfrm>
                <a:custGeom>
                  <a:avLst/>
                  <a:gdLst/>
                  <a:ahLst/>
                  <a:cxnLst>
                    <a:cxn ang="0">
                      <a:pos x="66" y="7"/>
                    </a:cxn>
                    <a:cxn ang="0">
                      <a:pos x="55" y="15"/>
                    </a:cxn>
                    <a:cxn ang="0">
                      <a:pos x="11" y="15"/>
                    </a:cxn>
                    <a:cxn ang="0">
                      <a:pos x="0" y="7"/>
                    </a:cxn>
                    <a:cxn ang="0">
                      <a:pos x="0" y="7"/>
                    </a:cxn>
                    <a:cxn ang="0">
                      <a:pos x="11" y="0"/>
                    </a:cxn>
                    <a:cxn ang="0">
                      <a:pos x="55" y="0"/>
                    </a:cxn>
                    <a:cxn ang="0">
                      <a:pos x="66" y="7"/>
                    </a:cxn>
                  </a:cxnLst>
                  <a:rect l="0" t="0" r="r" b="b"/>
                  <a:pathLst>
                    <a:path w="66" h="15">
                      <a:moveTo>
                        <a:pt x="66" y="7"/>
                      </a:moveTo>
                      <a:cubicBezTo>
                        <a:pt x="66" y="12"/>
                        <a:pt x="61" y="15"/>
                        <a:pt x="55" y="15"/>
                      </a:cubicBezTo>
                      <a:cubicBezTo>
                        <a:pt x="11" y="15"/>
                        <a:pt x="11" y="15"/>
                        <a:pt x="11" y="15"/>
                      </a:cubicBezTo>
                      <a:cubicBezTo>
                        <a:pt x="5" y="15"/>
                        <a:pt x="0" y="12"/>
                        <a:pt x="0" y="7"/>
                      </a:cubicBezTo>
                      <a:cubicBezTo>
                        <a:pt x="0" y="7"/>
                        <a:pt x="0" y="7"/>
                        <a:pt x="0" y="7"/>
                      </a:cubicBezTo>
                      <a:cubicBezTo>
                        <a:pt x="0" y="3"/>
                        <a:pt x="5" y="0"/>
                        <a:pt x="11" y="0"/>
                      </a:cubicBezTo>
                      <a:cubicBezTo>
                        <a:pt x="55" y="0"/>
                        <a:pt x="55" y="0"/>
                        <a:pt x="55" y="0"/>
                      </a:cubicBezTo>
                      <a:cubicBezTo>
                        <a:pt x="61" y="0"/>
                        <a:pt x="66" y="3"/>
                        <a:pt x="66" y="7"/>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79"/>
                <p:cNvSpPr>
                  <a:spLocks/>
                </p:cNvSpPr>
                <p:nvPr/>
              </p:nvSpPr>
              <p:spPr bwMode="auto">
                <a:xfrm>
                  <a:off x="3867150" y="3132138"/>
                  <a:ext cx="82550" cy="20638"/>
                </a:xfrm>
                <a:custGeom>
                  <a:avLst/>
                  <a:gdLst/>
                  <a:ahLst/>
                  <a:cxnLst>
                    <a:cxn ang="0">
                      <a:pos x="66" y="8"/>
                    </a:cxn>
                    <a:cxn ang="0">
                      <a:pos x="55" y="16"/>
                    </a:cxn>
                    <a:cxn ang="0">
                      <a:pos x="11" y="16"/>
                    </a:cxn>
                    <a:cxn ang="0">
                      <a:pos x="0" y="8"/>
                    </a:cxn>
                    <a:cxn ang="0">
                      <a:pos x="0" y="8"/>
                    </a:cxn>
                    <a:cxn ang="0">
                      <a:pos x="11" y="0"/>
                    </a:cxn>
                    <a:cxn ang="0">
                      <a:pos x="55" y="0"/>
                    </a:cxn>
                    <a:cxn ang="0">
                      <a:pos x="66" y="8"/>
                    </a:cxn>
                  </a:cxnLst>
                  <a:rect l="0" t="0" r="r" b="b"/>
                  <a:pathLst>
                    <a:path w="66" h="16">
                      <a:moveTo>
                        <a:pt x="66" y="8"/>
                      </a:moveTo>
                      <a:cubicBezTo>
                        <a:pt x="66" y="13"/>
                        <a:pt x="61" y="16"/>
                        <a:pt x="55" y="16"/>
                      </a:cubicBezTo>
                      <a:cubicBezTo>
                        <a:pt x="11" y="16"/>
                        <a:pt x="11" y="16"/>
                        <a:pt x="11" y="16"/>
                      </a:cubicBezTo>
                      <a:cubicBezTo>
                        <a:pt x="5" y="16"/>
                        <a:pt x="0" y="13"/>
                        <a:pt x="0" y="8"/>
                      </a:cubicBezTo>
                      <a:cubicBezTo>
                        <a:pt x="0" y="8"/>
                        <a:pt x="0" y="8"/>
                        <a:pt x="0" y="8"/>
                      </a:cubicBezTo>
                      <a:cubicBezTo>
                        <a:pt x="0" y="4"/>
                        <a:pt x="5" y="0"/>
                        <a:pt x="11" y="0"/>
                      </a:cubicBezTo>
                      <a:cubicBezTo>
                        <a:pt x="55" y="0"/>
                        <a:pt x="55" y="0"/>
                        <a:pt x="55" y="0"/>
                      </a:cubicBezTo>
                      <a:cubicBezTo>
                        <a:pt x="61" y="0"/>
                        <a:pt x="66" y="4"/>
                        <a:pt x="66" y="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80"/>
                <p:cNvSpPr>
                  <a:spLocks/>
                </p:cNvSpPr>
                <p:nvPr/>
              </p:nvSpPr>
              <p:spPr bwMode="auto">
                <a:xfrm>
                  <a:off x="3883025" y="3154363"/>
                  <a:ext cx="50800" cy="19050"/>
                </a:xfrm>
                <a:custGeom>
                  <a:avLst/>
                  <a:gdLst/>
                  <a:ahLst/>
                  <a:cxnLst>
                    <a:cxn ang="0">
                      <a:pos x="40" y="8"/>
                    </a:cxn>
                    <a:cxn ang="0">
                      <a:pos x="33" y="16"/>
                    </a:cxn>
                    <a:cxn ang="0">
                      <a:pos x="7" y="16"/>
                    </a:cxn>
                    <a:cxn ang="0">
                      <a:pos x="0" y="8"/>
                    </a:cxn>
                    <a:cxn ang="0">
                      <a:pos x="0" y="8"/>
                    </a:cxn>
                    <a:cxn ang="0">
                      <a:pos x="7" y="0"/>
                    </a:cxn>
                    <a:cxn ang="0">
                      <a:pos x="33" y="0"/>
                    </a:cxn>
                    <a:cxn ang="0">
                      <a:pos x="40" y="8"/>
                    </a:cxn>
                  </a:cxnLst>
                  <a:rect l="0" t="0" r="r" b="b"/>
                  <a:pathLst>
                    <a:path w="40" h="16">
                      <a:moveTo>
                        <a:pt x="40" y="8"/>
                      </a:moveTo>
                      <a:cubicBezTo>
                        <a:pt x="40" y="13"/>
                        <a:pt x="37" y="16"/>
                        <a:pt x="33" y="16"/>
                      </a:cubicBezTo>
                      <a:cubicBezTo>
                        <a:pt x="7" y="16"/>
                        <a:pt x="7" y="16"/>
                        <a:pt x="7" y="16"/>
                      </a:cubicBezTo>
                      <a:cubicBezTo>
                        <a:pt x="3" y="16"/>
                        <a:pt x="0" y="13"/>
                        <a:pt x="0" y="8"/>
                      </a:cubicBezTo>
                      <a:cubicBezTo>
                        <a:pt x="0" y="8"/>
                        <a:pt x="0" y="8"/>
                        <a:pt x="0" y="8"/>
                      </a:cubicBezTo>
                      <a:cubicBezTo>
                        <a:pt x="0" y="4"/>
                        <a:pt x="3" y="0"/>
                        <a:pt x="7" y="0"/>
                      </a:cubicBezTo>
                      <a:cubicBezTo>
                        <a:pt x="33" y="0"/>
                        <a:pt x="33" y="0"/>
                        <a:pt x="33" y="0"/>
                      </a:cubicBezTo>
                      <a:cubicBezTo>
                        <a:pt x="37" y="0"/>
                        <a:pt x="40" y="4"/>
                        <a:pt x="40" y="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81"/>
                <p:cNvSpPr>
                  <a:spLocks noEditPoints="1"/>
                </p:cNvSpPr>
                <p:nvPr/>
              </p:nvSpPr>
              <p:spPr bwMode="auto">
                <a:xfrm>
                  <a:off x="3729038" y="2790825"/>
                  <a:ext cx="355600" cy="317500"/>
                </a:xfrm>
                <a:custGeom>
                  <a:avLst/>
                  <a:gdLst/>
                  <a:ahLst/>
                  <a:cxnLst>
                    <a:cxn ang="0">
                      <a:pos x="143" y="0"/>
                    </a:cxn>
                    <a:cxn ang="0">
                      <a:pos x="143" y="0"/>
                    </a:cxn>
                    <a:cxn ang="0">
                      <a:pos x="140" y="0"/>
                    </a:cxn>
                    <a:cxn ang="0">
                      <a:pos x="138" y="0"/>
                    </a:cxn>
                    <a:cxn ang="0">
                      <a:pos x="138" y="0"/>
                    </a:cxn>
                    <a:cxn ang="0">
                      <a:pos x="71" y="174"/>
                    </a:cxn>
                    <a:cxn ang="0">
                      <a:pos x="107" y="251"/>
                    </a:cxn>
                    <a:cxn ang="0">
                      <a:pos x="140" y="251"/>
                    </a:cxn>
                    <a:cxn ang="0">
                      <a:pos x="146" y="251"/>
                    </a:cxn>
                    <a:cxn ang="0">
                      <a:pos x="176" y="251"/>
                    </a:cxn>
                    <a:cxn ang="0">
                      <a:pos x="211" y="174"/>
                    </a:cxn>
                    <a:cxn ang="0">
                      <a:pos x="143" y="0"/>
                    </a:cxn>
                    <a:cxn ang="0">
                      <a:pos x="210" y="127"/>
                    </a:cxn>
                    <a:cxn ang="0">
                      <a:pos x="170" y="28"/>
                    </a:cxn>
                    <a:cxn ang="0">
                      <a:pos x="210" y="127"/>
                    </a:cxn>
                  </a:cxnLst>
                  <a:rect l="0" t="0" r="r" b="b"/>
                  <a:pathLst>
                    <a:path w="281" h="251">
                      <a:moveTo>
                        <a:pt x="143" y="0"/>
                      </a:moveTo>
                      <a:cubicBezTo>
                        <a:pt x="143" y="0"/>
                        <a:pt x="143" y="0"/>
                        <a:pt x="143" y="0"/>
                      </a:cubicBezTo>
                      <a:cubicBezTo>
                        <a:pt x="143" y="0"/>
                        <a:pt x="141" y="0"/>
                        <a:pt x="140" y="0"/>
                      </a:cubicBezTo>
                      <a:cubicBezTo>
                        <a:pt x="140" y="0"/>
                        <a:pt x="143" y="0"/>
                        <a:pt x="138" y="0"/>
                      </a:cubicBezTo>
                      <a:cubicBezTo>
                        <a:pt x="138" y="0"/>
                        <a:pt x="138" y="0"/>
                        <a:pt x="138" y="0"/>
                      </a:cubicBezTo>
                      <a:cubicBezTo>
                        <a:pt x="0" y="4"/>
                        <a:pt x="34" y="140"/>
                        <a:pt x="71" y="174"/>
                      </a:cubicBezTo>
                      <a:cubicBezTo>
                        <a:pt x="109" y="208"/>
                        <a:pt x="107" y="251"/>
                        <a:pt x="107" y="251"/>
                      </a:cubicBezTo>
                      <a:cubicBezTo>
                        <a:pt x="140" y="251"/>
                        <a:pt x="140" y="251"/>
                        <a:pt x="140" y="251"/>
                      </a:cubicBezTo>
                      <a:cubicBezTo>
                        <a:pt x="146" y="251"/>
                        <a:pt x="146" y="251"/>
                        <a:pt x="146" y="251"/>
                      </a:cubicBezTo>
                      <a:cubicBezTo>
                        <a:pt x="176" y="251"/>
                        <a:pt x="176" y="251"/>
                        <a:pt x="176" y="251"/>
                      </a:cubicBezTo>
                      <a:cubicBezTo>
                        <a:pt x="176" y="251"/>
                        <a:pt x="174" y="208"/>
                        <a:pt x="211" y="174"/>
                      </a:cubicBezTo>
                      <a:cubicBezTo>
                        <a:pt x="249" y="140"/>
                        <a:pt x="281" y="4"/>
                        <a:pt x="143" y="0"/>
                      </a:cubicBezTo>
                      <a:close/>
                      <a:moveTo>
                        <a:pt x="210" y="127"/>
                      </a:moveTo>
                      <a:cubicBezTo>
                        <a:pt x="233" y="63"/>
                        <a:pt x="170" y="28"/>
                        <a:pt x="170" y="28"/>
                      </a:cubicBezTo>
                      <a:cubicBezTo>
                        <a:pt x="264" y="43"/>
                        <a:pt x="210" y="127"/>
                        <a:pt x="210" y="127"/>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55" name="Group 183"/>
            <p:cNvGrpSpPr/>
            <p:nvPr/>
          </p:nvGrpSpPr>
          <p:grpSpPr>
            <a:xfrm>
              <a:off x="4145772" y="2426627"/>
              <a:ext cx="418710" cy="491590"/>
              <a:chOff x="4406153" y="2484205"/>
              <a:chExt cx="418710" cy="491590"/>
            </a:xfrm>
          </p:grpSpPr>
          <p:grpSp>
            <p:nvGrpSpPr>
              <p:cNvPr id="33" name="Group 142"/>
              <p:cNvGrpSpPr/>
              <p:nvPr/>
            </p:nvGrpSpPr>
            <p:grpSpPr>
              <a:xfrm>
                <a:off x="4406153" y="2484205"/>
                <a:ext cx="418710" cy="491590"/>
                <a:chOff x="4387850" y="2540000"/>
                <a:chExt cx="465138" cy="546100"/>
              </a:xfrm>
              <a:solidFill>
                <a:schemeClr val="accent5"/>
              </a:solidFill>
            </p:grpSpPr>
            <p:sp>
              <p:nvSpPr>
                <p:cNvPr id="131" name="Oval 40"/>
                <p:cNvSpPr>
                  <a:spLocks noChangeArrowheads="1"/>
                </p:cNvSpPr>
                <p:nvPr/>
              </p:nvSpPr>
              <p:spPr bwMode="auto">
                <a:xfrm>
                  <a:off x="4387850" y="2540000"/>
                  <a:ext cx="465138" cy="46672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41"/>
                <p:cNvSpPr>
                  <a:spLocks/>
                </p:cNvSpPr>
                <p:nvPr/>
              </p:nvSpPr>
              <p:spPr bwMode="auto">
                <a:xfrm>
                  <a:off x="4614863" y="2974975"/>
                  <a:ext cx="120650" cy="111125"/>
                </a:xfrm>
                <a:custGeom>
                  <a:avLst/>
                  <a:gdLst/>
                  <a:ahLst/>
                  <a:cxnLst>
                    <a:cxn ang="0">
                      <a:pos x="76" y="0"/>
                    </a:cxn>
                    <a:cxn ang="0">
                      <a:pos x="70" y="70"/>
                    </a:cxn>
                    <a:cxn ang="0">
                      <a:pos x="0" y="11"/>
                    </a:cxn>
                    <a:cxn ang="0">
                      <a:pos x="76" y="0"/>
                    </a:cxn>
                  </a:cxnLst>
                  <a:rect l="0" t="0" r="r" b="b"/>
                  <a:pathLst>
                    <a:path w="76" h="70">
                      <a:moveTo>
                        <a:pt x="76" y="0"/>
                      </a:moveTo>
                      <a:lnTo>
                        <a:pt x="70" y="70"/>
                      </a:lnTo>
                      <a:lnTo>
                        <a:pt x="0" y="11"/>
                      </a:lnTo>
                      <a:lnTo>
                        <a:pt x="7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141"/>
              <p:cNvGrpSpPr/>
              <p:nvPr/>
            </p:nvGrpSpPr>
            <p:grpSpPr>
              <a:xfrm>
                <a:off x="4509044" y="2544225"/>
                <a:ext cx="251512" cy="324393"/>
                <a:chOff x="4502150" y="2606675"/>
                <a:chExt cx="279401" cy="360363"/>
              </a:xfrm>
            </p:grpSpPr>
            <p:sp>
              <p:nvSpPr>
                <p:cNvPr id="123" name="Freeform 82"/>
                <p:cNvSpPr>
                  <a:spLocks/>
                </p:cNvSpPr>
                <p:nvPr/>
              </p:nvSpPr>
              <p:spPr bwMode="auto">
                <a:xfrm>
                  <a:off x="4506913" y="2606675"/>
                  <a:ext cx="274638" cy="277813"/>
                </a:xfrm>
                <a:custGeom>
                  <a:avLst/>
                  <a:gdLst/>
                  <a:ahLst/>
                  <a:cxnLst>
                    <a:cxn ang="0">
                      <a:pos x="160" y="11"/>
                    </a:cxn>
                    <a:cxn ang="0">
                      <a:pos x="204" y="97"/>
                    </a:cxn>
                    <a:cxn ang="0">
                      <a:pos x="97" y="205"/>
                    </a:cxn>
                    <a:cxn ang="0">
                      <a:pos x="11" y="162"/>
                    </a:cxn>
                    <a:cxn ang="0">
                      <a:pos x="0" y="171"/>
                    </a:cxn>
                    <a:cxn ang="0">
                      <a:pos x="97" y="219"/>
                    </a:cxn>
                    <a:cxn ang="0">
                      <a:pos x="218" y="97"/>
                    </a:cxn>
                    <a:cxn ang="0">
                      <a:pos x="169" y="0"/>
                    </a:cxn>
                    <a:cxn ang="0">
                      <a:pos x="160" y="11"/>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83"/>
                <p:cNvSpPr>
                  <a:spLocks noEditPoints="1"/>
                </p:cNvSpPr>
                <p:nvPr/>
              </p:nvSpPr>
              <p:spPr bwMode="auto">
                <a:xfrm>
                  <a:off x="4508500" y="2609850"/>
                  <a:ext cx="244475" cy="244475"/>
                </a:xfrm>
                <a:custGeom>
                  <a:avLst/>
                  <a:gdLst/>
                  <a:ahLst/>
                  <a:cxnLst>
                    <a:cxn ang="0">
                      <a:pos x="96" y="0"/>
                    </a:cxn>
                    <a:cxn ang="0">
                      <a:pos x="0" y="97"/>
                    </a:cxn>
                    <a:cxn ang="0">
                      <a:pos x="96" y="193"/>
                    </a:cxn>
                    <a:cxn ang="0">
                      <a:pos x="193" y="97"/>
                    </a:cxn>
                    <a:cxn ang="0">
                      <a:pos x="96" y="0"/>
                    </a:cxn>
                    <a:cxn ang="0">
                      <a:pos x="96" y="189"/>
                    </a:cxn>
                    <a:cxn ang="0">
                      <a:pos x="4" y="97"/>
                    </a:cxn>
                    <a:cxn ang="0">
                      <a:pos x="96" y="5"/>
                    </a:cxn>
                    <a:cxn ang="0">
                      <a:pos x="188" y="97"/>
                    </a:cxn>
                    <a:cxn ang="0">
                      <a:pos x="96" y="18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Freeform 84"/>
                <p:cNvSpPr>
                  <a:spLocks/>
                </p:cNvSpPr>
                <p:nvPr/>
              </p:nvSpPr>
              <p:spPr bwMode="auto">
                <a:xfrm>
                  <a:off x="4502150" y="2614613"/>
                  <a:ext cx="273050" cy="239713"/>
                </a:xfrm>
                <a:custGeom>
                  <a:avLst/>
                  <a:gdLst/>
                  <a:ahLst/>
                  <a:cxnLst>
                    <a:cxn ang="0">
                      <a:pos x="62" y="15"/>
                    </a:cxn>
                    <a:cxn ang="0">
                      <a:pos x="58" y="22"/>
                    </a:cxn>
                    <a:cxn ang="0">
                      <a:pos x="54" y="28"/>
                    </a:cxn>
                    <a:cxn ang="0">
                      <a:pos x="51" y="25"/>
                    </a:cxn>
                    <a:cxn ang="0">
                      <a:pos x="50" y="31"/>
                    </a:cxn>
                    <a:cxn ang="0">
                      <a:pos x="40" y="33"/>
                    </a:cxn>
                    <a:cxn ang="0">
                      <a:pos x="34" y="39"/>
                    </a:cxn>
                    <a:cxn ang="0">
                      <a:pos x="26" y="51"/>
                    </a:cxn>
                    <a:cxn ang="0">
                      <a:pos x="20" y="58"/>
                    </a:cxn>
                    <a:cxn ang="0">
                      <a:pos x="25" y="64"/>
                    </a:cxn>
                    <a:cxn ang="0">
                      <a:pos x="26" y="67"/>
                    </a:cxn>
                    <a:cxn ang="0">
                      <a:pos x="21" y="62"/>
                    </a:cxn>
                    <a:cxn ang="0">
                      <a:pos x="17" y="57"/>
                    </a:cxn>
                    <a:cxn ang="0">
                      <a:pos x="16" y="65"/>
                    </a:cxn>
                    <a:cxn ang="0">
                      <a:pos x="16" y="79"/>
                    </a:cxn>
                    <a:cxn ang="0">
                      <a:pos x="23" y="76"/>
                    </a:cxn>
                    <a:cxn ang="0">
                      <a:pos x="30" y="84"/>
                    </a:cxn>
                    <a:cxn ang="0">
                      <a:pos x="39" y="93"/>
                    </a:cxn>
                    <a:cxn ang="0">
                      <a:pos x="47" y="100"/>
                    </a:cxn>
                    <a:cxn ang="0">
                      <a:pos x="58" y="111"/>
                    </a:cxn>
                    <a:cxn ang="0">
                      <a:pos x="55" y="128"/>
                    </a:cxn>
                    <a:cxn ang="0">
                      <a:pos x="46" y="147"/>
                    </a:cxn>
                    <a:cxn ang="0">
                      <a:pos x="49" y="161"/>
                    </a:cxn>
                    <a:cxn ang="0">
                      <a:pos x="44" y="162"/>
                    </a:cxn>
                    <a:cxn ang="0">
                      <a:pos x="30" y="141"/>
                    </a:cxn>
                    <a:cxn ang="0">
                      <a:pos x="15" y="107"/>
                    </a:cxn>
                    <a:cxn ang="0">
                      <a:pos x="11" y="83"/>
                    </a:cxn>
                    <a:cxn ang="0">
                      <a:pos x="70" y="174"/>
                    </a:cxn>
                    <a:cxn ang="0">
                      <a:pos x="85" y="172"/>
                    </a:cxn>
                    <a:cxn ang="0">
                      <a:pos x="105" y="169"/>
                    </a:cxn>
                    <a:cxn ang="0">
                      <a:pos x="103" y="178"/>
                    </a:cxn>
                    <a:cxn ang="0">
                      <a:pos x="114" y="177"/>
                    </a:cxn>
                    <a:cxn ang="0">
                      <a:pos x="131" y="175"/>
                    </a:cxn>
                    <a:cxn ang="0">
                      <a:pos x="130" y="3"/>
                    </a:cxn>
                    <a:cxn ang="0">
                      <a:pos x="187" y="61"/>
                    </a:cxn>
                    <a:cxn ang="0">
                      <a:pos x="179" y="55"/>
                    </a:cxn>
                    <a:cxn ang="0">
                      <a:pos x="172" y="71"/>
                    </a:cxn>
                    <a:cxn ang="0">
                      <a:pos x="161" y="57"/>
                    </a:cxn>
                    <a:cxn ang="0">
                      <a:pos x="165" y="71"/>
                    </a:cxn>
                    <a:cxn ang="0">
                      <a:pos x="176" y="75"/>
                    </a:cxn>
                    <a:cxn ang="0">
                      <a:pos x="172" y="95"/>
                    </a:cxn>
                    <a:cxn ang="0">
                      <a:pos x="166" y="117"/>
                    </a:cxn>
                    <a:cxn ang="0">
                      <a:pos x="159" y="130"/>
                    </a:cxn>
                    <a:cxn ang="0">
                      <a:pos x="139" y="147"/>
                    </a:cxn>
                    <a:cxn ang="0">
                      <a:pos x="134" y="132"/>
                    </a:cxn>
                    <a:cxn ang="0">
                      <a:pos x="135" y="115"/>
                    </a:cxn>
                    <a:cxn ang="0">
                      <a:pos x="128" y="96"/>
                    </a:cxn>
                    <a:cxn ang="0">
                      <a:pos x="119" y="85"/>
                    </a:cxn>
                    <a:cxn ang="0">
                      <a:pos x="94" y="86"/>
                    </a:cxn>
                    <a:cxn ang="0">
                      <a:pos x="85" y="73"/>
                    </a:cxn>
                    <a:cxn ang="0">
                      <a:pos x="95" y="47"/>
                    </a:cxn>
                    <a:cxn ang="0">
                      <a:pos x="113" y="39"/>
                    </a:cxn>
                    <a:cxn ang="0">
                      <a:pos x="124" y="44"/>
                    </a:cxn>
                    <a:cxn ang="0">
                      <a:pos x="139" y="44"/>
                    </a:cxn>
                    <a:cxn ang="0">
                      <a:pos x="154" y="42"/>
                    </a:cxn>
                    <a:cxn ang="0">
                      <a:pos x="140" y="36"/>
                    </a:cxn>
                    <a:cxn ang="0">
                      <a:pos x="139" y="31"/>
                    </a:cxn>
                    <a:cxn ang="0">
                      <a:pos x="120" y="31"/>
                    </a:cxn>
                    <a:cxn ang="0">
                      <a:pos x="105" y="36"/>
                    </a:cxn>
                    <a:cxn ang="0">
                      <a:pos x="102" y="20"/>
                    </a:cxn>
                    <a:cxn ang="0">
                      <a:pos x="91" y="10"/>
                    </a:cxn>
                    <a:cxn ang="0">
                      <a:pos x="103" y="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85"/>
                <p:cNvSpPr>
                  <a:spLocks/>
                </p:cNvSpPr>
                <p:nvPr/>
              </p:nvSpPr>
              <p:spPr bwMode="auto">
                <a:xfrm>
                  <a:off x="4567238" y="2873375"/>
                  <a:ext cx="77788" cy="93663"/>
                </a:xfrm>
                <a:custGeom>
                  <a:avLst/>
                  <a:gdLst/>
                  <a:ahLst/>
                  <a:cxnLst>
                    <a:cxn ang="0">
                      <a:pos x="43" y="5"/>
                    </a:cxn>
                    <a:cxn ang="0">
                      <a:pos x="43" y="27"/>
                    </a:cxn>
                    <a:cxn ang="0">
                      <a:pos x="24" y="43"/>
                    </a:cxn>
                    <a:cxn ang="0">
                      <a:pos x="1" y="61"/>
                    </a:cxn>
                    <a:cxn ang="0">
                      <a:pos x="62" y="73"/>
                    </a:cxn>
                    <a:cxn ang="0">
                      <a:pos x="62" y="0"/>
                    </a:cxn>
                    <a:cxn ang="0">
                      <a:pos x="43" y="5"/>
                    </a:cxn>
                  </a:cxnLst>
                  <a:rect l="0" t="0" r="r" b="b"/>
                  <a:pathLst>
                    <a:path w="62" h="73">
                      <a:moveTo>
                        <a:pt x="43" y="5"/>
                      </a:moveTo>
                      <a:cubicBezTo>
                        <a:pt x="43" y="27"/>
                        <a:pt x="43" y="27"/>
                        <a:pt x="43" y="27"/>
                      </a:cubicBezTo>
                      <a:cubicBezTo>
                        <a:pt x="43" y="27"/>
                        <a:pt x="37" y="38"/>
                        <a:pt x="24" y="43"/>
                      </a:cubicBezTo>
                      <a:cubicBezTo>
                        <a:pt x="12" y="47"/>
                        <a:pt x="0" y="54"/>
                        <a:pt x="1" y="61"/>
                      </a:cubicBezTo>
                      <a:cubicBezTo>
                        <a:pt x="2" y="67"/>
                        <a:pt x="17" y="73"/>
                        <a:pt x="62" y="73"/>
                      </a:cubicBezTo>
                      <a:cubicBezTo>
                        <a:pt x="62" y="0"/>
                        <a:pt x="62" y="0"/>
                        <a:pt x="62" y="0"/>
                      </a:cubicBezTo>
                      <a:lnTo>
                        <a:pt x="43" y="5"/>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86"/>
                <p:cNvSpPr>
                  <a:spLocks/>
                </p:cNvSpPr>
                <p:nvPr/>
              </p:nvSpPr>
              <p:spPr bwMode="auto">
                <a:xfrm>
                  <a:off x="4637088" y="2873375"/>
                  <a:ext cx="74613" cy="93663"/>
                </a:xfrm>
                <a:custGeom>
                  <a:avLst/>
                  <a:gdLst/>
                  <a:ahLst/>
                  <a:cxnLst>
                    <a:cxn ang="0">
                      <a:pos x="12" y="5"/>
                    </a:cxn>
                    <a:cxn ang="0">
                      <a:pos x="12" y="27"/>
                    </a:cxn>
                    <a:cxn ang="0">
                      <a:pos x="30" y="43"/>
                    </a:cxn>
                    <a:cxn ang="0">
                      <a:pos x="57" y="61"/>
                    </a:cxn>
                    <a:cxn ang="0">
                      <a:pos x="0" y="73"/>
                    </a:cxn>
                    <a:cxn ang="0">
                      <a:pos x="0" y="0"/>
                    </a:cxn>
                    <a:cxn ang="0">
                      <a:pos x="12" y="5"/>
                    </a:cxn>
                  </a:cxnLst>
                  <a:rect l="0" t="0" r="r" b="b"/>
                  <a:pathLst>
                    <a:path w="58" h="73">
                      <a:moveTo>
                        <a:pt x="12" y="5"/>
                      </a:moveTo>
                      <a:cubicBezTo>
                        <a:pt x="12" y="27"/>
                        <a:pt x="12" y="27"/>
                        <a:pt x="12" y="27"/>
                      </a:cubicBezTo>
                      <a:cubicBezTo>
                        <a:pt x="12" y="27"/>
                        <a:pt x="17" y="38"/>
                        <a:pt x="30" y="43"/>
                      </a:cubicBezTo>
                      <a:cubicBezTo>
                        <a:pt x="43" y="47"/>
                        <a:pt x="58" y="54"/>
                        <a:pt x="57" y="61"/>
                      </a:cubicBezTo>
                      <a:cubicBezTo>
                        <a:pt x="56" y="67"/>
                        <a:pt x="32" y="73"/>
                        <a:pt x="0" y="73"/>
                      </a:cubicBezTo>
                      <a:cubicBezTo>
                        <a:pt x="0" y="0"/>
                        <a:pt x="0" y="0"/>
                        <a:pt x="0" y="0"/>
                      </a:cubicBezTo>
                      <a:lnTo>
                        <a:pt x="12" y="5"/>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87"/>
                <p:cNvSpPr>
                  <a:spLocks/>
                </p:cNvSpPr>
                <p:nvPr/>
              </p:nvSpPr>
              <p:spPr bwMode="auto">
                <a:xfrm>
                  <a:off x="4506913" y="2606675"/>
                  <a:ext cx="274638" cy="277813"/>
                </a:xfrm>
                <a:custGeom>
                  <a:avLst/>
                  <a:gdLst/>
                  <a:ahLst/>
                  <a:cxnLst>
                    <a:cxn ang="0">
                      <a:pos x="160" y="11"/>
                    </a:cxn>
                    <a:cxn ang="0">
                      <a:pos x="204" y="97"/>
                    </a:cxn>
                    <a:cxn ang="0">
                      <a:pos x="97" y="205"/>
                    </a:cxn>
                    <a:cxn ang="0">
                      <a:pos x="11" y="162"/>
                    </a:cxn>
                    <a:cxn ang="0">
                      <a:pos x="0" y="171"/>
                    </a:cxn>
                    <a:cxn ang="0">
                      <a:pos x="97" y="219"/>
                    </a:cxn>
                    <a:cxn ang="0">
                      <a:pos x="218" y="97"/>
                    </a:cxn>
                    <a:cxn ang="0">
                      <a:pos x="169" y="0"/>
                    </a:cxn>
                    <a:cxn ang="0">
                      <a:pos x="160" y="11"/>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88"/>
                <p:cNvSpPr>
                  <a:spLocks noEditPoints="1"/>
                </p:cNvSpPr>
                <p:nvPr/>
              </p:nvSpPr>
              <p:spPr bwMode="auto">
                <a:xfrm>
                  <a:off x="4508500" y="2609850"/>
                  <a:ext cx="244475" cy="244475"/>
                </a:xfrm>
                <a:custGeom>
                  <a:avLst/>
                  <a:gdLst/>
                  <a:ahLst/>
                  <a:cxnLst>
                    <a:cxn ang="0">
                      <a:pos x="96" y="0"/>
                    </a:cxn>
                    <a:cxn ang="0">
                      <a:pos x="0" y="97"/>
                    </a:cxn>
                    <a:cxn ang="0">
                      <a:pos x="96" y="193"/>
                    </a:cxn>
                    <a:cxn ang="0">
                      <a:pos x="193" y="97"/>
                    </a:cxn>
                    <a:cxn ang="0">
                      <a:pos x="96" y="0"/>
                    </a:cxn>
                    <a:cxn ang="0">
                      <a:pos x="96" y="189"/>
                    </a:cxn>
                    <a:cxn ang="0">
                      <a:pos x="4" y="97"/>
                    </a:cxn>
                    <a:cxn ang="0">
                      <a:pos x="96" y="5"/>
                    </a:cxn>
                    <a:cxn ang="0">
                      <a:pos x="188" y="97"/>
                    </a:cxn>
                    <a:cxn ang="0">
                      <a:pos x="96" y="18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89"/>
                <p:cNvSpPr>
                  <a:spLocks/>
                </p:cNvSpPr>
                <p:nvPr/>
              </p:nvSpPr>
              <p:spPr bwMode="auto">
                <a:xfrm>
                  <a:off x="4502150" y="2614613"/>
                  <a:ext cx="273050" cy="239713"/>
                </a:xfrm>
                <a:custGeom>
                  <a:avLst/>
                  <a:gdLst/>
                  <a:ahLst/>
                  <a:cxnLst>
                    <a:cxn ang="0">
                      <a:pos x="62" y="15"/>
                    </a:cxn>
                    <a:cxn ang="0">
                      <a:pos x="58" y="22"/>
                    </a:cxn>
                    <a:cxn ang="0">
                      <a:pos x="54" y="28"/>
                    </a:cxn>
                    <a:cxn ang="0">
                      <a:pos x="51" y="25"/>
                    </a:cxn>
                    <a:cxn ang="0">
                      <a:pos x="50" y="31"/>
                    </a:cxn>
                    <a:cxn ang="0">
                      <a:pos x="40" y="33"/>
                    </a:cxn>
                    <a:cxn ang="0">
                      <a:pos x="34" y="39"/>
                    </a:cxn>
                    <a:cxn ang="0">
                      <a:pos x="26" y="51"/>
                    </a:cxn>
                    <a:cxn ang="0">
                      <a:pos x="20" y="58"/>
                    </a:cxn>
                    <a:cxn ang="0">
                      <a:pos x="25" y="64"/>
                    </a:cxn>
                    <a:cxn ang="0">
                      <a:pos x="26" y="67"/>
                    </a:cxn>
                    <a:cxn ang="0">
                      <a:pos x="21" y="62"/>
                    </a:cxn>
                    <a:cxn ang="0">
                      <a:pos x="17" y="57"/>
                    </a:cxn>
                    <a:cxn ang="0">
                      <a:pos x="16" y="65"/>
                    </a:cxn>
                    <a:cxn ang="0">
                      <a:pos x="16" y="79"/>
                    </a:cxn>
                    <a:cxn ang="0">
                      <a:pos x="23" y="76"/>
                    </a:cxn>
                    <a:cxn ang="0">
                      <a:pos x="30" y="84"/>
                    </a:cxn>
                    <a:cxn ang="0">
                      <a:pos x="39" y="93"/>
                    </a:cxn>
                    <a:cxn ang="0">
                      <a:pos x="47" y="100"/>
                    </a:cxn>
                    <a:cxn ang="0">
                      <a:pos x="58" y="111"/>
                    </a:cxn>
                    <a:cxn ang="0">
                      <a:pos x="55" y="128"/>
                    </a:cxn>
                    <a:cxn ang="0">
                      <a:pos x="46" y="147"/>
                    </a:cxn>
                    <a:cxn ang="0">
                      <a:pos x="49" y="161"/>
                    </a:cxn>
                    <a:cxn ang="0">
                      <a:pos x="44" y="162"/>
                    </a:cxn>
                    <a:cxn ang="0">
                      <a:pos x="30" y="141"/>
                    </a:cxn>
                    <a:cxn ang="0">
                      <a:pos x="15" y="107"/>
                    </a:cxn>
                    <a:cxn ang="0">
                      <a:pos x="11" y="83"/>
                    </a:cxn>
                    <a:cxn ang="0">
                      <a:pos x="70" y="174"/>
                    </a:cxn>
                    <a:cxn ang="0">
                      <a:pos x="85" y="172"/>
                    </a:cxn>
                    <a:cxn ang="0">
                      <a:pos x="105" y="169"/>
                    </a:cxn>
                    <a:cxn ang="0">
                      <a:pos x="103" y="178"/>
                    </a:cxn>
                    <a:cxn ang="0">
                      <a:pos x="114" y="177"/>
                    </a:cxn>
                    <a:cxn ang="0">
                      <a:pos x="131" y="175"/>
                    </a:cxn>
                    <a:cxn ang="0">
                      <a:pos x="130" y="3"/>
                    </a:cxn>
                    <a:cxn ang="0">
                      <a:pos x="187" y="61"/>
                    </a:cxn>
                    <a:cxn ang="0">
                      <a:pos x="179" y="55"/>
                    </a:cxn>
                    <a:cxn ang="0">
                      <a:pos x="172" y="71"/>
                    </a:cxn>
                    <a:cxn ang="0">
                      <a:pos x="161" y="57"/>
                    </a:cxn>
                    <a:cxn ang="0">
                      <a:pos x="165" y="71"/>
                    </a:cxn>
                    <a:cxn ang="0">
                      <a:pos x="176" y="75"/>
                    </a:cxn>
                    <a:cxn ang="0">
                      <a:pos x="172" y="95"/>
                    </a:cxn>
                    <a:cxn ang="0">
                      <a:pos x="166" y="117"/>
                    </a:cxn>
                    <a:cxn ang="0">
                      <a:pos x="159" y="130"/>
                    </a:cxn>
                    <a:cxn ang="0">
                      <a:pos x="139" y="147"/>
                    </a:cxn>
                    <a:cxn ang="0">
                      <a:pos x="134" y="132"/>
                    </a:cxn>
                    <a:cxn ang="0">
                      <a:pos x="135" y="115"/>
                    </a:cxn>
                    <a:cxn ang="0">
                      <a:pos x="128" y="96"/>
                    </a:cxn>
                    <a:cxn ang="0">
                      <a:pos x="119" y="85"/>
                    </a:cxn>
                    <a:cxn ang="0">
                      <a:pos x="94" y="86"/>
                    </a:cxn>
                    <a:cxn ang="0">
                      <a:pos x="85" y="73"/>
                    </a:cxn>
                    <a:cxn ang="0">
                      <a:pos x="95" y="47"/>
                    </a:cxn>
                    <a:cxn ang="0">
                      <a:pos x="113" y="39"/>
                    </a:cxn>
                    <a:cxn ang="0">
                      <a:pos x="124" y="44"/>
                    </a:cxn>
                    <a:cxn ang="0">
                      <a:pos x="139" y="44"/>
                    </a:cxn>
                    <a:cxn ang="0">
                      <a:pos x="154" y="42"/>
                    </a:cxn>
                    <a:cxn ang="0">
                      <a:pos x="140" y="36"/>
                    </a:cxn>
                    <a:cxn ang="0">
                      <a:pos x="139" y="31"/>
                    </a:cxn>
                    <a:cxn ang="0">
                      <a:pos x="120" y="31"/>
                    </a:cxn>
                    <a:cxn ang="0">
                      <a:pos x="105" y="36"/>
                    </a:cxn>
                    <a:cxn ang="0">
                      <a:pos x="102" y="20"/>
                    </a:cxn>
                    <a:cxn ang="0">
                      <a:pos x="91" y="10"/>
                    </a:cxn>
                    <a:cxn ang="0">
                      <a:pos x="103" y="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5" name="Group 187"/>
            <p:cNvGrpSpPr/>
            <p:nvPr/>
          </p:nvGrpSpPr>
          <p:grpSpPr>
            <a:xfrm>
              <a:off x="3317183" y="1782125"/>
              <a:ext cx="420138" cy="491591"/>
              <a:chOff x="3434404" y="1506741"/>
              <a:chExt cx="420138" cy="491591"/>
            </a:xfrm>
          </p:grpSpPr>
          <p:grpSp>
            <p:nvGrpSpPr>
              <p:cNvPr id="44" name="Group 132"/>
              <p:cNvGrpSpPr/>
              <p:nvPr/>
            </p:nvGrpSpPr>
            <p:grpSpPr>
              <a:xfrm>
                <a:off x="3434404" y="1506739"/>
                <a:ext cx="420138" cy="491590"/>
                <a:chOff x="3308350" y="1454150"/>
                <a:chExt cx="466725" cy="546101"/>
              </a:xfrm>
              <a:solidFill>
                <a:schemeClr val="accent2"/>
              </a:solidFill>
            </p:grpSpPr>
            <p:sp>
              <p:nvSpPr>
                <p:cNvPr id="180" name="Oval 36"/>
                <p:cNvSpPr>
                  <a:spLocks noChangeArrowheads="1"/>
                </p:cNvSpPr>
                <p:nvPr/>
              </p:nvSpPr>
              <p:spPr bwMode="auto">
                <a:xfrm>
                  <a:off x="3308350" y="1454150"/>
                  <a:ext cx="466725" cy="4651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Freeform 37"/>
                <p:cNvSpPr>
                  <a:spLocks/>
                </p:cNvSpPr>
                <p:nvPr/>
              </p:nvSpPr>
              <p:spPr bwMode="auto">
                <a:xfrm>
                  <a:off x="3536950" y="1887538"/>
                  <a:ext cx="120650" cy="112713"/>
                </a:xfrm>
                <a:custGeom>
                  <a:avLst/>
                  <a:gdLst/>
                  <a:ahLst/>
                  <a:cxnLst>
                    <a:cxn ang="0">
                      <a:pos x="76" y="0"/>
                    </a:cxn>
                    <a:cxn ang="0">
                      <a:pos x="70" y="71"/>
                    </a:cxn>
                    <a:cxn ang="0">
                      <a:pos x="0" y="12"/>
                    </a:cxn>
                    <a:cxn ang="0">
                      <a:pos x="76" y="0"/>
                    </a:cxn>
                  </a:cxnLst>
                  <a:rect l="0" t="0" r="r" b="b"/>
                  <a:pathLst>
                    <a:path w="76" h="71">
                      <a:moveTo>
                        <a:pt x="76" y="0"/>
                      </a:moveTo>
                      <a:lnTo>
                        <a:pt x="70" y="71"/>
                      </a:lnTo>
                      <a:lnTo>
                        <a:pt x="0" y="12"/>
                      </a:lnTo>
                      <a:lnTo>
                        <a:pt x="7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7" name="Freeform 75"/>
              <p:cNvSpPr>
                <a:spLocks noEditPoints="1"/>
              </p:cNvSpPr>
              <p:nvPr/>
            </p:nvSpPr>
            <p:spPr bwMode="auto">
              <a:xfrm>
                <a:off x="3530151" y="1589625"/>
                <a:ext cx="247225" cy="250083"/>
              </a:xfrm>
              <a:custGeom>
                <a:avLst/>
                <a:gdLst/>
                <a:ahLst/>
                <a:cxnLst>
                  <a:cxn ang="0">
                    <a:pos x="139" y="105"/>
                  </a:cxn>
                  <a:cxn ang="0">
                    <a:pos x="134" y="93"/>
                  </a:cxn>
                  <a:cxn ang="0">
                    <a:pos x="134" y="42"/>
                  </a:cxn>
                  <a:cxn ang="0">
                    <a:pos x="139" y="35"/>
                  </a:cxn>
                  <a:cxn ang="0">
                    <a:pos x="140" y="35"/>
                  </a:cxn>
                  <a:cxn ang="0">
                    <a:pos x="140" y="12"/>
                  </a:cxn>
                  <a:cxn ang="0">
                    <a:pos x="139" y="12"/>
                  </a:cxn>
                  <a:cxn ang="0">
                    <a:pos x="139" y="12"/>
                  </a:cxn>
                  <a:cxn ang="0">
                    <a:pos x="108" y="0"/>
                  </a:cxn>
                  <a:cxn ang="0">
                    <a:pos x="77" y="12"/>
                  </a:cxn>
                  <a:cxn ang="0">
                    <a:pos x="77" y="12"/>
                  </a:cxn>
                  <a:cxn ang="0">
                    <a:pos x="76" y="12"/>
                  </a:cxn>
                  <a:cxn ang="0">
                    <a:pos x="76" y="35"/>
                  </a:cxn>
                  <a:cxn ang="0">
                    <a:pos x="77" y="35"/>
                  </a:cxn>
                  <a:cxn ang="0">
                    <a:pos x="86" y="42"/>
                  </a:cxn>
                  <a:cxn ang="0">
                    <a:pos x="86" y="93"/>
                  </a:cxn>
                  <a:cxn ang="0">
                    <a:pos x="79" y="105"/>
                  </a:cxn>
                  <a:cxn ang="0">
                    <a:pos x="29" y="200"/>
                  </a:cxn>
                  <a:cxn ang="0">
                    <a:pos x="108" y="218"/>
                  </a:cxn>
                  <a:cxn ang="0">
                    <a:pos x="187" y="200"/>
                  </a:cxn>
                  <a:cxn ang="0">
                    <a:pos x="139" y="105"/>
                  </a:cxn>
                  <a:cxn ang="0">
                    <a:pos x="137" y="201"/>
                  </a:cxn>
                  <a:cxn ang="0">
                    <a:pos x="172" y="177"/>
                  </a:cxn>
                  <a:cxn ang="0">
                    <a:pos x="142" y="126"/>
                  </a:cxn>
                  <a:cxn ang="0">
                    <a:pos x="183" y="179"/>
                  </a:cxn>
                  <a:cxn ang="0">
                    <a:pos x="137" y="20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190"/>
            <p:cNvGrpSpPr/>
            <p:nvPr/>
          </p:nvGrpSpPr>
          <p:grpSpPr>
            <a:xfrm rot="18664717">
              <a:off x="3001639" y="2101716"/>
              <a:ext cx="503023" cy="614379"/>
              <a:chOff x="5262149" y="1683944"/>
              <a:chExt cx="503023" cy="614379"/>
            </a:xfrm>
          </p:grpSpPr>
          <p:grpSp>
            <p:nvGrpSpPr>
              <p:cNvPr id="49" name="Group 146"/>
              <p:cNvGrpSpPr/>
              <p:nvPr/>
            </p:nvGrpSpPr>
            <p:grpSpPr>
              <a:xfrm>
                <a:off x="5262149" y="1683944"/>
                <a:ext cx="503023" cy="614379"/>
                <a:chOff x="5338763" y="1651000"/>
                <a:chExt cx="558800" cy="682503"/>
              </a:xfrm>
              <a:solidFill>
                <a:schemeClr val="accent3"/>
              </a:solidFill>
            </p:grpSpPr>
            <p:sp>
              <p:nvSpPr>
                <p:cNvPr id="192" name="Oval 48"/>
                <p:cNvSpPr>
                  <a:spLocks noChangeArrowheads="1"/>
                </p:cNvSpPr>
                <p:nvPr/>
              </p:nvSpPr>
              <p:spPr bwMode="auto">
                <a:xfrm>
                  <a:off x="5338763" y="1651000"/>
                  <a:ext cx="558800" cy="558800"/>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49"/>
                <p:cNvSpPr>
                  <a:spLocks/>
                </p:cNvSpPr>
                <p:nvPr/>
              </p:nvSpPr>
              <p:spPr bwMode="auto">
                <a:xfrm>
                  <a:off x="5504852" y="2171700"/>
                  <a:ext cx="118072" cy="161803"/>
                </a:xfrm>
                <a:custGeom>
                  <a:avLst/>
                  <a:gdLst/>
                  <a:ahLst/>
                  <a:cxnLst>
                    <a:cxn ang="0">
                      <a:pos x="0" y="0"/>
                    </a:cxn>
                    <a:cxn ang="0">
                      <a:pos x="7" y="84"/>
                    </a:cxn>
                    <a:cxn ang="0">
                      <a:pos x="90" y="14"/>
                    </a:cxn>
                    <a:cxn ang="0">
                      <a:pos x="0" y="0"/>
                    </a:cxn>
                  </a:cxnLst>
                  <a:rect l="0" t="0" r="r" b="b"/>
                  <a:pathLst>
                    <a:path w="90" h="84">
                      <a:moveTo>
                        <a:pt x="0" y="0"/>
                      </a:moveTo>
                      <a:lnTo>
                        <a:pt x="7" y="84"/>
                      </a:lnTo>
                      <a:lnTo>
                        <a:pt x="90" y="14"/>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47"/>
              <p:cNvGrpSpPr/>
              <p:nvPr/>
            </p:nvGrpSpPr>
            <p:grpSpPr>
              <a:xfrm>
                <a:off x="5403627" y="1752531"/>
                <a:ext cx="235792" cy="347256"/>
                <a:chOff x="5495925" y="1727200"/>
                <a:chExt cx="261938" cy="385763"/>
              </a:xfrm>
            </p:grpSpPr>
            <p:sp>
              <p:nvSpPr>
                <p:cNvPr id="187" name="Oval 60"/>
                <p:cNvSpPr>
                  <a:spLocks noChangeArrowheads="1"/>
                </p:cNvSpPr>
                <p:nvPr/>
              </p:nvSpPr>
              <p:spPr bwMode="auto">
                <a:xfrm>
                  <a:off x="5586413" y="1757363"/>
                  <a:ext cx="88900" cy="88900"/>
                </a:xfrm>
                <a:prstGeom prst="ellipse">
                  <a:avLst/>
                </a:pr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61"/>
                <p:cNvSpPr>
                  <a:spLocks/>
                </p:cNvSpPr>
                <p:nvPr/>
              </p:nvSpPr>
              <p:spPr bwMode="auto">
                <a:xfrm>
                  <a:off x="5618163" y="1824038"/>
                  <a:ext cx="139700" cy="288925"/>
                </a:xfrm>
                <a:custGeom>
                  <a:avLst/>
                  <a:gdLst/>
                  <a:ahLst/>
                  <a:cxnLst>
                    <a:cxn ang="0">
                      <a:pos x="0" y="6"/>
                    </a:cxn>
                    <a:cxn ang="0">
                      <a:pos x="73" y="198"/>
                    </a:cxn>
                    <a:cxn ang="0">
                      <a:pos x="107" y="229"/>
                    </a:cxn>
                    <a:cxn ang="0">
                      <a:pos x="24" y="0"/>
                    </a:cxn>
                    <a:cxn ang="0">
                      <a:pos x="0" y="6"/>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62"/>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 ang="0">
                      <a:pos x="93" y="8"/>
                    </a:cxn>
                  </a:cxnLst>
                  <a:rect l="0" t="0" r="r" b="b"/>
                  <a:pathLst>
                    <a:path w="94" h="180">
                      <a:moveTo>
                        <a:pt x="93" y="8"/>
                      </a:moveTo>
                      <a:lnTo>
                        <a:pt x="25" y="155"/>
                      </a:lnTo>
                      <a:lnTo>
                        <a:pt x="0" y="180"/>
                      </a:lnTo>
                      <a:lnTo>
                        <a:pt x="8" y="146"/>
                      </a:lnTo>
                      <a:lnTo>
                        <a:pt x="73" y="0"/>
                      </a:lnTo>
                      <a:lnTo>
                        <a:pt x="94" y="6"/>
                      </a:lnTo>
                      <a:lnTo>
                        <a:pt x="93" y="8"/>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63"/>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Lst>
                  <a:rect l="0" t="0" r="r" b="b"/>
                  <a:pathLst>
                    <a:path w="94" h="180">
                      <a:moveTo>
                        <a:pt x="93" y="8"/>
                      </a:moveTo>
                      <a:lnTo>
                        <a:pt x="25" y="155"/>
                      </a:lnTo>
                      <a:lnTo>
                        <a:pt x="0" y="180"/>
                      </a:lnTo>
                      <a:lnTo>
                        <a:pt x="8" y="146"/>
                      </a:lnTo>
                      <a:lnTo>
                        <a:pt x="73" y="0"/>
                      </a:lnTo>
                      <a:lnTo>
                        <a:pt x="94" y="6"/>
                      </a:lnTo>
                    </a:path>
                  </a:pathLst>
                </a:custGeom>
                <a:no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64"/>
                <p:cNvSpPr>
                  <a:spLocks/>
                </p:cNvSpPr>
                <p:nvPr/>
              </p:nvSpPr>
              <p:spPr bwMode="auto">
                <a:xfrm>
                  <a:off x="5626100" y="1727200"/>
                  <a:ext cx="15875" cy="47625"/>
                </a:xfrm>
                <a:custGeom>
                  <a:avLst/>
                  <a:gdLst/>
                  <a:ahLst/>
                  <a:cxnLst>
                    <a:cxn ang="0">
                      <a:pos x="13" y="32"/>
                    </a:cxn>
                    <a:cxn ang="0">
                      <a:pos x="7" y="38"/>
                    </a:cxn>
                    <a:cxn ang="0">
                      <a:pos x="7" y="38"/>
                    </a:cxn>
                    <a:cxn ang="0">
                      <a:pos x="0" y="32"/>
                    </a:cxn>
                    <a:cxn ang="0">
                      <a:pos x="0" y="6"/>
                    </a:cxn>
                    <a:cxn ang="0">
                      <a:pos x="7" y="0"/>
                    </a:cxn>
                    <a:cxn ang="0">
                      <a:pos x="7" y="0"/>
                    </a:cxn>
                    <a:cxn ang="0">
                      <a:pos x="13" y="6"/>
                    </a:cxn>
                    <a:cxn ang="0">
                      <a:pos x="13" y="32"/>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1" name="Group 188"/>
            <p:cNvGrpSpPr/>
            <p:nvPr/>
          </p:nvGrpSpPr>
          <p:grpSpPr>
            <a:xfrm>
              <a:off x="3508658" y="1203363"/>
              <a:ext cx="420138" cy="491590"/>
              <a:chOff x="4033173" y="1286669"/>
              <a:chExt cx="420138" cy="491590"/>
            </a:xfrm>
          </p:grpSpPr>
          <p:grpSp>
            <p:nvGrpSpPr>
              <p:cNvPr id="56" name="Group 153"/>
              <p:cNvGrpSpPr/>
              <p:nvPr/>
            </p:nvGrpSpPr>
            <p:grpSpPr>
              <a:xfrm>
                <a:off x="4033173" y="1286669"/>
                <a:ext cx="420138" cy="491590"/>
                <a:chOff x="3973513" y="1209675"/>
                <a:chExt cx="466725" cy="546100"/>
              </a:xfrm>
              <a:solidFill>
                <a:schemeClr val="accent6"/>
              </a:solidFill>
            </p:grpSpPr>
            <p:sp>
              <p:nvSpPr>
                <p:cNvPr id="200" name="Oval 34"/>
                <p:cNvSpPr>
                  <a:spLocks noChangeArrowheads="1"/>
                </p:cNvSpPr>
                <p:nvPr/>
              </p:nvSpPr>
              <p:spPr bwMode="auto">
                <a:xfrm>
                  <a:off x="3973513" y="1209675"/>
                  <a:ext cx="466725" cy="466725"/>
                </a:xfrm>
                <a:prstGeom prst="ellipse">
                  <a:avLst/>
                </a:pr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35"/>
                <p:cNvSpPr>
                  <a:spLocks/>
                </p:cNvSpPr>
                <p:nvPr/>
              </p:nvSpPr>
              <p:spPr bwMode="auto">
                <a:xfrm>
                  <a:off x="4202113" y="1644650"/>
                  <a:ext cx="119063" cy="111125"/>
                </a:xfrm>
                <a:custGeom>
                  <a:avLst/>
                  <a:gdLst/>
                  <a:ahLst/>
                  <a:cxnLst>
                    <a:cxn ang="0">
                      <a:pos x="75" y="0"/>
                    </a:cxn>
                    <a:cxn ang="0">
                      <a:pos x="69" y="70"/>
                    </a:cxn>
                    <a:cxn ang="0">
                      <a:pos x="0" y="12"/>
                    </a:cxn>
                    <a:cxn ang="0">
                      <a:pos x="75" y="0"/>
                    </a:cxn>
                  </a:cxnLst>
                  <a:rect l="0" t="0" r="r" b="b"/>
                  <a:pathLst>
                    <a:path w="75" h="70">
                      <a:moveTo>
                        <a:pt x="75" y="0"/>
                      </a:moveTo>
                      <a:lnTo>
                        <a:pt x="69" y="70"/>
                      </a:lnTo>
                      <a:lnTo>
                        <a:pt x="0" y="12"/>
                      </a:lnTo>
                      <a:lnTo>
                        <a:pt x="75" y="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154"/>
              <p:cNvGrpSpPr/>
              <p:nvPr/>
            </p:nvGrpSpPr>
            <p:grpSpPr>
              <a:xfrm>
                <a:off x="4173220" y="1398134"/>
                <a:ext cx="142904" cy="255799"/>
                <a:chOff x="4129088" y="1333500"/>
                <a:chExt cx="158750" cy="284163"/>
              </a:xfrm>
            </p:grpSpPr>
            <p:sp>
              <p:nvSpPr>
                <p:cNvPr id="197" name="Freeform 70"/>
                <p:cNvSpPr>
                  <a:spLocks noEditPoints="1"/>
                </p:cNvSpPr>
                <p:nvPr/>
              </p:nvSpPr>
              <p:spPr bwMode="auto">
                <a:xfrm>
                  <a:off x="4129088" y="1333500"/>
                  <a:ext cx="158750" cy="158750"/>
                </a:xfrm>
                <a:custGeom>
                  <a:avLst/>
                  <a:gdLst/>
                  <a:ahLst/>
                  <a:cxnLst>
                    <a:cxn ang="0">
                      <a:pos x="63" y="0"/>
                    </a:cxn>
                    <a:cxn ang="0">
                      <a:pos x="0" y="63"/>
                    </a:cxn>
                    <a:cxn ang="0">
                      <a:pos x="63" y="126"/>
                    </a:cxn>
                    <a:cxn ang="0">
                      <a:pos x="126" y="63"/>
                    </a:cxn>
                    <a:cxn ang="0">
                      <a:pos x="63" y="0"/>
                    </a:cxn>
                    <a:cxn ang="0">
                      <a:pos x="63" y="114"/>
                    </a:cxn>
                    <a:cxn ang="0">
                      <a:pos x="12" y="63"/>
                    </a:cxn>
                    <a:cxn ang="0">
                      <a:pos x="63" y="12"/>
                    </a:cxn>
                    <a:cxn ang="0">
                      <a:pos x="115" y="63"/>
                    </a:cxn>
                    <a:cxn ang="0">
                      <a:pos x="63" y="114"/>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Rectangle 71"/>
                <p:cNvSpPr>
                  <a:spLocks noChangeArrowheads="1"/>
                </p:cNvSpPr>
                <p:nvPr/>
              </p:nvSpPr>
              <p:spPr bwMode="auto">
                <a:xfrm>
                  <a:off x="4198938" y="1484313"/>
                  <a:ext cx="20638" cy="77788"/>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72"/>
                <p:cNvSpPr>
                  <a:spLocks/>
                </p:cNvSpPr>
                <p:nvPr/>
              </p:nvSpPr>
              <p:spPr bwMode="auto">
                <a:xfrm>
                  <a:off x="4192588" y="1509713"/>
                  <a:ext cx="33338" cy="107950"/>
                </a:xfrm>
                <a:custGeom>
                  <a:avLst/>
                  <a:gdLst/>
                  <a:ahLst/>
                  <a:cxnLst>
                    <a:cxn ang="0">
                      <a:pos x="27" y="71"/>
                    </a:cxn>
                    <a:cxn ang="0">
                      <a:pos x="13" y="85"/>
                    </a:cxn>
                    <a:cxn ang="0">
                      <a:pos x="13" y="85"/>
                    </a:cxn>
                    <a:cxn ang="0">
                      <a:pos x="0" y="71"/>
                    </a:cxn>
                    <a:cxn ang="0">
                      <a:pos x="0" y="13"/>
                    </a:cxn>
                    <a:cxn ang="0">
                      <a:pos x="13" y="0"/>
                    </a:cxn>
                    <a:cxn ang="0">
                      <a:pos x="13" y="0"/>
                    </a:cxn>
                    <a:cxn ang="0">
                      <a:pos x="27" y="13"/>
                    </a:cxn>
                    <a:cxn ang="0">
                      <a:pos x="27" y="71"/>
                    </a:cxn>
                  </a:cxnLst>
                  <a:rect l="0" t="0" r="r" b="b"/>
                  <a:pathLst>
                    <a:path w="27" h="85">
                      <a:moveTo>
                        <a:pt x="27" y="71"/>
                      </a:moveTo>
                      <a:cubicBezTo>
                        <a:pt x="27" y="79"/>
                        <a:pt x="21" y="85"/>
                        <a:pt x="13" y="85"/>
                      </a:cubicBezTo>
                      <a:cubicBezTo>
                        <a:pt x="13" y="85"/>
                        <a:pt x="13" y="85"/>
                        <a:pt x="13" y="85"/>
                      </a:cubicBezTo>
                      <a:cubicBezTo>
                        <a:pt x="6" y="85"/>
                        <a:pt x="0" y="79"/>
                        <a:pt x="0" y="71"/>
                      </a:cubicBezTo>
                      <a:cubicBezTo>
                        <a:pt x="0" y="13"/>
                        <a:pt x="0" y="13"/>
                        <a:pt x="0" y="13"/>
                      </a:cubicBezTo>
                      <a:cubicBezTo>
                        <a:pt x="0" y="6"/>
                        <a:pt x="6" y="0"/>
                        <a:pt x="13" y="0"/>
                      </a:cubicBezTo>
                      <a:cubicBezTo>
                        <a:pt x="13" y="0"/>
                        <a:pt x="13" y="0"/>
                        <a:pt x="13" y="0"/>
                      </a:cubicBezTo>
                      <a:cubicBezTo>
                        <a:pt x="21" y="0"/>
                        <a:pt x="27" y="6"/>
                        <a:pt x="27" y="13"/>
                      </a:cubicBezTo>
                      <a:lnTo>
                        <a:pt x="27" y="7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1" name="Group 181"/>
            <p:cNvGrpSpPr/>
            <p:nvPr/>
          </p:nvGrpSpPr>
          <p:grpSpPr>
            <a:xfrm rot="19050093">
              <a:off x="2934848" y="1389968"/>
              <a:ext cx="448719" cy="491590"/>
              <a:chOff x="5632271" y="2338443"/>
              <a:chExt cx="448719" cy="491590"/>
            </a:xfrm>
          </p:grpSpPr>
          <p:grpSp>
            <p:nvGrpSpPr>
              <p:cNvPr id="62" name="Group 145"/>
              <p:cNvGrpSpPr/>
              <p:nvPr/>
            </p:nvGrpSpPr>
            <p:grpSpPr>
              <a:xfrm>
                <a:off x="5660852" y="2338443"/>
                <a:ext cx="420138" cy="491590"/>
                <a:chOff x="5781675" y="2378075"/>
                <a:chExt cx="466725" cy="546100"/>
              </a:xfrm>
              <a:solidFill>
                <a:schemeClr val="accent6"/>
              </a:solidFill>
            </p:grpSpPr>
            <p:sp>
              <p:nvSpPr>
                <p:cNvPr id="205"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4"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181"/>
            <p:cNvGrpSpPr/>
            <p:nvPr/>
          </p:nvGrpSpPr>
          <p:grpSpPr>
            <a:xfrm>
              <a:off x="4204363" y="1057173"/>
              <a:ext cx="448719" cy="491590"/>
              <a:chOff x="5632271" y="2338443"/>
              <a:chExt cx="448719" cy="491590"/>
            </a:xfrm>
          </p:grpSpPr>
          <p:grpSp>
            <p:nvGrpSpPr>
              <p:cNvPr id="71" name="Group 145"/>
              <p:cNvGrpSpPr/>
              <p:nvPr/>
            </p:nvGrpSpPr>
            <p:grpSpPr>
              <a:xfrm>
                <a:off x="5660852" y="2338443"/>
                <a:ext cx="420138" cy="491590"/>
                <a:chOff x="5781675" y="2378075"/>
                <a:chExt cx="466725" cy="546100"/>
              </a:xfrm>
              <a:solidFill>
                <a:schemeClr val="accent6"/>
              </a:solidFill>
            </p:grpSpPr>
            <p:sp>
              <p:nvSpPr>
                <p:cNvPr id="210"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9"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13" name="Freeform 45"/>
          <p:cNvSpPr>
            <a:spLocks noEditPoints="1"/>
          </p:cNvSpPr>
          <p:nvPr/>
        </p:nvSpPr>
        <p:spPr bwMode="auto">
          <a:xfrm>
            <a:off x="11334765" y="207077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9" name="Footer Text"/>
          <p:cNvSpPr txBox="1"/>
          <p:nvPr/>
        </p:nvSpPr>
        <p:spPr>
          <a:xfrm>
            <a:off x="8933941" y="1901919"/>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2" name="Group 181"/>
          <p:cNvGrpSpPr/>
          <p:nvPr/>
        </p:nvGrpSpPr>
        <p:grpSpPr>
          <a:xfrm>
            <a:off x="5198060" y="4529218"/>
            <a:ext cx="2552519" cy="1855158"/>
            <a:chOff x="907784" y="3286620"/>
            <a:chExt cx="2182197" cy="1586010"/>
          </a:xfrm>
        </p:grpSpPr>
        <p:sp>
          <p:nvSpPr>
            <p:cNvPr id="183" name="Freeform 21"/>
            <p:cNvSpPr>
              <a:spLocks/>
            </p:cNvSpPr>
            <p:nvPr/>
          </p:nvSpPr>
          <p:spPr bwMode="auto">
            <a:xfrm>
              <a:off x="907784" y="3286620"/>
              <a:ext cx="577078" cy="1586010"/>
            </a:xfrm>
            <a:custGeom>
              <a:avLst/>
              <a:gdLst/>
              <a:ahLst/>
              <a:cxnLst>
                <a:cxn ang="0">
                  <a:pos x="302" y="301"/>
                </a:cxn>
                <a:cxn ang="0">
                  <a:pos x="302" y="830"/>
                </a:cxn>
                <a:cxn ang="0">
                  <a:pos x="12" y="478"/>
                </a:cxn>
                <a:cxn ang="0">
                  <a:pos x="0" y="0"/>
                </a:cxn>
                <a:cxn ang="0">
                  <a:pos x="302" y="301"/>
                </a:cxn>
              </a:cxnLst>
              <a:rect l="0" t="0" r="r" b="b"/>
              <a:pathLst>
                <a:path w="302" h="830">
                  <a:moveTo>
                    <a:pt x="302" y="301"/>
                  </a:moveTo>
                  <a:lnTo>
                    <a:pt x="302" y="830"/>
                  </a:lnTo>
                  <a:lnTo>
                    <a:pt x="12" y="478"/>
                  </a:lnTo>
                  <a:lnTo>
                    <a:pt x="0" y="0"/>
                  </a:lnTo>
                  <a:lnTo>
                    <a:pt x="302" y="301"/>
                  </a:lnTo>
                  <a:close/>
                </a:path>
              </a:pathLst>
            </a:custGeom>
            <a:solidFill>
              <a:schemeClr val="bg1">
                <a:lumMod val="6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22"/>
            <p:cNvSpPr>
              <a:spLocks noEditPoints="1"/>
            </p:cNvSpPr>
            <p:nvPr/>
          </p:nvSpPr>
          <p:spPr bwMode="auto">
            <a:xfrm>
              <a:off x="1484862" y="3548407"/>
              <a:ext cx="1605119" cy="1324223"/>
            </a:xfrm>
            <a:custGeom>
              <a:avLst/>
              <a:gdLst/>
              <a:ahLst/>
              <a:cxnLst>
                <a:cxn ang="0">
                  <a:pos x="264" y="108"/>
                </a:cxn>
                <a:cxn ang="0">
                  <a:pos x="188" y="122"/>
                </a:cxn>
                <a:cxn ang="0">
                  <a:pos x="180" y="128"/>
                </a:cxn>
                <a:cxn ang="0">
                  <a:pos x="179" y="137"/>
                </a:cxn>
                <a:cxn ang="0">
                  <a:pos x="184" y="145"/>
                </a:cxn>
                <a:cxn ang="0">
                  <a:pos x="193" y="147"/>
                </a:cxn>
                <a:cxn ang="0">
                  <a:pos x="269" y="132"/>
                </a:cxn>
                <a:cxn ang="0">
                  <a:pos x="277" y="127"/>
                </a:cxn>
                <a:cxn ang="0">
                  <a:pos x="279" y="118"/>
                </a:cxn>
                <a:cxn ang="0">
                  <a:pos x="273" y="109"/>
                </a:cxn>
                <a:cxn ang="0">
                  <a:pos x="264" y="108"/>
                </a:cxn>
                <a:cxn ang="0">
                  <a:pos x="0" y="86"/>
                </a:cxn>
                <a:cxn ang="0">
                  <a:pos x="443" y="0"/>
                </a:cxn>
                <a:cxn ang="0">
                  <a:pos x="428" y="257"/>
                </a:cxn>
                <a:cxn ang="0">
                  <a:pos x="0" y="364"/>
                </a:cxn>
                <a:cxn ang="0">
                  <a:pos x="0" y="86"/>
                </a:cxn>
              </a:cxnLst>
              <a:rect l="0" t="0" r="r" b="b"/>
              <a:pathLst>
                <a:path w="443" h="364">
                  <a:moveTo>
                    <a:pt x="264" y="108"/>
                  </a:moveTo>
                  <a:cubicBezTo>
                    <a:pt x="188" y="122"/>
                    <a:pt x="188" y="122"/>
                    <a:pt x="188" y="122"/>
                  </a:cubicBezTo>
                  <a:cubicBezTo>
                    <a:pt x="185" y="123"/>
                    <a:pt x="182" y="125"/>
                    <a:pt x="180" y="128"/>
                  </a:cubicBezTo>
                  <a:cubicBezTo>
                    <a:pt x="178" y="130"/>
                    <a:pt x="178" y="134"/>
                    <a:pt x="179" y="137"/>
                  </a:cubicBezTo>
                  <a:cubicBezTo>
                    <a:pt x="179" y="140"/>
                    <a:pt x="181" y="143"/>
                    <a:pt x="184" y="145"/>
                  </a:cubicBezTo>
                  <a:cubicBezTo>
                    <a:pt x="187" y="147"/>
                    <a:pt x="190" y="147"/>
                    <a:pt x="193" y="147"/>
                  </a:cubicBezTo>
                  <a:cubicBezTo>
                    <a:pt x="269" y="132"/>
                    <a:pt x="269" y="132"/>
                    <a:pt x="269" y="132"/>
                  </a:cubicBezTo>
                  <a:cubicBezTo>
                    <a:pt x="272" y="131"/>
                    <a:pt x="275" y="130"/>
                    <a:pt x="277" y="127"/>
                  </a:cubicBezTo>
                  <a:cubicBezTo>
                    <a:pt x="279" y="124"/>
                    <a:pt x="279" y="121"/>
                    <a:pt x="279" y="118"/>
                  </a:cubicBezTo>
                  <a:cubicBezTo>
                    <a:pt x="278" y="114"/>
                    <a:pt x="276" y="111"/>
                    <a:pt x="273" y="109"/>
                  </a:cubicBezTo>
                  <a:cubicBezTo>
                    <a:pt x="271" y="108"/>
                    <a:pt x="267" y="107"/>
                    <a:pt x="264" y="108"/>
                  </a:cubicBezTo>
                  <a:close/>
                  <a:moveTo>
                    <a:pt x="0" y="86"/>
                  </a:moveTo>
                  <a:cubicBezTo>
                    <a:pt x="443" y="0"/>
                    <a:pt x="443" y="0"/>
                    <a:pt x="443" y="0"/>
                  </a:cubicBezTo>
                  <a:cubicBezTo>
                    <a:pt x="428" y="257"/>
                    <a:pt x="428" y="257"/>
                    <a:pt x="428" y="257"/>
                  </a:cubicBezTo>
                  <a:cubicBezTo>
                    <a:pt x="0" y="364"/>
                    <a:pt x="0" y="364"/>
                    <a:pt x="0" y="364"/>
                  </a:cubicBezTo>
                  <a:lnTo>
                    <a:pt x="0" y="86"/>
                  </a:lnTo>
                  <a:close/>
                </a:path>
              </a:pathLst>
            </a:custGeom>
            <a:solidFill>
              <a:schemeClr val="bg1">
                <a:lumMod val="8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3" name="Freeform 45"/>
          <p:cNvSpPr>
            <a:spLocks noEditPoints="1"/>
          </p:cNvSpPr>
          <p:nvPr/>
        </p:nvSpPr>
        <p:spPr bwMode="auto">
          <a:xfrm>
            <a:off x="11334765" y="287966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4" name="Footer Text"/>
          <p:cNvSpPr txBox="1"/>
          <p:nvPr/>
        </p:nvSpPr>
        <p:spPr>
          <a:xfrm>
            <a:off x="8933941" y="2759122"/>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5" name="Freeform 45"/>
          <p:cNvSpPr>
            <a:spLocks noEditPoints="1"/>
          </p:cNvSpPr>
          <p:nvPr/>
        </p:nvSpPr>
        <p:spPr bwMode="auto">
          <a:xfrm>
            <a:off x="11334765" y="3818808"/>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6" name="Footer Text"/>
          <p:cNvSpPr txBox="1"/>
          <p:nvPr/>
        </p:nvSpPr>
        <p:spPr>
          <a:xfrm>
            <a:off x="8933941" y="3680262"/>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7" name="Freeform 45"/>
          <p:cNvSpPr>
            <a:spLocks noEditPoints="1"/>
          </p:cNvSpPr>
          <p:nvPr/>
        </p:nvSpPr>
        <p:spPr bwMode="auto">
          <a:xfrm>
            <a:off x="11334765" y="4751052"/>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8" name="Footer Text"/>
          <p:cNvSpPr txBox="1"/>
          <p:nvPr/>
        </p:nvSpPr>
        <p:spPr>
          <a:xfrm>
            <a:off x="8933941" y="4609042"/>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9" name="Freeform 45"/>
          <p:cNvSpPr>
            <a:spLocks noEditPoints="1"/>
          </p:cNvSpPr>
          <p:nvPr/>
        </p:nvSpPr>
        <p:spPr bwMode="auto">
          <a:xfrm>
            <a:off x="11334765" y="557901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0" name="Footer Text"/>
          <p:cNvSpPr txBox="1"/>
          <p:nvPr/>
        </p:nvSpPr>
        <p:spPr>
          <a:xfrm>
            <a:off x="8933941" y="5434135"/>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241" name="Chart 240"/>
          <p:cNvGraphicFramePr/>
          <p:nvPr/>
        </p:nvGraphicFramePr>
        <p:xfrm>
          <a:off x="755751" y="1448204"/>
          <a:ext cx="3423467" cy="4933098"/>
        </p:xfrm>
        <a:graphic>
          <a:graphicData uri="http://schemas.openxmlformats.org/drawingml/2006/chart">
            <c:chart xmlns:c="http://schemas.openxmlformats.org/drawingml/2006/chart" xmlns:r="http://schemas.openxmlformats.org/officeDocument/2006/relationships" r:id="rId3"/>
          </a:graphicData>
        </a:graphic>
      </p:graphicFrame>
      <p:sp>
        <p:nvSpPr>
          <p:cNvPr id="168" name="文本框 167"/>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34919978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213"/>
                                        </p:tgtEl>
                                        <p:attrNameLst>
                                          <p:attrName>style.visibility</p:attrName>
                                        </p:attrNameLst>
                                      </p:cBhvr>
                                      <p:to>
                                        <p:strVal val="visible"/>
                                      </p:to>
                                    </p:set>
                                    <p:anim calcmode="lin" valueType="num">
                                      <p:cBhvr>
                                        <p:cTn id="18" dur="500" fill="hold"/>
                                        <p:tgtEl>
                                          <p:spTgt spid="213"/>
                                        </p:tgtEl>
                                        <p:attrNameLst>
                                          <p:attrName>ppt_w</p:attrName>
                                        </p:attrNameLst>
                                      </p:cBhvr>
                                      <p:tavLst>
                                        <p:tav tm="0">
                                          <p:val>
                                            <p:fltVal val="0"/>
                                          </p:val>
                                        </p:tav>
                                        <p:tav tm="100000">
                                          <p:val>
                                            <p:strVal val="#ppt_w"/>
                                          </p:val>
                                        </p:tav>
                                      </p:tavLst>
                                    </p:anim>
                                    <p:anim calcmode="lin" valueType="num">
                                      <p:cBhvr>
                                        <p:cTn id="19" dur="500" fill="hold"/>
                                        <p:tgtEl>
                                          <p:spTgt spid="213"/>
                                        </p:tgtEl>
                                        <p:attrNameLst>
                                          <p:attrName>ppt_h</p:attrName>
                                        </p:attrNameLst>
                                      </p:cBhvr>
                                      <p:tavLst>
                                        <p:tav tm="0">
                                          <p:val>
                                            <p:fltVal val="0"/>
                                          </p:val>
                                        </p:tav>
                                        <p:tav tm="100000">
                                          <p:val>
                                            <p:strVal val="#ppt_h"/>
                                          </p:val>
                                        </p:tav>
                                      </p:tavLst>
                                    </p:anim>
                                    <p:animEffect transition="in" filter="fade">
                                      <p:cBhvr>
                                        <p:cTn id="20" dur="500"/>
                                        <p:tgtEl>
                                          <p:spTgt spid="213"/>
                                        </p:tgtEl>
                                      </p:cBhvr>
                                    </p:animEffect>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219"/>
                                        </p:tgtEl>
                                        <p:attrNameLst>
                                          <p:attrName>style.visibility</p:attrName>
                                        </p:attrNameLst>
                                      </p:cBhvr>
                                      <p:to>
                                        <p:strVal val="visible"/>
                                      </p:to>
                                    </p:set>
                                    <p:anim calcmode="lin" valueType="num">
                                      <p:cBhvr additive="base">
                                        <p:cTn id="24" dur="500" fill="hold"/>
                                        <p:tgtEl>
                                          <p:spTgt spid="219"/>
                                        </p:tgtEl>
                                        <p:attrNameLst>
                                          <p:attrName>ppt_x</p:attrName>
                                        </p:attrNameLst>
                                      </p:cBhvr>
                                      <p:tavLst>
                                        <p:tav tm="0">
                                          <p:val>
                                            <p:strVal val="#ppt_x"/>
                                          </p:val>
                                        </p:tav>
                                        <p:tav tm="100000">
                                          <p:val>
                                            <p:strVal val="#ppt_x"/>
                                          </p:val>
                                        </p:tav>
                                      </p:tavLst>
                                    </p:anim>
                                    <p:anim calcmode="lin" valueType="num">
                                      <p:cBhvr additive="base">
                                        <p:cTn id="25" dur="500" fill="hold"/>
                                        <p:tgtEl>
                                          <p:spTgt spid="219"/>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233"/>
                                        </p:tgtEl>
                                        <p:attrNameLst>
                                          <p:attrName>style.visibility</p:attrName>
                                        </p:attrNameLst>
                                      </p:cBhvr>
                                      <p:to>
                                        <p:strVal val="visible"/>
                                      </p:to>
                                    </p:set>
                                    <p:anim calcmode="lin" valueType="num">
                                      <p:cBhvr>
                                        <p:cTn id="29" dur="500" fill="hold"/>
                                        <p:tgtEl>
                                          <p:spTgt spid="233"/>
                                        </p:tgtEl>
                                        <p:attrNameLst>
                                          <p:attrName>ppt_w</p:attrName>
                                        </p:attrNameLst>
                                      </p:cBhvr>
                                      <p:tavLst>
                                        <p:tav tm="0">
                                          <p:val>
                                            <p:fltVal val="0"/>
                                          </p:val>
                                        </p:tav>
                                        <p:tav tm="100000">
                                          <p:val>
                                            <p:strVal val="#ppt_w"/>
                                          </p:val>
                                        </p:tav>
                                      </p:tavLst>
                                    </p:anim>
                                    <p:anim calcmode="lin" valueType="num">
                                      <p:cBhvr>
                                        <p:cTn id="30" dur="500" fill="hold"/>
                                        <p:tgtEl>
                                          <p:spTgt spid="233"/>
                                        </p:tgtEl>
                                        <p:attrNameLst>
                                          <p:attrName>ppt_h</p:attrName>
                                        </p:attrNameLst>
                                      </p:cBhvr>
                                      <p:tavLst>
                                        <p:tav tm="0">
                                          <p:val>
                                            <p:fltVal val="0"/>
                                          </p:val>
                                        </p:tav>
                                        <p:tav tm="100000">
                                          <p:val>
                                            <p:strVal val="#ppt_h"/>
                                          </p:val>
                                        </p:tav>
                                      </p:tavLst>
                                    </p:anim>
                                    <p:animEffect transition="in" filter="fade">
                                      <p:cBhvr>
                                        <p:cTn id="31" dur="500"/>
                                        <p:tgtEl>
                                          <p:spTgt spid="233"/>
                                        </p:tgtEl>
                                      </p:cBhvr>
                                    </p:animEffect>
                                  </p:childTnLst>
                                </p:cTn>
                              </p:par>
                            </p:childTnLst>
                          </p:cTn>
                        </p:par>
                        <p:par>
                          <p:cTn id="32" fill="hold">
                            <p:stCondLst>
                              <p:cond delay="25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234"/>
                                        </p:tgtEl>
                                        <p:attrNameLst>
                                          <p:attrName>style.visibility</p:attrName>
                                        </p:attrNameLst>
                                      </p:cBhvr>
                                      <p:to>
                                        <p:strVal val="visible"/>
                                      </p:to>
                                    </p:set>
                                    <p:anim calcmode="lin" valueType="num">
                                      <p:cBhvr additive="base">
                                        <p:cTn id="35" dur="500" fill="hold"/>
                                        <p:tgtEl>
                                          <p:spTgt spid="234"/>
                                        </p:tgtEl>
                                        <p:attrNameLst>
                                          <p:attrName>ppt_x</p:attrName>
                                        </p:attrNameLst>
                                      </p:cBhvr>
                                      <p:tavLst>
                                        <p:tav tm="0">
                                          <p:val>
                                            <p:strVal val="#ppt_x"/>
                                          </p:val>
                                        </p:tav>
                                        <p:tav tm="100000">
                                          <p:val>
                                            <p:strVal val="#ppt_x"/>
                                          </p:val>
                                        </p:tav>
                                      </p:tavLst>
                                    </p:anim>
                                    <p:anim calcmode="lin" valueType="num">
                                      <p:cBhvr additive="base">
                                        <p:cTn id="36" dur="500" fill="hold"/>
                                        <p:tgtEl>
                                          <p:spTgt spid="234"/>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53" presetClass="entr" presetSubtype="0" fill="hold" grpId="0" nodeType="afterEffect">
                                  <p:stCondLst>
                                    <p:cond delay="0"/>
                                  </p:stCondLst>
                                  <p:childTnLst>
                                    <p:set>
                                      <p:cBhvr>
                                        <p:cTn id="39" dur="1" fill="hold">
                                          <p:stCondLst>
                                            <p:cond delay="0"/>
                                          </p:stCondLst>
                                        </p:cTn>
                                        <p:tgtEl>
                                          <p:spTgt spid="235"/>
                                        </p:tgtEl>
                                        <p:attrNameLst>
                                          <p:attrName>style.visibility</p:attrName>
                                        </p:attrNameLst>
                                      </p:cBhvr>
                                      <p:to>
                                        <p:strVal val="visible"/>
                                      </p:to>
                                    </p:set>
                                    <p:anim calcmode="lin" valueType="num">
                                      <p:cBhvr>
                                        <p:cTn id="40" dur="500" fill="hold"/>
                                        <p:tgtEl>
                                          <p:spTgt spid="235"/>
                                        </p:tgtEl>
                                        <p:attrNameLst>
                                          <p:attrName>ppt_w</p:attrName>
                                        </p:attrNameLst>
                                      </p:cBhvr>
                                      <p:tavLst>
                                        <p:tav tm="0">
                                          <p:val>
                                            <p:fltVal val="0"/>
                                          </p:val>
                                        </p:tav>
                                        <p:tav tm="100000">
                                          <p:val>
                                            <p:strVal val="#ppt_w"/>
                                          </p:val>
                                        </p:tav>
                                      </p:tavLst>
                                    </p:anim>
                                    <p:anim calcmode="lin" valueType="num">
                                      <p:cBhvr>
                                        <p:cTn id="41" dur="500" fill="hold"/>
                                        <p:tgtEl>
                                          <p:spTgt spid="235"/>
                                        </p:tgtEl>
                                        <p:attrNameLst>
                                          <p:attrName>ppt_h</p:attrName>
                                        </p:attrNameLst>
                                      </p:cBhvr>
                                      <p:tavLst>
                                        <p:tav tm="0">
                                          <p:val>
                                            <p:fltVal val="0"/>
                                          </p:val>
                                        </p:tav>
                                        <p:tav tm="100000">
                                          <p:val>
                                            <p:strVal val="#ppt_h"/>
                                          </p:val>
                                        </p:tav>
                                      </p:tavLst>
                                    </p:anim>
                                    <p:animEffect transition="in" filter="fade">
                                      <p:cBhvr>
                                        <p:cTn id="42" dur="500"/>
                                        <p:tgtEl>
                                          <p:spTgt spid="235"/>
                                        </p:tgtEl>
                                      </p:cBhvr>
                                    </p:animEffect>
                                  </p:childTnLst>
                                </p:cTn>
                              </p:par>
                            </p:childTnLst>
                          </p:cTn>
                        </p:par>
                        <p:par>
                          <p:cTn id="43" fill="hold">
                            <p:stCondLst>
                              <p:cond delay="35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236"/>
                                        </p:tgtEl>
                                        <p:attrNameLst>
                                          <p:attrName>style.visibility</p:attrName>
                                        </p:attrNameLst>
                                      </p:cBhvr>
                                      <p:to>
                                        <p:strVal val="visible"/>
                                      </p:to>
                                    </p:set>
                                    <p:anim calcmode="lin" valueType="num">
                                      <p:cBhvr additive="base">
                                        <p:cTn id="46" dur="500" fill="hold"/>
                                        <p:tgtEl>
                                          <p:spTgt spid="236"/>
                                        </p:tgtEl>
                                        <p:attrNameLst>
                                          <p:attrName>ppt_x</p:attrName>
                                        </p:attrNameLst>
                                      </p:cBhvr>
                                      <p:tavLst>
                                        <p:tav tm="0">
                                          <p:val>
                                            <p:strVal val="#ppt_x"/>
                                          </p:val>
                                        </p:tav>
                                        <p:tav tm="100000">
                                          <p:val>
                                            <p:strVal val="#ppt_x"/>
                                          </p:val>
                                        </p:tav>
                                      </p:tavLst>
                                    </p:anim>
                                    <p:anim calcmode="lin" valueType="num">
                                      <p:cBhvr additive="base">
                                        <p:cTn id="47" dur="500" fill="hold"/>
                                        <p:tgtEl>
                                          <p:spTgt spid="236"/>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53" presetClass="entr" presetSubtype="0" fill="hold" grpId="0" nodeType="afterEffect">
                                  <p:stCondLst>
                                    <p:cond delay="0"/>
                                  </p:stCondLst>
                                  <p:childTnLst>
                                    <p:set>
                                      <p:cBhvr>
                                        <p:cTn id="50" dur="1" fill="hold">
                                          <p:stCondLst>
                                            <p:cond delay="0"/>
                                          </p:stCondLst>
                                        </p:cTn>
                                        <p:tgtEl>
                                          <p:spTgt spid="237"/>
                                        </p:tgtEl>
                                        <p:attrNameLst>
                                          <p:attrName>style.visibility</p:attrName>
                                        </p:attrNameLst>
                                      </p:cBhvr>
                                      <p:to>
                                        <p:strVal val="visible"/>
                                      </p:to>
                                    </p:set>
                                    <p:anim calcmode="lin" valueType="num">
                                      <p:cBhvr>
                                        <p:cTn id="51" dur="500" fill="hold"/>
                                        <p:tgtEl>
                                          <p:spTgt spid="237"/>
                                        </p:tgtEl>
                                        <p:attrNameLst>
                                          <p:attrName>ppt_w</p:attrName>
                                        </p:attrNameLst>
                                      </p:cBhvr>
                                      <p:tavLst>
                                        <p:tav tm="0">
                                          <p:val>
                                            <p:fltVal val="0"/>
                                          </p:val>
                                        </p:tav>
                                        <p:tav tm="100000">
                                          <p:val>
                                            <p:strVal val="#ppt_w"/>
                                          </p:val>
                                        </p:tav>
                                      </p:tavLst>
                                    </p:anim>
                                    <p:anim calcmode="lin" valueType="num">
                                      <p:cBhvr>
                                        <p:cTn id="52" dur="500" fill="hold"/>
                                        <p:tgtEl>
                                          <p:spTgt spid="237"/>
                                        </p:tgtEl>
                                        <p:attrNameLst>
                                          <p:attrName>ppt_h</p:attrName>
                                        </p:attrNameLst>
                                      </p:cBhvr>
                                      <p:tavLst>
                                        <p:tav tm="0">
                                          <p:val>
                                            <p:fltVal val="0"/>
                                          </p:val>
                                        </p:tav>
                                        <p:tav tm="100000">
                                          <p:val>
                                            <p:strVal val="#ppt_h"/>
                                          </p:val>
                                        </p:tav>
                                      </p:tavLst>
                                    </p:anim>
                                    <p:animEffect transition="in" filter="fade">
                                      <p:cBhvr>
                                        <p:cTn id="53" dur="500"/>
                                        <p:tgtEl>
                                          <p:spTgt spid="237"/>
                                        </p:tgtEl>
                                      </p:cBhvr>
                                    </p:animEffect>
                                  </p:childTnLst>
                                </p:cTn>
                              </p:par>
                            </p:childTnLst>
                          </p:cTn>
                        </p:par>
                        <p:par>
                          <p:cTn id="54" fill="hold">
                            <p:stCondLst>
                              <p:cond delay="45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38"/>
                                        </p:tgtEl>
                                        <p:attrNameLst>
                                          <p:attrName>style.visibility</p:attrName>
                                        </p:attrNameLst>
                                      </p:cBhvr>
                                      <p:to>
                                        <p:strVal val="visible"/>
                                      </p:to>
                                    </p:set>
                                    <p:anim calcmode="lin" valueType="num">
                                      <p:cBhvr additive="base">
                                        <p:cTn id="57" dur="500" fill="hold"/>
                                        <p:tgtEl>
                                          <p:spTgt spid="238"/>
                                        </p:tgtEl>
                                        <p:attrNameLst>
                                          <p:attrName>ppt_x</p:attrName>
                                        </p:attrNameLst>
                                      </p:cBhvr>
                                      <p:tavLst>
                                        <p:tav tm="0">
                                          <p:val>
                                            <p:strVal val="#ppt_x"/>
                                          </p:val>
                                        </p:tav>
                                        <p:tav tm="100000">
                                          <p:val>
                                            <p:strVal val="#ppt_x"/>
                                          </p:val>
                                        </p:tav>
                                      </p:tavLst>
                                    </p:anim>
                                    <p:anim calcmode="lin" valueType="num">
                                      <p:cBhvr additive="base">
                                        <p:cTn id="58" dur="500" fill="hold"/>
                                        <p:tgtEl>
                                          <p:spTgt spid="238"/>
                                        </p:tgtEl>
                                        <p:attrNameLst>
                                          <p:attrName>ppt_y</p:attrName>
                                        </p:attrNameLst>
                                      </p:cBhvr>
                                      <p:tavLst>
                                        <p:tav tm="0">
                                          <p:val>
                                            <p:strVal val="1+#ppt_h/2"/>
                                          </p:val>
                                        </p:tav>
                                        <p:tav tm="100000">
                                          <p:val>
                                            <p:strVal val="#ppt_y"/>
                                          </p:val>
                                        </p:tav>
                                      </p:tavLst>
                                    </p:anim>
                                  </p:childTnLst>
                                </p:cTn>
                              </p:par>
                            </p:childTnLst>
                          </p:cTn>
                        </p:par>
                        <p:par>
                          <p:cTn id="59" fill="hold">
                            <p:stCondLst>
                              <p:cond delay="5000"/>
                            </p:stCondLst>
                            <p:childTnLst>
                              <p:par>
                                <p:cTn id="60" presetID="53" presetClass="entr" presetSubtype="0" fill="hold" grpId="0" nodeType="afterEffect">
                                  <p:stCondLst>
                                    <p:cond delay="0"/>
                                  </p:stCondLst>
                                  <p:childTnLst>
                                    <p:set>
                                      <p:cBhvr>
                                        <p:cTn id="61" dur="1" fill="hold">
                                          <p:stCondLst>
                                            <p:cond delay="0"/>
                                          </p:stCondLst>
                                        </p:cTn>
                                        <p:tgtEl>
                                          <p:spTgt spid="239"/>
                                        </p:tgtEl>
                                        <p:attrNameLst>
                                          <p:attrName>style.visibility</p:attrName>
                                        </p:attrNameLst>
                                      </p:cBhvr>
                                      <p:to>
                                        <p:strVal val="visible"/>
                                      </p:to>
                                    </p:set>
                                    <p:anim calcmode="lin" valueType="num">
                                      <p:cBhvr>
                                        <p:cTn id="62" dur="500" fill="hold"/>
                                        <p:tgtEl>
                                          <p:spTgt spid="239"/>
                                        </p:tgtEl>
                                        <p:attrNameLst>
                                          <p:attrName>ppt_w</p:attrName>
                                        </p:attrNameLst>
                                      </p:cBhvr>
                                      <p:tavLst>
                                        <p:tav tm="0">
                                          <p:val>
                                            <p:fltVal val="0"/>
                                          </p:val>
                                        </p:tav>
                                        <p:tav tm="100000">
                                          <p:val>
                                            <p:strVal val="#ppt_w"/>
                                          </p:val>
                                        </p:tav>
                                      </p:tavLst>
                                    </p:anim>
                                    <p:anim calcmode="lin" valueType="num">
                                      <p:cBhvr>
                                        <p:cTn id="63" dur="500" fill="hold"/>
                                        <p:tgtEl>
                                          <p:spTgt spid="239"/>
                                        </p:tgtEl>
                                        <p:attrNameLst>
                                          <p:attrName>ppt_h</p:attrName>
                                        </p:attrNameLst>
                                      </p:cBhvr>
                                      <p:tavLst>
                                        <p:tav tm="0">
                                          <p:val>
                                            <p:fltVal val="0"/>
                                          </p:val>
                                        </p:tav>
                                        <p:tav tm="100000">
                                          <p:val>
                                            <p:strVal val="#ppt_h"/>
                                          </p:val>
                                        </p:tav>
                                      </p:tavLst>
                                    </p:anim>
                                    <p:animEffect transition="in" filter="fade">
                                      <p:cBhvr>
                                        <p:cTn id="64" dur="500"/>
                                        <p:tgtEl>
                                          <p:spTgt spid="239"/>
                                        </p:tgtEl>
                                      </p:cBhvr>
                                    </p:animEffect>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240"/>
                                        </p:tgtEl>
                                        <p:attrNameLst>
                                          <p:attrName>style.visibility</p:attrName>
                                        </p:attrNameLst>
                                      </p:cBhvr>
                                      <p:to>
                                        <p:strVal val="visible"/>
                                      </p:to>
                                    </p:set>
                                    <p:anim calcmode="lin" valueType="num">
                                      <p:cBhvr additive="base">
                                        <p:cTn id="68" dur="500" fill="hold"/>
                                        <p:tgtEl>
                                          <p:spTgt spid="240"/>
                                        </p:tgtEl>
                                        <p:attrNameLst>
                                          <p:attrName>ppt_x</p:attrName>
                                        </p:attrNameLst>
                                      </p:cBhvr>
                                      <p:tavLst>
                                        <p:tav tm="0">
                                          <p:val>
                                            <p:strVal val="#ppt_x"/>
                                          </p:val>
                                        </p:tav>
                                        <p:tav tm="100000">
                                          <p:val>
                                            <p:strVal val="#ppt_x"/>
                                          </p:val>
                                        </p:tav>
                                      </p:tavLst>
                                    </p:anim>
                                    <p:anim calcmode="lin" valueType="num">
                                      <p:cBhvr additive="base">
                                        <p:cTn id="69" dur="500" fill="hold"/>
                                        <p:tgtEl>
                                          <p:spTgt spid="240"/>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22" presetClass="entr" presetSubtype="4" fill="hold" grpId="0" nodeType="afterEffect">
                                  <p:stCondLst>
                                    <p:cond delay="0"/>
                                  </p:stCondLst>
                                  <p:childTnLst>
                                    <p:set>
                                      <p:cBhvr>
                                        <p:cTn id="72" dur="1" fill="hold">
                                          <p:stCondLst>
                                            <p:cond delay="0"/>
                                          </p:stCondLst>
                                        </p:cTn>
                                        <p:tgtEl>
                                          <p:spTgt spid="241"/>
                                        </p:tgtEl>
                                        <p:attrNameLst>
                                          <p:attrName>style.visibility</p:attrName>
                                        </p:attrNameLst>
                                      </p:cBhvr>
                                      <p:to>
                                        <p:strVal val="visible"/>
                                      </p:to>
                                    </p:set>
                                    <p:animEffect transition="in" filter="wipe(down)">
                                      <p:cBhvr>
                                        <p:cTn id="73" dur="10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219" grpId="0"/>
      <p:bldP spid="233" grpId="0" animBg="1"/>
      <p:bldP spid="234" grpId="0"/>
      <p:bldP spid="235" grpId="0" animBg="1"/>
      <p:bldP spid="236" grpId="0"/>
      <p:bldP spid="237" grpId="0" animBg="1"/>
      <p:bldP spid="238" grpId="0"/>
      <p:bldP spid="239" grpId="0" animBg="1"/>
      <p:bldP spid="240" grpId="0"/>
      <p:bldGraphic spid="241"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6"/>
          <p:cNvSpPr>
            <a:spLocks/>
          </p:cNvSpPr>
          <p:nvPr/>
        </p:nvSpPr>
        <p:spPr bwMode="auto">
          <a:xfrm>
            <a:off x="-1" y="4091804"/>
            <a:ext cx="8517607" cy="3140846"/>
          </a:xfrm>
          <a:custGeom>
            <a:avLst/>
            <a:gdLst>
              <a:gd name="T0" fmla="*/ 0 w 2348"/>
              <a:gd name="T1" fmla="*/ 0 h 1407"/>
              <a:gd name="T2" fmla="*/ 2348 w 2348"/>
              <a:gd name="T3" fmla="*/ 1407 h 1407"/>
              <a:gd name="T4" fmla="*/ 0 w 2348"/>
              <a:gd name="T5" fmla="*/ 1407 h 1407"/>
              <a:gd name="T6" fmla="*/ 0 w 2348"/>
              <a:gd name="T7" fmla="*/ 0 h 1407"/>
            </a:gdLst>
            <a:ahLst/>
            <a:cxnLst>
              <a:cxn ang="0">
                <a:pos x="T0" y="T1"/>
              </a:cxn>
              <a:cxn ang="0">
                <a:pos x="T2" y="T3"/>
              </a:cxn>
              <a:cxn ang="0">
                <a:pos x="T4" y="T5"/>
              </a:cxn>
              <a:cxn ang="0">
                <a:pos x="T6" y="T7"/>
              </a:cxn>
            </a:cxnLst>
            <a:rect l="0" t="0" r="r" b="b"/>
            <a:pathLst>
              <a:path w="2348" h="1407">
                <a:moveTo>
                  <a:pt x="0" y="0"/>
                </a:moveTo>
                <a:lnTo>
                  <a:pt x="2348" y="1407"/>
                </a:lnTo>
                <a:lnTo>
                  <a:pt x="0" y="1407"/>
                </a:lnTo>
                <a:lnTo>
                  <a:pt x="0"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
          <p:cNvSpPr>
            <a:spLocks/>
          </p:cNvSpPr>
          <p:nvPr/>
        </p:nvSpPr>
        <p:spPr bwMode="auto">
          <a:xfrm>
            <a:off x="0" y="4640949"/>
            <a:ext cx="12858750" cy="2591700"/>
          </a:xfrm>
          <a:custGeom>
            <a:avLst/>
            <a:gdLst>
              <a:gd name="T0" fmla="*/ 4403 w 4403"/>
              <a:gd name="T1" fmla="*/ 0 h 1161"/>
              <a:gd name="T2" fmla="*/ 4403 w 4403"/>
              <a:gd name="T3" fmla="*/ 1161 h 1161"/>
              <a:gd name="T4" fmla="*/ 0 w 4403"/>
              <a:gd name="T5" fmla="*/ 1161 h 1161"/>
              <a:gd name="T6" fmla="*/ 4403 w 4403"/>
              <a:gd name="T7" fmla="*/ 0 h 1161"/>
            </a:gdLst>
            <a:ahLst/>
            <a:cxnLst>
              <a:cxn ang="0">
                <a:pos x="T0" y="T1"/>
              </a:cxn>
              <a:cxn ang="0">
                <a:pos x="T2" y="T3"/>
              </a:cxn>
              <a:cxn ang="0">
                <a:pos x="T4" y="T5"/>
              </a:cxn>
              <a:cxn ang="0">
                <a:pos x="T6" y="T7"/>
              </a:cxn>
            </a:cxnLst>
            <a:rect l="0" t="0" r="r" b="b"/>
            <a:pathLst>
              <a:path w="4403" h="1161">
                <a:moveTo>
                  <a:pt x="4403" y="0"/>
                </a:moveTo>
                <a:lnTo>
                  <a:pt x="4403" y="1161"/>
                </a:lnTo>
                <a:lnTo>
                  <a:pt x="0" y="1161"/>
                </a:lnTo>
                <a:lnTo>
                  <a:pt x="4403"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80703" y="1752308"/>
            <a:ext cx="3456384" cy="2661259"/>
          </a:xfrm>
          <a:prstGeom prst="rect">
            <a:avLst/>
          </a:prstGeom>
        </p:spPr>
      </p:pic>
      <p:sp>
        <p:nvSpPr>
          <p:cNvPr id="15" name="Text Box 3"/>
          <p:cNvSpPr>
            <a:spLocks noChangeArrowheads="1"/>
          </p:cNvSpPr>
          <p:nvPr/>
        </p:nvSpPr>
        <p:spPr bwMode="auto">
          <a:xfrm>
            <a:off x="4190732" y="2382053"/>
            <a:ext cx="5262979"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PowerPoint</a:t>
            </a:r>
            <a:endParaRPr lang="en-US"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6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标</a:t>
            </a:r>
            <a:r>
              <a:rPr lang="zh-CN" altLang="en-US" sz="6600" b="1"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题文字内容</a:t>
            </a:r>
            <a:endParaRPr lang="zh-CN" altLang="en-US" sz="66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Box 3"/>
          <p:cNvSpPr>
            <a:spLocks noChangeArrowheads="1"/>
          </p:cNvSpPr>
          <p:nvPr/>
        </p:nvSpPr>
        <p:spPr bwMode="auto">
          <a:xfrm>
            <a:off x="9265557" y="1528093"/>
            <a:ext cx="2371162"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19900" b="1" dirty="0" smtClean="0">
                <a:solidFill>
                  <a:schemeClr val="accent3">
                    <a:lumMod val="25000"/>
                  </a:schemeClr>
                </a:solidFill>
                <a:latin typeface="Agency FB" panose="020B0503020202020204" pitchFamily="34" charset="0"/>
                <a:ea typeface="微软雅黑" panose="020B0503020204020204" pitchFamily="34" charset="-122"/>
                <a:sym typeface="Arial" panose="020B0604020202020204" pitchFamily="34" charset="0"/>
              </a:rPr>
              <a:t>03</a:t>
            </a:r>
            <a:endParaRPr lang="zh-CN" altLang="en-US" sz="19900" b="1" dirty="0">
              <a:solidFill>
                <a:schemeClr val="accent3">
                  <a:lumMod val="25000"/>
                </a:schemeClr>
              </a:solidFill>
              <a:latin typeface="Agency FB" panose="020B0503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49695442"/>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1+#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15"/>
                                        </p:tgtEl>
                                        <p:attrNameLst>
                                          <p:attrName>style.visibility</p:attrName>
                                        </p:attrNameLst>
                                      </p:cBhvr>
                                      <p:to>
                                        <p:strVal val="visible"/>
                                      </p:to>
                                    </p:set>
                                    <p:anim by="(-#ppt_w*2)" calcmode="lin" valueType="num">
                                      <p:cBhvr rctx="PPT">
                                        <p:cTn id="29" dur="500" autoRev="1" fill="hold">
                                          <p:stCondLst>
                                            <p:cond delay="0"/>
                                          </p:stCondLst>
                                        </p:cTn>
                                        <p:tgtEl>
                                          <p:spTgt spid="15"/>
                                        </p:tgtEl>
                                        <p:attrNameLst>
                                          <p:attrName>ppt_w</p:attrName>
                                        </p:attrNameLst>
                                      </p:cBhvr>
                                    </p:anim>
                                    <p:anim by="(#ppt_w*0.50)" calcmode="lin" valueType="num">
                                      <p:cBhvr>
                                        <p:cTn id="30" dur="500" decel="50000" autoRev="1" fill="hold">
                                          <p:stCondLst>
                                            <p:cond delay="0"/>
                                          </p:stCondLst>
                                        </p:cTn>
                                        <p:tgtEl>
                                          <p:spTgt spid="15"/>
                                        </p:tgtEl>
                                        <p:attrNameLst>
                                          <p:attrName>ppt_x</p:attrName>
                                        </p:attrNameLst>
                                      </p:cBhvr>
                                    </p:anim>
                                    <p:anim from="(-#ppt_h/2)" to="(#ppt_y)" calcmode="lin" valueType="num">
                                      <p:cBhvr>
                                        <p:cTn id="31" dur="1000" fill="hold">
                                          <p:stCondLst>
                                            <p:cond delay="0"/>
                                          </p:stCondLst>
                                        </p:cTn>
                                        <p:tgtEl>
                                          <p:spTgt spid="15"/>
                                        </p:tgtEl>
                                        <p:attrNameLst>
                                          <p:attrName>ppt_y</p:attrName>
                                        </p:attrNameLst>
                                      </p:cBhvr>
                                    </p:anim>
                                    <p:animRot by="21600000">
                                      <p:cBhvr>
                                        <p:cTn id="32"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5"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p:nvPr/>
        </p:nvGrpSpPr>
        <p:grpSpPr>
          <a:xfrm>
            <a:off x="8143780" y="3616325"/>
            <a:ext cx="544517" cy="1398909"/>
            <a:chOff x="1371598" y="1962150"/>
            <a:chExt cx="915449" cy="2351874"/>
          </a:xfrm>
          <a:solidFill>
            <a:schemeClr val="accent3"/>
          </a:solidFill>
        </p:grpSpPr>
        <p:sp>
          <p:nvSpPr>
            <p:cNvPr id="31" name="Isosceles Triangle 30"/>
            <p:cNvSpPr/>
            <p:nvPr/>
          </p:nvSpPr>
          <p:spPr>
            <a:xfrm rot="5400000">
              <a:off x="1449332" y="2090117"/>
              <a:ext cx="837231" cy="8381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an 31"/>
            <p:cNvSpPr/>
            <p:nvPr/>
          </p:nvSpPr>
          <p:spPr>
            <a:xfrm>
              <a:off x="1371598" y="1962150"/>
              <a:ext cx="108083" cy="2351874"/>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33"/>
          <p:cNvGrpSpPr/>
          <p:nvPr/>
        </p:nvGrpSpPr>
        <p:grpSpPr>
          <a:xfrm>
            <a:off x="1063092" y="4152077"/>
            <a:ext cx="544517" cy="1500105"/>
            <a:chOff x="1371598" y="1962150"/>
            <a:chExt cx="915449" cy="2522008"/>
          </a:xfrm>
          <a:solidFill>
            <a:schemeClr val="accent1"/>
          </a:solidFill>
        </p:grpSpPr>
        <p:sp>
          <p:nvSpPr>
            <p:cNvPr id="35" name="Isosceles Triangle 34"/>
            <p:cNvSpPr/>
            <p:nvPr/>
          </p:nvSpPr>
          <p:spPr>
            <a:xfrm rot="5400000">
              <a:off x="1449332" y="2090117"/>
              <a:ext cx="837231" cy="8381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an 35"/>
            <p:cNvSpPr/>
            <p:nvPr/>
          </p:nvSpPr>
          <p:spPr>
            <a:xfrm>
              <a:off x="1371598" y="1962150"/>
              <a:ext cx="108083" cy="2522008"/>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25"/>
          <p:cNvGrpSpPr/>
          <p:nvPr/>
        </p:nvGrpSpPr>
        <p:grpSpPr>
          <a:xfrm>
            <a:off x="5227981" y="3041932"/>
            <a:ext cx="544517" cy="1324446"/>
            <a:chOff x="1371598" y="1962150"/>
            <a:chExt cx="915449" cy="2226686"/>
          </a:xfrm>
          <a:solidFill>
            <a:schemeClr val="accent2"/>
          </a:solidFill>
        </p:grpSpPr>
        <p:sp>
          <p:nvSpPr>
            <p:cNvPr id="27" name="Isosceles Triangle 26"/>
            <p:cNvSpPr/>
            <p:nvPr/>
          </p:nvSpPr>
          <p:spPr>
            <a:xfrm rot="5400000">
              <a:off x="1449332" y="2090117"/>
              <a:ext cx="837231" cy="8381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an 27"/>
            <p:cNvSpPr/>
            <p:nvPr/>
          </p:nvSpPr>
          <p:spPr>
            <a:xfrm>
              <a:off x="1371598" y="1962150"/>
              <a:ext cx="108083" cy="2226686"/>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24"/>
          <p:cNvGrpSpPr/>
          <p:nvPr/>
        </p:nvGrpSpPr>
        <p:grpSpPr>
          <a:xfrm>
            <a:off x="353" y="4173992"/>
            <a:ext cx="12858044" cy="3058657"/>
            <a:chOff x="0" y="1885950"/>
            <a:chExt cx="9144000" cy="3257550"/>
          </a:xfrm>
        </p:grpSpPr>
        <p:sp>
          <p:nvSpPr>
            <p:cNvPr id="4102" name="Freeform 6"/>
            <p:cNvSpPr>
              <a:spLocks/>
            </p:cNvSpPr>
            <p:nvPr/>
          </p:nvSpPr>
          <p:spPr bwMode="auto">
            <a:xfrm>
              <a:off x="23100" y="1885950"/>
              <a:ext cx="9120900" cy="3257550"/>
            </a:xfrm>
            <a:custGeom>
              <a:avLst/>
              <a:gdLst/>
              <a:ahLst/>
              <a:cxnLst>
                <a:cxn ang="0">
                  <a:pos x="2288" y="198"/>
                </a:cxn>
                <a:cxn ang="0">
                  <a:pos x="1798" y="1186"/>
                </a:cxn>
                <a:cxn ang="0">
                  <a:pos x="1757" y="518"/>
                </a:cxn>
                <a:cxn ang="0">
                  <a:pos x="1220" y="1249"/>
                </a:cxn>
                <a:cxn ang="0">
                  <a:pos x="1124" y="0"/>
                </a:cxn>
                <a:cxn ang="0">
                  <a:pos x="643" y="966"/>
                </a:cxn>
                <a:cxn ang="0">
                  <a:pos x="533" y="672"/>
                </a:cxn>
                <a:cxn ang="0">
                  <a:pos x="87" y="1058"/>
                </a:cxn>
                <a:cxn ang="0">
                  <a:pos x="0" y="2087"/>
                </a:cxn>
                <a:cxn ang="0">
                  <a:pos x="2764" y="2087"/>
                </a:cxn>
                <a:cxn ang="0">
                  <a:pos x="2764" y="950"/>
                </a:cxn>
                <a:cxn ang="0">
                  <a:pos x="2288" y="198"/>
                </a:cxn>
              </a:cxnLst>
              <a:rect l="0" t="0" r="r" b="b"/>
              <a:pathLst>
                <a:path w="2764" h="2087">
                  <a:moveTo>
                    <a:pt x="2288" y="198"/>
                  </a:moveTo>
                  <a:lnTo>
                    <a:pt x="1798" y="1186"/>
                  </a:lnTo>
                  <a:lnTo>
                    <a:pt x="1757" y="518"/>
                  </a:lnTo>
                  <a:lnTo>
                    <a:pt x="1220" y="1249"/>
                  </a:lnTo>
                  <a:lnTo>
                    <a:pt x="1124" y="0"/>
                  </a:lnTo>
                  <a:lnTo>
                    <a:pt x="643" y="966"/>
                  </a:lnTo>
                  <a:lnTo>
                    <a:pt x="533" y="672"/>
                  </a:lnTo>
                  <a:lnTo>
                    <a:pt x="87" y="1058"/>
                  </a:lnTo>
                  <a:lnTo>
                    <a:pt x="0" y="2087"/>
                  </a:lnTo>
                  <a:lnTo>
                    <a:pt x="2764" y="2087"/>
                  </a:lnTo>
                  <a:lnTo>
                    <a:pt x="2764" y="950"/>
                  </a:lnTo>
                  <a:lnTo>
                    <a:pt x="2288" y="198"/>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3" name="Freeform 7"/>
            <p:cNvSpPr>
              <a:spLocks/>
            </p:cNvSpPr>
            <p:nvPr/>
          </p:nvSpPr>
          <p:spPr bwMode="auto">
            <a:xfrm>
              <a:off x="0" y="1885950"/>
              <a:ext cx="9144000" cy="3257550"/>
            </a:xfrm>
            <a:custGeom>
              <a:avLst/>
              <a:gdLst/>
              <a:ahLst/>
              <a:cxnLst>
                <a:cxn ang="0">
                  <a:pos x="2771" y="950"/>
                </a:cxn>
                <a:cxn ang="0">
                  <a:pos x="2771" y="2087"/>
                </a:cxn>
                <a:cxn ang="0">
                  <a:pos x="0" y="2087"/>
                </a:cxn>
                <a:cxn ang="0">
                  <a:pos x="0" y="700"/>
                </a:cxn>
                <a:cxn ang="0">
                  <a:pos x="410" y="1144"/>
                </a:cxn>
                <a:cxn ang="0">
                  <a:pos x="540" y="672"/>
                </a:cxn>
                <a:cxn ang="0">
                  <a:pos x="852" y="1030"/>
                </a:cxn>
                <a:cxn ang="0">
                  <a:pos x="1131" y="0"/>
                </a:cxn>
                <a:cxn ang="0">
                  <a:pos x="1665" y="850"/>
                </a:cxn>
                <a:cxn ang="0">
                  <a:pos x="1764" y="518"/>
                </a:cxn>
                <a:cxn ang="0">
                  <a:pos x="2166" y="865"/>
                </a:cxn>
                <a:cxn ang="0">
                  <a:pos x="2295" y="198"/>
                </a:cxn>
                <a:cxn ang="0">
                  <a:pos x="2771" y="950"/>
                </a:cxn>
              </a:cxnLst>
              <a:rect l="0" t="0" r="r" b="b"/>
              <a:pathLst>
                <a:path w="2771" h="2087">
                  <a:moveTo>
                    <a:pt x="2771" y="950"/>
                  </a:moveTo>
                  <a:lnTo>
                    <a:pt x="2771" y="2087"/>
                  </a:lnTo>
                  <a:lnTo>
                    <a:pt x="0" y="2087"/>
                  </a:lnTo>
                  <a:lnTo>
                    <a:pt x="0" y="700"/>
                  </a:lnTo>
                  <a:lnTo>
                    <a:pt x="410" y="1144"/>
                  </a:lnTo>
                  <a:lnTo>
                    <a:pt x="540" y="672"/>
                  </a:lnTo>
                  <a:lnTo>
                    <a:pt x="852" y="1030"/>
                  </a:lnTo>
                  <a:lnTo>
                    <a:pt x="1131" y="0"/>
                  </a:lnTo>
                  <a:lnTo>
                    <a:pt x="1665" y="850"/>
                  </a:lnTo>
                  <a:lnTo>
                    <a:pt x="1764" y="518"/>
                  </a:lnTo>
                  <a:lnTo>
                    <a:pt x="2166" y="865"/>
                  </a:lnTo>
                  <a:lnTo>
                    <a:pt x="2295" y="198"/>
                  </a:lnTo>
                  <a:lnTo>
                    <a:pt x="2771" y="95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6" name="Freeform 10"/>
            <p:cNvSpPr>
              <a:spLocks/>
            </p:cNvSpPr>
            <p:nvPr/>
          </p:nvSpPr>
          <p:spPr bwMode="auto">
            <a:xfrm>
              <a:off x="7061768" y="2195004"/>
              <a:ext cx="940470" cy="586890"/>
            </a:xfrm>
            <a:custGeom>
              <a:avLst/>
              <a:gdLst/>
              <a:ahLst/>
              <a:cxnLst>
                <a:cxn ang="0">
                  <a:pos x="285" y="205"/>
                </a:cxn>
                <a:cxn ang="0">
                  <a:pos x="232" y="295"/>
                </a:cxn>
                <a:cxn ang="0">
                  <a:pos x="176" y="240"/>
                </a:cxn>
                <a:cxn ang="0">
                  <a:pos x="82" y="376"/>
                </a:cxn>
                <a:cxn ang="0">
                  <a:pos x="69" y="266"/>
                </a:cxn>
                <a:cxn ang="0">
                  <a:pos x="0" y="311"/>
                </a:cxn>
                <a:cxn ang="0">
                  <a:pos x="155" y="0"/>
                </a:cxn>
                <a:cxn ang="0">
                  <a:pos x="285" y="205"/>
                </a:cxn>
              </a:cxnLst>
              <a:rect l="0" t="0" r="r" b="b"/>
              <a:pathLst>
                <a:path w="285" h="376">
                  <a:moveTo>
                    <a:pt x="285" y="205"/>
                  </a:moveTo>
                  <a:lnTo>
                    <a:pt x="232" y="295"/>
                  </a:lnTo>
                  <a:lnTo>
                    <a:pt x="176" y="240"/>
                  </a:lnTo>
                  <a:lnTo>
                    <a:pt x="82" y="376"/>
                  </a:lnTo>
                  <a:lnTo>
                    <a:pt x="69" y="266"/>
                  </a:lnTo>
                  <a:lnTo>
                    <a:pt x="0" y="311"/>
                  </a:lnTo>
                  <a:lnTo>
                    <a:pt x="155" y="0"/>
                  </a:lnTo>
                  <a:lnTo>
                    <a:pt x="285" y="205"/>
                  </a:lnTo>
                  <a:close/>
                </a:path>
              </a:pathLst>
            </a:custGeom>
            <a:solidFill>
              <a:schemeClr val="bg2">
                <a:lumMod val="8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7" name="Freeform 11"/>
            <p:cNvSpPr>
              <a:spLocks/>
            </p:cNvSpPr>
            <p:nvPr/>
          </p:nvSpPr>
          <p:spPr bwMode="auto">
            <a:xfrm>
              <a:off x="3204196" y="1885950"/>
              <a:ext cx="963568" cy="602498"/>
            </a:xfrm>
            <a:custGeom>
              <a:avLst/>
              <a:gdLst/>
              <a:ahLst/>
              <a:cxnLst>
                <a:cxn ang="0">
                  <a:pos x="160" y="0"/>
                </a:cxn>
                <a:cxn ang="0">
                  <a:pos x="292" y="208"/>
                </a:cxn>
                <a:cxn ang="0">
                  <a:pos x="274" y="386"/>
                </a:cxn>
                <a:cxn ang="0">
                  <a:pos x="181" y="264"/>
                </a:cxn>
                <a:cxn ang="0">
                  <a:pos x="145" y="347"/>
                </a:cxn>
                <a:cxn ang="0">
                  <a:pos x="98" y="269"/>
                </a:cxn>
                <a:cxn ang="0">
                  <a:pos x="0" y="322"/>
                </a:cxn>
                <a:cxn ang="0">
                  <a:pos x="160" y="0"/>
                </a:cxn>
              </a:cxnLst>
              <a:rect l="0" t="0" r="r" b="b"/>
              <a:pathLst>
                <a:path w="292" h="386">
                  <a:moveTo>
                    <a:pt x="160" y="0"/>
                  </a:moveTo>
                  <a:lnTo>
                    <a:pt x="292" y="208"/>
                  </a:lnTo>
                  <a:lnTo>
                    <a:pt x="274" y="386"/>
                  </a:lnTo>
                  <a:lnTo>
                    <a:pt x="181" y="264"/>
                  </a:lnTo>
                  <a:lnTo>
                    <a:pt x="145" y="347"/>
                  </a:lnTo>
                  <a:lnTo>
                    <a:pt x="98" y="269"/>
                  </a:lnTo>
                  <a:lnTo>
                    <a:pt x="0" y="322"/>
                  </a:lnTo>
                  <a:lnTo>
                    <a:pt x="160" y="0"/>
                  </a:lnTo>
                  <a:close/>
                </a:path>
              </a:pathLst>
            </a:custGeom>
            <a:solidFill>
              <a:schemeClr val="bg2">
                <a:lumMod val="8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8" name="Freeform 12"/>
            <p:cNvSpPr>
              <a:spLocks/>
            </p:cNvSpPr>
            <p:nvPr/>
          </p:nvSpPr>
          <p:spPr bwMode="auto">
            <a:xfrm>
              <a:off x="3527585" y="1885950"/>
              <a:ext cx="640179" cy="602498"/>
            </a:xfrm>
            <a:custGeom>
              <a:avLst/>
              <a:gdLst/>
              <a:ahLst/>
              <a:cxnLst>
                <a:cxn ang="0">
                  <a:pos x="0" y="269"/>
                </a:cxn>
                <a:cxn ang="0">
                  <a:pos x="62" y="0"/>
                </a:cxn>
                <a:cxn ang="0">
                  <a:pos x="194" y="208"/>
                </a:cxn>
                <a:cxn ang="0">
                  <a:pos x="176" y="386"/>
                </a:cxn>
                <a:cxn ang="0">
                  <a:pos x="83" y="264"/>
                </a:cxn>
                <a:cxn ang="0">
                  <a:pos x="47" y="347"/>
                </a:cxn>
                <a:cxn ang="0">
                  <a:pos x="0" y="269"/>
                </a:cxn>
              </a:cxnLst>
              <a:rect l="0" t="0" r="r" b="b"/>
              <a:pathLst>
                <a:path w="194" h="386">
                  <a:moveTo>
                    <a:pt x="0" y="269"/>
                  </a:moveTo>
                  <a:lnTo>
                    <a:pt x="62" y="0"/>
                  </a:lnTo>
                  <a:lnTo>
                    <a:pt x="194" y="208"/>
                  </a:lnTo>
                  <a:lnTo>
                    <a:pt x="176" y="386"/>
                  </a:lnTo>
                  <a:lnTo>
                    <a:pt x="83" y="264"/>
                  </a:lnTo>
                  <a:lnTo>
                    <a:pt x="47" y="347"/>
                  </a:lnTo>
                  <a:lnTo>
                    <a:pt x="0" y="269"/>
                  </a:lnTo>
                  <a:close/>
                </a:path>
              </a:pathLst>
            </a:custGeom>
            <a:solidFill>
              <a:srgbClr val="E5E5E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9" name="Freeform 13"/>
            <p:cNvSpPr>
              <a:spLocks/>
            </p:cNvSpPr>
            <p:nvPr/>
          </p:nvSpPr>
          <p:spPr bwMode="auto">
            <a:xfrm>
              <a:off x="7299360" y="2195004"/>
              <a:ext cx="702878" cy="608742"/>
            </a:xfrm>
            <a:custGeom>
              <a:avLst/>
              <a:gdLst/>
              <a:ahLst/>
              <a:cxnLst>
                <a:cxn ang="0">
                  <a:pos x="96" y="0"/>
                </a:cxn>
                <a:cxn ang="0">
                  <a:pos x="12" y="434"/>
                </a:cxn>
                <a:cxn ang="0">
                  <a:pos x="121" y="277"/>
                </a:cxn>
                <a:cxn ang="0">
                  <a:pos x="185" y="341"/>
                </a:cxn>
                <a:cxn ang="0">
                  <a:pos x="246" y="237"/>
                </a:cxn>
                <a:cxn ang="0">
                  <a:pos x="96" y="0"/>
                </a:cxn>
              </a:cxnLst>
              <a:rect l="0" t="0" r="r" b="b"/>
              <a:pathLst>
                <a:path w="246" h="451">
                  <a:moveTo>
                    <a:pt x="96" y="0"/>
                  </a:moveTo>
                  <a:cubicBezTo>
                    <a:pt x="96" y="0"/>
                    <a:pt x="0" y="451"/>
                    <a:pt x="12" y="434"/>
                  </a:cubicBezTo>
                  <a:cubicBezTo>
                    <a:pt x="24" y="416"/>
                    <a:pt x="121" y="277"/>
                    <a:pt x="121" y="277"/>
                  </a:cubicBezTo>
                  <a:cubicBezTo>
                    <a:pt x="185" y="341"/>
                    <a:pt x="185" y="341"/>
                    <a:pt x="185" y="341"/>
                  </a:cubicBezTo>
                  <a:cubicBezTo>
                    <a:pt x="246" y="237"/>
                    <a:pt x="246" y="237"/>
                    <a:pt x="246" y="237"/>
                  </a:cubicBezTo>
                  <a:lnTo>
                    <a:pt x="96" y="0"/>
                  </a:lnTo>
                  <a:close/>
                </a:path>
              </a:pathLst>
            </a:custGeom>
            <a:solidFill>
              <a:srgbClr val="E5E5E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21"/>
          <p:cNvGrpSpPr/>
          <p:nvPr/>
        </p:nvGrpSpPr>
        <p:grpSpPr>
          <a:xfrm>
            <a:off x="353" y="5414187"/>
            <a:ext cx="12858044" cy="1818463"/>
            <a:chOff x="0" y="3378148"/>
            <a:chExt cx="9144000" cy="1765352"/>
          </a:xfrm>
        </p:grpSpPr>
        <p:sp>
          <p:nvSpPr>
            <p:cNvPr id="4104" name="Freeform 8"/>
            <p:cNvSpPr>
              <a:spLocks/>
            </p:cNvSpPr>
            <p:nvPr/>
          </p:nvSpPr>
          <p:spPr bwMode="auto">
            <a:xfrm>
              <a:off x="0" y="3378148"/>
              <a:ext cx="9144000" cy="1765352"/>
            </a:xfrm>
            <a:custGeom>
              <a:avLst/>
              <a:gdLst/>
              <a:ahLst/>
              <a:cxnLst>
                <a:cxn ang="0">
                  <a:pos x="2319" y="230"/>
                </a:cxn>
                <a:cxn ang="0">
                  <a:pos x="1686" y="584"/>
                </a:cxn>
                <a:cxn ang="0">
                  <a:pos x="1538" y="0"/>
                </a:cxn>
                <a:cxn ang="0">
                  <a:pos x="1066" y="739"/>
                </a:cxn>
                <a:cxn ang="0">
                  <a:pos x="949" y="386"/>
                </a:cxn>
                <a:cxn ang="0">
                  <a:pos x="453" y="680"/>
                </a:cxn>
                <a:cxn ang="0">
                  <a:pos x="404" y="433"/>
                </a:cxn>
                <a:cxn ang="0">
                  <a:pos x="0" y="581"/>
                </a:cxn>
                <a:cxn ang="0">
                  <a:pos x="0" y="1131"/>
                </a:cxn>
                <a:cxn ang="0">
                  <a:pos x="2771" y="1131"/>
                </a:cxn>
                <a:cxn ang="0">
                  <a:pos x="2771" y="767"/>
                </a:cxn>
                <a:cxn ang="0">
                  <a:pos x="2319" y="230"/>
                </a:cxn>
              </a:cxnLst>
              <a:rect l="0" t="0" r="r" b="b"/>
              <a:pathLst>
                <a:path w="2771" h="1131">
                  <a:moveTo>
                    <a:pt x="2319" y="230"/>
                  </a:moveTo>
                  <a:lnTo>
                    <a:pt x="1686" y="584"/>
                  </a:lnTo>
                  <a:lnTo>
                    <a:pt x="1538" y="0"/>
                  </a:lnTo>
                  <a:lnTo>
                    <a:pt x="1066" y="739"/>
                  </a:lnTo>
                  <a:lnTo>
                    <a:pt x="949" y="386"/>
                  </a:lnTo>
                  <a:lnTo>
                    <a:pt x="453" y="680"/>
                  </a:lnTo>
                  <a:lnTo>
                    <a:pt x="404" y="433"/>
                  </a:lnTo>
                  <a:lnTo>
                    <a:pt x="0" y="581"/>
                  </a:lnTo>
                  <a:lnTo>
                    <a:pt x="0" y="1131"/>
                  </a:lnTo>
                  <a:lnTo>
                    <a:pt x="2771" y="1131"/>
                  </a:lnTo>
                  <a:lnTo>
                    <a:pt x="2771" y="767"/>
                  </a:lnTo>
                  <a:lnTo>
                    <a:pt x="2319" y="23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5" name="Freeform 9"/>
            <p:cNvSpPr>
              <a:spLocks/>
            </p:cNvSpPr>
            <p:nvPr/>
          </p:nvSpPr>
          <p:spPr bwMode="auto">
            <a:xfrm>
              <a:off x="0" y="3378148"/>
              <a:ext cx="9144000" cy="1765352"/>
            </a:xfrm>
            <a:custGeom>
              <a:avLst/>
              <a:gdLst/>
              <a:ahLst/>
              <a:cxnLst>
                <a:cxn ang="0">
                  <a:pos x="2771" y="605"/>
                </a:cxn>
                <a:cxn ang="0">
                  <a:pos x="2319" y="230"/>
                </a:cxn>
                <a:cxn ang="0">
                  <a:pos x="2171" y="617"/>
                </a:cxn>
                <a:cxn ang="0">
                  <a:pos x="1538" y="0"/>
                </a:cxn>
                <a:cxn ang="0">
                  <a:pos x="1390" y="690"/>
                </a:cxn>
                <a:cxn ang="0">
                  <a:pos x="949" y="386"/>
                </a:cxn>
                <a:cxn ang="0">
                  <a:pos x="761" y="770"/>
                </a:cxn>
                <a:cxn ang="0">
                  <a:pos x="404" y="433"/>
                </a:cxn>
                <a:cxn ang="0">
                  <a:pos x="0" y="785"/>
                </a:cxn>
                <a:cxn ang="0">
                  <a:pos x="0" y="1131"/>
                </a:cxn>
                <a:cxn ang="0">
                  <a:pos x="2771" y="1131"/>
                </a:cxn>
                <a:cxn ang="0">
                  <a:pos x="2771" y="605"/>
                </a:cxn>
              </a:cxnLst>
              <a:rect l="0" t="0" r="r" b="b"/>
              <a:pathLst>
                <a:path w="2771" h="1131">
                  <a:moveTo>
                    <a:pt x="2771" y="605"/>
                  </a:moveTo>
                  <a:lnTo>
                    <a:pt x="2319" y="230"/>
                  </a:lnTo>
                  <a:lnTo>
                    <a:pt x="2171" y="617"/>
                  </a:lnTo>
                  <a:lnTo>
                    <a:pt x="1538" y="0"/>
                  </a:lnTo>
                  <a:lnTo>
                    <a:pt x="1390" y="690"/>
                  </a:lnTo>
                  <a:lnTo>
                    <a:pt x="949" y="386"/>
                  </a:lnTo>
                  <a:lnTo>
                    <a:pt x="761" y="770"/>
                  </a:lnTo>
                  <a:lnTo>
                    <a:pt x="404" y="433"/>
                  </a:lnTo>
                  <a:lnTo>
                    <a:pt x="0" y="785"/>
                  </a:lnTo>
                  <a:lnTo>
                    <a:pt x="0" y="1131"/>
                  </a:lnTo>
                  <a:lnTo>
                    <a:pt x="2771" y="1131"/>
                  </a:lnTo>
                  <a:lnTo>
                    <a:pt x="2771" y="605"/>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10" name="Freeform 14"/>
            <p:cNvSpPr>
              <a:spLocks/>
            </p:cNvSpPr>
            <p:nvPr/>
          </p:nvSpPr>
          <p:spPr bwMode="auto">
            <a:xfrm>
              <a:off x="4534051" y="3378148"/>
              <a:ext cx="1085665" cy="536942"/>
            </a:xfrm>
            <a:custGeom>
              <a:avLst/>
              <a:gdLst/>
              <a:ahLst/>
              <a:cxnLst>
                <a:cxn ang="0">
                  <a:pos x="329" y="160"/>
                </a:cxn>
                <a:cxn ang="0">
                  <a:pos x="164" y="0"/>
                </a:cxn>
                <a:cxn ang="0">
                  <a:pos x="0" y="256"/>
                </a:cxn>
                <a:cxn ang="0">
                  <a:pos x="76" y="184"/>
                </a:cxn>
                <a:cxn ang="0">
                  <a:pos x="90" y="344"/>
                </a:cxn>
                <a:cxn ang="0">
                  <a:pos x="168" y="195"/>
                </a:cxn>
                <a:cxn ang="0">
                  <a:pos x="256" y="253"/>
                </a:cxn>
                <a:cxn ang="0">
                  <a:pos x="329" y="160"/>
                </a:cxn>
              </a:cxnLst>
              <a:rect l="0" t="0" r="r" b="b"/>
              <a:pathLst>
                <a:path w="329" h="344">
                  <a:moveTo>
                    <a:pt x="329" y="160"/>
                  </a:moveTo>
                  <a:lnTo>
                    <a:pt x="164" y="0"/>
                  </a:lnTo>
                  <a:lnTo>
                    <a:pt x="0" y="256"/>
                  </a:lnTo>
                  <a:lnTo>
                    <a:pt x="76" y="184"/>
                  </a:lnTo>
                  <a:lnTo>
                    <a:pt x="90" y="344"/>
                  </a:lnTo>
                  <a:lnTo>
                    <a:pt x="168" y="195"/>
                  </a:lnTo>
                  <a:lnTo>
                    <a:pt x="256" y="253"/>
                  </a:lnTo>
                  <a:lnTo>
                    <a:pt x="329" y="160"/>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11" name="Freeform 15"/>
            <p:cNvSpPr>
              <a:spLocks/>
            </p:cNvSpPr>
            <p:nvPr/>
          </p:nvSpPr>
          <p:spPr bwMode="auto">
            <a:xfrm>
              <a:off x="4831041" y="3378148"/>
              <a:ext cx="788675" cy="536942"/>
            </a:xfrm>
            <a:custGeom>
              <a:avLst/>
              <a:gdLst/>
              <a:ahLst/>
              <a:cxnLst>
                <a:cxn ang="0">
                  <a:pos x="74" y="0"/>
                </a:cxn>
                <a:cxn ang="0">
                  <a:pos x="0" y="344"/>
                </a:cxn>
                <a:cxn ang="0">
                  <a:pos x="78" y="195"/>
                </a:cxn>
                <a:cxn ang="0">
                  <a:pos x="166" y="253"/>
                </a:cxn>
                <a:cxn ang="0">
                  <a:pos x="239" y="160"/>
                </a:cxn>
                <a:cxn ang="0">
                  <a:pos x="74" y="0"/>
                </a:cxn>
              </a:cxnLst>
              <a:rect l="0" t="0" r="r" b="b"/>
              <a:pathLst>
                <a:path w="239" h="344">
                  <a:moveTo>
                    <a:pt x="74" y="0"/>
                  </a:moveTo>
                  <a:lnTo>
                    <a:pt x="0" y="344"/>
                  </a:lnTo>
                  <a:lnTo>
                    <a:pt x="78" y="195"/>
                  </a:lnTo>
                  <a:lnTo>
                    <a:pt x="166" y="253"/>
                  </a:lnTo>
                  <a:lnTo>
                    <a:pt x="239" y="160"/>
                  </a:lnTo>
                  <a:lnTo>
                    <a:pt x="74" y="0"/>
                  </a:lnTo>
                  <a:close/>
                </a:path>
              </a:pathLst>
            </a:custGeom>
            <a:solidFill>
              <a:srgbClr val="E5E5E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Text Placeholder 3"/>
          <p:cNvSpPr txBox="1">
            <a:spLocks/>
          </p:cNvSpPr>
          <p:nvPr/>
        </p:nvSpPr>
        <p:spPr>
          <a:xfrm>
            <a:off x="5950815" y="3086158"/>
            <a:ext cx="1534290" cy="57733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3"/>
          <p:cNvSpPr txBox="1">
            <a:spLocks/>
          </p:cNvSpPr>
          <p:nvPr/>
        </p:nvSpPr>
        <p:spPr>
          <a:xfrm>
            <a:off x="8860853" y="3647508"/>
            <a:ext cx="1534290" cy="57733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3"/>
          <p:cNvSpPr txBox="1">
            <a:spLocks/>
          </p:cNvSpPr>
          <p:nvPr/>
        </p:nvSpPr>
        <p:spPr>
          <a:xfrm>
            <a:off x="1797975" y="4183260"/>
            <a:ext cx="1534290" cy="57733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ooter Text"/>
          <p:cNvSpPr txBox="1"/>
          <p:nvPr/>
        </p:nvSpPr>
        <p:spPr>
          <a:xfrm>
            <a:off x="973504" y="1832583"/>
            <a:ext cx="10911745" cy="28277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29"/>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131329700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slide(fromLeft)">
                                      <p:cBhvr>
                                        <p:cTn id="26" dur="500"/>
                                        <p:tgtEl>
                                          <p:spTgt spid="43"/>
                                        </p:tgtEl>
                                      </p:cBhvr>
                                    </p:animEffect>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slide(fromLeft)">
                                      <p:cBhvr>
                                        <p:cTn id="35" dur="500"/>
                                        <p:tgtEl>
                                          <p:spTgt spid="29"/>
                                        </p:tgtEl>
                                      </p:cBhvr>
                                    </p:animEffect>
                                  </p:childTnLst>
                                </p:cTn>
                              </p:par>
                            </p:childTnLst>
                          </p:cTn>
                        </p:par>
                        <p:par>
                          <p:cTn id="36" fill="hold">
                            <p:stCondLst>
                              <p:cond delay="3500"/>
                            </p:stCondLst>
                            <p:childTnLst>
                              <p:par>
                                <p:cTn id="37" presetID="2" presetClass="entr" presetSubtype="4" accel="50000" decel="5000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12" presetClass="entr" presetSubtype="8"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slide(fromLeft)">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3"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66"/>
          <p:cNvSpPr txBox="1">
            <a:spLocks noChangeArrowheads="1"/>
          </p:cNvSpPr>
          <p:nvPr/>
        </p:nvSpPr>
        <p:spPr bwMode="auto">
          <a:xfrm>
            <a:off x="812800" y="1710574"/>
            <a:ext cx="11233149" cy="830997"/>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文本框 13"/>
          <p:cNvSpPr txBox="1">
            <a:spLocks noChangeArrowheads="1"/>
          </p:cNvSpPr>
          <p:nvPr/>
        </p:nvSpPr>
        <p:spPr bwMode="auto">
          <a:xfrm>
            <a:off x="812800" y="1398191"/>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 name="矩形 3"/>
          <p:cNvSpPr/>
          <p:nvPr/>
        </p:nvSpPr>
        <p:spPr>
          <a:xfrm>
            <a:off x="812800" y="2733896"/>
            <a:ext cx="11233149" cy="388828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4"/>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284077127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750"/>
                                        <p:tgtEl>
                                          <p:spTgt spid="34"/>
                                        </p:tgtEl>
                                      </p:cBhvr>
                                    </p:animEffect>
                                    <p:anim calcmode="lin" valueType="num">
                                      <p:cBhvr>
                                        <p:cTn id="13" dur="750" fill="hold"/>
                                        <p:tgtEl>
                                          <p:spTgt spid="34"/>
                                        </p:tgtEl>
                                        <p:attrNameLst>
                                          <p:attrName>ppt_x</p:attrName>
                                        </p:attrNameLst>
                                      </p:cBhvr>
                                      <p:tavLst>
                                        <p:tav tm="0">
                                          <p:val>
                                            <p:strVal val="#ppt_x"/>
                                          </p:val>
                                        </p:tav>
                                        <p:tav tm="100000">
                                          <p:val>
                                            <p:strVal val="#ppt_x"/>
                                          </p:val>
                                        </p:tav>
                                      </p:tavLst>
                                    </p:anim>
                                    <p:anim calcmode="lin" valueType="num">
                                      <p:cBhvr>
                                        <p:cTn id="14" dur="750" fill="hold"/>
                                        <p:tgtEl>
                                          <p:spTgt spid="34"/>
                                        </p:tgtEl>
                                        <p:attrNameLst>
                                          <p:attrName>ppt_y</p:attrName>
                                        </p:attrNameLst>
                                      </p:cBhvr>
                                      <p:tavLst>
                                        <p:tav tm="0">
                                          <p:val>
                                            <p:strVal val="#ppt_y+.1"/>
                                          </p:val>
                                        </p:tav>
                                        <p:tav tm="100000">
                                          <p:val>
                                            <p:strVal val="#ppt_y"/>
                                          </p:val>
                                        </p:tav>
                                      </p:tavLst>
                                    </p:anim>
                                  </p:childTnLst>
                                </p:cTn>
                              </p:par>
                            </p:childTnLst>
                          </p:cTn>
                        </p:par>
                        <p:par>
                          <p:cTn id="15" fill="hold">
                            <p:stCondLst>
                              <p:cond delay="1450"/>
                            </p:stCondLst>
                            <p:childTnLst>
                              <p:par>
                                <p:cTn id="16" presetID="50" presetClass="entr" presetSubtype="0" decel="10000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700" fill="hold"/>
                                        <p:tgtEl>
                                          <p:spTgt spid="4"/>
                                        </p:tgtEl>
                                        <p:attrNameLst>
                                          <p:attrName>ppt_w</p:attrName>
                                        </p:attrNameLst>
                                      </p:cBhvr>
                                      <p:tavLst>
                                        <p:tav tm="0">
                                          <p:val>
                                            <p:strVal val="#ppt_w+.3"/>
                                          </p:val>
                                        </p:tav>
                                        <p:tav tm="100000">
                                          <p:val>
                                            <p:strVal val="#ppt_w"/>
                                          </p:val>
                                        </p:tav>
                                      </p:tavLst>
                                    </p:anim>
                                    <p:anim calcmode="lin" valueType="num">
                                      <p:cBhvr>
                                        <p:cTn id="19" dur="1700" fill="hold"/>
                                        <p:tgtEl>
                                          <p:spTgt spid="4"/>
                                        </p:tgtEl>
                                        <p:attrNameLst>
                                          <p:attrName>ppt_h</p:attrName>
                                        </p:attrNameLst>
                                      </p:cBhvr>
                                      <p:tavLst>
                                        <p:tav tm="0">
                                          <p:val>
                                            <p:strVal val="#ppt_h"/>
                                          </p:val>
                                        </p:tav>
                                        <p:tav tm="100000">
                                          <p:val>
                                            <p:strVal val="#ppt_h"/>
                                          </p:val>
                                        </p:tav>
                                      </p:tavLst>
                                    </p:anim>
                                    <p:animEffect transition="in" filter="fade">
                                      <p:cBhvr>
                                        <p:cTn id="20" dur="1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66"/>
          <p:cNvSpPr txBox="1">
            <a:spLocks noChangeArrowheads="1"/>
          </p:cNvSpPr>
          <p:nvPr/>
        </p:nvSpPr>
        <p:spPr bwMode="auto">
          <a:xfrm>
            <a:off x="812800" y="2133317"/>
            <a:ext cx="5040511" cy="394723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文本框 13"/>
          <p:cNvSpPr txBox="1">
            <a:spLocks noChangeArrowheads="1"/>
          </p:cNvSpPr>
          <p:nvPr/>
        </p:nvSpPr>
        <p:spPr bwMode="auto">
          <a:xfrm>
            <a:off x="812800" y="1456085"/>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 name="矩形 3"/>
          <p:cNvSpPr/>
          <p:nvPr/>
        </p:nvSpPr>
        <p:spPr>
          <a:xfrm>
            <a:off x="6429375" y="1456085"/>
            <a:ext cx="5616574" cy="503996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4"/>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3047922463"/>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750"/>
                                        <p:tgtEl>
                                          <p:spTgt spid="34"/>
                                        </p:tgtEl>
                                      </p:cBhvr>
                                    </p:animEffect>
                                    <p:anim calcmode="lin" valueType="num">
                                      <p:cBhvr>
                                        <p:cTn id="13" dur="750" fill="hold"/>
                                        <p:tgtEl>
                                          <p:spTgt spid="34"/>
                                        </p:tgtEl>
                                        <p:attrNameLst>
                                          <p:attrName>ppt_x</p:attrName>
                                        </p:attrNameLst>
                                      </p:cBhvr>
                                      <p:tavLst>
                                        <p:tav tm="0">
                                          <p:val>
                                            <p:strVal val="#ppt_x"/>
                                          </p:val>
                                        </p:tav>
                                        <p:tav tm="100000">
                                          <p:val>
                                            <p:strVal val="#ppt_x"/>
                                          </p:val>
                                        </p:tav>
                                      </p:tavLst>
                                    </p:anim>
                                    <p:anim calcmode="lin" valueType="num">
                                      <p:cBhvr>
                                        <p:cTn id="14" dur="750" fill="hold"/>
                                        <p:tgtEl>
                                          <p:spTgt spid="34"/>
                                        </p:tgtEl>
                                        <p:attrNameLst>
                                          <p:attrName>ppt_y</p:attrName>
                                        </p:attrNameLst>
                                      </p:cBhvr>
                                      <p:tavLst>
                                        <p:tav tm="0">
                                          <p:val>
                                            <p:strVal val="#ppt_y+.1"/>
                                          </p:val>
                                        </p:tav>
                                        <p:tav tm="100000">
                                          <p:val>
                                            <p:strVal val="#ppt_y"/>
                                          </p:val>
                                        </p:tav>
                                      </p:tavLst>
                                    </p:anim>
                                  </p:childTnLst>
                                </p:cTn>
                              </p:par>
                            </p:childTnLst>
                          </p:cTn>
                        </p:par>
                        <p:par>
                          <p:cTn id="15" fill="hold">
                            <p:stCondLst>
                              <p:cond delay="1450"/>
                            </p:stCondLst>
                            <p:childTnLst>
                              <p:par>
                                <p:cTn id="16" presetID="50" presetClass="entr" presetSubtype="0" decel="10000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700" fill="hold"/>
                                        <p:tgtEl>
                                          <p:spTgt spid="4"/>
                                        </p:tgtEl>
                                        <p:attrNameLst>
                                          <p:attrName>ppt_w</p:attrName>
                                        </p:attrNameLst>
                                      </p:cBhvr>
                                      <p:tavLst>
                                        <p:tav tm="0">
                                          <p:val>
                                            <p:strVal val="#ppt_w+.3"/>
                                          </p:val>
                                        </p:tav>
                                        <p:tav tm="100000">
                                          <p:val>
                                            <p:strVal val="#ppt_w"/>
                                          </p:val>
                                        </p:tav>
                                      </p:tavLst>
                                    </p:anim>
                                    <p:anim calcmode="lin" valueType="num">
                                      <p:cBhvr>
                                        <p:cTn id="19" dur="1700" fill="hold"/>
                                        <p:tgtEl>
                                          <p:spTgt spid="4"/>
                                        </p:tgtEl>
                                        <p:attrNameLst>
                                          <p:attrName>ppt_h</p:attrName>
                                        </p:attrNameLst>
                                      </p:cBhvr>
                                      <p:tavLst>
                                        <p:tav tm="0">
                                          <p:val>
                                            <p:strVal val="#ppt_h"/>
                                          </p:val>
                                        </p:tav>
                                        <p:tav tm="100000">
                                          <p:val>
                                            <p:strVal val="#ppt_h"/>
                                          </p:val>
                                        </p:tav>
                                      </p:tavLst>
                                    </p:anim>
                                    <p:animEffect transition="in" filter="fade">
                                      <p:cBhvr>
                                        <p:cTn id="20" dur="1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文本框 28"/>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13869088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6"/>
          <p:cNvSpPr>
            <a:spLocks/>
          </p:cNvSpPr>
          <p:nvPr/>
        </p:nvSpPr>
        <p:spPr bwMode="auto">
          <a:xfrm>
            <a:off x="-1" y="4091804"/>
            <a:ext cx="8517607" cy="3140846"/>
          </a:xfrm>
          <a:custGeom>
            <a:avLst/>
            <a:gdLst>
              <a:gd name="T0" fmla="*/ 0 w 2348"/>
              <a:gd name="T1" fmla="*/ 0 h 1407"/>
              <a:gd name="T2" fmla="*/ 2348 w 2348"/>
              <a:gd name="T3" fmla="*/ 1407 h 1407"/>
              <a:gd name="T4" fmla="*/ 0 w 2348"/>
              <a:gd name="T5" fmla="*/ 1407 h 1407"/>
              <a:gd name="T6" fmla="*/ 0 w 2348"/>
              <a:gd name="T7" fmla="*/ 0 h 1407"/>
            </a:gdLst>
            <a:ahLst/>
            <a:cxnLst>
              <a:cxn ang="0">
                <a:pos x="T0" y="T1"/>
              </a:cxn>
              <a:cxn ang="0">
                <a:pos x="T2" y="T3"/>
              </a:cxn>
              <a:cxn ang="0">
                <a:pos x="T4" y="T5"/>
              </a:cxn>
              <a:cxn ang="0">
                <a:pos x="T6" y="T7"/>
              </a:cxn>
            </a:cxnLst>
            <a:rect l="0" t="0" r="r" b="b"/>
            <a:pathLst>
              <a:path w="2348" h="1407">
                <a:moveTo>
                  <a:pt x="0" y="0"/>
                </a:moveTo>
                <a:lnTo>
                  <a:pt x="2348" y="1407"/>
                </a:lnTo>
                <a:lnTo>
                  <a:pt x="0" y="1407"/>
                </a:lnTo>
                <a:lnTo>
                  <a:pt x="0"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
          <p:cNvSpPr>
            <a:spLocks/>
          </p:cNvSpPr>
          <p:nvPr/>
        </p:nvSpPr>
        <p:spPr bwMode="auto">
          <a:xfrm>
            <a:off x="0" y="4640949"/>
            <a:ext cx="12858750" cy="2591700"/>
          </a:xfrm>
          <a:custGeom>
            <a:avLst/>
            <a:gdLst>
              <a:gd name="T0" fmla="*/ 4403 w 4403"/>
              <a:gd name="T1" fmla="*/ 0 h 1161"/>
              <a:gd name="T2" fmla="*/ 4403 w 4403"/>
              <a:gd name="T3" fmla="*/ 1161 h 1161"/>
              <a:gd name="T4" fmla="*/ 0 w 4403"/>
              <a:gd name="T5" fmla="*/ 1161 h 1161"/>
              <a:gd name="T6" fmla="*/ 4403 w 4403"/>
              <a:gd name="T7" fmla="*/ 0 h 1161"/>
            </a:gdLst>
            <a:ahLst/>
            <a:cxnLst>
              <a:cxn ang="0">
                <a:pos x="T0" y="T1"/>
              </a:cxn>
              <a:cxn ang="0">
                <a:pos x="T2" y="T3"/>
              </a:cxn>
              <a:cxn ang="0">
                <a:pos x="T4" y="T5"/>
              </a:cxn>
              <a:cxn ang="0">
                <a:pos x="T6" y="T7"/>
              </a:cxn>
            </a:cxnLst>
            <a:rect l="0" t="0" r="r" b="b"/>
            <a:pathLst>
              <a:path w="4403" h="1161">
                <a:moveTo>
                  <a:pt x="4403" y="0"/>
                </a:moveTo>
                <a:lnTo>
                  <a:pt x="4403" y="1161"/>
                </a:lnTo>
                <a:lnTo>
                  <a:pt x="0" y="1161"/>
                </a:lnTo>
                <a:lnTo>
                  <a:pt x="4403"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80703" y="1752308"/>
            <a:ext cx="3456384" cy="2661259"/>
          </a:xfrm>
          <a:prstGeom prst="rect">
            <a:avLst/>
          </a:prstGeom>
        </p:spPr>
      </p:pic>
      <p:sp>
        <p:nvSpPr>
          <p:cNvPr id="15" name="Text Box 3"/>
          <p:cNvSpPr>
            <a:spLocks noChangeArrowheads="1"/>
          </p:cNvSpPr>
          <p:nvPr/>
        </p:nvSpPr>
        <p:spPr bwMode="auto">
          <a:xfrm>
            <a:off x="4190732" y="2382053"/>
            <a:ext cx="5262979"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PowerPoint</a:t>
            </a:r>
            <a:endParaRPr lang="en-US"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6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标</a:t>
            </a:r>
            <a:r>
              <a:rPr lang="zh-CN" altLang="en-US" sz="6600" b="1"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题文字内容</a:t>
            </a:r>
            <a:endParaRPr lang="zh-CN" altLang="en-US" sz="66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Box 3"/>
          <p:cNvSpPr>
            <a:spLocks noChangeArrowheads="1"/>
          </p:cNvSpPr>
          <p:nvPr/>
        </p:nvSpPr>
        <p:spPr bwMode="auto">
          <a:xfrm>
            <a:off x="9364943" y="1528093"/>
            <a:ext cx="2271776"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19900" b="1" dirty="0" smtClean="0">
                <a:solidFill>
                  <a:schemeClr val="accent3">
                    <a:lumMod val="25000"/>
                  </a:schemeClr>
                </a:solidFill>
                <a:latin typeface="Agency FB" panose="020B0503020202020204" pitchFamily="34" charset="0"/>
                <a:ea typeface="微软雅黑" panose="020B0503020204020204" pitchFamily="34" charset="-122"/>
                <a:sym typeface="Arial" panose="020B0604020202020204" pitchFamily="34" charset="0"/>
              </a:rPr>
              <a:t>04</a:t>
            </a:r>
            <a:endParaRPr lang="zh-CN" altLang="en-US" sz="19900" b="1" dirty="0">
              <a:solidFill>
                <a:schemeClr val="accent3">
                  <a:lumMod val="25000"/>
                </a:schemeClr>
              </a:solidFill>
              <a:latin typeface="Agency FB" panose="020B0503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49695442"/>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1+#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15"/>
                                        </p:tgtEl>
                                        <p:attrNameLst>
                                          <p:attrName>style.visibility</p:attrName>
                                        </p:attrNameLst>
                                      </p:cBhvr>
                                      <p:to>
                                        <p:strVal val="visible"/>
                                      </p:to>
                                    </p:set>
                                    <p:anim by="(-#ppt_w*2)" calcmode="lin" valueType="num">
                                      <p:cBhvr rctx="PPT">
                                        <p:cTn id="29" dur="500" autoRev="1" fill="hold">
                                          <p:stCondLst>
                                            <p:cond delay="0"/>
                                          </p:stCondLst>
                                        </p:cTn>
                                        <p:tgtEl>
                                          <p:spTgt spid="15"/>
                                        </p:tgtEl>
                                        <p:attrNameLst>
                                          <p:attrName>ppt_w</p:attrName>
                                        </p:attrNameLst>
                                      </p:cBhvr>
                                    </p:anim>
                                    <p:anim by="(#ppt_w*0.50)" calcmode="lin" valueType="num">
                                      <p:cBhvr>
                                        <p:cTn id="30" dur="500" decel="50000" autoRev="1" fill="hold">
                                          <p:stCondLst>
                                            <p:cond delay="0"/>
                                          </p:stCondLst>
                                        </p:cTn>
                                        <p:tgtEl>
                                          <p:spTgt spid="15"/>
                                        </p:tgtEl>
                                        <p:attrNameLst>
                                          <p:attrName>ppt_x</p:attrName>
                                        </p:attrNameLst>
                                      </p:cBhvr>
                                    </p:anim>
                                    <p:anim from="(-#ppt_h/2)" to="(#ppt_y)" calcmode="lin" valueType="num">
                                      <p:cBhvr>
                                        <p:cTn id="31" dur="1000" fill="hold">
                                          <p:stCondLst>
                                            <p:cond delay="0"/>
                                          </p:stCondLst>
                                        </p:cTn>
                                        <p:tgtEl>
                                          <p:spTgt spid="15"/>
                                        </p:tgtEl>
                                        <p:attrNameLst>
                                          <p:attrName>ppt_y</p:attrName>
                                        </p:attrNameLst>
                                      </p:cBhvr>
                                    </p:anim>
                                    <p:animRot by="21600000">
                                      <p:cBhvr>
                                        <p:cTn id="32"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5"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143034138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MH_Others_1"/>
          <p:cNvSpPr txBox="1"/>
          <p:nvPr>
            <p:custDataLst>
              <p:tags r:id="rId1"/>
            </p:custDataLst>
          </p:nvPr>
        </p:nvSpPr>
        <p:spPr>
          <a:xfrm>
            <a:off x="3493514" y="1489047"/>
            <a:ext cx="1769715" cy="3794592"/>
          </a:xfrm>
          <a:prstGeom prst="rect">
            <a:avLst/>
          </a:prstGeom>
          <a:noFill/>
        </p:spPr>
        <p:txBody>
          <a:bodyPr vert="eaVert" wrap="square" lIns="0" tIns="0" rIns="0" bIns="0" rtlCol="0" anchor="ctr" anchorCtr="0">
            <a:spAutoFit/>
          </a:bodyPr>
          <a:lstStyle/>
          <a:p>
            <a:pPr algn="ctr"/>
            <a:r>
              <a:rPr lang="zh-CN" altLang="en-US" sz="11500" b="1"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115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2"/>
          <p:cNvSpPr txBox="1"/>
          <p:nvPr>
            <p:custDataLst>
              <p:tags r:id="rId2"/>
            </p:custDataLst>
          </p:nvPr>
        </p:nvSpPr>
        <p:spPr>
          <a:xfrm rot="5400000">
            <a:off x="1645732" y="3047789"/>
            <a:ext cx="3299296" cy="677108"/>
          </a:xfrm>
          <a:prstGeom prst="rect">
            <a:avLst/>
          </a:prstGeom>
          <a:noFill/>
        </p:spPr>
        <p:txBody>
          <a:bodyPr wrap="square" lIns="0" tIns="0" rIns="0" bIns="0">
            <a:spAutoFit/>
          </a:bodyPr>
          <a:lstStyle/>
          <a:p>
            <a:pPr algn="ctr">
              <a:defRPr/>
            </a:pPr>
            <a:r>
              <a:rPr lang="en-US" altLang="zh-CN" sz="44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Number_1"/>
          <p:cNvSpPr/>
          <p:nvPr>
            <p:custDataLst>
              <p:tags r:id="rId3"/>
            </p:custDataLst>
          </p:nvPr>
        </p:nvSpPr>
        <p:spPr>
          <a:xfrm>
            <a:off x="5710332" y="2023589"/>
            <a:ext cx="379667" cy="379667"/>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4"/>
            </p:custDataLst>
          </p:nvPr>
        </p:nvSpPr>
        <p:spPr>
          <a:xfrm>
            <a:off x="6241157" y="1961143"/>
            <a:ext cx="3331046" cy="4563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chemeClr val="bg1">
              <a:lumMod val="50000"/>
            </a:schemeClr>
          </a:solid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30000"/>
              </a:lnSpc>
            </a:pPr>
            <a:r>
              <a:rPr lang="zh-CN" altLang="en-US" sz="253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22" name="MH_Number_2"/>
          <p:cNvSpPr/>
          <p:nvPr>
            <p:custDataLst>
              <p:tags r:id="rId5"/>
            </p:custDataLst>
          </p:nvPr>
        </p:nvSpPr>
        <p:spPr>
          <a:xfrm>
            <a:off x="5710332" y="2893105"/>
            <a:ext cx="379667" cy="379667"/>
          </a:xfrm>
          <a:prstGeom prst="ellips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6"/>
            </p:custDataLst>
          </p:nvPr>
        </p:nvSpPr>
        <p:spPr>
          <a:xfrm>
            <a:off x="6241157" y="2830660"/>
            <a:ext cx="3525386" cy="4563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chemeClr val="bg1">
              <a:lumMod val="50000"/>
            </a:schemeClr>
          </a:solid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nSpc>
                <a:spcPct val="130000"/>
              </a:lnSpc>
            </a:pPr>
            <a:r>
              <a:rPr lang="zh-CN" altLang="en-US" sz="253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24" name="MH_Number_3"/>
          <p:cNvSpPr/>
          <p:nvPr>
            <p:custDataLst>
              <p:tags r:id="rId7"/>
            </p:custDataLst>
          </p:nvPr>
        </p:nvSpPr>
        <p:spPr>
          <a:xfrm>
            <a:off x="5710332" y="3762621"/>
            <a:ext cx="379667" cy="379667"/>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8"/>
            </p:custDataLst>
          </p:nvPr>
        </p:nvSpPr>
        <p:spPr>
          <a:xfrm>
            <a:off x="6241157" y="3700176"/>
            <a:ext cx="3525386" cy="4563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chemeClr val="bg1">
              <a:lumMod val="50000"/>
            </a:schemeClr>
          </a:solid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nSpc>
                <a:spcPct val="130000"/>
              </a:lnSpc>
            </a:pPr>
            <a:r>
              <a:rPr lang="zh-CN" altLang="en-US" sz="2531">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zh-CN" altLang="en-US" sz="253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9"/>
            </p:custDataLst>
          </p:nvPr>
        </p:nvSpPr>
        <p:spPr>
          <a:xfrm>
            <a:off x="5710332" y="4632137"/>
            <a:ext cx="379667" cy="379667"/>
          </a:xfrm>
          <a:prstGeom prst="ellips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10"/>
            </p:custDataLst>
          </p:nvPr>
        </p:nvSpPr>
        <p:spPr>
          <a:xfrm>
            <a:off x="6241157" y="4569691"/>
            <a:ext cx="3525386" cy="4563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chemeClr val="bg1">
              <a:lumMod val="50000"/>
            </a:schemeClr>
          </a:solid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nSpc>
                <a:spcPct val="130000"/>
              </a:lnSpc>
            </a:pPr>
            <a:r>
              <a:rPr lang="zh-CN" altLang="en-US" sz="253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16" name="Freeform 6"/>
          <p:cNvSpPr>
            <a:spLocks/>
          </p:cNvSpPr>
          <p:nvPr/>
        </p:nvSpPr>
        <p:spPr bwMode="auto">
          <a:xfrm>
            <a:off x="0" y="4091804"/>
            <a:ext cx="5265494" cy="3140846"/>
          </a:xfrm>
          <a:custGeom>
            <a:avLst/>
            <a:gdLst>
              <a:gd name="T0" fmla="*/ 0 w 2348"/>
              <a:gd name="T1" fmla="*/ 0 h 1407"/>
              <a:gd name="T2" fmla="*/ 2348 w 2348"/>
              <a:gd name="T3" fmla="*/ 1407 h 1407"/>
              <a:gd name="T4" fmla="*/ 0 w 2348"/>
              <a:gd name="T5" fmla="*/ 1407 h 1407"/>
              <a:gd name="T6" fmla="*/ 0 w 2348"/>
              <a:gd name="T7" fmla="*/ 0 h 1407"/>
            </a:gdLst>
            <a:ahLst/>
            <a:cxnLst>
              <a:cxn ang="0">
                <a:pos x="T0" y="T1"/>
              </a:cxn>
              <a:cxn ang="0">
                <a:pos x="T2" y="T3"/>
              </a:cxn>
              <a:cxn ang="0">
                <a:pos x="T4" y="T5"/>
              </a:cxn>
              <a:cxn ang="0">
                <a:pos x="T6" y="T7"/>
              </a:cxn>
            </a:cxnLst>
            <a:rect l="0" t="0" r="r" b="b"/>
            <a:pathLst>
              <a:path w="2348" h="1407">
                <a:moveTo>
                  <a:pt x="0" y="0"/>
                </a:moveTo>
                <a:lnTo>
                  <a:pt x="2348" y="1407"/>
                </a:lnTo>
                <a:lnTo>
                  <a:pt x="0" y="1407"/>
                </a:lnTo>
                <a:lnTo>
                  <a:pt x="0"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
          <p:cNvSpPr>
            <a:spLocks/>
          </p:cNvSpPr>
          <p:nvPr/>
        </p:nvSpPr>
        <p:spPr bwMode="auto">
          <a:xfrm>
            <a:off x="2984828" y="4640949"/>
            <a:ext cx="9873922" cy="2591700"/>
          </a:xfrm>
          <a:custGeom>
            <a:avLst/>
            <a:gdLst>
              <a:gd name="T0" fmla="*/ 4403 w 4403"/>
              <a:gd name="T1" fmla="*/ 0 h 1161"/>
              <a:gd name="T2" fmla="*/ 4403 w 4403"/>
              <a:gd name="T3" fmla="*/ 1161 h 1161"/>
              <a:gd name="T4" fmla="*/ 0 w 4403"/>
              <a:gd name="T5" fmla="*/ 1161 h 1161"/>
              <a:gd name="T6" fmla="*/ 4403 w 4403"/>
              <a:gd name="T7" fmla="*/ 0 h 1161"/>
            </a:gdLst>
            <a:ahLst/>
            <a:cxnLst>
              <a:cxn ang="0">
                <a:pos x="T0" y="T1"/>
              </a:cxn>
              <a:cxn ang="0">
                <a:pos x="T2" y="T3"/>
              </a:cxn>
              <a:cxn ang="0">
                <a:pos x="T4" y="T5"/>
              </a:cxn>
              <a:cxn ang="0">
                <a:pos x="T6" y="T7"/>
              </a:cxn>
            </a:cxnLst>
            <a:rect l="0" t="0" r="r" b="b"/>
            <a:pathLst>
              <a:path w="4403" h="1161">
                <a:moveTo>
                  <a:pt x="4403" y="0"/>
                </a:moveTo>
                <a:lnTo>
                  <a:pt x="4403" y="1161"/>
                </a:lnTo>
                <a:lnTo>
                  <a:pt x="0" y="1161"/>
                </a:lnTo>
                <a:lnTo>
                  <a:pt x="4403"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9180060" y="4336405"/>
            <a:ext cx="3619934" cy="2661259"/>
          </a:xfrm>
          <a:prstGeom prst="rect">
            <a:avLst/>
          </a:prstGeom>
        </p:spPr>
      </p:pic>
    </p:spTree>
    <p:extLst>
      <p:ext uri="{BB962C8B-B14F-4D97-AF65-F5344CB8AC3E}">
        <p14:creationId xmlns:p14="http://schemas.microsoft.com/office/powerpoint/2010/main" val="3315798242"/>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1+#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by="(-#ppt_w*2)" calcmode="lin" valueType="num">
                                      <p:cBhvr rctx="PPT">
                                        <p:cTn id="24" dur="500" autoRev="1" fill="hold">
                                          <p:stCondLst>
                                            <p:cond delay="0"/>
                                          </p:stCondLst>
                                        </p:cTn>
                                        <p:tgtEl>
                                          <p:spTgt spid="18"/>
                                        </p:tgtEl>
                                        <p:attrNameLst>
                                          <p:attrName>ppt_w</p:attrName>
                                        </p:attrNameLst>
                                      </p:cBhvr>
                                    </p:anim>
                                    <p:anim by="(#ppt_w*0.50)" calcmode="lin" valueType="num">
                                      <p:cBhvr>
                                        <p:cTn id="25" dur="500" decel="50000" autoRev="1" fill="hold">
                                          <p:stCondLst>
                                            <p:cond delay="0"/>
                                          </p:stCondLst>
                                        </p:cTn>
                                        <p:tgtEl>
                                          <p:spTgt spid="18"/>
                                        </p:tgtEl>
                                        <p:attrNameLst>
                                          <p:attrName>ppt_x</p:attrName>
                                        </p:attrNameLst>
                                      </p:cBhvr>
                                    </p:anim>
                                    <p:anim from="(-#ppt_h/2)" to="(#ppt_y)" calcmode="lin" valueType="num">
                                      <p:cBhvr>
                                        <p:cTn id="26" dur="1000" fill="hold">
                                          <p:stCondLst>
                                            <p:cond delay="0"/>
                                          </p:stCondLst>
                                        </p:cTn>
                                        <p:tgtEl>
                                          <p:spTgt spid="18"/>
                                        </p:tgtEl>
                                        <p:attrNameLst>
                                          <p:attrName>ppt_y</p:attrName>
                                        </p:attrNameLst>
                                      </p:cBhvr>
                                    </p:anim>
                                    <p:animRot by="21600000">
                                      <p:cBhvr>
                                        <p:cTn id="27" dur="1000" fill="hold">
                                          <p:stCondLst>
                                            <p:cond delay="0"/>
                                          </p:stCondLst>
                                        </p:cTn>
                                        <p:tgtEl>
                                          <p:spTgt spid="18"/>
                                        </p:tgtEl>
                                        <p:attrNameLst>
                                          <p:attrName>r</p:attrName>
                                        </p:attrNameLst>
                                      </p:cBhvr>
                                    </p:animRot>
                                  </p:childTnLst>
                                </p:cTn>
                              </p:par>
                              <p:par>
                                <p:cTn id="28" presetID="56" presetClass="entr" presetSubtype="0" fill="hold" grpId="0" nodeType="withEffect">
                                  <p:stCondLst>
                                    <p:cond delay="0"/>
                                  </p:stCondLst>
                                  <p:iterate type="lt">
                                    <p:tmPct val="10000"/>
                                  </p:iterate>
                                  <p:childTnLst>
                                    <p:set>
                                      <p:cBhvr>
                                        <p:cTn id="29" dur="1" fill="hold">
                                          <p:stCondLst>
                                            <p:cond delay="0"/>
                                          </p:stCondLst>
                                        </p:cTn>
                                        <p:tgtEl>
                                          <p:spTgt spid="19"/>
                                        </p:tgtEl>
                                        <p:attrNameLst>
                                          <p:attrName>style.visibility</p:attrName>
                                        </p:attrNameLst>
                                      </p:cBhvr>
                                      <p:to>
                                        <p:strVal val="visible"/>
                                      </p:to>
                                    </p:set>
                                    <p:anim by="(-#ppt_w*2)" calcmode="lin" valueType="num">
                                      <p:cBhvr rctx="PPT">
                                        <p:cTn id="30" dur="500" autoRev="1" fill="hold">
                                          <p:stCondLst>
                                            <p:cond delay="0"/>
                                          </p:stCondLst>
                                        </p:cTn>
                                        <p:tgtEl>
                                          <p:spTgt spid="19"/>
                                        </p:tgtEl>
                                        <p:attrNameLst>
                                          <p:attrName>ppt_w</p:attrName>
                                        </p:attrNameLst>
                                      </p:cBhvr>
                                    </p:anim>
                                    <p:anim by="(#ppt_w*0.50)" calcmode="lin" valueType="num">
                                      <p:cBhvr>
                                        <p:cTn id="31" dur="500" decel="50000" autoRev="1" fill="hold">
                                          <p:stCondLst>
                                            <p:cond delay="0"/>
                                          </p:stCondLst>
                                        </p:cTn>
                                        <p:tgtEl>
                                          <p:spTgt spid="19"/>
                                        </p:tgtEl>
                                        <p:attrNameLst>
                                          <p:attrName>ppt_x</p:attrName>
                                        </p:attrNameLst>
                                      </p:cBhvr>
                                    </p:anim>
                                    <p:anim from="(-#ppt_h/2)" to="(#ppt_y)" calcmode="lin" valueType="num">
                                      <p:cBhvr>
                                        <p:cTn id="32" dur="1000" fill="hold">
                                          <p:stCondLst>
                                            <p:cond delay="0"/>
                                          </p:stCondLst>
                                        </p:cTn>
                                        <p:tgtEl>
                                          <p:spTgt spid="19"/>
                                        </p:tgtEl>
                                        <p:attrNameLst>
                                          <p:attrName>ppt_y</p:attrName>
                                        </p:attrNameLst>
                                      </p:cBhvr>
                                    </p:anim>
                                    <p:animRot by="21600000">
                                      <p:cBhvr>
                                        <p:cTn id="33" dur="1000" fill="hold">
                                          <p:stCondLst>
                                            <p:cond delay="0"/>
                                          </p:stCondLst>
                                        </p:cTn>
                                        <p:tgtEl>
                                          <p:spTgt spid="19"/>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down)">
                                      <p:cBhvr>
                                        <p:cTn id="60" dur="500"/>
                                        <p:tgtEl>
                                          <p:spTgt spid="21"/>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down)">
                                      <p:cBhvr>
                                        <p:cTn id="63" dur="500"/>
                                        <p:tgtEl>
                                          <p:spTgt spid="23"/>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down)">
                                      <p:cBhvr>
                                        <p:cTn id="66" dur="500"/>
                                        <p:tgtEl>
                                          <p:spTgt spid="25"/>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down)">
                                      <p:cBhvr>
                                        <p:cTn id="6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P spid="21" grpId="0" animBg="1"/>
      <p:bldP spid="22" grpId="0" animBg="1"/>
      <p:bldP spid="23" grpId="0" animBg="1"/>
      <p:bldP spid="24" grpId="0" animBg="1"/>
      <p:bldP spid="25" grpId="0" animBg="1"/>
      <p:bldP spid="26" grpId="0" animBg="1"/>
      <p:bldP spid="27"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文本框 40"/>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32345230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059455" y="2464197"/>
            <a:ext cx="2183543" cy="686389"/>
            <a:chOff x="897773" y="2357290"/>
            <a:chExt cx="2384237" cy="749476"/>
          </a:xfrm>
        </p:grpSpPr>
        <p:sp>
          <p:nvSpPr>
            <p:cNvPr id="154" name="TextBox 153"/>
            <p:cNvSpPr txBox="1"/>
            <p:nvPr/>
          </p:nvSpPr>
          <p:spPr>
            <a:xfrm>
              <a:off x="1403756" y="2357290"/>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Rectangle 154"/>
            <p:cNvSpPr/>
            <p:nvPr/>
          </p:nvSpPr>
          <p:spPr>
            <a:xfrm>
              <a:off x="897773"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6" name="Group 155"/>
          <p:cNvGrpSpPr/>
          <p:nvPr/>
        </p:nvGrpSpPr>
        <p:grpSpPr>
          <a:xfrm>
            <a:off x="3024087" y="2054325"/>
            <a:ext cx="254276" cy="253518"/>
            <a:chOff x="2138511" y="2464802"/>
            <a:chExt cx="354012" cy="352956"/>
          </a:xfrm>
          <a:solidFill>
            <a:schemeClr val="accent1"/>
          </a:solidFill>
        </p:grpSpPr>
        <p:sp>
          <p:nvSpPr>
            <p:cNvPr id="157" name="Oval 15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15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2059455" y="3871296"/>
            <a:ext cx="2183543" cy="693353"/>
            <a:chOff x="897773" y="3893722"/>
            <a:chExt cx="2384237" cy="757081"/>
          </a:xfrm>
        </p:grpSpPr>
        <p:sp>
          <p:nvSpPr>
            <p:cNvPr id="159" name="TextBox 158"/>
            <p:cNvSpPr txBox="1"/>
            <p:nvPr/>
          </p:nvSpPr>
          <p:spPr>
            <a:xfrm>
              <a:off x="1403762" y="3893722"/>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Rectangle 159"/>
            <p:cNvSpPr/>
            <p:nvPr/>
          </p:nvSpPr>
          <p:spPr>
            <a:xfrm>
              <a:off x="897773" y="4181712"/>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1" name="Group 160"/>
          <p:cNvGrpSpPr/>
          <p:nvPr/>
        </p:nvGrpSpPr>
        <p:grpSpPr>
          <a:xfrm>
            <a:off x="3024087" y="3468393"/>
            <a:ext cx="254276" cy="253518"/>
            <a:chOff x="2138511" y="2464802"/>
            <a:chExt cx="354012" cy="352956"/>
          </a:xfrm>
          <a:solidFill>
            <a:schemeClr val="accent2"/>
          </a:solidFill>
        </p:grpSpPr>
        <p:sp>
          <p:nvSpPr>
            <p:cNvPr id="162" name="Oval 16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16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2059455" y="5252265"/>
            <a:ext cx="2183543" cy="725132"/>
            <a:chOff x="897773" y="5401618"/>
            <a:chExt cx="2384237" cy="791781"/>
          </a:xfrm>
        </p:grpSpPr>
        <p:sp>
          <p:nvSpPr>
            <p:cNvPr id="164" name="TextBox 163"/>
            <p:cNvSpPr txBox="1"/>
            <p:nvPr/>
          </p:nvSpPr>
          <p:spPr>
            <a:xfrm>
              <a:off x="1403762" y="5401618"/>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Rectangle 164"/>
            <p:cNvSpPr/>
            <p:nvPr/>
          </p:nvSpPr>
          <p:spPr>
            <a:xfrm>
              <a:off x="897773" y="5724308"/>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6" name="Group 165"/>
          <p:cNvGrpSpPr/>
          <p:nvPr/>
        </p:nvGrpSpPr>
        <p:grpSpPr>
          <a:xfrm>
            <a:off x="3024087" y="4881139"/>
            <a:ext cx="254276" cy="253518"/>
            <a:chOff x="2138511" y="2464802"/>
            <a:chExt cx="354012" cy="352956"/>
          </a:xfrm>
          <a:solidFill>
            <a:schemeClr val="accent3"/>
          </a:solidFill>
        </p:grpSpPr>
        <p:sp>
          <p:nvSpPr>
            <p:cNvPr id="167" name="Oval 16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Freeform 16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5407702" y="5021843"/>
            <a:ext cx="294728" cy="2207531"/>
            <a:chOff x="4980416" y="5038865"/>
            <a:chExt cx="321817" cy="1816442"/>
          </a:xfrm>
        </p:grpSpPr>
        <p:sp>
          <p:nvSpPr>
            <p:cNvPr id="175"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0"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886169" y="5313816"/>
            <a:ext cx="294727" cy="1911955"/>
            <a:chOff x="5502862" y="5357314"/>
            <a:chExt cx="321816" cy="1497993"/>
          </a:xfrm>
        </p:grpSpPr>
        <p:sp>
          <p:nvSpPr>
            <p:cNvPr id="18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0445" y="5313820"/>
            <a:ext cx="294727" cy="1915388"/>
            <a:chOff x="6959786" y="5357314"/>
            <a:chExt cx="321816" cy="1497993"/>
          </a:xfrm>
        </p:grpSpPr>
        <p:sp>
          <p:nvSpPr>
            <p:cNvPr id="181"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6"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0"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2"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3"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6348611" y="4316489"/>
            <a:ext cx="294110" cy="2907935"/>
            <a:chOff x="6007804" y="4268661"/>
            <a:chExt cx="321142" cy="2586646"/>
          </a:xfrm>
        </p:grpSpPr>
        <p:sp>
          <p:nvSpPr>
            <p:cNvPr id="19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5"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6"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7"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6781442" y="3808853"/>
            <a:ext cx="294727" cy="3417770"/>
            <a:chOff x="6480429" y="3714572"/>
            <a:chExt cx="321816" cy="3140735"/>
          </a:xfrm>
        </p:grpSpPr>
        <p:sp>
          <p:nvSpPr>
            <p:cNvPr id="169"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1"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3"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5318909" y="2976232"/>
            <a:ext cx="1035243" cy="1079022"/>
            <a:chOff x="4883468" y="2805677"/>
            <a:chExt cx="1130395" cy="1178197"/>
          </a:xfrm>
        </p:grpSpPr>
        <p:sp>
          <p:nvSpPr>
            <p:cNvPr id="239" name="Freeform 75"/>
            <p:cNvSpPr>
              <a:spLocks/>
            </p:cNvSpPr>
            <p:nvPr/>
          </p:nvSpPr>
          <p:spPr bwMode="auto">
            <a:xfrm>
              <a:off x="4883468" y="2805677"/>
              <a:ext cx="1130395" cy="1178197"/>
            </a:xfrm>
            <a:custGeom>
              <a:avLst/>
              <a:gdLst>
                <a:gd name="T0" fmla="*/ 675 w 710"/>
                <a:gd name="T1" fmla="*/ 271 h 740"/>
                <a:gd name="T2" fmla="*/ 270 w 710"/>
                <a:gd name="T3" fmla="*/ 52 h 740"/>
                <a:gd name="T4" fmla="*/ 52 w 710"/>
                <a:gd name="T5" fmla="*/ 457 h 740"/>
                <a:gd name="T6" fmla="*/ 456 w 710"/>
                <a:gd name="T7" fmla="*/ 676 h 740"/>
                <a:gd name="T8" fmla="*/ 471 w 710"/>
                <a:gd name="T9" fmla="*/ 671 h 740"/>
                <a:gd name="T10" fmla="*/ 628 w 710"/>
                <a:gd name="T11" fmla="*/ 740 h 740"/>
                <a:gd name="T12" fmla="*/ 598 w 710"/>
                <a:gd name="T13" fmla="*/ 589 h 740"/>
                <a:gd name="T14" fmla="*/ 675 w 710"/>
                <a:gd name="T15" fmla="*/ 271 h 7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0" h="740">
                  <a:moveTo>
                    <a:pt x="675" y="271"/>
                  </a:moveTo>
                  <a:cubicBezTo>
                    <a:pt x="624" y="98"/>
                    <a:pt x="443" y="0"/>
                    <a:pt x="270" y="52"/>
                  </a:cubicBezTo>
                  <a:cubicBezTo>
                    <a:pt x="98" y="103"/>
                    <a:pt x="0" y="285"/>
                    <a:pt x="52" y="457"/>
                  </a:cubicBezTo>
                  <a:cubicBezTo>
                    <a:pt x="103" y="629"/>
                    <a:pt x="284" y="727"/>
                    <a:pt x="456" y="676"/>
                  </a:cubicBezTo>
                  <a:cubicBezTo>
                    <a:pt x="461" y="674"/>
                    <a:pt x="466" y="673"/>
                    <a:pt x="471" y="671"/>
                  </a:cubicBezTo>
                  <a:cubicBezTo>
                    <a:pt x="628" y="740"/>
                    <a:pt x="628" y="740"/>
                    <a:pt x="628" y="740"/>
                  </a:cubicBezTo>
                  <a:cubicBezTo>
                    <a:pt x="598" y="589"/>
                    <a:pt x="598" y="589"/>
                    <a:pt x="598" y="589"/>
                  </a:cubicBezTo>
                  <a:cubicBezTo>
                    <a:pt x="676" y="508"/>
                    <a:pt x="710" y="387"/>
                    <a:pt x="675" y="271"/>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2" name="Freeform 78"/>
            <p:cNvSpPr>
              <a:spLocks noEditPoints="1"/>
            </p:cNvSpPr>
            <p:nvPr/>
          </p:nvSpPr>
          <p:spPr bwMode="auto">
            <a:xfrm>
              <a:off x="5276649" y="3155770"/>
              <a:ext cx="407993" cy="299599"/>
            </a:xfrm>
            <a:custGeom>
              <a:avLst/>
              <a:gdLst>
                <a:gd name="T0" fmla="*/ 256 w 256"/>
                <a:gd name="T1" fmla="*/ 7 h 188"/>
                <a:gd name="T2" fmla="*/ 249 w 256"/>
                <a:gd name="T3" fmla="*/ 0 h 188"/>
                <a:gd name="T4" fmla="*/ 7 w 256"/>
                <a:gd name="T5" fmla="*/ 0 h 188"/>
                <a:gd name="T6" fmla="*/ 0 w 256"/>
                <a:gd name="T7" fmla="*/ 7 h 188"/>
                <a:gd name="T8" fmla="*/ 0 w 256"/>
                <a:gd name="T9" fmla="*/ 181 h 188"/>
                <a:gd name="T10" fmla="*/ 7 w 256"/>
                <a:gd name="T11" fmla="*/ 188 h 188"/>
                <a:gd name="T12" fmla="*/ 249 w 256"/>
                <a:gd name="T13" fmla="*/ 188 h 188"/>
                <a:gd name="T14" fmla="*/ 256 w 256"/>
                <a:gd name="T15" fmla="*/ 181 h 188"/>
                <a:gd name="T16" fmla="*/ 256 w 256"/>
                <a:gd name="T17" fmla="*/ 7 h 188"/>
                <a:gd name="T18" fmla="*/ 219 w 256"/>
                <a:gd name="T19" fmla="*/ 155 h 188"/>
                <a:gd name="T20" fmla="*/ 214 w 256"/>
                <a:gd name="T21" fmla="*/ 160 h 188"/>
                <a:gd name="T22" fmla="*/ 37 w 256"/>
                <a:gd name="T23" fmla="*/ 160 h 188"/>
                <a:gd name="T24" fmla="*/ 32 w 256"/>
                <a:gd name="T25" fmla="*/ 155 h 188"/>
                <a:gd name="T26" fmla="*/ 32 w 256"/>
                <a:gd name="T27" fmla="*/ 29 h 188"/>
                <a:gd name="T28" fmla="*/ 37 w 256"/>
                <a:gd name="T29" fmla="*/ 24 h 188"/>
                <a:gd name="T30" fmla="*/ 214 w 256"/>
                <a:gd name="T31" fmla="*/ 24 h 188"/>
                <a:gd name="T32" fmla="*/ 219 w 256"/>
                <a:gd name="T33" fmla="*/ 29 h 188"/>
                <a:gd name="T34" fmla="*/ 219 w 256"/>
                <a:gd name="T35" fmla="*/ 15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88">
                  <a:moveTo>
                    <a:pt x="256" y="7"/>
                  </a:moveTo>
                  <a:cubicBezTo>
                    <a:pt x="256" y="3"/>
                    <a:pt x="253" y="0"/>
                    <a:pt x="249" y="0"/>
                  </a:cubicBezTo>
                  <a:cubicBezTo>
                    <a:pt x="7" y="0"/>
                    <a:pt x="7" y="0"/>
                    <a:pt x="7" y="0"/>
                  </a:cubicBezTo>
                  <a:cubicBezTo>
                    <a:pt x="3" y="0"/>
                    <a:pt x="0" y="3"/>
                    <a:pt x="0" y="7"/>
                  </a:cubicBezTo>
                  <a:cubicBezTo>
                    <a:pt x="0" y="181"/>
                    <a:pt x="0" y="181"/>
                    <a:pt x="0" y="181"/>
                  </a:cubicBezTo>
                  <a:cubicBezTo>
                    <a:pt x="0" y="185"/>
                    <a:pt x="3" y="188"/>
                    <a:pt x="7" y="188"/>
                  </a:cubicBezTo>
                  <a:cubicBezTo>
                    <a:pt x="249" y="188"/>
                    <a:pt x="249" y="188"/>
                    <a:pt x="249" y="188"/>
                  </a:cubicBezTo>
                  <a:cubicBezTo>
                    <a:pt x="253" y="188"/>
                    <a:pt x="256" y="185"/>
                    <a:pt x="256" y="181"/>
                  </a:cubicBezTo>
                  <a:lnTo>
                    <a:pt x="256" y="7"/>
                  </a:lnTo>
                  <a:close/>
                  <a:moveTo>
                    <a:pt x="219" y="155"/>
                  </a:moveTo>
                  <a:cubicBezTo>
                    <a:pt x="219" y="158"/>
                    <a:pt x="217" y="160"/>
                    <a:pt x="214" y="160"/>
                  </a:cubicBezTo>
                  <a:cubicBezTo>
                    <a:pt x="37" y="160"/>
                    <a:pt x="37" y="160"/>
                    <a:pt x="37" y="160"/>
                  </a:cubicBezTo>
                  <a:cubicBezTo>
                    <a:pt x="34" y="160"/>
                    <a:pt x="32" y="158"/>
                    <a:pt x="32" y="155"/>
                  </a:cubicBezTo>
                  <a:cubicBezTo>
                    <a:pt x="32" y="29"/>
                    <a:pt x="32" y="29"/>
                    <a:pt x="32" y="29"/>
                  </a:cubicBezTo>
                  <a:cubicBezTo>
                    <a:pt x="32" y="26"/>
                    <a:pt x="34" y="24"/>
                    <a:pt x="37" y="24"/>
                  </a:cubicBezTo>
                  <a:cubicBezTo>
                    <a:pt x="214" y="24"/>
                    <a:pt x="214" y="24"/>
                    <a:pt x="214" y="24"/>
                  </a:cubicBezTo>
                  <a:cubicBezTo>
                    <a:pt x="217" y="24"/>
                    <a:pt x="219" y="26"/>
                    <a:pt x="219" y="29"/>
                  </a:cubicBezTo>
                  <a:lnTo>
                    <a:pt x="219" y="155"/>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 name="Freeform 79"/>
            <p:cNvSpPr>
              <a:spLocks noEditPoints="1"/>
            </p:cNvSpPr>
            <p:nvPr/>
          </p:nvSpPr>
          <p:spPr bwMode="auto">
            <a:xfrm>
              <a:off x="5191145" y="3474220"/>
              <a:ext cx="578999" cy="127245"/>
            </a:xfrm>
            <a:custGeom>
              <a:avLst/>
              <a:gdLst>
                <a:gd name="T0" fmla="*/ 317 w 364"/>
                <a:gd name="T1" fmla="*/ 7 h 80"/>
                <a:gd name="T2" fmla="*/ 310 w 364"/>
                <a:gd name="T3" fmla="*/ 0 h 80"/>
                <a:gd name="T4" fmla="*/ 54 w 364"/>
                <a:gd name="T5" fmla="*/ 0 h 80"/>
                <a:gd name="T6" fmla="*/ 47 w 364"/>
                <a:gd name="T7" fmla="*/ 7 h 80"/>
                <a:gd name="T8" fmla="*/ 0 w 364"/>
                <a:gd name="T9" fmla="*/ 74 h 80"/>
                <a:gd name="T10" fmla="*/ 7 w 364"/>
                <a:gd name="T11" fmla="*/ 80 h 80"/>
                <a:gd name="T12" fmla="*/ 357 w 364"/>
                <a:gd name="T13" fmla="*/ 80 h 80"/>
                <a:gd name="T14" fmla="*/ 364 w 364"/>
                <a:gd name="T15" fmla="*/ 74 h 80"/>
                <a:gd name="T16" fmla="*/ 317 w 364"/>
                <a:gd name="T17" fmla="*/ 7 h 80"/>
                <a:gd name="T18" fmla="*/ 162 w 364"/>
                <a:gd name="T19" fmla="*/ 75 h 80"/>
                <a:gd name="T20" fmla="*/ 162 w 364"/>
                <a:gd name="T21" fmla="*/ 60 h 80"/>
                <a:gd name="T22" fmla="*/ 203 w 364"/>
                <a:gd name="T23" fmla="*/ 60 h 80"/>
                <a:gd name="T24" fmla="*/ 205 w 364"/>
                <a:gd name="T25" fmla="*/ 74 h 80"/>
                <a:gd name="T26" fmla="*/ 162 w 364"/>
                <a:gd name="T27" fmla="*/ 75 h 80"/>
                <a:gd name="T28" fmla="*/ 322 w 364"/>
                <a:gd name="T29" fmla="*/ 56 h 80"/>
                <a:gd name="T30" fmla="*/ 46 w 364"/>
                <a:gd name="T31" fmla="*/ 56 h 80"/>
                <a:gd name="T32" fmla="*/ 41 w 364"/>
                <a:gd name="T33" fmla="*/ 52 h 80"/>
                <a:gd name="T34" fmla="*/ 60 w 364"/>
                <a:gd name="T35" fmla="*/ 12 h 80"/>
                <a:gd name="T36" fmla="*/ 65 w 364"/>
                <a:gd name="T37" fmla="*/ 8 h 80"/>
                <a:gd name="T38" fmla="*/ 299 w 364"/>
                <a:gd name="T39" fmla="*/ 8 h 80"/>
                <a:gd name="T40" fmla="*/ 304 w 364"/>
                <a:gd name="T41" fmla="*/ 11 h 80"/>
                <a:gd name="T42" fmla="*/ 328 w 364"/>
                <a:gd name="T43" fmla="*/ 52 h 80"/>
                <a:gd name="T44" fmla="*/ 322 w 364"/>
                <a:gd name="T45"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80">
                  <a:moveTo>
                    <a:pt x="317" y="7"/>
                  </a:moveTo>
                  <a:cubicBezTo>
                    <a:pt x="317" y="3"/>
                    <a:pt x="314" y="0"/>
                    <a:pt x="310" y="0"/>
                  </a:cubicBezTo>
                  <a:cubicBezTo>
                    <a:pt x="54" y="0"/>
                    <a:pt x="54" y="0"/>
                    <a:pt x="54" y="0"/>
                  </a:cubicBezTo>
                  <a:cubicBezTo>
                    <a:pt x="50" y="0"/>
                    <a:pt x="47" y="3"/>
                    <a:pt x="47" y="7"/>
                  </a:cubicBezTo>
                  <a:cubicBezTo>
                    <a:pt x="0" y="74"/>
                    <a:pt x="0" y="74"/>
                    <a:pt x="0" y="74"/>
                  </a:cubicBezTo>
                  <a:cubicBezTo>
                    <a:pt x="0" y="78"/>
                    <a:pt x="3" y="80"/>
                    <a:pt x="7" y="80"/>
                  </a:cubicBezTo>
                  <a:cubicBezTo>
                    <a:pt x="357" y="80"/>
                    <a:pt x="357" y="80"/>
                    <a:pt x="357" y="80"/>
                  </a:cubicBezTo>
                  <a:cubicBezTo>
                    <a:pt x="361" y="80"/>
                    <a:pt x="364" y="78"/>
                    <a:pt x="364" y="74"/>
                  </a:cubicBezTo>
                  <a:lnTo>
                    <a:pt x="317" y="7"/>
                  </a:lnTo>
                  <a:close/>
                  <a:moveTo>
                    <a:pt x="162" y="75"/>
                  </a:moveTo>
                  <a:cubicBezTo>
                    <a:pt x="162" y="60"/>
                    <a:pt x="162" y="60"/>
                    <a:pt x="162" y="60"/>
                  </a:cubicBezTo>
                  <a:cubicBezTo>
                    <a:pt x="203" y="60"/>
                    <a:pt x="203" y="60"/>
                    <a:pt x="203" y="60"/>
                  </a:cubicBezTo>
                  <a:cubicBezTo>
                    <a:pt x="205" y="74"/>
                    <a:pt x="205" y="74"/>
                    <a:pt x="205" y="74"/>
                  </a:cubicBezTo>
                  <a:lnTo>
                    <a:pt x="162" y="75"/>
                  </a:lnTo>
                  <a:close/>
                  <a:moveTo>
                    <a:pt x="322" y="56"/>
                  </a:moveTo>
                  <a:cubicBezTo>
                    <a:pt x="46" y="56"/>
                    <a:pt x="46" y="56"/>
                    <a:pt x="46" y="56"/>
                  </a:cubicBezTo>
                  <a:cubicBezTo>
                    <a:pt x="43" y="56"/>
                    <a:pt x="41" y="54"/>
                    <a:pt x="41" y="52"/>
                  </a:cubicBezTo>
                  <a:cubicBezTo>
                    <a:pt x="60" y="12"/>
                    <a:pt x="60" y="12"/>
                    <a:pt x="60" y="12"/>
                  </a:cubicBezTo>
                  <a:cubicBezTo>
                    <a:pt x="60" y="10"/>
                    <a:pt x="62" y="8"/>
                    <a:pt x="65" y="8"/>
                  </a:cubicBezTo>
                  <a:cubicBezTo>
                    <a:pt x="299" y="8"/>
                    <a:pt x="299" y="8"/>
                    <a:pt x="299" y="8"/>
                  </a:cubicBezTo>
                  <a:cubicBezTo>
                    <a:pt x="301" y="8"/>
                    <a:pt x="304" y="9"/>
                    <a:pt x="304" y="11"/>
                  </a:cubicBezTo>
                  <a:cubicBezTo>
                    <a:pt x="328" y="52"/>
                    <a:pt x="328" y="52"/>
                    <a:pt x="328" y="52"/>
                  </a:cubicBezTo>
                  <a:cubicBezTo>
                    <a:pt x="328" y="54"/>
                    <a:pt x="325" y="56"/>
                    <a:pt x="322" y="56"/>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517446" y="4164392"/>
            <a:ext cx="652961" cy="763948"/>
            <a:chOff x="5100256" y="4103040"/>
            <a:chExt cx="712977" cy="834163"/>
          </a:xfrm>
        </p:grpSpPr>
        <p:sp>
          <p:nvSpPr>
            <p:cNvPr id="233" name="Freeform 69"/>
            <p:cNvSpPr>
              <a:spLocks/>
            </p:cNvSpPr>
            <p:nvPr/>
          </p:nvSpPr>
          <p:spPr bwMode="auto">
            <a:xfrm>
              <a:off x="5100256" y="4103040"/>
              <a:ext cx="712977" cy="834163"/>
            </a:xfrm>
            <a:custGeom>
              <a:avLst/>
              <a:gdLst>
                <a:gd name="T0" fmla="*/ 448 w 448"/>
                <a:gd name="T1" fmla="*/ 224 h 524"/>
                <a:gd name="T2" fmla="*/ 224 w 448"/>
                <a:gd name="T3" fmla="*/ 0 h 524"/>
                <a:gd name="T4" fmla="*/ 0 w 448"/>
                <a:gd name="T5" fmla="*/ 224 h 524"/>
                <a:gd name="T6" fmla="*/ 224 w 448"/>
                <a:gd name="T7" fmla="*/ 448 h 524"/>
                <a:gd name="T8" fmla="*/ 234 w 448"/>
                <a:gd name="T9" fmla="*/ 448 h 524"/>
                <a:gd name="T10" fmla="*/ 324 w 448"/>
                <a:gd name="T11" fmla="*/ 524 h 524"/>
                <a:gd name="T12" fmla="*/ 334 w 448"/>
                <a:gd name="T13" fmla="*/ 419 h 524"/>
                <a:gd name="T14" fmla="*/ 448 w 448"/>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8" h="524">
                  <a:moveTo>
                    <a:pt x="448" y="224"/>
                  </a:moveTo>
                  <a:cubicBezTo>
                    <a:pt x="448" y="100"/>
                    <a:pt x="348" y="0"/>
                    <a:pt x="224" y="0"/>
                  </a:cubicBezTo>
                  <a:cubicBezTo>
                    <a:pt x="100" y="0"/>
                    <a:pt x="0" y="100"/>
                    <a:pt x="0" y="224"/>
                  </a:cubicBezTo>
                  <a:cubicBezTo>
                    <a:pt x="0" y="347"/>
                    <a:pt x="100" y="448"/>
                    <a:pt x="224" y="448"/>
                  </a:cubicBezTo>
                  <a:cubicBezTo>
                    <a:pt x="227" y="448"/>
                    <a:pt x="231" y="448"/>
                    <a:pt x="234" y="448"/>
                  </a:cubicBezTo>
                  <a:cubicBezTo>
                    <a:pt x="324" y="524"/>
                    <a:pt x="324" y="524"/>
                    <a:pt x="324" y="524"/>
                  </a:cubicBezTo>
                  <a:cubicBezTo>
                    <a:pt x="334" y="419"/>
                    <a:pt x="334" y="419"/>
                    <a:pt x="334" y="419"/>
                  </a:cubicBezTo>
                  <a:cubicBezTo>
                    <a:pt x="402" y="380"/>
                    <a:pt x="448" y="307"/>
                    <a:pt x="448" y="224"/>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4" name="Freeform 80"/>
            <p:cNvSpPr>
              <a:spLocks/>
            </p:cNvSpPr>
            <p:nvPr/>
          </p:nvSpPr>
          <p:spPr bwMode="auto">
            <a:xfrm>
              <a:off x="5361479" y="4274720"/>
              <a:ext cx="205343" cy="388468"/>
            </a:xfrm>
            <a:custGeom>
              <a:avLst/>
              <a:gdLst>
                <a:gd name="T0" fmla="*/ 8 w 129"/>
                <a:gd name="T1" fmla="*/ 244 h 244"/>
                <a:gd name="T2" fmla="*/ 8 w 129"/>
                <a:gd name="T3" fmla="*/ 244 h 244"/>
                <a:gd name="T4" fmla="*/ 0 w 129"/>
                <a:gd name="T5" fmla="*/ 236 h 244"/>
                <a:gd name="T6" fmla="*/ 67 w 129"/>
                <a:gd name="T7" fmla="*/ 163 h 244"/>
                <a:gd name="T8" fmla="*/ 112 w 129"/>
                <a:gd name="T9" fmla="*/ 119 h 244"/>
                <a:gd name="T10" fmla="*/ 64 w 129"/>
                <a:gd name="T11" fmla="*/ 75 h 244"/>
                <a:gd name="T12" fmla="*/ 3 w 129"/>
                <a:gd name="T13" fmla="*/ 7 h 244"/>
                <a:gd name="T14" fmla="*/ 12 w 129"/>
                <a:gd name="T15" fmla="*/ 0 h 244"/>
                <a:gd name="T16" fmla="*/ 19 w 129"/>
                <a:gd name="T17" fmla="*/ 9 h 244"/>
                <a:gd name="T18" fmla="*/ 71 w 129"/>
                <a:gd name="T19" fmla="*/ 61 h 244"/>
                <a:gd name="T20" fmla="*/ 127 w 129"/>
                <a:gd name="T21" fmla="*/ 119 h 244"/>
                <a:gd name="T22" fmla="*/ 72 w 129"/>
                <a:gd name="T23" fmla="*/ 178 h 244"/>
                <a:gd name="T24" fmla="*/ 16 w 129"/>
                <a:gd name="T25" fmla="*/ 237 h 244"/>
                <a:gd name="T26" fmla="*/ 8 w 129"/>
                <a:gd name="T27"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244">
                  <a:moveTo>
                    <a:pt x="8" y="244"/>
                  </a:moveTo>
                  <a:cubicBezTo>
                    <a:pt x="8" y="244"/>
                    <a:pt x="8" y="244"/>
                    <a:pt x="8" y="244"/>
                  </a:cubicBezTo>
                  <a:cubicBezTo>
                    <a:pt x="3" y="244"/>
                    <a:pt x="0" y="240"/>
                    <a:pt x="0" y="236"/>
                  </a:cubicBezTo>
                  <a:cubicBezTo>
                    <a:pt x="4" y="186"/>
                    <a:pt x="39" y="174"/>
                    <a:pt x="67" y="163"/>
                  </a:cubicBezTo>
                  <a:cubicBezTo>
                    <a:pt x="95" y="153"/>
                    <a:pt x="112" y="146"/>
                    <a:pt x="112" y="119"/>
                  </a:cubicBezTo>
                  <a:cubicBezTo>
                    <a:pt x="113" y="98"/>
                    <a:pt x="94" y="88"/>
                    <a:pt x="64" y="75"/>
                  </a:cubicBezTo>
                  <a:cubicBezTo>
                    <a:pt x="34" y="63"/>
                    <a:pt x="0" y="48"/>
                    <a:pt x="3" y="7"/>
                  </a:cubicBezTo>
                  <a:cubicBezTo>
                    <a:pt x="4" y="3"/>
                    <a:pt x="8" y="0"/>
                    <a:pt x="12" y="0"/>
                  </a:cubicBezTo>
                  <a:cubicBezTo>
                    <a:pt x="16" y="0"/>
                    <a:pt x="20" y="4"/>
                    <a:pt x="19" y="9"/>
                  </a:cubicBezTo>
                  <a:cubicBezTo>
                    <a:pt x="17" y="36"/>
                    <a:pt x="37" y="46"/>
                    <a:pt x="71" y="61"/>
                  </a:cubicBezTo>
                  <a:cubicBezTo>
                    <a:pt x="98" y="73"/>
                    <a:pt x="129" y="86"/>
                    <a:pt x="127" y="119"/>
                  </a:cubicBezTo>
                  <a:cubicBezTo>
                    <a:pt x="127" y="158"/>
                    <a:pt x="98" y="169"/>
                    <a:pt x="72" y="178"/>
                  </a:cubicBezTo>
                  <a:cubicBezTo>
                    <a:pt x="45" y="188"/>
                    <a:pt x="19" y="198"/>
                    <a:pt x="16" y="237"/>
                  </a:cubicBezTo>
                  <a:cubicBezTo>
                    <a:pt x="16" y="241"/>
                    <a:pt x="12" y="244"/>
                    <a:pt x="8"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5" name="Freeform 81"/>
            <p:cNvSpPr>
              <a:spLocks/>
            </p:cNvSpPr>
            <p:nvPr/>
          </p:nvSpPr>
          <p:spPr bwMode="auto">
            <a:xfrm>
              <a:off x="5359459" y="4274720"/>
              <a:ext cx="205343" cy="388468"/>
            </a:xfrm>
            <a:custGeom>
              <a:avLst/>
              <a:gdLst>
                <a:gd name="T0" fmla="*/ 121 w 129"/>
                <a:gd name="T1" fmla="*/ 244 h 244"/>
                <a:gd name="T2" fmla="*/ 113 w 129"/>
                <a:gd name="T3" fmla="*/ 237 h 244"/>
                <a:gd name="T4" fmla="*/ 57 w 129"/>
                <a:gd name="T5" fmla="*/ 178 h 244"/>
                <a:gd name="T6" fmla="*/ 1 w 129"/>
                <a:gd name="T7" fmla="*/ 119 h 244"/>
                <a:gd name="T8" fmla="*/ 58 w 129"/>
                <a:gd name="T9" fmla="*/ 61 h 244"/>
                <a:gd name="T10" fmla="*/ 110 w 129"/>
                <a:gd name="T11" fmla="*/ 9 h 244"/>
                <a:gd name="T12" fmla="*/ 117 w 129"/>
                <a:gd name="T13" fmla="*/ 0 h 244"/>
                <a:gd name="T14" fmla="*/ 126 w 129"/>
                <a:gd name="T15" fmla="*/ 7 h 244"/>
                <a:gd name="T16" fmla="*/ 64 w 129"/>
                <a:gd name="T17" fmla="*/ 75 h 244"/>
                <a:gd name="T18" fmla="*/ 17 w 129"/>
                <a:gd name="T19" fmla="*/ 119 h 244"/>
                <a:gd name="T20" fmla="*/ 62 w 129"/>
                <a:gd name="T21" fmla="*/ 163 h 244"/>
                <a:gd name="T22" fmla="*/ 129 w 129"/>
                <a:gd name="T23" fmla="*/ 236 h 244"/>
                <a:gd name="T24" fmla="*/ 121 w 129"/>
                <a:gd name="T25"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244">
                  <a:moveTo>
                    <a:pt x="121" y="244"/>
                  </a:moveTo>
                  <a:cubicBezTo>
                    <a:pt x="116" y="244"/>
                    <a:pt x="113" y="241"/>
                    <a:pt x="113" y="237"/>
                  </a:cubicBezTo>
                  <a:cubicBezTo>
                    <a:pt x="110" y="198"/>
                    <a:pt x="84" y="188"/>
                    <a:pt x="57" y="178"/>
                  </a:cubicBezTo>
                  <a:cubicBezTo>
                    <a:pt x="31" y="169"/>
                    <a:pt x="1" y="158"/>
                    <a:pt x="1" y="119"/>
                  </a:cubicBezTo>
                  <a:cubicBezTo>
                    <a:pt x="0" y="86"/>
                    <a:pt x="31" y="73"/>
                    <a:pt x="58" y="61"/>
                  </a:cubicBezTo>
                  <a:cubicBezTo>
                    <a:pt x="92" y="46"/>
                    <a:pt x="112" y="36"/>
                    <a:pt x="110" y="9"/>
                  </a:cubicBezTo>
                  <a:cubicBezTo>
                    <a:pt x="109" y="4"/>
                    <a:pt x="113" y="0"/>
                    <a:pt x="117" y="0"/>
                  </a:cubicBezTo>
                  <a:cubicBezTo>
                    <a:pt x="121" y="0"/>
                    <a:pt x="125" y="3"/>
                    <a:pt x="126" y="7"/>
                  </a:cubicBezTo>
                  <a:cubicBezTo>
                    <a:pt x="129" y="48"/>
                    <a:pt x="95" y="63"/>
                    <a:pt x="64" y="75"/>
                  </a:cubicBezTo>
                  <a:cubicBezTo>
                    <a:pt x="34" y="88"/>
                    <a:pt x="16" y="98"/>
                    <a:pt x="17" y="119"/>
                  </a:cubicBezTo>
                  <a:cubicBezTo>
                    <a:pt x="17" y="146"/>
                    <a:pt x="34" y="153"/>
                    <a:pt x="62" y="163"/>
                  </a:cubicBezTo>
                  <a:cubicBezTo>
                    <a:pt x="90" y="174"/>
                    <a:pt x="125" y="186"/>
                    <a:pt x="129" y="236"/>
                  </a:cubicBezTo>
                  <a:cubicBezTo>
                    <a:pt x="129" y="240"/>
                    <a:pt x="126" y="244"/>
                    <a:pt x="121"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6" name="Freeform 82"/>
            <p:cNvSpPr>
              <a:spLocks/>
            </p:cNvSpPr>
            <p:nvPr/>
          </p:nvSpPr>
          <p:spPr bwMode="auto">
            <a:xfrm>
              <a:off x="5407260" y="4301650"/>
              <a:ext cx="116473" cy="19524"/>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7" name="Freeform 83"/>
            <p:cNvSpPr>
              <a:spLocks/>
            </p:cNvSpPr>
            <p:nvPr/>
          </p:nvSpPr>
          <p:spPr bwMode="auto">
            <a:xfrm>
              <a:off x="5407260" y="4614041"/>
              <a:ext cx="116473" cy="12792"/>
            </a:xfrm>
            <a:custGeom>
              <a:avLst/>
              <a:gdLst>
                <a:gd name="T0" fmla="*/ 68 w 73"/>
                <a:gd name="T1" fmla="*/ 8 h 8"/>
                <a:gd name="T2" fmla="*/ 5 w 73"/>
                <a:gd name="T3" fmla="*/ 8 h 8"/>
                <a:gd name="T4" fmla="*/ 0 w 73"/>
                <a:gd name="T5" fmla="*/ 4 h 8"/>
                <a:gd name="T6" fmla="*/ 5 w 73"/>
                <a:gd name="T7" fmla="*/ 0 h 8"/>
                <a:gd name="T8" fmla="*/ 68 w 73"/>
                <a:gd name="T9" fmla="*/ 0 h 8"/>
                <a:gd name="T10" fmla="*/ 73 w 73"/>
                <a:gd name="T11" fmla="*/ 4 h 8"/>
                <a:gd name="T12" fmla="*/ 68 w 7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3" h="8">
                  <a:moveTo>
                    <a:pt x="68" y="8"/>
                  </a:moveTo>
                  <a:cubicBezTo>
                    <a:pt x="5" y="8"/>
                    <a:pt x="5" y="8"/>
                    <a:pt x="5" y="8"/>
                  </a:cubicBezTo>
                  <a:cubicBezTo>
                    <a:pt x="2" y="8"/>
                    <a:pt x="0" y="7"/>
                    <a:pt x="0" y="4"/>
                  </a:cubicBezTo>
                  <a:cubicBezTo>
                    <a:pt x="0" y="1"/>
                    <a:pt x="2" y="0"/>
                    <a:pt x="5" y="0"/>
                  </a:cubicBezTo>
                  <a:cubicBezTo>
                    <a:pt x="68" y="0"/>
                    <a:pt x="68" y="0"/>
                    <a:pt x="68" y="0"/>
                  </a:cubicBezTo>
                  <a:cubicBezTo>
                    <a:pt x="71" y="0"/>
                    <a:pt x="73" y="1"/>
                    <a:pt x="73" y="4"/>
                  </a:cubicBezTo>
                  <a:cubicBezTo>
                    <a:pt x="73" y="7"/>
                    <a:pt x="71" y="8"/>
                    <a:pt x="68" y="8"/>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8" name="Freeform 84"/>
            <p:cNvSpPr>
              <a:spLocks/>
            </p:cNvSpPr>
            <p:nvPr/>
          </p:nvSpPr>
          <p:spPr bwMode="auto">
            <a:xfrm>
              <a:off x="5407260" y="4429569"/>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9" name="Freeform 85"/>
            <p:cNvSpPr>
              <a:spLocks/>
            </p:cNvSpPr>
            <p:nvPr/>
          </p:nvSpPr>
          <p:spPr bwMode="auto">
            <a:xfrm>
              <a:off x="5407260" y="4474003"/>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213054" y="2630944"/>
            <a:ext cx="1210354" cy="1294210"/>
            <a:chOff x="6951707" y="2428654"/>
            <a:chExt cx="1321600" cy="1413163"/>
          </a:xfrm>
        </p:grpSpPr>
        <p:sp>
          <p:nvSpPr>
            <p:cNvPr id="241" name="Freeform 77"/>
            <p:cNvSpPr>
              <a:spLocks/>
            </p:cNvSpPr>
            <p:nvPr/>
          </p:nvSpPr>
          <p:spPr bwMode="auto">
            <a:xfrm>
              <a:off x="6951707" y="2428654"/>
              <a:ext cx="1321600" cy="1413163"/>
            </a:xfrm>
            <a:custGeom>
              <a:avLst/>
              <a:gdLst>
                <a:gd name="T0" fmla="*/ 492 w 830"/>
                <a:gd name="T1" fmla="*/ 46 h 888"/>
                <a:gd name="T2" fmla="*/ 32 w 830"/>
                <a:gd name="T3" fmla="*/ 338 h 888"/>
                <a:gd name="T4" fmla="*/ 149 w 830"/>
                <a:gd name="T5" fmla="*/ 708 h 888"/>
                <a:gd name="T6" fmla="*/ 126 w 830"/>
                <a:gd name="T7" fmla="*/ 888 h 888"/>
                <a:gd name="T8" fmla="*/ 306 w 830"/>
                <a:gd name="T9" fmla="*/ 793 h 888"/>
                <a:gd name="T10" fmla="*/ 323 w 830"/>
                <a:gd name="T11" fmla="*/ 798 h 888"/>
                <a:gd name="T12" fmla="*/ 783 w 830"/>
                <a:gd name="T13" fmla="*/ 506 h 888"/>
                <a:gd name="T14" fmla="*/ 492 w 830"/>
                <a:gd name="T15" fmla="*/ 46 h 8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0" h="888">
                  <a:moveTo>
                    <a:pt x="492" y="46"/>
                  </a:moveTo>
                  <a:cubicBezTo>
                    <a:pt x="284" y="0"/>
                    <a:pt x="78" y="130"/>
                    <a:pt x="32" y="338"/>
                  </a:cubicBezTo>
                  <a:cubicBezTo>
                    <a:pt x="0" y="478"/>
                    <a:pt x="50" y="618"/>
                    <a:pt x="149" y="708"/>
                  </a:cubicBezTo>
                  <a:cubicBezTo>
                    <a:pt x="126" y="888"/>
                    <a:pt x="126" y="888"/>
                    <a:pt x="126" y="888"/>
                  </a:cubicBezTo>
                  <a:cubicBezTo>
                    <a:pt x="306" y="793"/>
                    <a:pt x="306" y="793"/>
                    <a:pt x="306" y="793"/>
                  </a:cubicBezTo>
                  <a:cubicBezTo>
                    <a:pt x="312" y="795"/>
                    <a:pt x="317" y="796"/>
                    <a:pt x="323" y="798"/>
                  </a:cubicBezTo>
                  <a:cubicBezTo>
                    <a:pt x="531" y="844"/>
                    <a:pt x="737" y="714"/>
                    <a:pt x="783" y="506"/>
                  </a:cubicBezTo>
                  <a:cubicBezTo>
                    <a:pt x="830" y="299"/>
                    <a:pt x="699" y="93"/>
                    <a:pt x="492" y="46"/>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0" name="Freeform 86"/>
            <p:cNvSpPr>
              <a:spLocks/>
            </p:cNvSpPr>
            <p:nvPr/>
          </p:nvSpPr>
          <p:spPr bwMode="auto">
            <a:xfrm>
              <a:off x="7359700" y="2754510"/>
              <a:ext cx="493496" cy="681334"/>
            </a:xfrm>
            <a:custGeom>
              <a:avLst/>
              <a:gdLst>
                <a:gd name="T0" fmla="*/ 200 w 310"/>
                <a:gd name="T1" fmla="*/ 39 h 428"/>
                <a:gd name="T2" fmla="*/ 205 w 310"/>
                <a:gd name="T3" fmla="*/ 40 h 428"/>
                <a:gd name="T4" fmla="*/ 215 w 310"/>
                <a:gd name="T5" fmla="*/ 23 h 428"/>
                <a:gd name="T6" fmla="*/ 206 w 310"/>
                <a:gd name="T7" fmla="*/ 5 h 428"/>
                <a:gd name="T8" fmla="*/ 196 w 310"/>
                <a:gd name="T9" fmla="*/ 9 h 428"/>
                <a:gd name="T10" fmla="*/ 123 w 310"/>
                <a:gd name="T11" fmla="*/ 0 h 428"/>
                <a:gd name="T12" fmla="*/ 97 w 310"/>
                <a:gd name="T13" fmla="*/ 11 h 428"/>
                <a:gd name="T14" fmla="*/ 104 w 310"/>
                <a:gd name="T15" fmla="*/ 17 h 428"/>
                <a:gd name="T16" fmla="*/ 99 w 310"/>
                <a:gd name="T17" fmla="*/ 35 h 428"/>
                <a:gd name="T18" fmla="*/ 120 w 310"/>
                <a:gd name="T19" fmla="*/ 38 h 428"/>
                <a:gd name="T20" fmla="*/ 120 w 310"/>
                <a:gd name="T21" fmla="*/ 182 h 428"/>
                <a:gd name="T22" fmla="*/ 13 w 310"/>
                <a:gd name="T23" fmla="*/ 347 h 428"/>
                <a:gd name="T24" fmla="*/ 3 w 310"/>
                <a:gd name="T25" fmla="*/ 399 h 428"/>
                <a:gd name="T26" fmla="*/ 89 w 310"/>
                <a:gd name="T27" fmla="*/ 426 h 428"/>
                <a:gd name="T28" fmla="*/ 286 w 310"/>
                <a:gd name="T29" fmla="*/ 414 h 428"/>
                <a:gd name="T30" fmla="*/ 310 w 310"/>
                <a:gd name="T31" fmla="*/ 388 h 428"/>
                <a:gd name="T32" fmla="*/ 199 w 310"/>
                <a:gd name="T33" fmla="*/ 178 h 428"/>
                <a:gd name="T34" fmla="*/ 192 w 310"/>
                <a:gd name="T35" fmla="*/ 182 h 428"/>
                <a:gd name="T36" fmla="*/ 284 w 310"/>
                <a:gd name="T37" fmla="*/ 354 h 428"/>
                <a:gd name="T38" fmla="*/ 293 w 310"/>
                <a:gd name="T39" fmla="*/ 391 h 428"/>
                <a:gd name="T40" fmla="*/ 219 w 310"/>
                <a:gd name="T41" fmla="*/ 410 h 428"/>
                <a:gd name="T42" fmla="*/ 29 w 310"/>
                <a:gd name="T43" fmla="*/ 399 h 428"/>
                <a:gd name="T44" fmla="*/ 16 w 310"/>
                <a:gd name="T45" fmla="*/ 388 h 428"/>
                <a:gd name="T46" fmla="*/ 81 w 310"/>
                <a:gd name="T47" fmla="*/ 260 h 428"/>
                <a:gd name="T48" fmla="*/ 128 w 310"/>
                <a:gd name="T49" fmla="*/ 38 h 428"/>
                <a:gd name="T50" fmla="*/ 121 w 310"/>
                <a:gd name="T51" fmla="*/ 30 h 428"/>
                <a:gd name="T52" fmla="*/ 121 w 310"/>
                <a:gd name="T53" fmla="*/ 30 h 428"/>
                <a:gd name="T54" fmla="*/ 112 w 310"/>
                <a:gd name="T55" fmla="*/ 25 h 428"/>
                <a:gd name="T56" fmla="*/ 112 w 310"/>
                <a:gd name="T57" fmla="*/ 17 h 428"/>
                <a:gd name="T58" fmla="*/ 112 w 310"/>
                <a:gd name="T59" fmla="*/ 18 h 428"/>
                <a:gd name="T60" fmla="*/ 112 w 310"/>
                <a:gd name="T61" fmla="*/ 18 h 428"/>
                <a:gd name="T62" fmla="*/ 112 w 310"/>
                <a:gd name="T63" fmla="*/ 18 h 428"/>
                <a:gd name="T64" fmla="*/ 111 w 310"/>
                <a:gd name="T65" fmla="*/ 18 h 428"/>
                <a:gd name="T66" fmla="*/ 111 w 310"/>
                <a:gd name="T67" fmla="*/ 18 h 428"/>
                <a:gd name="T68" fmla="*/ 117 w 310"/>
                <a:gd name="T69" fmla="*/ 16 h 428"/>
                <a:gd name="T70" fmla="*/ 122 w 310"/>
                <a:gd name="T71" fmla="*/ 16 h 428"/>
                <a:gd name="T72" fmla="*/ 196 w 310"/>
                <a:gd name="T73" fmla="*/ 14 h 428"/>
                <a:gd name="T74" fmla="*/ 196 w 310"/>
                <a:gd name="T75" fmla="*/ 14 h 428"/>
                <a:gd name="T76" fmla="*/ 195 w 310"/>
                <a:gd name="T77" fmla="*/ 17 h 428"/>
                <a:gd name="T78" fmla="*/ 195 w 310"/>
                <a:gd name="T79" fmla="*/ 17 h 428"/>
                <a:gd name="T80" fmla="*/ 199 w 310"/>
                <a:gd name="T81" fmla="*/ 23 h 428"/>
                <a:gd name="T82" fmla="*/ 200 w 310"/>
                <a:gd name="T83" fmla="*/ 25 h 428"/>
                <a:gd name="T84" fmla="*/ 200 w 310"/>
                <a:gd name="T85" fmla="*/ 25 h 428"/>
                <a:gd name="T86" fmla="*/ 207 w 310"/>
                <a:gd name="T87" fmla="*/ 23 h 428"/>
                <a:gd name="T88" fmla="*/ 200 w 310"/>
                <a:gd name="T89" fmla="*/ 22 h 428"/>
                <a:gd name="T90" fmla="*/ 200 w 310"/>
                <a:gd name="T91" fmla="*/ 22 h 428"/>
                <a:gd name="T92" fmla="*/ 200 w 310"/>
                <a:gd name="T93" fmla="*/ 22 h 428"/>
                <a:gd name="T94" fmla="*/ 200 w 310"/>
                <a:gd name="T95" fmla="*/ 22 h 428"/>
                <a:gd name="T96" fmla="*/ 200 w 310"/>
                <a:gd name="T97" fmla="*/ 22 h 428"/>
                <a:gd name="T98" fmla="*/ 192 w 310"/>
                <a:gd name="T99" fmla="*/ 29 h 428"/>
                <a:gd name="T100" fmla="*/ 188 w 310"/>
                <a:gd name="T101" fmla="*/ 32 h 428"/>
                <a:gd name="T102" fmla="*/ 188 w 310"/>
                <a:gd name="T103" fmla="*/ 32 h 428"/>
                <a:gd name="T104" fmla="*/ 188 w 310"/>
                <a:gd name="T105" fmla="*/ 32 h 428"/>
                <a:gd name="T106" fmla="*/ 185 w 310"/>
                <a:gd name="T107" fmla="*/ 18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0" h="428">
                  <a:moveTo>
                    <a:pt x="192" y="182"/>
                  </a:moveTo>
                  <a:cubicBezTo>
                    <a:pt x="200" y="182"/>
                    <a:pt x="200" y="182"/>
                    <a:pt x="200" y="182"/>
                  </a:cubicBezTo>
                  <a:cubicBezTo>
                    <a:pt x="200" y="39"/>
                    <a:pt x="200" y="39"/>
                    <a:pt x="200" y="39"/>
                  </a:cubicBezTo>
                  <a:cubicBezTo>
                    <a:pt x="192" y="39"/>
                    <a:pt x="192" y="39"/>
                    <a:pt x="192" y="39"/>
                  </a:cubicBezTo>
                  <a:cubicBezTo>
                    <a:pt x="196" y="46"/>
                    <a:pt x="196" y="46"/>
                    <a:pt x="196" y="46"/>
                  </a:cubicBezTo>
                  <a:cubicBezTo>
                    <a:pt x="196" y="45"/>
                    <a:pt x="200" y="43"/>
                    <a:pt x="205" y="40"/>
                  </a:cubicBezTo>
                  <a:cubicBezTo>
                    <a:pt x="207" y="38"/>
                    <a:pt x="209" y="36"/>
                    <a:pt x="211" y="34"/>
                  </a:cubicBezTo>
                  <a:cubicBezTo>
                    <a:pt x="212" y="32"/>
                    <a:pt x="213" y="31"/>
                    <a:pt x="214" y="29"/>
                  </a:cubicBezTo>
                  <a:cubicBezTo>
                    <a:pt x="215" y="28"/>
                    <a:pt x="215" y="25"/>
                    <a:pt x="215" y="23"/>
                  </a:cubicBezTo>
                  <a:cubicBezTo>
                    <a:pt x="215" y="22"/>
                    <a:pt x="215" y="22"/>
                    <a:pt x="215" y="21"/>
                  </a:cubicBezTo>
                  <a:cubicBezTo>
                    <a:pt x="215" y="21"/>
                    <a:pt x="214" y="17"/>
                    <a:pt x="211" y="12"/>
                  </a:cubicBezTo>
                  <a:cubicBezTo>
                    <a:pt x="210" y="10"/>
                    <a:pt x="209" y="7"/>
                    <a:pt x="206" y="5"/>
                  </a:cubicBezTo>
                  <a:cubicBezTo>
                    <a:pt x="205" y="4"/>
                    <a:pt x="204" y="3"/>
                    <a:pt x="202" y="2"/>
                  </a:cubicBezTo>
                  <a:cubicBezTo>
                    <a:pt x="200" y="1"/>
                    <a:pt x="198" y="1"/>
                    <a:pt x="196" y="1"/>
                  </a:cubicBezTo>
                  <a:cubicBezTo>
                    <a:pt x="196" y="9"/>
                    <a:pt x="196" y="9"/>
                    <a:pt x="196" y="9"/>
                  </a:cubicBezTo>
                  <a:cubicBezTo>
                    <a:pt x="196" y="1"/>
                    <a:pt x="196" y="1"/>
                    <a:pt x="196" y="1"/>
                  </a:cubicBezTo>
                  <a:cubicBezTo>
                    <a:pt x="123" y="0"/>
                    <a:pt x="123" y="0"/>
                    <a:pt x="123" y="0"/>
                  </a:cubicBezTo>
                  <a:cubicBezTo>
                    <a:pt x="123" y="0"/>
                    <a:pt x="123" y="0"/>
                    <a:pt x="123" y="0"/>
                  </a:cubicBezTo>
                  <a:cubicBezTo>
                    <a:pt x="118" y="0"/>
                    <a:pt x="113" y="0"/>
                    <a:pt x="108" y="2"/>
                  </a:cubicBezTo>
                  <a:cubicBezTo>
                    <a:pt x="105" y="3"/>
                    <a:pt x="103" y="4"/>
                    <a:pt x="100" y="7"/>
                  </a:cubicBezTo>
                  <a:cubicBezTo>
                    <a:pt x="99" y="8"/>
                    <a:pt x="98" y="9"/>
                    <a:pt x="97" y="11"/>
                  </a:cubicBezTo>
                  <a:cubicBezTo>
                    <a:pt x="96" y="13"/>
                    <a:pt x="96" y="15"/>
                    <a:pt x="96" y="17"/>
                  </a:cubicBezTo>
                  <a:cubicBezTo>
                    <a:pt x="96" y="17"/>
                    <a:pt x="96" y="17"/>
                    <a:pt x="96" y="17"/>
                  </a:cubicBezTo>
                  <a:cubicBezTo>
                    <a:pt x="104" y="17"/>
                    <a:pt x="104" y="17"/>
                    <a:pt x="104" y="17"/>
                  </a:cubicBezTo>
                  <a:cubicBezTo>
                    <a:pt x="96" y="15"/>
                    <a:pt x="96" y="15"/>
                    <a:pt x="96" y="15"/>
                  </a:cubicBezTo>
                  <a:cubicBezTo>
                    <a:pt x="96" y="17"/>
                    <a:pt x="95" y="20"/>
                    <a:pt x="95" y="22"/>
                  </a:cubicBezTo>
                  <a:cubicBezTo>
                    <a:pt x="95" y="27"/>
                    <a:pt x="97" y="31"/>
                    <a:pt x="99" y="35"/>
                  </a:cubicBezTo>
                  <a:cubicBezTo>
                    <a:pt x="103" y="40"/>
                    <a:pt x="108" y="43"/>
                    <a:pt x="112" y="44"/>
                  </a:cubicBezTo>
                  <a:cubicBezTo>
                    <a:pt x="116" y="46"/>
                    <a:pt x="118" y="46"/>
                    <a:pt x="119" y="46"/>
                  </a:cubicBezTo>
                  <a:cubicBezTo>
                    <a:pt x="120" y="38"/>
                    <a:pt x="120" y="38"/>
                    <a:pt x="120" y="38"/>
                  </a:cubicBezTo>
                  <a:cubicBezTo>
                    <a:pt x="112" y="38"/>
                    <a:pt x="112" y="38"/>
                    <a:pt x="112" y="38"/>
                  </a:cubicBezTo>
                  <a:cubicBezTo>
                    <a:pt x="112" y="182"/>
                    <a:pt x="112" y="182"/>
                    <a:pt x="112" y="182"/>
                  </a:cubicBezTo>
                  <a:cubicBezTo>
                    <a:pt x="120" y="182"/>
                    <a:pt x="120" y="182"/>
                    <a:pt x="120" y="182"/>
                  </a:cubicBezTo>
                  <a:cubicBezTo>
                    <a:pt x="113" y="178"/>
                    <a:pt x="113" y="178"/>
                    <a:pt x="113" y="178"/>
                  </a:cubicBezTo>
                  <a:cubicBezTo>
                    <a:pt x="93" y="210"/>
                    <a:pt x="65" y="253"/>
                    <a:pt x="42" y="292"/>
                  </a:cubicBezTo>
                  <a:cubicBezTo>
                    <a:pt x="30" y="312"/>
                    <a:pt x="20" y="331"/>
                    <a:pt x="13" y="347"/>
                  </a:cubicBezTo>
                  <a:cubicBezTo>
                    <a:pt x="9" y="355"/>
                    <a:pt x="6" y="363"/>
                    <a:pt x="4" y="370"/>
                  </a:cubicBezTo>
                  <a:cubicBezTo>
                    <a:pt x="2" y="376"/>
                    <a:pt x="0" y="382"/>
                    <a:pt x="0" y="388"/>
                  </a:cubicBezTo>
                  <a:cubicBezTo>
                    <a:pt x="0" y="392"/>
                    <a:pt x="1" y="396"/>
                    <a:pt x="3" y="399"/>
                  </a:cubicBezTo>
                  <a:cubicBezTo>
                    <a:pt x="5" y="403"/>
                    <a:pt x="8" y="406"/>
                    <a:pt x="11" y="408"/>
                  </a:cubicBezTo>
                  <a:cubicBezTo>
                    <a:pt x="18" y="412"/>
                    <a:pt x="26" y="415"/>
                    <a:pt x="36" y="417"/>
                  </a:cubicBezTo>
                  <a:cubicBezTo>
                    <a:pt x="50" y="421"/>
                    <a:pt x="69" y="424"/>
                    <a:pt x="89" y="426"/>
                  </a:cubicBezTo>
                  <a:cubicBezTo>
                    <a:pt x="110" y="427"/>
                    <a:pt x="132" y="428"/>
                    <a:pt x="155" y="428"/>
                  </a:cubicBezTo>
                  <a:cubicBezTo>
                    <a:pt x="189" y="428"/>
                    <a:pt x="224" y="426"/>
                    <a:pt x="251" y="422"/>
                  </a:cubicBezTo>
                  <a:cubicBezTo>
                    <a:pt x="265" y="420"/>
                    <a:pt x="277" y="417"/>
                    <a:pt x="286" y="414"/>
                  </a:cubicBezTo>
                  <a:cubicBezTo>
                    <a:pt x="291" y="412"/>
                    <a:pt x="295" y="410"/>
                    <a:pt x="299" y="408"/>
                  </a:cubicBezTo>
                  <a:cubicBezTo>
                    <a:pt x="302" y="406"/>
                    <a:pt x="305" y="403"/>
                    <a:pt x="307" y="399"/>
                  </a:cubicBezTo>
                  <a:cubicBezTo>
                    <a:pt x="309" y="396"/>
                    <a:pt x="310" y="392"/>
                    <a:pt x="310" y="388"/>
                  </a:cubicBezTo>
                  <a:cubicBezTo>
                    <a:pt x="310" y="383"/>
                    <a:pt x="309" y="377"/>
                    <a:pt x="307" y="370"/>
                  </a:cubicBezTo>
                  <a:cubicBezTo>
                    <a:pt x="303" y="358"/>
                    <a:pt x="297" y="344"/>
                    <a:pt x="289" y="329"/>
                  </a:cubicBezTo>
                  <a:cubicBezTo>
                    <a:pt x="266" y="282"/>
                    <a:pt x="228" y="222"/>
                    <a:pt x="199" y="178"/>
                  </a:cubicBezTo>
                  <a:cubicBezTo>
                    <a:pt x="192" y="182"/>
                    <a:pt x="192" y="182"/>
                    <a:pt x="192" y="182"/>
                  </a:cubicBezTo>
                  <a:cubicBezTo>
                    <a:pt x="200" y="182"/>
                    <a:pt x="200" y="182"/>
                    <a:pt x="200" y="182"/>
                  </a:cubicBezTo>
                  <a:cubicBezTo>
                    <a:pt x="192" y="182"/>
                    <a:pt x="192" y="182"/>
                    <a:pt x="192" y="182"/>
                  </a:cubicBezTo>
                  <a:cubicBezTo>
                    <a:pt x="185" y="187"/>
                    <a:pt x="185" y="187"/>
                    <a:pt x="185" y="187"/>
                  </a:cubicBezTo>
                  <a:cubicBezTo>
                    <a:pt x="207" y="220"/>
                    <a:pt x="235" y="263"/>
                    <a:pt x="257" y="301"/>
                  </a:cubicBezTo>
                  <a:cubicBezTo>
                    <a:pt x="267" y="321"/>
                    <a:pt x="277" y="339"/>
                    <a:pt x="284" y="354"/>
                  </a:cubicBezTo>
                  <a:cubicBezTo>
                    <a:pt x="287" y="362"/>
                    <a:pt x="290" y="369"/>
                    <a:pt x="291" y="375"/>
                  </a:cubicBezTo>
                  <a:cubicBezTo>
                    <a:pt x="293" y="381"/>
                    <a:pt x="294" y="385"/>
                    <a:pt x="294" y="388"/>
                  </a:cubicBezTo>
                  <a:cubicBezTo>
                    <a:pt x="294" y="390"/>
                    <a:pt x="293" y="391"/>
                    <a:pt x="293" y="391"/>
                  </a:cubicBezTo>
                  <a:cubicBezTo>
                    <a:pt x="293" y="392"/>
                    <a:pt x="292" y="393"/>
                    <a:pt x="290" y="394"/>
                  </a:cubicBezTo>
                  <a:cubicBezTo>
                    <a:pt x="286" y="397"/>
                    <a:pt x="279" y="400"/>
                    <a:pt x="270" y="402"/>
                  </a:cubicBezTo>
                  <a:cubicBezTo>
                    <a:pt x="257" y="405"/>
                    <a:pt x="239" y="408"/>
                    <a:pt x="219" y="410"/>
                  </a:cubicBezTo>
                  <a:cubicBezTo>
                    <a:pt x="199" y="411"/>
                    <a:pt x="177" y="412"/>
                    <a:pt x="155" y="412"/>
                  </a:cubicBezTo>
                  <a:cubicBezTo>
                    <a:pt x="121" y="412"/>
                    <a:pt x="88" y="410"/>
                    <a:pt x="62" y="406"/>
                  </a:cubicBezTo>
                  <a:cubicBezTo>
                    <a:pt x="48" y="404"/>
                    <a:pt x="37" y="402"/>
                    <a:pt x="29" y="399"/>
                  </a:cubicBezTo>
                  <a:cubicBezTo>
                    <a:pt x="25" y="397"/>
                    <a:pt x="22" y="396"/>
                    <a:pt x="20" y="394"/>
                  </a:cubicBezTo>
                  <a:cubicBezTo>
                    <a:pt x="18" y="393"/>
                    <a:pt x="17" y="392"/>
                    <a:pt x="17" y="391"/>
                  </a:cubicBezTo>
                  <a:cubicBezTo>
                    <a:pt x="17" y="391"/>
                    <a:pt x="16" y="390"/>
                    <a:pt x="16" y="388"/>
                  </a:cubicBezTo>
                  <a:cubicBezTo>
                    <a:pt x="16" y="385"/>
                    <a:pt x="17" y="380"/>
                    <a:pt x="19" y="374"/>
                  </a:cubicBezTo>
                  <a:cubicBezTo>
                    <a:pt x="22" y="364"/>
                    <a:pt x="28" y="350"/>
                    <a:pt x="36" y="335"/>
                  </a:cubicBezTo>
                  <a:cubicBezTo>
                    <a:pt x="48" y="312"/>
                    <a:pt x="64" y="286"/>
                    <a:pt x="81" y="260"/>
                  </a:cubicBezTo>
                  <a:cubicBezTo>
                    <a:pt x="97" y="233"/>
                    <a:pt x="113" y="208"/>
                    <a:pt x="127" y="186"/>
                  </a:cubicBezTo>
                  <a:cubicBezTo>
                    <a:pt x="128" y="185"/>
                    <a:pt x="128" y="184"/>
                    <a:pt x="128" y="182"/>
                  </a:cubicBezTo>
                  <a:cubicBezTo>
                    <a:pt x="128" y="38"/>
                    <a:pt x="128" y="38"/>
                    <a:pt x="128" y="38"/>
                  </a:cubicBezTo>
                  <a:cubicBezTo>
                    <a:pt x="128" y="34"/>
                    <a:pt x="125" y="31"/>
                    <a:pt x="121" y="30"/>
                  </a:cubicBezTo>
                  <a:cubicBezTo>
                    <a:pt x="121" y="35"/>
                    <a:pt x="121" y="35"/>
                    <a:pt x="121" y="35"/>
                  </a:cubicBezTo>
                  <a:cubicBezTo>
                    <a:pt x="121" y="30"/>
                    <a:pt x="121" y="30"/>
                    <a:pt x="121" y="30"/>
                  </a:cubicBezTo>
                  <a:cubicBezTo>
                    <a:pt x="121" y="30"/>
                    <a:pt x="121" y="30"/>
                    <a:pt x="121" y="30"/>
                  </a:cubicBezTo>
                  <a:cubicBezTo>
                    <a:pt x="121" y="35"/>
                    <a:pt x="121" y="35"/>
                    <a:pt x="121" y="35"/>
                  </a:cubicBezTo>
                  <a:cubicBezTo>
                    <a:pt x="121" y="30"/>
                    <a:pt x="121" y="30"/>
                    <a:pt x="121" y="30"/>
                  </a:cubicBezTo>
                  <a:cubicBezTo>
                    <a:pt x="121" y="30"/>
                    <a:pt x="121" y="30"/>
                    <a:pt x="121" y="30"/>
                  </a:cubicBezTo>
                  <a:cubicBezTo>
                    <a:pt x="120" y="30"/>
                    <a:pt x="117" y="29"/>
                    <a:pt x="115" y="28"/>
                  </a:cubicBezTo>
                  <a:cubicBezTo>
                    <a:pt x="114" y="27"/>
                    <a:pt x="113" y="26"/>
                    <a:pt x="112" y="25"/>
                  </a:cubicBezTo>
                  <a:cubicBezTo>
                    <a:pt x="112" y="24"/>
                    <a:pt x="111" y="23"/>
                    <a:pt x="111" y="22"/>
                  </a:cubicBezTo>
                  <a:cubicBezTo>
                    <a:pt x="111" y="21"/>
                    <a:pt x="112" y="20"/>
                    <a:pt x="112" y="19"/>
                  </a:cubicBezTo>
                  <a:cubicBezTo>
                    <a:pt x="112" y="18"/>
                    <a:pt x="112" y="18"/>
                    <a:pt x="112" y="17"/>
                  </a:cubicBezTo>
                  <a:cubicBezTo>
                    <a:pt x="112" y="17"/>
                    <a:pt x="112" y="17"/>
                    <a:pt x="112" y="17"/>
                  </a:cubicBezTo>
                  <a:cubicBezTo>
                    <a:pt x="110" y="17"/>
                    <a:pt x="110" y="17"/>
                    <a:pt x="110" y="17"/>
                  </a:cubicBezTo>
                  <a:cubicBezTo>
                    <a:pt x="112" y="18"/>
                    <a:pt x="112" y="18"/>
                    <a:pt x="112" y="18"/>
                  </a:cubicBezTo>
                  <a:cubicBezTo>
                    <a:pt x="112" y="17"/>
                    <a:pt x="112" y="17"/>
                    <a:pt x="112" y="17"/>
                  </a:cubicBezTo>
                  <a:cubicBezTo>
                    <a:pt x="110" y="17"/>
                    <a:pt x="110" y="17"/>
                    <a:pt x="110" y="17"/>
                  </a:cubicBezTo>
                  <a:cubicBezTo>
                    <a:pt x="112" y="18"/>
                    <a:pt x="112" y="18"/>
                    <a:pt x="112" y="18"/>
                  </a:cubicBezTo>
                  <a:cubicBezTo>
                    <a:pt x="110" y="17"/>
                    <a:pt x="110" y="17"/>
                    <a:pt x="110" y="17"/>
                  </a:cubicBezTo>
                  <a:cubicBezTo>
                    <a:pt x="112" y="18"/>
                    <a:pt x="112" y="18"/>
                    <a:pt x="112" y="18"/>
                  </a:cubicBezTo>
                  <a:cubicBezTo>
                    <a:pt x="112" y="18"/>
                    <a:pt x="112" y="18"/>
                    <a:pt x="112" y="18"/>
                  </a:cubicBezTo>
                  <a:cubicBezTo>
                    <a:pt x="110" y="17"/>
                    <a:pt x="110" y="17"/>
                    <a:pt x="110" y="17"/>
                  </a:cubicBezTo>
                  <a:cubicBezTo>
                    <a:pt x="112" y="18"/>
                    <a:pt x="112" y="18"/>
                    <a:pt x="112" y="18"/>
                  </a:cubicBezTo>
                  <a:cubicBezTo>
                    <a:pt x="111" y="18"/>
                    <a:pt x="111" y="18"/>
                    <a:pt x="111" y="18"/>
                  </a:cubicBezTo>
                  <a:cubicBezTo>
                    <a:pt x="112" y="18"/>
                    <a:pt x="112" y="18"/>
                    <a:pt x="112" y="18"/>
                  </a:cubicBezTo>
                  <a:cubicBezTo>
                    <a:pt x="112" y="18"/>
                    <a:pt x="112" y="18"/>
                    <a:pt x="112" y="18"/>
                  </a:cubicBezTo>
                  <a:cubicBezTo>
                    <a:pt x="111" y="18"/>
                    <a:pt x="111" y="18"/>
                    <a:pt x="111" y="18"/>
                  </a:cubicBezTo>
                  <a:cubicBezTo>
                    <a:pt x="112" y="18"/>
                    <a:pt x="112" y="18"/>
                    <a:pt x="112" y="18"/>
                  </a:cubicBezTo>
                  <a:cubicBezTo>
                    <a:pt x="112" y="18"/>
                    <a:pt x="112" y="18"/>
                    <a:pt x="113" y="17"/>
                  </a:cubicBezTo>
                  <a:cubicBezTo>
                    <a:pt x="114" y="17"/>
                    <a:pt x="115" y="16"/>
                    <a:pt x="117" y="16"/>
                  </a:cubicBezTo>
                  <a:cubicBezTo>
                    <a:pt x="119" y="16"/>
                    <a:pt x="121" y="16"/>
                    <a:pt x="123" y="16"/>
                  </a:cubicBezTo>
                  <a:cubicBezTo>
                    <a:pt x="123" y="8"/>
                    <a:pt x="123" y="8"/>
                    <a:pt x="123" y="8"/>
                  </a:cubicBezTo>
                  <a:cubicBezTo>
                    <a:pt x="122" y="16"/>
                    <a:pt x="122" y="16"/>
                    <a:pt x="122" y="16"/>
                  </a:cubicBezTo>
                  <a:cubicBezTo>
                    <a:pt x="196" y="17"/>
                    <a:pt x="196" y="17"/>
                    <a:pt x="196" y="17"/>
                  </a:cubicBezTo>
                  <a:cubicBezTo>
                    <a:pt x="196" y="17"/>
                    <a:pt x="196" y="17"/>
                    <a:pt x="196" y="17"/>
                  </a:cubicBezTo>
                  <a:cubicBezTo>
                    <a:pt x="196" y="14"/>
                    <a:pt x="196" y="14"/>
                    <a:pt x="196" y="14"/>
                  </a:cubicBezTo>
                  <a:cubicBezTo>
                    <a:pt x="195" y="17"/>
                    <a:pt x="195" y="17"/>
                    <a:pt x="195" y="17"/>
                  </a:cubicBezTo>
                  <a:cubicBezTo>
                    <a:pt x="195" y="17"/>
                    <a:pt x="196" y="17"/>
                    <a:pt x="196" y="17"/>
                  </a:cubicBezTo>
                  <a:cubicBezTo>
                    <a:pt x="196" y="14"/>
                    <a:pt x="196" y="14"/>
                    <a:pt x="196" y="14"/>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7"/>
                    <a:pt x="196" y="17"/>
                    <a:pt x="197" y="18"/>
                  </a:cubicBezTo>
                  <a:cubicBezTo>
                    <a:pt x="197" y="20"/>
                    <a:pt x="198" y="22"/>
                    <a:pt x="199" y="23"/>
                  </a:cubicBezTo>
                  <a:cubicBezTo>
                    <a:pt x="199" y="24"/>
                    <a:pt x="199" y="24"/>
                    <a:pt x="200"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7" y="23"/>
                    <a:pt x="207" y="23"/>
                    <a:pt x="207" y="23"/>
                  </a:cubicBezTo>
                  <a:cubicBezTo>
                    <a:pt x="199" y="23"/>
                    <a:pt x="199" y="23"/>
                    <a:pt x="199" y="23"/>
                  </a:cubicBezTo>
                  <a:cubicBezTo>
                    <a:pt x="202" y="23"/>
                    <a:pt x="202" y="23"/>
                    <a:pt x="202" y="23"/>
                  </a:cubicBezTo>
                  <a:cubicBezTo>
                    <a:pt x="200" y="22"/>
                    <a:pt x="200" y="22"/>
                    <a:pt x="200" y="22"/>
                  </a:cubicBezTo>
                  <a:cubicBezTo>
                    <a:pt x="199" y="23"/>
                    <a:pt x="199" y="23"/>
                    <a:pt x="199" y="23"/>
                  </a:cubicBezTo>
                  <a:cubicBezTo>
                    <a:pt x="202" y="23"/>
                    <a:pt x="202" y="23"/>
                    <a:pt x="202" y="23"/>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199" y="23"/>
                    <a:pt x="198" y="25"/>
                  </a:cubicBezTo>
                  <a:cubicBezTo>
                    <a:pt x="196" y="26"/>
                    <a:pt x="194" y="28"/>
                    <a:pt x="192" y="29"/>
                  </a:cubicBezTo>
                  <a:cubicBezTo>
                    <a:pt x="191" y="30"/>
                    <a:pt x="190" y="31"/>
                    <a:pt x="189" y="31"/>
                  </a:cubicBezTo>
                  <a:cubicBezTo>
                    <a:pt x="188" y="31"/>
                    <a:pt x="188" y="31"/>
                    <a:pt x="188" y="31"/>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6" y="33"/>
                    <a:pt x="184" y="36"/>
                    <a:pt x="184" y="39"/>
                  </a:cubicBezTo>
                  <a:cubicBezTo>
                    <a:pt x="184" y="182"/>
                    <a:pt x="184" y="182"/>
                    <a:pt x="184" y="182"/>
                  </a:cubicBezTo>
                  <a:cubicBezTo>
                    <a:pt x="184" y="184"/>
                    <a:pt x="184" y="185"/>
                    <a:pt x="185" y="187"/>
                  </a:cubicBezTo>
                  <a:lnTo>
                    <a:pt x="192" y="18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1" name="Oval 87"/>
            <p:cNvSpPr>
              <a:spLocks noChangeArrowheads="1"/>
            </p:cNvSpPr>
            <p:nvPr/>
          </p:nvSpPr>
          <p:spPr bwMode="auto">
            <a:xfrm>
              <a:off x="7588607" y="3060168"/>
              <a:ext cx="66652" cy="67326"/>
            </a:xfrm>
            <a:prstGeom prst="ellipse">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2" name="Freeform 88"/>
            <p:cNvSpPr>
              <a:spLocks noEditPoints="1"/>
            </p:cNvSpPr>
            <p:nvPr/>
          </p:nvSpPr>
          <p:spPr bwMode="auto">
            <a:xfrm>
              <a:off x="7429718" y="3157116"/>
              <a:ext cx="350093" cy="229580"/>
            </a:xfrm>
            <a:custGeom>
              <a:avLst/>
              <a:gdLst>
                <a:gd name="T0" fmla="*/ 161 w 220"/>
                <a:gd name="T1" fmla="*/ 0 h 144"/>
                <a:gd name="T2" fmla="*/ 65 w 220"/>
                <a:gd name="T3" fmla="*/ 3 h 144"/>
                <a:gd name="T4" fmla="*/ 0 w 220"/>
                <a:gd name="T5" fmla="*/ 118 h 144"/>
                <a:gd name="T6" fmla="*/ 220 w 220"/>
                <a:gd name="T7" fmla="*/ 119 h 144"/>
                <a:gd name="T8" fmla="*/ 161 w 220"/>
                <a:gd name="T9" fmla="*/ 0 h 144"/>
                <a:gd name="T10" fmla="*/ 87 w 220"/>
                <a:gd name="T11" fmla="*/ 87 h 144"/>
                <a:gd name="T12" fmla="*/ 62 w 220"/>
                <a:gd name="T13" fmla="*/ 63 h 144"/>
                <a:gd name="T14" fmla="*/ 87 w 220"/>
                <a:gd name="T15" fmla="*/ 39 h 144"/>
                <a:gd name="T16" fmla="*/ 111 w 220"/>
                <a:gd name="T17" fmla="*/ 63 h 144"/>
                <a:gd name="T18" fmla="*/ 87 w 220"/>
                <a:gd name="T19" fmla="*/ 87 h 144"/>
                <a:gd name="T20" fmla="*/ 147 w 220"/>
                <a:gd name="T21" fmla="*/ 103 h 144"/>
                <a:gd name="T22" fmla="*/ 132 w 220"/>
                <a:gd name="T23" fmla="*/ 88 h 144"/>
                <a:gd name="T24" fmla="*/ 147 w 220"/>
                <a:gd name="T25" fmla="*/ 74 h 144"/>
                <a:gd name="T26" fmla="*/ 161 w 220"/>
                <a:gd name="T27" fmla="*/ 88 h 144"/>
                <a:gd name="T28" fmla="*/ 147 w 220"/>
                <a:gd name="T2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0" h="144">
                  <a:moveTo>
                    <a:pt x="161" y="0"/>
                  </a:moveTo>
                  <a:cubicBezTo>
                    <a:pt x="65" y="3"/>
                    <a:pt x="65" y="3"/>
                    <a:pt x="65" y="3"/>
                  </a:cubicBezTo>
                  <a:cubicBezTo>
                    <a:pt x="0" y="118"/>
                    <a:pt x="0" y="118"/>
                    <a:pt x="0" y="118"/>
                  </a:cubicBezTo>
                  <a:cubicBezTo>
                    <a:pt x="39" y="134"/>
                    <a:pt x="147" y="144"/>
                    <a:pt x="220" y="119"/>
                  </a:cubicBezTo>
                  <a:lnTo>
                    <a:pt x="161" y="0"/>
                  </a:lnTo>
                  <a:close/>
                  <a:moveTo>
                    <a:pt x="87" y="87"/>
                  </a:moveTo>
                  <a:cubicBezTo>
                    <a:pt x="73" y="87"/>
                    <a:pt x="62" y="76"/>
                    <a:pt x="62" y="63"/>
                  </a:cubicBezTo>
                  <a:cubicBezTo>
                    <a:pt x="62" y="49"/>
                    <a:pt x="73" y="39"/>
                    <a:pt x="87" y="39"/>
                  </a:cubicBezTo>
                  <a:cubicBezTo>
                    <a:pt x="100" y="39"/>
                    <a:pt x="111" y="49"/>
                    <a:pt x="111" y="63"/>
                  </a:cubicBezTo>
                  <a:cubicBezTo>
                    <a:pt x="111" y="76"/>
                    <a:pt x="100" y="87"/>
                    <a:pt x="87" y="87"/>
                  </a:cubicBezTo>
                  <a:close/>
                  <a:moveTo>
                    <a:pt x="147" y="103"/>
                  </a:moveTo>
                  <a:cubicBezTo>
                    <a:pt x="139" y="103"/>
                    <a:pt x="132" y="96"/>
                    <a:pt x="132" y="88"/>
                  </a:cubicBezTo>
                  <a:cubicBezTo>
                    <a:pt x="132" y="81"/>
                    <a:pt x="139" y="74"/>
                    <a:pt x="147" y="74"/>
                  </a:cubicBezTo>
                  <a:cubicBezTo>
                    <a:pt x="155" y="74"/>
                    <a:pt x="161" y="81"/>
                    <a:pt x="161" y="88"/>
                  </a:cubicBezTo>
                  <a:cubicBezTo>
                    <a:pt x="161" y="96"/>
                    <a:pt x="155" y="103"/>
                    <a:pt x="147" y="10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261144" y="4196452"/>
            <a:ext cx="749765" cy="877400"/>
            <a:chOff x="7004221" y="4138049"/>
            <a:chExt cx="818678" cy="958042"/>
          </a:xfrm>
        </p:grpSpPr>
        <p:sp>
          <p:nvSpPr>
            <p:cNvPr id="232" name="Freeform 68"/>
            <p:cNvSpPr>
              <a:spLocks/>
            </p:cNvSpPr>
            <p:nvPr/>
          </p:nvSpPr>
          <p:spPr bwMode="auto">
            <a:xfrm>
              <a:off x="7004221" y="4138049"/>
              <a:ext cx="818678" cy="958042"/>
            </a:xfrm>
            <a:custGeom>
              <a:avLst/>
              <a:gdLst>
                <a:gd name="T0" fmla="*/ 257 w 514"/>
                <a:gd name="T1" fmla="*/ 0 h 602"/>
                <a:gd name="T2" fmla="*/ 0 w 514"/>
                <a:gd name="T3" fmla="*/ 257 h 602"/>
                <a:gd name="T4" fmla="*/ 131 w 514"/>
                <a:gd name="T5" fmla="*/ 481 h 602"/>
                <a:gd name="T6" fmla="*/ 142 w 514"/>
                <a:gd name="T7" fmla="*/ 602 h 602"/>
                <a:gd name="T8" fmla="*/ 246 w 514"/>
                <a:gd name="T9" fmla="*/ 514 h 602"/>
                <a:gd name="T10" fmla="*/ 257 w 514"/>
                <a:gd name="T11" fmla="*/ 514 h 602"/>
                <a:gd name="T12" fmla="*/ 514 w 514"/>
                <a:gd name="T13" fmla="*/ 257 h 602"/>
                <a:gd name="T14" fmla="*/ 257 w 514"/>
                <a:gd name="T15" fmla="*/ 0 h 6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02">
                  <a:moveTo>
                    <a:pt x="257" y="0"/>
                  </a:moveTo>
                  <a:cubicBezTo>
                    <a:pt x="115" y="0"/>
                    <a:pt x="0" y="115"/>
                    <a:pt x="0" y="257"/>
                  </a:cubicBezTo>
                  <a:cubicBezTo>
                    <a:pt x="0" y="353"/>
                    <a:pt x="53" y="437"/>
                    <a:pt x="131" y="481"/>
                  </a:cubicBezTo>
                  <a:cubicBezTo>
                    <a:pt x="142" y="602"/>
                    <a:pt x="142" y="602"/>
                    <a:pt x="142" y="602"/>
                  </a:cubicBezTo>
                  <a:cubicBezTo>
                    <a:pt x="246" y="514"/>
                    <a:pt x="246" y="514"/>
                    <a:pt x="246" y="514"/>
                  </a:cubicBezTo>
                  <a:cubicBezTo>
                    <a:pt x="249" y="514"/>
                    <a:pt x="253" y="514"/>
                    <a:pt x="257" y="514"/>
                  </a:cubicBezTo>
                  <a:cubicBezTo>
                    <a:pt x="399" y="514"/>
                    <a:pt x="514" y="399"/>
                    <a:pt x="514" y="257"/>
                  </a:cubicBezTo>
                  <a:cubicBezTo>
                    <a:pt x="514" y="115"/>
                    <a:pt x="399" y="0"/>
                    <a:pt x="257" y="0"/>
                  </a:cubicBez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3" name="Freeform 89"/>
            <p:cNvSpPr>
              <a:spLocks/>
            </p:cNvSpPr>
            <p:nvPr/>
          </p:nvSpPr>
          <p:spPr bwMode="auto">
            <a:xfrm>
              <a:off x="7138199" y="4430915"/>
              <a:ext cx="154175" cy="216115"/>
            </a:xfrm>
            <a:custGeom>
              <a:avLst/>
              <a:gdLst>
                <a:gd name="T0" fmla="*/ 3 w 97"/>
                <a:gd name="T1" fmla="*/ 54 h 136"/>
                <a:gd name="T2" fmla="*/ 51 w 97"/>
                <a:gd name="T3" fmla="*/ 0 h 136"/>
                <a:gd name="T4" fmla="*/ 97 w 97"/>
                <a:gd name="T5" fmla="*/ 42 h 136"/>
                <a:gd name="T6" fmla="*/ 73 w 97"/>
                <a:gd name="T7" fmla="*/ 82 h 136"/>
                <a:gd name="T8" fmla="*/ 34 w 97"/>
                <a:gd name="T9" fmla="*/ 113 h 136"/>
                <a:gd name="T10" fmla="*/ 97 w 97"/>
                <a:gd name="T11" fmla="*/ 113 h 136"/>
                <a:gd name="T12" fmla="*/ 97 w 97"/>
                <a:gd name="T13" fmla="*/ 136 h 136"/>
                <a:gd name="T14" fmla="*/ 0 w 97"/>
                <a:gd name="T15" fmla="*/ 136 h 136"/>
                <a:gd name="T16" fmla="*/ 42 w 97"/>
                <a:gd name="T17" fmla="*/ 76 h 136"/>
                <a:gd name="T18" fmla="*/ 70 w 97"/>
                <a:gd name="T19" fmla="*/ 43 h 136"/>
                <a:gd name="T20" fmla="*/ 51 w 97"/>
                <a:gd name="T21" fmla="*/ 23 h 136"/>
                <a:gd name="T22" fmla="*/ 28 w 97"/>
                <a:gd name="T23" fmla="*/ 54 h 136"/>
                <a:gd name="T24" fmla="*/ 3 w 97"/>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136">
                  <a:moveTo>
                    <a:pt x="3" y="54"/>
                  </a:moveTo>
                  <a:cubicBezTo>
                    <a:pt x="2" y="23"/>
                    <a:pt x="19" y="0"/>
                    <a:pt x="51" y="0"/>
                  </a:cubicBezTo>
                  <a:cubicBezTo>
                    <a:pt x="75" y="0"/>
                    <a:pt x="97" y="16"/>
                    <a:pt x="97" y="42"/>
                  </a:cubicBezTo>
                  <a:cubicBezTo>
                    <a:pt x="97" y="62"/>
                    <a:pt x="86" y="73"/>
                    <a:pt x="73" y="82"/>
                  </a:cubicBezTo>
                  <a:cubicBezTo>
                    <a:pt x="60" y="91"/>
                    <a:pt x="44" y="99"/>
                    <a:pt x="34" y="113"/>
                  </a:cubicBezTo>
                  <a:cubicBezTo>
                    <a:pt x="97" y="113"/>
                    <a:pt x="97" y="113"/>
                    <a:pt x="97" y="113"/>
                  </a:cubicBezTo>
                  <a:cubicBezTo>
                    <a:pt x="97" y="136"/>
                    <a:pt x="97" y="136"/>
                    <a:pt x="97" y="136"/>
                  </a:cubicBezTo>
                  <a:cubicBezTo>
                    <a:pt x="0" y="136"/>
                    <a:pt x="0" y="136"/>
                    <a:pt x="0" y="136"/>
                  </a:cubicBezTo>
                  <a:cubicBezTo>
                    <a:pt x="0" y="105"/>
                    <a:pt x="19" y="92"/>
                    <a:pt x="42" y="76"/>
                  </a:cubicBezTo>
                  <a:cubicBezTo>
                    <a:pt x="60" y="64"/>
                    <a:pt x="70" y="57"/>
                    <a:pt x="70" y="43"/>
                  </a:cubicBezTo>
                  <a:cubicBezTo>
                    <a:pt x="70" y="32"/>
                    <a:pt x="61" y="23"/>
                    <a:pt x="51" y="23"/>
                  </a:cubicBezTo>
                  <a:cubicBezTo>
                    <a:pt x="33" y="23"/>
                    <a:pt x="28" y="40"/>
                    <a:pt x="28"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4" name="Freeform 90"/>
            <p:cNvSpPr>
              <a:spLocks/>
            </p:cNvSpPr>
            <p:nvPr/>
          </p:nvSpPr>
          <p:spPr bwMode="auto">
            <a:xfrm>
              <a:off x="7335463" y="4476697"/>
              <a:ext cx="159561" cy="157542"/>
            </a:xfrm>
            <a:custGeom>
              <a:avLst/>
              <a:gdLst>
                <a:gd name="T0" fmla="*/ 0 w 237"/>
                <a:gd name="T1" fmla="*/ 102 h 234"/>
                <a:gd name="T2" fmla="*/ 104 w 237"/>
                <a:gd name="T3" fmla="*/ 102 h 234"/>
                <a:gd name="T4" fmla="*/ 104 w 237"/>
                <a:gd name="T5" fmla="*/ 0 h 234"/>
                <a:gd name="T6" fmla="*/ 132 w 237"/>
                <a:gd name="T7" fmla="*/ 0 h 234"/>
                <a:gd name="T8" fmla="*/ 132 w 237"/>
                <a:gd name="T9" fmla="*/ 102 h 234"/>
                <a:gd name="T10" fmla="*/ 237 w 237"/>
                <a:gd name="T11" fmla="*/ 102 h 234"/>
                <a:gd name="T12" fmla="*/ 237 w 237"/>
                <a:gd name="T13" fmla="*/ 130 h 234"/>
                <a:gd name="T14" fmla="*/ 132 w 237"/>
                <a:gd name="T15" fmla="*/ 130 h 234"/>
                <a:gd name="T16" fmla="*/ 132 w 237"/>
                <a:gd name="T17" fmla="*/ 234 h 234"/>
                <a:gd name="T18" fmla="*/ 104 w 237"/>
                <a:gd name="T19" fmla="*/ 234 h 234"/>
                <a:gd name="T20" fmla="*/ 104 w 237"/>
                <a:gd name="T21" fmla="*/ 130 h 234"/>
                <a:gd name="T22" fmla="*/ 0 w 237"/>
                <a:gd name="T23" fmla="*/ 130 h 234"/>
                <a:gd name="T24" fmla="*/ 0 w 237"/>
                <a:gd name="T25" fmla="*/ 10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7" h="234">
                  <a:moveTo>
                    <a:pt x="0" y="102"/>
                  </a:moveTo>
                  <a:lnTo>
                    <a:pt x="104" y="102"/>
                  </a:lnTo>
                  <a:lnTo>
                    <a:pt x="104" y="0"/>
                  </a:lnTo>
                  <a:lnTo>
                    <a:pt x="132" y="0"/>
                  </a:lnTo>
                  <a:lnTo>
                    <a:pt x="132" y="102"/>
                  </a:lnTo>
                  <a:lnTo>
                    <a:pt x="237" y="102"/>
                  </a:lnTo>
                  <a:lnTo>
                    <a:pt x="237" y="130"/>
                  </a:lnTo>
                  <a:lnTo>
                    <a:pt x="132" y="130"/>
                  </a:lnTo>
                  <a:lnTo>
                    <a:pt x="132" y="234"/>
                  </a:lnTo>
                  <a:lnTo>
                    <a:pt x="104" y="234"/>
                  </a:lnTo>
                  <a:lnTo>
                    <a:pt x="104" y="130"/>
                  </a:lnTo>
                  <a:lnTo>
                    <a:pt x="0" y="130"/>
                  </a:lnTo>
                  <a:lnTo>
                    <a:pt x="0" y="10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5" name="Freeform 91"/>
            <p:cNvSpPr>
              <a:spLocks/>
            </p:cNvSpPr>
            <p:nvPr/>
          </p:nvSpPr>
          <p:spPr bwMode="auto">
            <a:xfrm>
              <a:off x="7528014" y="4430915"/>
              <a:ext cx="156195" cy="216115"/>
            </a:xfrm>
            <a:custGeom>
              <a:avLst/>
              <a:gdLst>
                <a:gd name="T0" fmla="*/ 3 w 98"/>
                <a:gd name="T1" fmla="*/ 54 h 136"/>
                <a:gd name="T2" fmla="*/ 51 w 98"/>
                <a:gd name="T3" fmla="*/ 0 h 136"/>
                <a:gd name="T4" fmla="*/ 97 w 98"/>
                <a:gd name="T5" fmla="*/ 42 h 136"/>
                <a:gd name="T6" fmla="*/ 73 w 98"/>
                <a:gd name="T7" fmla="*/ 82 h 136"/>
                <a:gd name="T8" fmla="*/ 35 w 98"/>
                <a:gd name="T9" fmla="*/ 113 h 136"/>
                <a:gd name="T10" fmla="*/ 98 w 98"/>
                <a:gd name="T11" fmla="*/ 113 h 136"/>
                <a:gd name="T12" fmla="*/ 98 w 98"/>
                <a:gd name="T13" fmla="*/ 136 h 136"/>
                <a:gd name="T14" fmla="*/ 0 w 98"/>
                <a:gd name="T15" fmla="*/ 136 h 136"/>
                <a:gd name="T16" fmla="*/ 42 w 98"/>
                <a:gd name="T17" fmla="*/ 76 h 136"/>
                <a:gd name="T18" fmla="*/ 70 w 98"/>
                <a:gd name="T19" fmla="*/ 43 h 136"/>
                <a:gd name="T20" fmla="*/ 51 w 98"/>
                <a:gd name="T21" fmla="*/ 23 h 136"/>
                <a:gd name="T22" fmla="*/ 29 w 98"/>
                <a:gd name="T23" fmla="*/ 54 h 136"/>
                <a:gd name="T24" fmla="*/ 3 w 98"/>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6">
                  <a:moveTo>
                    <a:pt x="3" y="54"/>
                  </a:moveTo>
                  <a:cubicBezTo>
                    <a:pt x="2" y="23"/>
                    <a:pt x="19" y="0"/>
                    <a:pt x="51" y="0"/>
                  </a:cubicBezTo>
                  <a:cubicBezTo>
                    <a:pt x="75" y="0"/>
                    <a:pt x="97" y="16"/>
                    <a:pt x="97" y="42"/>
                  </a:cubicBezTo>
                  <a:cubicBezTo>
                    <a:pt x="97" y="62"/>
                    <a:pt x="86" y="73"/>
                    <a:pt x="73" y="82"/>
                  </a:cubicBezTo>
                  <a:cubicBezTo>
                    <a:pt x="60" y="91"/>
                    <a:pt x="44" y="99"/>
                    <a:pt x="35" y="113"/>
                  </a:cubicBezTo>
                  <a:cubicBezTo>
                    <a:pt x="98" y="113"/>
                    <a:pt x="98" y="113"/>
                    <a:pt x="98" y="113"/>
                  </a:cubicBezTo>
                  <a:cubicBezTo>
                    <a:pt x="98" y="136"/>
                    <a:pt x="98" y="136"/>
                    <a:pt x="98" y="136"/>
                  </a:cubicBezTo>
                  <a:cubicBezTo>
                    <a:pt x="0" y="136"/>
                    <a:pt x="0" y="136"/>
                    <a:pt x="0" y="136"/>
                  </a:cubicBezTo>
                  <a:cubicBezTo>
                    <a:pt x="0" y="105"/>
                    <a:pt x="19" y="92"/>
                    <a:pt x="42" y="76"/>
                  </a:cubicBezTo>
                  <a:cubicBezTo>
                    <a:pt x="60" y="64"/>
                    <a:pt x="70" y="57"/>
                    <a:pt x="70" y="43"/>
                  </a:cubicBezTo>
                  <a:cubicBezTo>
                    <a:pt x="70" y="32"/>
                    <a:pt x="62" y="23"/>
                    <a:pt x="51" y="23"/>
                  </a:cubicBezTo>
                  <a:cubicBezTo>
                    <a:pt x="33" y="23"/>
                    <a:pt x="29" y="40"/>
                    <a:pt x="29"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216039" y="2301072"/>
            <a:ext cx="895279" cy="1048192"/>
            <a:chOff x="5863054" y="2068463"/>
            <a:chExt cx="977566" cy="1144534"/>
          </a:xfrm>
        </p:grpSpPr>
        <p:sp>
          <p:nvSpPr>
            <p:cNvPr id="227" name="Freeform 63"/>
            <p:cNvSpPr>
              <a:spLocks/>
            </p:cNvSpPr>
            <p:nvPr/>
          </p:nvSpPr>
          <p:spPr bwMode="auto">
            <a:xfrm>
              <a:off x="5863054" y="2068463"/>
              <a:ext cx="977566" cy="1144534"/>
            </a:xfrm>
            <a:custGeom>
              <a:avLst/>
              <a:gdLst>
                <a:gd name="T0" fmla="*/ 614 w 614"/>
                <a:gd name="T1" fmla="*/ 307 h 719"/>
                <a:gd name="T2" fmla="*/ 307 w 614"/>
                <a:gd name="T3" fmla="*/ 0 h 719"/>
                <a:gd name="T4" fmla="*/ 0 w 614"/>
                <a:gd name="T5" fmla="*/ 307 h 719"/>
                <a:gd name="T6" fmla="*/ 307 w 614"/>
                <a:gd name="T7" fmla="*/ 614 h 719"/>
                <a:gd name="T8" fmla="*/ 321 w 614"/>
                <a:gd name="T9" fmla="*/ 614 h 719"/>
                <a:gd name="T10" fmla="*/ 445 w 614"/>
                <a:gd name="T11" fmla="*/ 719 h 719"/>
                <a:gd name="T12" fmla="*/ 458 w 614"/>
                <a:gd name="T13" fmla="*/ 575 h 719"/>
                <a:gd name="T14" fmla="*/ 614 w 614"/>
                <a:gd name="T15" fmla="*/ 307 h 7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4" h="719">
                  <a:moveTo>
                    <a:pt x="614" y="307"/>
                  </a:moveTo>
                  <a:cubicBezTo>
                    <a:pt x="614" y="138"/>
                    <a:pt x="477" y="0"/>
                    <a:pt x="307" y="0"/>
                  </a:cubicBezTo>
                  <a:cubicBezTo>
                    <a:pt x="137" y="0"/>
                    <a:pt x="0" y="138"/>
                    <a:pt x="0" y="307"/>
                  </a:cubicBezTo>
                  <a:cubicBezTo>
                    <a:pt x="0" y="477"/>
                    <a:pt x="137" y="614"/>
                    <a:pt x="307" y="614"/>
                  </a:cubicBezTo>
                  <a:cubicBezTo>
                    <a:pt x="312" y="614"/>
                    <a:pt x="316" y="614"/>
                    <a:pt x="321" y="614"/>
                  </a:cubicBezTo>
                  <a:cubicBezTo>
                    <a:pt x="445" y="719"/>
                    <a:pt x="445" y="719"/>
                    <a:pt x="445" y="719"/>
                  </a:cubicBezTo>
                  <a:cubicBezTo>
                    <a:pt x="458" y="575"/>
                    <a:pt x="458" y="575"/>
                    <a:pt x="458" y="575"/>
                  </a:cubicBezTo>
                  <a:cubicBezTo>
                    <a:pt x="551" y="522"/>
                    <a:pt x="614" y="422"/>
                    <a:pt x="614" y="307"/>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6" name="Freeform 92"/>
            <p:cNvSpPr>
              <a:spLocks noEditPoints="1"/>
            </p:cNvSpPr>
            <p:nvPr/>
          </p:nvSpPr>
          <p:spPr bwMode="auto">
            <a:xfrm>
              <a:off x="6063684" y="2215232"/>
              <a:ext cx="486763" cy="555436"/>
            </a:xfrm>
            <a:custGeom>
              <a:avLst/>
              <a:gdLst>
                <a:gd name="T0" fmla="*/ 0 w 723"/>
                <a:gd name="T1" fmla="*/ 338 h 825"/>
                <a:gd name="T2" fmla="*/ 305 w 723"/>
                <a:gd name="T3" fmla="*/ 825 h 825"/>
                <a:gd name="T4" fmla="*/ 723 w 723"/>
                <a:gd name="T5" fmla="*/ 0 h 825"/>
                <a:gd name="T6" fmla="*/ 0 w 723"/>
                <a:gd name="T7" fmla="*/ 338 h 825"/>
                <a:gd name="T8" fmla="*/ 198 w 723"/>
                <a:gd name="T9" fmla="*/ 383 h 825"/>
                <a:gd name="T10" fmla="*/ 482 w 723"/>
                <a:gd name="T11" fmla="*/ 250 h 825"/>
                <a:gd name="T12" fmla="*/ 319 w 723"/>
                <a:gd name="T13" fmla="*/ 574 h 825"/>
                <a:gd name="T14" fmla="*/ 198 w 723"/>
                <a:gd name="T15" fmla="*/ 383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825">
                  <a:moveTo>
                    <a:pt x="0" y="338"/>
                  </a:moveTo>
                  <a:lnTo>
                    <a:pt x="305" y="825"/>
                  </a:lnTo>
                  <a:lnTo>
                    <a:pt x="723" y="0"/>
                  </a:lnTo>
                  <a:lnTo>
                    <a:pt x="0" y="338"/>
                  </a:lnTo>
                  <a:close/>
                  <a:moveTo>
                    <a:pt x="198" y="383"/>
                  </a:moveTo>
                  <a:lnTo>
                    <a:pt x="482" y="250"/>
                  </a:lnTo>
                  <a:lnTo>
                    <a:pt x="319" y="574"/>
                  </a:lnTo>
                  <a:lnTo>
                    <a:pt x="198" y="38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7" name="Freeform 93"/>
            <p:cNvSpPr>
              <a:spLocks/>
            </p:cNvSpPr>
            <p:nvPr/>
          </p:nvSpPr>
          <p:spPr bwMode="auto">
            <a:xfrm>
              <a:off x="6383480" y="2531662"/>
              <a:ext cx="200630" cy="207363"/>
            </a:xfrm>
            <a:custGeom>
              <a:avLst/>
              <a:gdLst>
                <a:gd name="T0" fmla="*/ 0 w 298"/>
                <a:gd name="T1" fmla="*/ 194 h 308"/>
                <a:gd name="T2" fmla="*/ 184 w 298"/>
                <a:gd name="T3" fmla="*/ 0 h 308"/>
                <a:gd name="T4" fmla="*/ 298 w 298"/>
                <a:gd name="T5" fmla="*/ 116 h 308"/>
                <a:gd name="T6" fmla="*/ 113 w 298"/>
                <a:gd name="T7" fmla="*/ 308 h 308"/>
                <a:gd name="T8" fmla="*/ 0 w 298"/>
                <a:gd name="T9" fmla="*/ 194 h 308"/>
              </a:gdLst>
              <a:ahLst/>
              <a:cxnLst>
                <a:cxn ang="0">
                  <a:pos x="T0" y="T1"/>
                </a:cxn>
                <a:cxn ang="0">
                  <a:pos x="T2" y="T3"/>
                </a:cxn>
                <a:cxn ang="0">
                  <a:pos x="T4" y="T5"/>
                </a:cxn>
                <a:cxn ang="0">
                  <a:pos x="T6" y="T7"/>
                </a:cxn>
                <a:cxn ang="0">
                  <a:pos x="T8" y="T9"/>
                </a:cxn>
              </a:cxnLst>
              <a:rect l="0" t="0" r="r" b="b"/>
              <a:pathLst>
                <a:path w="298" h="308">
                  <a:moveTo>
                    <a:pt x="0" y="194"/>
                  </a:moveTo>
                  <a:lnTo>
                    <a:pt x="184" y="0"/>
                  </a:lnTo>
                  <a:lnTo>
                    <a:pt x="298" y="116"/>
                  </a:lnTo>
                  <a:lnTo>
                    <a:pt x="113" y="308"/>
                  </a:lnTo>
                  <a:lnTo>
                    <a:pt x="0" y="19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8" name="Freeform 94"/>
            <p:cNvSpPr>
              <a:spLocks/>
            </p:cNvSpPr>
            <p:nvPr/>
          </p:nvSpPr>
          <p:spPr bwMode="auto">
            <a:xfrm>
              <a:off x="6351837" y="2675066"/>
              <a:ext cx="94929" cy="87523"/>
            </a:xfrm>
            <a:custGeom>
              <a:avLst/>
              <a:gdLst>
                <a:gd name="T0" fmla="*/ 16 w 60"/>
                <a:gd name="T1" fmla="*/ 0 h 55"/>
                <a:gd name="T2" fmla="*/ 60 w 60"/>
                <a:gd name="T3" fmla="*/ 45 h 55"/>
                <a:gd name="T4" fmla="*/ 0 w 60"/>
                <a:gd name="T5" fmla="*/ 55 h 55"/>
                <a:gd name="T6" fmla="*/ 16 w 60"/>
                <a:gd name="T7" fmla="*/ 0 h 55"/>
              </a:gdLst>
              <a:ahLst/>
              <a:cxnLst>
                <a:cxn ang="0">
                  <a:pos x="T0" y="T1"/>
                </a:cxn>
                <a:cxn ang="0">
                  <a:pos x="T2" y="T3"/>
                </a:cxn>
                <a:cxn ang="0">
                  <a:pos x="T4" y="T5"/>
                </a:cxn>
                <a:cxn ang="0">
                  <a:pos x="T6" y="T7"/>
                </a:cxn>
              </a:cxnLst>
              <a:rect l="0" t="0" r="r" b="b"/>
              <a:pathLst>
                <a:path w="60" h="55">
                  <a:moveTo>
                    <a:pt x="16" y="0"/>
                  </a:moveTo>
                  <a:cubicBezTo>
                    <a:pt x="17" y="1"/>
                    <a:pt x="60" y="45"/>
                    <a:pt x="60" y="45"/>
                  </a:cubicBezTo>
                  <a:cubicBezTo>
                    <a:pt x="0" y="55"/>
                    <a:pt x="0" y="55"/>
                    <a:pt x="0" y="55"/>
                  </a:cubicBezTo>
                  <a:lnTo>
                    <a:pt x="16" y="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9" name="Freeform 95"/>
            <p:cNvSpPr>
              <a:spLocks/>
            </p:cNvSpPr>
            <p:nvPr/>
          </p:nvSpPr>
          <p:spPr bwMode="auto">
            <a:xfrm>
              <a:off x="6502646" y="2476455"/>
              <a:ext cx="135324" cy="133305"/>
            </a:xfrm>
            <a:custGeom>
              <a:avLst/>
              <a:gdLst>
                <a:gd name="T0" fmla="*/ 156 w 201"/>
                <a:gd name="T1" fmla="*/ 198 h 198"/>
                <a:gd name="T2" fmla="*/ 0 w 201"/>
                <a:gd name="T3" fmla="*/ 44 h 198"/>
                <a:gd name="T4" fmla="*/ 45 w 201"/>
                <a:gd name="T5" fmla="*/ 0 h 198"/>
                <a:gd name="T6" fmla="*/ 201 w 201"/>
                <a:gd name="T7" fmla="*/ 153 h 198"/>
                <a:gd name="T8" fmla="*/ 156 w 201"/>
                <a:gd name="T9" fmla="*/ 198 h 198"/>
              </a:gdLst>
              <a:ahLst/>
              <a:cxnLst>
                <a:cxn ang="0">
                  <a:pos x="T0" y="T1"/>
                </a:cxn>
                <a:cxn ang="0">
                  <a:pos x="T2" y="T3"/>
                </a:cxn>
                <a:cxn ang="0">
                  <a:pos x="T4" y="T5"/>
                </a:cxn>
                <a:cxn ang="0">
                  <a:pos x="T6" y="T7"/>
                </a:cxn>
                <a:cxn ang="0">
                  <a:pos x="T8" y="T9"/>
                </a:cxn>
              </a:cxnLst>
              <a:rect l="0" t="0" r="r" b="b"/>
              <a:pathLst>
                <a:path w="201" h="198">
                  <a:moveTo>
                    <a:pt x="156" y="198"/>
                  </a:moveTo>
                  <a:lnTo>
                    <a:pt x="0" y="44"/>
                  </a:lnTo>
                  <a:lnTo>
                    <a:pt x="45" y="0"/>
                  </a:lnTo>
                  <a:lnTo>
                    <a:pt x="201" y="153"/>
                  </a:lnTo>
                  <a:lnTo>
                    <a:pt x="156" y="19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0" name="Rectangle 96"/>
            <p:cNvSpPr>
              <a:spLocks noChangeArrowheads="1"/>
            </p:cNvSpPr>
            <p:nvPr/>
          </p:nvSpPr>
          <p:spPr bwMode="auto">
            <a:xfrm>
              <a:off x="6200355" y="2799618"/>
              <a:ext cx="311717" cy="31643"/>
            </a:xfrm>
            <a:prstGeom prst="rect">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599972" y="4316070"/>
            <a:ext cx="813891" cy="952006"/>
            <a:chOff x="4098452" y="4268661"/>
            <a:chExt cx="888697" cy="1039506"/>
          </a:xfrm>
        </p:grpSpPr>
        <p:sp>
          <p:nvSpPr>
            <p:cNvPr id="224" name="Freeform 60"/>
            <p:cNvSpPr>
              <a:spLocks noEditPoints="1"/>
            </p:cNvSpPr>
            <p:nvPr/>
          </p:nvSpPr>
          <p:spPr bwMode="auto">
            <a:xfrm>
              <a:off x="4354962" y="4408698"/>
              <a:ext cx="334608" cy="624108"/>
            </a:xfrm>
            <a:custGeom>
              <a:avLst/>
              <a:gdLst>
                <a:gd name="T0" fmla="*/ 210 w 210"/>
                <a:gd name="T1" fmla="*/ 261 h 392"/>
                <a:gd name="T2" fmla="*/ 204 w 210"/>
                <a:gd name="T3" fmla="*/ 290 h 392"/>
                <a:gd name="T4" fmla="*/ 187 w 210"/>
                <a:gd name="T5" fmla="*/ 318 h 392"/>
                <a:gd name="T6" fmla="*/ 159 w 210"/>
                <a:gd name="T7" fmla="*/ 341 h 392"/>
                <a:gd name="T8" fmla="*/ 123 w 210"/>
                <a:gd name="T9" fmla="*/ 355 h 392"/>
                <a:gd name="T10" fmla="*/ 123 w 210"/>
                <a:gd name="T11" fmla="*/ 392 h 392"/>
                <a:gd name="T12" fmla="*/ 96 w 210"/>
                <a:gd name="T13" fmla="*/ 392 h 392"/>
                <a:gd name="T14" fmla="*/ 96 w 210"/>
                <a:gd name="T15" fmla="*/ 358 h 392"/>
                <a:gd name="T16" fmla="*/ 94 w 210"/>
                <a:gd name="T17" fmla="*/ 358 h 392"/>
                <a:gd name="T18" fmla="*/ 91 w 210"/>
                <a:gd name="T19" fmla="*/ 358 h 392"/>
                <a:gd name="T20" fmla="*/ 64 w 210"/>
                <a:gd name="T21" fmla="*/ 357 h 392"/>
                <a:gd name="T22" fmla="*/ 41 w 210"/>
                <a:gd name="T23" fmla="*/ 352 h 392"/>
                <a:gd name="T24" fmla="*/ 20 w 210"/>
                <a:gd name="T25" fmla="*/ 345 h 392"/>
                <a:gd name="T26" fmla="*/ 0 w 210"/>
                <a:gd name="T27" fmla="*/ 335 h 392"/>
                <a:gd name="T28" fmla="*/ 15 w 210"/>
                <a:gd name="T29" fmla="*/ 288 h 392"/>
                <a:gd name="T30" fmla="*/ 31 w 210"/>
                <a:gd name="T31" fmla="*/ 297 h 392"/>
                <a:gd name="T32" fmla="*/ 51 w 210"/>
                <a:gd name="T33" fmla="*/ 306 h 392"/>
                <a:gd name="T34" fmla="*/ 74 w 210"/>
                <a:gd name="T35" fmla="*/ 314 h 392"/>
                <a:gd name="T36" fmla="*/ 96 w 210"/>
                <a:gd name="T37" fmla="*/ 318 h 392"/>
                <a:gd name="T38" fmla="*/ 96 w 210"/>
                <a:gd name="T39" fmla="*/ 219 h 392"/>
                <a:gd name="T40" fmla="*/ 66 w 210"/>
                <a:gd name="T41" fmla="*/ 206 h 392"/>
                <a:gd name="T42" fmla="*/ 39 w 210"/>
                <a:gd name="T43" fmla="*/ 188 h 392"/>
                <a:gd name="T44" fmla="*/ 19 w 210"/>
                <a:gd name="T45" fmla="*/ 160 h 392"/>
                <a:gd name="T46" fmla="*/ 11 w 210"/>
                <a:gd name="T47" fmla="*/ 119 h 392"/>
                <a:gd name="T48" fmla="*/ 17 w 210"/>
                <a:gd name="T49" fmla="*/ 94 h 392"/>
                <a:gd name="T50" fmla="*/ 33 w 210"/>
                <a:gd name="T51" fmla="*/ 69 h 392"/>
                <a:gd name="T52" fmla="*/ 60 w 210"/>
                <a:gd name="T53" fmla="*/ 48 h 392"/>
                <a:gd name="T54" fmla="*/ 96 w 210"/>
                <a:gd name="T55" fmla="*/ 35 h 392"/>
                <a:gd name="T56" fmla="*/ 96 w 210"/>
                <a:gd name="T57" fmla="*/ 0 h 392"/>
                <a:gd name="T58" fmla="*/ 123 w 210"/>
                <a:gd name="T59" fmla="*/ 0 h 392"/>
                <a:gd name="T60" fmla="*/ 123 w 210"/>
                <a:gd name="T61" fmla="*/ 32 h 392"/>
                <a:gd name="T62" fmla="*/ 123 w 210"/>
                <a:gd name="T63" fmla="*/ 32 h 392"/>
                <a:gd name="T64" fmla="*/ 161 w 210"/>
                <a:gd name="T65" fmla="*/ 34 h 392"/>
                <a:gd name="T66" fmla="*/ 196 w 210"/>
                <a:gd name="T67" fmla="*/ 40 h 392"/>
                <a:gd name="T68" fmla="*/ 187 w 210"/>
                <a:gd name="T69" fmla="*/ 87 h 392"/>
                <a:gd name="T70" fmla="*/ 155 w 210"/>
                <a:gd name="T71" fmla="*/ 77 h 392"/>
                <a:gd name="T72" fmla="*/ 123 w 210"/>
                <a:gd name="T73" fmla="*/ 72 h 392"/>
                <a:gd name="T74" fmla="*/ 123 w 210"/>
                <a:gd name="T75" fmla="*/ 159 h 392"/>
                <a:gd name="T76" fmla="*/ 153 w 210"/>
                <a:gd name="T77" fmla="*/ 172 h 392"/>
                <a:gd name="T78" fmla="*/ 181 w 210"/>
                <a:gd name="T79" fmla="*/ 191 h 392"/>
                <a:gd name="T80" fmla="*/ 202 w 210"/>
                <a:gd name="T81" fmla="*/ 219 h 392"/>
                <a:gd name="T82" fmla="*/ 210 w 210"/>
                <a:gd name="T83" fmla="*/ 261 h 392"/>
                <a:gd name="T84" fmla="*/ 65 w 210"/>
                <a:gd name="T85" fmla="*/ 110 h 392"/>
                <a:gd name="T86" fmla="*/ 74 w 210"/>
                <a:gd name="T87" fmla="*/ 133 h 392"/>
                <a:gd name="T88" fmla="*/ 96 w 210"/>
                <a:gd name="T89" fmla="*/ 148 h 392"/>
                <a:gd name="T90" fmla="*/ 96 w 210"/>
                <a:gd name="T91" fmla="*/ 73 h 392"/>
                <a:gd name="T92" fmla="*/ 77 w 210"/>
                <a:gd name="T93" fmla="*/ 79 h 392"/>
                <a:gd name="T94" fmla="*/ 68 w 210"/>
                <a:gd name="T95" fmla="*/ 90 h 392"/>
                <a:gd name="T96" fmla="*/ 65 w 210"/>
                <a:gd name="T97" fmla="*/ 110 h 392"/>
                <a:gd name="T98" fmla="*/ 155 w 210"/>
                <a:gd name="T99" fmla="*/ 269 h 392"/>
                <a:gd name="T100" fmla="*/ 146 w 210"/>
                <a:gd name="T101" fmla="*/ 246 h 392"/>
                <a:gd name="T102" fmla="*/ 123 w 210"/>
                <a:gd name="T103" fmla="*/ 230 h 392"/>
                <a:gd name="T104" fmla="*/ 123 w 210"/>
                <a:gd name="T105" fmla="*/ 316 h 392"/>
                <a:gd name="T106" fmla="*/ 132 w 210"/>
                <a:gd name="T107" fmla="*/ 314 h 392"/>
                <a:gd name="T108" fmla="*/ 140 w 210"/>
                <a:gd name="T109" fmla="*/ 311 h 392"/>
                <a:gd name="T110" fmla="*/ 151 w 210"/>
                <a:gd name="T111" fmla="*/ 298 h 392"/>
                <a:gd name="T112" fmla="*/ 155 w 210"/>
                <a:gd name="T113" fmla="*/ 26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210" y="261"/>
                  </a:moveTo>
                  <a:cubicBezTo>
                    <a:pt x="210" y="271"/>
                    <a:pt x="208" y="281"/>
                    <a:pt x="204" y="290"/>
                  </a:cubicBezTo>
                  <a:cubicBezTo>
                    <a:pt x="200" y="300"/>
                    <a:pt x="194" y="310"/>
                    <a:pt x="187" y="318"/>
                  </a:cubicBezTo>
                  <a:cubicBezTo>
                    <a:pt x="179" y="327"/>
                    <a:pt x="170" y="334"/>
                    <a:pt x="159" y="341"/>
                  </a:cubicBezTo>
                  <a:cubicBezTo>
                    <a:pt x="148" y="347"/>
                    <a:pt x="136" y="352"/>
                    <a:pt x="123" y="355"/>
                  </a:cubicBezTo>
                  <a:cubicBezTo>
                    <a:pt x="123" y="392"/>
                    <a:pt x="123" y="392"/>
                    <a:pt x="123" y="392"/>
                  </a:cubicBezTo>
                  <a:cubicBezTo>
                    <a:pt x="96" y="392"/>
                    <a:pt x="96" y="392"/>
                    <a:pt x="96" y="392"/>
                  </a:cubicBezTo>
                  <a:cubicBezTo>
                    <a:pt x="96" y="358"/>
                    <a:pt x="96" y="358"/>
                    <a:pt x="96" y="358"/>
                  </a:cubicBezTo>
                  <a:cubicBezTo>
                    <a:pt x="95" y="358"/>
                    <a:pt x="94" y="358"/>
                    <a:pt x="94" y="358"/>
                  </a:cubicBezTo>
                  <a:cubicBezTo>
                    <a:pt x="93" y="358"/>
                    <a:pt x="92" y="358"/>
                    <a:pt x="91" y="358"/>
                  </a:cubicBezTo>
                  <a:cubicBezTo>
                    <a:pt x="82" y="358"/>
                    <a:pt x="73" y="358"/>
                    <a:pt x="64" y="357"/>
                  </a:cubicBezTo>
                  <a:cubicBezTo>
                    <a:pt x="56" y="356"/>
                    <a:pt x="48" y="354"/>
                    <a:pt x="41" y="352"/>
                  </a:cubicBezTo>
                  <a:cubicBezTo>
                    <a:pt x="34" y="350"/>
                    <a:pt x="27" y="348"/>
                    <a:pt x="20" y="345"/>
                  </a:cubicBezTo>
                  <a:cubicBezTo>
                    <a:pt x="13" y="342"/>
                    <a:pt x="7" y="339"/>
                    <a:pt x="0" y="335"/>
                  </a:cubicBezTo>
                  <a:cubicBezTo>
                    <a:pt x="15" y="288"/>
                    <a:pt x="15" y="288"/>
                    <a:pt x="15" y="288"/>
                  </a:cubicBezTo>
                  <a:cubicBezTo>
                    <a:pt x="19" y="291"/>
                    <a:pt x="25" y="294"/>
                    <a:pt x="31" y="297"/>
                  </a:cubicBezTo>
                  <a:cubicBezTo>
                    <a:pt x="37" y="301"/>
                    <a:pt x="44" y="304"/>
                    <a:pt x="51" y="306"/>
                  </a:cubicBezTo>
                  <a:cubicBezTo>
                    <a:pt x="59" y="309"/>
                    <a:pt x="66" y="312"/>
                    <a:pt x="74" y="314"/>
                  </a:cubicBezTo>
                  <a:cubicBezTo>
                    <a:pt x="82" y="316"/>
                    <a:pt x="89" y="317"/>
                    <a:pt x="96" y="318"/>
                  </a:cubicBezTo>
                  <a:cubicBezTo>
                    <a:pt x="96" y="219"/>
                    <a:pt x="96" y="219"/>
                    <a:pt x="96" y="219"/>
                  </a:cubicBezTo>
                  <a:cubicBezTo>
                    <a:pt x="86" y="215"/>
                    <a:pt x="76" y="211"/>
                    <a:pt x="66" y="206"/>
                  </a:cubicBezTo>
                  <a:cubicBezTo>
                    <a:pt x="56" y="201"/>
                    <a:pt x="47" y="195"/>
                    <a:pt x="39" y="188"/>
                  </a:cubicBezTo>
                  <a:cubicBezTo>
                    <a:pt x="30" y="180"/>
                    <a:pt x="24" y="171"/>
                    <a:pt x="19" y="160"/>
                  </a:cubicBezTo>
                  <a:cubicBezTo>
                    <a:pt x="13" y="149"/>
                    <a:pt x="11" y="136"/>
                    <a:pt x="11" y="119"/>
                  </a:cubicBezTo>
                  <a:cubicBezTo>
                    <a:pt x="11" y="111"/>
                    <a:pt x="13" y="103"/>
                    <a:pt x="17" y="94"/>
                  </a:cubicBezTo>
                  <a:cubicBezTo>
                    <a:pt x="21" y="85"/>
                    <a:pt x="26" y="77"/>
                    <a:pt x="33" y="69"/>
                  </a:cubicBezTo>
                  <a:cubicBezTo>
                    <a:pt x="41" y="61"/>
                    <a:pt x="50" y="54"/>
                    <a:pt x="60" y="48"/>
                  </a:cubicBezTo>
                  <a:cubicBezTo>
                    <a:pt x="71" y="42"/>
                    <a:pt x="83" y="37"/>
                    <a:pt x="96" y="35"/>
                  </a:cubicBezTo>
                  <a:cubicBezTo>
                    <a:pt x="96" y="0"/>
                    <a:pt x="96" y="0"/>
                    <a:pt x="96" y="0"/>
                  </a:cubicBezTo>
                  <a:cubicBezTo>
                    <a:pt x="123" y="0"/>
                    <a:pt x="123" y="0"/>
                    <a:pt x="123" y="0"/>
                  </a:cubicBezTo>
                  <a:cubicBezTo>
                    <a:pt x="123" y="32"/>
                    <a:pt x="123" y="32"/>
                    <a:pt x="123" y="32"/>
                  </a:cubicBezTo>
                  <a:cubicBezTo>
                    <a:pt x="123" y="32"/>
                    <a:pt x="123" y="32"/>
                    <a:pt x="123" y="32"/>
                  </a:cubicBezTo>
                  <a:cubicBezTo>
                    <a:pt x="137" y="32"/>
                    <a:pt x="149" y="33"/>
                    <a:pt x="161" y="34"/>
                  </a:cubicBezTo>
                  <a:cubicBezTo>
                    <a:pt x="172" y="36"/>
                    <a:pt x="184" y="38"/>
                    <a:pt x="196" y="40"/>
                  </a:cubicBezTo>
                  <a:cubicBezTo>
                    <a:pt x="187" y="87"/>
                    <a:pt x="187" y="87"/>
                    <a:pt x="187" y="87"/>
                  </a:cubicBezTo>
                  <a:cubicBezTo>
                    <a:pt x="176" y="83"/>
                    <a:pt x="166" y="80"/>
                    <a:pt x="155" y="77"/>
                  </a:cubicBezTo>
                  <a:cubicBezTo>
                    <a:pt x="143" y="74"/>
                    <a:pt x="133" y="73"/>
                    <a:pt x="123" y="72"/>
                  </a:cubicBezTo>
                  <a:cubicBezTo>
                    <a:pt x="123" y="159"/>
                    <a:pt x="123" y="159"/>
                    <a:pt x="123" y="159"/>
                  </a:cubicBezTo>
                  <a:cubicBezTo>
                    <a:pt x="132" y="163"/>
                    <a:pt x="143" y="168"/>
                    <a:pt x="153" y="172"/>
                  </a:cubicBezTo>
                  <a:cubicBezTo>
                    <a:pt x="163" y="177"/>
                    <a:pt x="173" y="183"/>
                    <a:pt x="181" y="191"/>
                  </a:cubicBezTo>
                  <a:cubicBezTo>
                    <a:pt x="190" y="198"/>
                    <a:pt x="197" y="208"/>
                    <a:pt x="202" y="219"/>
                  </a:cubicBezTo>
                  <a:cubicBezTo>
                    <a:pt x="207" y="230"/>
                    <a:pt x="210" y="244"/>
                    <a:pt x="210" y="261"/>
                  </a:cubicBezTo>
                  <a:moveTo>
                    <a:pt x="65" y="110"/>
                  </a:moveTo>
                  <a:cubicBezTo>
                    <a:pt x="65" y="119"/>
                    <a:pt x="68" y="127"/>
                    <a:pt x="74" y="133"/>
                  </a:cubicBezTo>
                  <a:cubicBezTo>
                    <a:pt x="80" y="139"/>
                    <a:pt x="87" y="144"/>
                    <a:pt x="96" y="148"/>
                  </a:cubicBezTo>
                  <a:cubicBezTo>
                    <a:pt x="96" y="73"/>
                    <a:pt x="96" y="73"/>
                    <a:pt x="96" y="73"/>
                  </a:cubicBezTo>
                  <a:cubicBezTo>
                    <a:pt x="88" y="74"/>
                    <a:pt x="82" y="76"/>
                    <a:pt x="77" y="79"/>
                  </a:cubicBezTo>
                  <a:cubicBezTo>
                    <a:pt x="73" y="81"/>
                    <a:pt x="70" y="85"/>
                    <a:pt x="68" y="90"/>
                  </a:cubicBezTo>
                  <a:cubicBezTo>
                    <a:pt x="66" y="95"/>
                    <a:pt x="65" y="102"/>
                    <a:pt x="65" y="110"/>
                  </a:cubicBezTo>
                  <a:moveTo>
                    <a:pt x="155" y="269"/>
                  </a:moveTo>
                  <a:cubicBezTo>
                    <a:pt x="155" y="260"/>
                    <a:pt x="152" y="252"/>
                    <a:pt x="146" y="246"/>
                  </a:cubicBezTo>
                  <a:cubicBezTo>
                    <a:pt x="140" y="240"/>
                    <a:pt x="132" y="235"/>
                    <a:pt x="123" y="230"/>
                  </a:cubicBezTo>
                  <a:cubicBezTo>
                    <a:pt x="123" y="316"/>
                    <a:pt x="123" y="316"/>
                    <a:pt x="123" y="316"/>
                  </a:cubicBezTo>
                  <a:cubicBezTo>
                    <a:pt x="126" y="316"/>
                    <a:pt x="129" y="315"/>
                    <a:pt x="132" y="314"/>
                  </a:cubicBezTo>
                  <a:cubicBezTo>
                    <a:pt x="134" y="313"/>
                    <a:pt x="137" y="312"/>
                    <a:pt x="140" y="311"/>
                  </a:cubicBezTo>
                  <a:cubicBezTo>
                    <a:pt x="144" y="309"/>
                    <a:pt x="148" y="305"/>
                    <a:pt x="151" y="298"/>
                  </a:cubicBezTo>
                  <a:cubicBezTo>
                    <a:pt x="154" y="290"/>
                    <a:pt x="155" y="281"/>
                    <a:pt x="155" y="269"/>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9" name="Freeform 65"/>
            <p:cNvSpPr>
              <a:spLocks noEditPoints="1"/>
            </p:cNvSpPr>
            <p:nvPr/>
          </p:nvSpPr>
          <p:spPr bwMode="auto">
            <a:xfrm>
              <a:off x="4354962" y="4408698"/>
              <a:ext cx="334608" cy="624108"/>
            </a:xfrm>
            <a:custGeom>
              <a:avLst/>
              <a:gdLst>
                <a:gd name="T0" fmla="*/ 123 w 210"/>
                <a:gd name="T1" fmla="*/ 316 h 392"/>
                <a:gd name="T2" fmla="*/ 123 w 210"/>
                <a:gd name="T3" fmla="*/ 230 h 392"/>
                <a:gd name="T4" fmla="*/ 146 w 210"/>
                <a:gd name="T5" fmla="*/ 246 h 392"/>
                <a:gd name="T6" fmla="*/ 155 w 210"/>
                <a:gd name="T7" fmla="*/ 269 h 392"/>
                <a:gd name="T8" fmla="*/ 151 w 210"/>
                <a:gd name="T9" fmla="*/ 298 h 392"/>
                <a:gd name="T10" fmla="*/ 140 w 210"/>
                <a:gd name="T11" fmla="*/ 311 h 392"/>
                <a:gd name="T12" fmla="*/ 132 w 210"/>
                <a:gd name="T13" fmla="*/ 314 h 392"/>
                <a:gd name="T14" fmla="*/ 123 w 210"/>
                <a:gd name="T15" fmla="*/ 316 h 392"/>
                <a:gd name="T16" fmla="*/ 96 w 210"/>
                <a:gd name="T17" fmla="*/ 148 h 392"/>
                <a:gd name="T18" fmla="*/ 74 w 210"/>
                <a:gd name="T19" fmla="*/ 133 h 392"/>
                <a:gd name="T20" fmla="*/ 65 w 210"/>
                <a:gd name="T21" fmla="*/ 110 h 392"/>
                <a:gd name="T22" fmla="*/ 68 w 210"/>
                <a:gd name="T23" fmla="*/ 90 h 392"/>
                <a:gd name="T24" fmla="*/ 77 w 210"/>
                <a:gd name="T25" fmla="*/ 79 h 392"/>
                <a:gd name="T26" fmla="*/ 96 w 210"/>
                <a:gd name="T27" fmla="*/ 73 h 392"/>
                <a:gd name="T28" fmla="*/ 96 w 210"/>
                <a:gd name="T29" fmla="*/ 148 h 392"/>
                <a:gd name="T30" fmla="*/ 123 w 210"/>
                <a:gd name="T31" fmla="*/ 0 h 392"/>
                <a:gd name="T32" fmla="*/ 96 w 210"/>
                <a:gd name="T33" fmla="*/ 0 h 392"/>
                <a:gd name="T34" fmla="*/ 96 w 210"/>
                <a:gd name="T35" fmla="*/ 35 h 392"/>
                <a:gd name="T36" fmla="*/ 60 w 210"/>
                <a:gd name="T37" fmla="*/ 48 h 392"/>
                <a:gd name="T38" fmla="*/ 33 w 210"/>
                <a:gd name="T39" fmla="*/ 69 h 392"/>
                <a:gd name="T40" fmla="*/ 17 w 210"/>
                <a:gd name="T41" fmla="*/ 94 h 392"/>
                <a:gd name="T42" fmla="*/ 11 w 210"/>
                <a:gd name="T43" fmla="*/ 119 h 392"/>
                <a:gd name="T44" fmla="*/ 19 w 210"/>
                <a:gd name="T45" fmla="*/ 160 h 392"/>
                <a:gd name="T46" fmla="*/ 39 w 210"/>
                <a:gd name="T47" fmla="*/ 188 h 392"/>
                <a:gd name="T48" fmla="*/ 66 w 210"/>
                <a:gd name="T49" fmla="*/ 206 h 392"/>
                <a:gd name="T50" fmla="*/ 96 w 210"/>
                <a:gd name="T51" fmla="*/ 219 h 392"/>
                <a:gd name="T52" fmla="*/ 96 w 210"/>
                <a:gd name="T53" fmla="*/ 318 h 392"/>
                <a:gd name="T54" fmla="*/ 74 w 210"/>
                <a:gd name="T55" fmla="*/ 314 h 392"/>
                <a:gd name="T56" fmla="*/ 51 w 210"/>
                <a:gd name="T57" fmla="*/ 306 h 392"/>
                <a:gd name="T58" fmla="*/ 31 w 210"/>
                <a:gd name="T59" fmla="*/ 297 h 392"/>
                <a:gd name="T60" fmla="*/ 15 w 210"/>
                <a:gd name="T61" fmla="*/ 288 h 392"/>
                <a:gd name="T62" fmla="*/ 0 w 210"/>
                <a:gd name="T63" fmla="*/ 335 h 392"/>
                <a:gd name="T64" fmla="*/ 20 w 210"/>
                <a:gd name="T65" fmla="*/ 345 h 392"/>
                <a:gd name="T66" fmla="*/ 41 w 210"/>
                <a:gd name="T67" fmla="*/ 352 h 392"/>
                <a:gd name="T68" fmla="*/ 64 w 210"/>
                <a:gd name="T69" fmla="*/ 357 h 392"/>
                <a:gd name="T70" fmla="*/ 91 w 210"/>
                <a:gd name="T71" fmla="*/ 358 h 392"/>
                <a:gd name="T72" fmla="*/ 94 w 210"/>
                <a:gd name="T73" fmla="*/ 358 h 392"/>
                <a:gd name="T74" fmla="*/ 96 w 210"/>
                <a:gd name="T75" fmla="*/ 358 h 392"/>
                <a:gd name="T76" fmla="*/ 96 w 210"/>
                <a:gd name="T77" fmla="*/ 392 h 392"/>
                <a:gd name="T78" fmla="*/ 123 w 210"/>
                <a:gd name="T79" fmla="*/ 392 h 392"/>
                <a:gd name="T80" fmla="*/ 123 w 210"/>
                <a:gd name="T81" fmla="*/ 355 h 392"/>
                <a:gd name="T82" fmla="*/ 159 w 210"/>
                <a:gd name="T83" fmla="*/ 341 h 392"/>
                <a:gd name="T84" fmla="*/ 187 w 210"/>
                <a:gd name="T85" fmla="*/ 318 h 392"/>
                <a:gd name="T86" fmla="*/ 204 w 210"/>
                <a:gd name="T87" fmla="*/ 290 h 392"/>
                <a:gd name="T88" fmla="*/ 210 w 210"/>
                <a:gd name="T89" fmla="*/ 261 h 392"/>
                <a:gd name="T90" fmla="*/ 202 w 210"/>
                <a:gd name="T91" fmla="*/ 219 h 392"/>
                <a:gd name="T92" fmla="*/ 181 w 210"/>
                <a:gd name="T93" fmla="*/ 191 h 392"/>
                <a:gd name="T94" fmla="*/ 153 w 210"/>
                <a:gd name="T95" fmla="*/ 172 h 392"/>
                <a:gd name="T96" fmla="*/ 123 w 210"/>
                <a:gd name="T97" fmla="*/ 159 h 392"/>
                <a:gd name="T98" fmla="*/ 123 w 210"/>
                <a:gd name="T99" fmla="*/ 72 h 392"/>
                <a:gd name="T100" fmla="*/ 155 w 210"/>
                <a:gd name="T101" fmla="*/ 77 h 392"/>
                <a:gd name="T102" fmla="*/ 187 w 210"/>
                <a:gd name="T103" fmla="*/ 87 h 392"/>
                <a:gd name="T104" fmla="*/ 196 w 210"/>
                <a:gd name="T105" fmla="*/ 40 h 392"/>
                <a:gd name="T106" fmla="*/ 161 w 210"/>
                <a:gd name="T107" fmla="*/ 34 h 392"/>
                <a:gd name="T108" fmla="*/ 123 w 210"/>
                <a:gd name="T109" fmla="*/ 32 h 392"/>
                <a:gd name="T110" fmla="*/ 123 w 210"/>
                <a:gd name="T111" fmla="*/ 32 h 392"/>
                <a:gd name="T112" fmla="*/ 123 w 210"/>
                <a:gd name="T113"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123" y="316"/>
                  </a:moveTo>
                  <a:cubicBezTo>
                    <a:pt x="123" y="230"/>
                    <a:pt x="123" y="230"/>
                    <a:pt x="123" y="230"/>
                  </a:cubicBezTo>
                  <a:cubicBezTo>
                    <a:pt x="132" y="235"/>
                    <a:pt x="140" y="240"/>
                    <a:pt x="146" y="246"/>
                  </a:cubicBezTo>
                  <a:cubicBezTo>
                    <a:pt x="152" y="252"/>
                    <a:pt x="155" y="260"/>
                    <a:pt x="155" y="269"/>
                  </a:cubicBezTo>
                  <a:cubicBezTo>
                    <a:pt x="155" y="281"/>
                    <a:pt x="154" y="290"/>
                    <a:pt x="151" y="298"/>
                  </a:cubicBezTo>
                  <a:cubicBezTo>
                    <a:pt x="148" y="305"/>
                    <a:pt x="144" y="309"/>
                    <a:pt x="140" y="311"/>
                  </a:cubicBezTo>
                  <a:cubicBezTo>
                    <a:pt x="137" y="312"/>
                    <a:pt x="134" y="313"/>
                    <a:pt x="132" y="314"/>
                  </a:cubicBezTo>
                  <a:cubicBezTo>
                    <a:pt x="129" y="315"/>
                    <a:pt x="126" y="316"/>
                    <a:pt x="123" y="316"/>
                  </a:cubicBezTo>
                  <a:moveTo>
                    <a:pt x="96" y="148"/>
                  </a:moveTo>
                  <a:cubicBezTo>
                    <a:pt x="87" y="144"/>
                    <a:pt x="80" y="139"/>
                    <a:pt x="74" y="133"/>
                  </a:cubicBezTo>
                  <a:cubicBezTo>
                    <a:pt x="68" y="127"/>
                    <a:pt x="65" y="119"/>
                    <a:pt x="65" y="110"/>
                  </a:cubicBezTo>
                  <a:cubicBezTo>
                    <a:pt x="65" y="102"/>
                    <a:pt x="66" y="95"/>
                    <a:pt x="68" y="90"/>
                  </a:cubicBezTo>
                  <a:cubicBezTo>
                    <a:pt x="70" y="85"/>
                    <a:pt x="73" y="81"/>
                    <a:pt x="77" y="79"/>
                  </a:cubicBezTo>
                  <a:cubicBezTo>
                    <a:pt x="82" y="76"/>
                    <a:pt x="88" y="74"/>
                    <a:pt x="96" y="73"/>
                  </a:cubicBezTo>
                  <a:cubicBezTo>
                    <a:pt x="96" y="148"/>
                    <a:pt x="96" y="148"/>
                    <a:pt x="96" y="148"/>
                  </a:cubicBezTo>
                  <a:moveTo>
                    <a:pt x="123" y="0"/>
                  </a:moveTo>
                  <a:cubicBezTo>
                    <a:pt x="96" y="0"/>
                    <a:pt x="96" y="0"/>
                    <a:pt x="96" y="0"/>
                  </a:cubicBezTo>
                  <a:cubicBezTo>
                    <a:pt x="96" y="35"/>
                    <a:pt x="96" y="35"/>
                    <a:pt x="96" y="35"/>
                  </a:cubicBezTo>
                  <a:cubicBezTo>
                    <a:pt x="83" y="37"/>
                    <a:pt x="71" y="42"/>
                    <a:pt x="60" y="48"/>
                  </a:cubicBezTo>
                  <a:cubicBezTo>
                    <a:pt x="50" y="54"/>
                    <a:pt x="41" y="61"/>
                    <a:pt x="33" y="69"/>
                  </a:cubicBezTo>
                  <a:cubicBezTo>
                    <a:pt x="26" y="77"/>
                    <a:pt x="21" y="85"/>
                    <a:pt x="17" y="94"/>
                  </a:cubicBezTo>
                  <a:cubicBezTo>
                    <a:pt x="13" y="103"/>
                    <a:pt x="11" y="111"/>
                    <a:pt x="11" y="119"/>
                  </a:cubicBezTo>
                  <a:cubicBezTo>
                    <a:pt x="11" y="136"/>
                    <a:pt x="13" y="149"/>
                    <a:pt x="19" y="160"/>
                  </a:cubicBezTo>
                  <a:cubicBezTo>
                    <a:pt x="24" y="171"/>
                    <a:pt x="30" y="180"/>
                    <a:pt x="39" y="188"/>
                  </a:cubicBezTo>
                  <a:cubicBezTo>
                    <a:pt x="47" y="195"/>
                    <a:pt x="56" y="201"/>
                    <a:pt x="66" y="206"/>
                  </a:cubicBezTo>
                  <a:cubicBezTo>
                    <a:pt x="76" y="211"/>
                    <a:pt x="86" y="215"/>
                    <a:pt x="96" y="219"/>
                  </a:cubicBezTo>
                  <a:cubicBezTo>
                    <a:pt x="96" y="318"/>
                    <a:pt x="96" y="318"/>
                    <a:pt x="96" y="318"/>
                  </a:cubicBezTo>
                  <a:cubicBezTo>
                    <a:pt x="89" y="317"/>
                    <a:pt x="82" y="316"/>
                    <a:pt x="74" y="314"/>
                  </a:cubicBezTo>
                  <a:cubicBezTo>
                    <a:pt x="66" y="312"/>
                    <a:pt x="59" y="309"/>
                    <a:pt x="51" y="306"/>
                  </a:cubicBezTo>
                  <a:cubicBezTo>
                    <a:pt x="44" y="304"/>
                    <a:pt x="37" y="301"/>
                    <a:pt x="31" y="297"/>
                  </a:cubicBezTo>
                  <a:cubicBezTo>
                    <a:pt x="25" y="294"/>
                    <a:pt x="19" y="291"/>
                    <a:pt x="15" y="288"/>
                  </a:cubicBezTo>
                  <a:cubicBezTo>
                    <a:pt x="0" y="335"/>
                    <a:pt x="0" y="335"/>
                    <a:pt x="0" y="335"/>
                  </a:cubicBezTo>
                  <a:cubicBezTo>
                    <a:pt x="7" y="339"/>
                    <a:pt x="13" y="342"/>
                    <a:pt x="20" y="345"/>
                  </a:cubicBezTo>
                  <a:cubicBezTo>
                    <a:pt x="27" y="348"/>
                    <a:pt x="34" y="350"/>
                    <a:pt x="41" y="352"/>
                  </a:cubicBezTo>
                  <a:cubicBezTo>
                    <a:pt x="48" y="354"/>
                    <a:pt x="56" y="356"/>
                    <a:pt x="64" y="357"/>
                  </a:cubicBezTo>
                  <a:cubicBezTo>
                    <a:pt x="73" y="358"/>
                    <a:pt x="82" y="358"/>
                    <a:pt x="91" y="358"/>
                  </a:cubicBezTo>
                  <a:cubicBezTo>
                    <a:pt x="92" y="358"/>
                    <a:pt x="93" y="358"/>
                    <a:pt x="94" y="358"/>
                  </a:cubicBezTo>
                  <a:cubicBezTo>
                    <a:pt x="94" y="358"/>
                    <a:pt x="95" y="358"/>
                    <a:pt x="96" y="358"/>
                  </a:cubicBezTo>
                  <a:cubicBezTo>
                    <a:pt x="96" y="392"/>
                    <a:pt x="96" y="392"/>
                    <a:pt x="96" y="392"/>
                  </a:cubicBezTo>
                  <a:cubicBezTo>
                    <a:pt x="123" y="392"/>
                    <a:pt x="123" y="392"/>
                    <a:pt x="123" y="392"/>
                  </a:cubicBezTo>
                  <a:cubicBezTo>
                    <a:pt x="123" y="355"/>
                    <a:pt x="123" y="355"/>
                    <a:pt x="123" y="355"/>
                  </a:cubicBezTo>
                  <a:cubicBezTo>
                    <a:pt x="136" y="352"/>
                    <a:pt x="148" y="347"/>
                    <a:pt x="159" y="341"/>
                  </a:cubicBezTo>
                  <a:cubicBezTo>
                    <a:pt x="170" y="334"/>
                    <a:pt x="179" y="327"/>
                    <a:pt x="187" y="318"/>
                  </a:cubicBezTo>
                  <a:cubicBezTo>
                    <a:pt x="194" y="310"/>
                    <a:pt x="200" y="300"/>
                    <a:pt x="204" y="290"/>
                  </a:cubicBezTo>
                  <a:cubicBezTo>
                    <a:pt x="208" y="281"/>
                    <a:pt x="210" y="271"/>
                    <a:pt x="210" y="261"/>
                  </a:cubicBezTo>
                  <a:cubicBezTo>
                    <a:pt x="210" y="244"/>
                    <a:pt x="207" y="230"/>
                    <a:pt x="202" y="219"/>
                  </a:cubicBezTo>
                  <a:cubicBezTo>
                    <a:pt x="197" y="208"/>
                    <a:pt x="190" y="198"/>
                    <a:pt x="181" y="191"/>
                  </a:cubicBezTo>
                  <a:cubicBezTo>
                    <a:pt x="173" y="183"/>
                    <a:pt x="163" y="177"/>
                    <a:pt x="153" y="172"/>
                  </a:cubicBezTo>
                  <a:cubicBezTo>
                    <a:pt x="143" y="168"/>
                    <a:pt x="132" y="163"/>
                    <a:pt x="123" y="159"/>
                  </a:cubicBezTo>
                  <a:cubicBezTo>
                    <a:pt x="123" y="72"/>
                    <a:pt x="123" y="72"/>
                    <a:pt x="123" y="72"/>
                  </a:cubicBezTo>
                  <a:cubicBezTo>
                    <a:pt x="133" y="73"/>
                    <a:pt x="143" y="74"/>
                    <a:pt x="155" y="77"/>
                  </a:cubicBezTo>
                  <a:cubicBezTo>
                    <a:pt x="166" y="80"/>
                    <a:pt x="176" y="83"/>
                    <a:pt x="187" y="87"/>
                  </a:cubicBezTo>
                  <a:cubicBezTo>
                    <a:pt x="196" y="40"/>
                    <a:pt x="196" y="40"/>
                    <a:pt x="196" y="40"/>
                  </a:cubicBezTo>
                  <a:cubicBezTo>
                    <a:pt x="184" y="38"/>
                    <a:pt x="172" y="36"/>
                    <a:pt x="161" y="34"/>
                  </a:cubicBezTo>
                  <a:cubicBezTo>
                    <a:pt x="149" y="33"/>
                    <a:pt x="137" y="32"/>
                    <a:pt x="123" y="32"/>
                  </a:cubicBezTo>
                  <a:cubicBezTo>
                    <a:pt x="123" y="32"/>
                    <a:pt x="123" y="32"/>
                    <a:pt x="123" y="32"/>
                  </a:cubicBezTo>
                  <a:cubicBezTo>
                    <a:pt x="123" y="0"/>
                    <a:pt x="123" y="0"/>
                    <a:pt x="123" y="0"/>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Freeform 66"/>
            <p:cNvSpPr>
              <a:spLocks/>
            </p:cNvSpPr>
            <p:nvPr/>
          </p:nvSpPr>
          <p:spPr bwMode="auto">
            <a:xfrm>
              <a:off x="4098452" y="4268661"/>
              <a:ext cx="888697" cy="1039506"/>
            </a:xfrm>
            <a:custGeom>
              <a:avLst/>
              <a:gdLst>
                <a:gd name="T0" fmla="*/ 558 w 558"/>
                <a:gd name="T1" fmla="*/ 279 h 653"/>
                <a:gd name="T2" fmla="*/ 279 w 558"/>
                <a:gd name="T3" fmla="*/ 0 h 653"/>
                <a:gd name="T4" fmla="*/ 0 w 558"/>
                <a:gd name="T5" fmla="*/ 279 h 653"/>
                <a:gd name="T6" fmla="*/ 279 w 558"/>
                <a:gd name="T7" fmla="*/ 558 h 653"/>
                <a:gd name="T8" fmla="*/ 292 w 558"/>
                <a:gd name="T9" fmla="*/ 558 h 653"/>
                <a:gd name="T10" fmla="*/ 404 w 558"/>
                <a:gd name="T11" fmla="*/ 653 h 653"/>
                <a:gd name="T12" fmla="*/ 416 w 558"/>
                <a:gd name="T13" fmla="*/ 522 h 653"/>
                <a:gd name="T14" fmla="*/ 558 w 558"/>
                <a:gd name="T15" fmla="*/ 279 h 6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8" h="653">
                  <a:moveTo>
                    <a:pt x="558" y="279"/>
                  </a:moveTo>
                  <a:cubicBezTo>
                    <a:pt x="558" y="125"/>
                    <a:pt x="433" y="0"/>
                    <a:pt x="279" y="0"/>
                  </a:cubicBezTo>
                  <a:cubicBezTo>
                    <a:pt x="125" y="0"/>
                    <a:pt x="0" y="125"/>
                    <a:pt x="0" y="279"/>
                  </a:cubicBezTo>
                  <a:cubicBezTo>
                    <a:pt x="0" y="433"/>
                    <a:pt x="125" y="558"/>
                    <a:pt x="279" y="558"/>
                  </a:cubicBezTo>
                  <a:cubicBezTo>
                    <a:pt x="283" y="558"/>
                    <a:pt x="287" y="558"/>
                    <a:pt x="292" y="558"/>
                  </a:cubicBezTo>
                  <a:cubicBezTo>
                    <a:pt x="404" y="653"/>
                    <a:pt x="404" y="653"/>
                    <a:pt x="404" y="653"/>
                  </a:cubicBezTo>
                  <a:cubicBezTo>
                    <a:pt x="416" y="522"/>
                    <a:pt x="416" y="522"/>
                    <a:pt x="416" y="522"/>
                  </a:cubicBezTo>
                  <a:cubicBezTo>
                    <a:pt x="501" y="474"/>
                    <a:pt x="558" y="383"/>
                    <a:pt x="558" y="27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1" name="Freeform 97"/>
            <p:cNvSpPr>
              <a:spLocks noEditPoints="1"/>
            </p:cNvSpPr>
            <p:nvPr/>
          </p:nvSpPr>
          <p:spPr bwMode="auto">
            <a:xfrm>
              <a:off x="4291003" y="4558160"/>
              <a:ext cx="206016" cy="245065"/>
            </a:xfrm>
            <a:custGeom>
              <a:avLst/>
              <a:gdLst>
                <a:gd name="T0" fmla="*/ 37 w 129"/>
                <a:gd name="T1" fmla="*/ 106 h 154"/>
                <a:gd name="T2" fmla="*/ 21 w 129"/>
                <a:gd name="T3" fmla="*/ 154 h 154"/>
                <a:gd name="T4" fmla="*/ 0 w 129"/>
                <a:gd name="T5" fmla="*/ 154 h 154"/>
                <a:gd name="T6" fmla="*/ 53 w 129"/>
                <a:gd name="T7" fmla="*/ 0 h 154"/>
                <a:gd name="T8" fmla="*/ 77 w 129"/>
                <a:gd name="T9" fmla="*/ 0 h 154"/>
                <a:gd name="T10" fmla="*/ 129 w 129"/>
                <a:gd name="T11" fmla="*/ 154 h 154"/>
                <a:gd name="T12" fmla="*/ 108 w 129"/>
                <a:gd name="T13" fmla="*/ 154 h 154"/>
                <a:gd name="T14" fmla="*/ 92 w 129"/>
                <a:gd name="T15" fmla="*/ 106 h 154"/>
                <a:gd name="T16" fmla="*/ 37 w 129"/>
                <a:gd name="T17" fmla="*/ 106 h 154"/>
                <a:gd name="T18" fmla="*/ 88 w 129"/>
                <a:gd name="T19" fmla="*/ 90 h 154"/>
                <a:gd name="T20" fmla="*/ 72 w 129"/>
                <a:gd name="T21" fmla="*/ 46 h 154"/>
                <a:gd name="T22" fmla="*/ 64 w 129"/>
                <a:gd name="T23" fmla="*/ 18 h 154"/>
                <a:gd name="T24" fmla="*/ 64 w 129"/>
                <a:gd name="T25" fmla="*/ 18 h 154"/>
                <a:gd name="T26" fmla="*/ 56 w 129"/>
                <a:gd name="T27" fmla="*/ 45 h 154"/>
                <a:gd name="T28" fmla="*/ 41 w 129"/>
                <a:gd name="T29" fmla="*/ 90 h 154"/>
                <a:gd name="T30" fmla="*/ 88 w 129"/>
                <a:gd name="T31" fmla="*/ 9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54">
                  <a:moveTo>
                    <a:pt x="37" y="106"/>
                  </a:moveTo>
                  <a:cubicBezTo>
                    <a:pt x="21" y="154"/>
                    <a:pt x="21" y="154"/>
                    <a:pt x="21" y="154"/>
                  </a:cubicBezTo>
                  <a:cubicBezTo>
                    <a:pt x="0" y="154"/>
                    <a:pt x="0" y="154"/>
                    <a:pt x="0" y="154"/>
                  </a:cubicBezTo>
                  <a:cubicBezTo>
                    <a:pt x="53" y="0"/>
                    <a:pt x="53" y="0"/>
                    <a:pt x="53" y="0"/>
                  </a:cubicBezTo>
                  <a:cubicBezTo>
                    <a:pt x="77" y="0"/>
                    <a:pt x="77" y="0"/>
                    <a:pt x="77" y="0"/>
                  </a:cubicBezTo>
                  <a:cubicBezTo>
                    <a:pt x="129" y="154"/>
                    <a:pt x="129" y="154"/>
                    <a:pt x="129" y="154"/>
                  </a:cubicBezTo>
                  <a:cubicBezTo>
                    <a:pt x="108" y="154"/>
                    <a:pt x="108" y="154"/>
                    <a:pt x="108" y="154"/>
                  </a:cubicBezTo>
                  <a:cubicBezTo>
                    <a:pt x="92" y="106"/>
                    <a:pt x="92" y="106"/>
                    <a:pt x="92" y="106"/>
                  </a:cubicBezTo>
                  <a:lnTo>
                    <a:pt x="37" y="106"/>
                  </a:lnTo>
                  <a:close/>
                  <a:moveTo>
                    <a:pt x="88" y="90"/>
                  </a:moveTo>
                  <a:cubicBezTo>
                    <a:pt x="72" y="46"/>
                    <a:pt x="72" y="46"/>
                    <a:pt x="72" y="46"/>
                  </a:cubicBezTo>
                  <a:cubicBezTo>
                    <a:pt x="69" y="36"/>
                    <a:pt x="67" y="26"/>
                    <a:pt x="64" y="18"/>
                  </a:cubicBezTo>
                  <a:cubicBezTo>
                    <a:pt x="64" y="18"/>
                    <a:pt x="64" y="18"/>
                    <a:pt x="64" y="18"/>
                  </a:cubicBezTo>
                  <a:cubicBezTo>
                    <a:pt x="62" y="26"/>
                    <a:pt x="59" y="36"/>
                    <a:pt x="56" y="45"/>
                  </a:cubicBezTo>
                  <a:cubicBezTo>
                    <a:pt x="41" y="90"/>
                    <a:pt x="41" y="90"/>
                    <a:pt x="41" y="90"/>
                  </a:cubicBezTo>
                  <a:lnTo>
                    <a:pt x="88" y="9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2" name="Freeform 98"/>
            <p:cNvSpPr>
              <a:spLocks noEditPoints="1"/>
            </p:cNvSpPr>
            <p:nvPr/>
          </p:nvSpPr>
          <p:spPr bwMode="auto">
            <a:xfrm>
              <a:off x="4528662" y="4427549"/>
              <a:ext cx="156195" cy="248431"/>
            </a:xfrm>
            <a:custGeom>
              <a:avLst/>
              <a:gdLst>
                <a:gd name="T0" fmla="*/ 0 w 98"/>
                <a:gd name="T1" fmla="*/ 3 h 156"/>
                <a:gd name="T2" fmla="*/ 37 w 98"/>
                <a:gd name="T3" fmla="*/ 0 h 156"/>
                <a:gd name="T4" fmla="*/ 79 w 98"/>
                <a:gd name="T5" fmla="*/ 11 h 156"/>
                <a:gd name="T6" fmla="*/ 92 w 98"/>
                <a:gd name="T7" fmla="*/ 38 h 156"/>
                <a:gd name="T8" fmla="*/ 66 w 98"/>
                <a:gd name="T9" fmla="*/ 72 h 156"/>
                <a:gd name="T10" fmla="*/ 66 w 98"/>
                <a:gd name="T11" fmla="*/ 73 h 156"/>
                <a:gd name="T12" fmla="*/ 98 w 98"/>
                <a:gd name="T13" fmla="*/ 111 h 156"/>
                <a:gd name="T14" fmla="*/ 84 w 98"/>
                <a:gd name="T15" fmla="*/ 142 h 156"/>
                <a:gd name="T16" fmla="*/ 31 w 98"/>
                <a:gd name="T17" fmla="*/ 156 h 156"/>
                <a:gd name="T18" fmla="*/ 0 w 98"/>
                <a:gd name="T19" fmla="*/ 155 h 156"/>
                <a:gd name="T20" fmla="*/ 0 w 98"/>
                <a:gd name="T21" fmla="*/ 3 h 156"/>
                <a:gd name="T22" fmla="*/ 20 w 98"/>
                <a:gd name="T23" fmla="*/ 66 h 156"/>
                <a:gd name="T24" fmla="*/ 38 w 98"/>
                <a:gd name="T25" fmla="*/ 66 h 156"/>
                <a:gd name="T26" fmla="*/ 72 w 98"/>
                <a:gd name="T27" fmla="*/ 40 h 156"/>
                <a:gd name="T28" fmla="*/ 38 w 98"/>
                <a:gd name="T29" fmla="*/ 15 h 156"/>
                <a:gd name="T30" fmla="*/ 20 w 98"/>
                <a:gd name="T31" fmla="*/ 16 h 156"/>
                <a:gd name="T32" fmla="*/ 20 w 98"/>
                <a:gd name="T33" fmla="*/ 66 h 156"/>
                <a:gd name="T34" fmla="*/ 20 w 98"/>
                <a:gd name="T35" fmla="*/ 140 h 156"/>
                <a:gd name="T36" fmla="*/ 37 w 98"/>
                <a:gd name="T37" fmla="*/ 141 h 156"/>
                <a:gd name="T38" fmla="*/ 77 w 98"/>
                <a:gd name="T39" fmla="*/ 111 h 156"/>
                <a:gd name="T40" fmla="*/ 37 w 98"/>
                <a:gd name="T41" fmla="*/ 81 h 156"/>
                <a:gd name="T42" fmla="*/ 20 w 98"/>
                <a:gd name="T43" fmla="*/ 81 h 156"/>
                <a:gd name="T44" fmla="*/ 20 w 98"/>
                <a:gd name="T45" fmla="*/ 14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156">
                  <a:moveTo>
                    <a:pt x="0" y="3"/>
                  </a:moveTo>
                  <a:cubicBezTo>
                    <a:pt x="9" y="1"/>
                    <a:pt x="23" y="0"/>
                    <a:pt x="37" y="0"/>
                  </a:cubicBezTo>
                  <a:cubicBezTo>
                    <a:pt x="57" y="0"/>
                    <a:pt x="69" y="3"/>
                    <a:pt x="79" y="11"/>
                  </a:cubicBezTo>
                  <a:cubicBezTo>
                    <a:pt x="87" y="17"/>
                    <a:pt x="92" y="26"/>
                    <a:pt x="92" y="38"/>
                  </a:cubicBezTo>
                  <a:cubicBezTo>
                    <a:pt x="92" y="53"/>
                    <a:pt x="82" y="66"/>
                    <a:pt x="66" y="72"/>
                  </a:cubicBezTo>
                  <a:cubicBezTo>
                    <a:pt x="66" y="73"/>
                    <a:pt x="66" y="73"/>
                    <a:pt x="66" y="73"/>
                  </a:cubicBezTo>
                  <a:cubicBezTo>
                    <a:pt x="80" y="76"/>
                    <a:pt x="98" y="88"/>
                    <a:pt x="98" y="111"/>
                  </a:cubicBezTo>
                  <a:cubicBezTo>
                    <a:pt x="98" y="124"/>
                    <a:pt x="92" y="134"/>
                    <a:pt x="84" y="142"/>
                  </a:cubicBezTo>
                  <a:cubicBezTo>
                    <a:pt x="74" y="152"/>
                    <a:pt x="56" y="156"/>
                    <a:pt x="31" y="156"/>
                  </a:cubicBezTo>
                  <a:cubicBezTo>
                    <a:pt x="18" y="156"/>
                    <a:pt x="7" y="156"/>
                    <a:pt x="0" y="155"/>
                  </a:cubicBezTo>
                  <a:lnTo>
                    <a:pt x="0" y="3"/>
                  </a:lnTo>
                  <a:close/>
                  <a:moveTo>
                    <a:pt x="20" y="66"/>
                  </a:moveTo>
                  <a:cubicBezTo>
                    <a:pt x="38" y="66"/>
                    <a:pt x="38" y="66"/>
                    <a:pt x="38" y="66"/>
                  </a:cubicBezTo>
                  <a:cubicBezTo>
                    <a:pt x="59" y="66"/>
                    <a:pt x="72" y="55"/>
                    <a:pt x="72" y="40"/>
                  </a:cubicBezTo>
                  <a:cubicBezTo>
                    <a:pt x="72" y="22"/>
                    <a:pt x="58" y="15"/>
                    <a:pt x="38" y="15"/>
                  </a:cubicBezTo>
                  <a:cubicBezTo>
                    <a:pt x="29" y="15"/>
                    <a:pt x="23" y="16"/>
                    <a:pt x="20" y="16"/>
                  </a:cubicBezTo>
                  <a:lnTo>
                    <a:pt x="20" y="66"/>
                  </a:lnTo>
                  <a:close/>
                  <a:moveTo>
                    <a:pt x="20" y="140"/>
                  </a:moveTo>
                  <a:cubicBezTo>
                    <a:pt x="24" y="141"/>
                    <a:pt x="30" y="141"/>
                    <a:pt x="37" y="141"/>
                  </a:cubicBezTo>
                  <a:cubicBezTo>
                    <a:pt x="58" y="141"/>
                    <a:pt x="77" y="133"/>
                    <a:pt x="77" y="111"/>
                  </a:cubicBezTo>
                  <a:cubicBezTo>
                    <a:pt x="77" y="90"/>
                    <a:pt x="58" y="81"/>
                    <a:pt x="37" y="81"/>
                  </a:cubicBezTo>
                  <a:cubicBezTo>
                    <a:pt x="20" y="81"/>
                    <a:pt x="20" y="81"/>
                    <a:pt x="20" y="81"/>
                  </a:cubicBezTo>
                  <a:lnTo>
                    <a:pt x="20"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3" name="Freeform 99"/>
            <p:cNvSpPr>
              <a:spLocks/>
            </p:cNvSpPr>
            <p:nvPr/>
          </p:nvSpPr>
          <p:spPr bwMode="auto">
            <a:xfrm>
              <a:off x="4552226" y="4741286"/>
              <a:ext cx="157542" cy="213422"/>
            </a:xfrm>
            <a:custGeom>
              <a:avLst/>
              <a:gdLst>
                <a:gd name="T0" fmla="*/ 99 w 99"/>
                <a:gd name="T1" fmla="*/ 128 h 134"/>
                <a:gd name="T2" fmla="*/ 64 w 99"/>
                <a:gd name="T3" fmla="*/ 134 h 134"/>
                <a:gd name="T4" fmla="*/ 0 w 99"/>
                <a:gd name="T5" fmla="*/ 68 h 134"/>
                <a:gd name="T6" fmla="*/ 68 w 99"/>
                <a:gd name="T7" fmla="*/ 0 h 134"/>
                <a:gd name="T8" fmla="*/ 99 w 99"/>
                <a:gd name="T9" fmla="*/ 5 h 134"/>
                <a:gd name="T10" fmla="*/ 95 w 99"/>
                <a:gd name="T11" fmla="*/ 19 h 134"/>
                <a:gd name="T12" fmla="*/ 69 w 99"/>
                <a:gd name="T13" fmla="*/ 14 h 134"/>
                <a:gd name="T14" fmla="*/ 18 w 99"/>
                <a:gd name="T15" fmla="*/ 67 h 134"/>
                <a:gd name="T16" fmla="*/ 68 w 99"/>
                <a:gd name="T17" fmla="*/ 119 h 134"/>
                <a:gd name="T18" fmla="*/ 95 w 99"/>
                <a:gd name="T19" fmla="*/ 114 h 134"/>
                <a:gd name="T20" fmla="*/ 99 w 99"/>
                <a:gd name="T21" fmla="*/ 12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99" y="128"/>
                  </a:moveTo>
                  <a:cubicBezTo>
                    <a:pt x="93" y="131"/>
                    <a:pt x="80" y="134"/>
                    <a:pt x="64" y="134"/>
                  </a:cubicBezTo>
                  <a:cubicBezTo>
                    <a:pt x="28" y="134"/>
                    <a:pt x="0" y="111"/>
                    <a:pt x="0" y="68"/>
                  </a:cubicBezTo>
                  <a:cubicBezTo>
                    <a:pt x="0" y="27"/>
                    <a:pt x="28" y="0"/>
                    <a:pt x="68" y="0"/>
                  </a:cubicBezTo>
                  <a:cubicBezTo>
                    <a:pt x="84" y="0"/>
                    <a:pt x="95" y="3"/>
                    <a:pt x="99" y="5"/>
                  </a:cubicBezTo>
                  <a:cubicBezTo>
                    <a:pt x="95" y="19"/>
                    <a:pt x="95" y="19"/>
                    <a:pt x="95" y="19"/>
                  </a:cubicBezTo>
                  <a:cubicBezTo>
                    <a:pt x="89" y="16"/>
                    <a:pt x="80" y="14"/>
                    <a:pt x="69" y="14"/>
                  </a:cubicBezTo>
                  <a:cubicBezTo>
                    <a:pt x="38" y="14"/>
                    <a:pt x="18" y="33"/>
                    <a:pt x="18" y="67"/>
                  </a:cubicBezTo>
                  <a:cubicBezTo>
                    <a:pt x="18" y="99"/>
                    <a:pt x="36" y="119"/>
                    <a:pt x="68" y="119"/>
                  </a:cubicBezTo>
                  <a:cubicBezTo>
                    <a:pt x="78" y="119"/>
                    <a:pt x="89" y="117"/>
                    <a:pt x="95" y="114"/>
                  </a:cubicBezTo>
                  <a:lnTo>
                    <a:pt x="99" y="1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4435345" y="3037274"/>
            <a:ext cx="722020" cy="842870"/>
            <a:chOff x="3918693" y="2872329"/>
            <a:chExt cx="788382" cy="920340"/>
          </a:xfrm>
        </p:grpSpPr>
        <p:sp>
          <p:nvSpPr>
            <p:cNvPr id="237" name="Freeform 73"/>
            <p:cNvSpPr>
              <a:spLocks/>
            </p:cNvSpPr>
            <p:nvPr/>
          </p:nvSpPr>
          <p:spPr bwMode="auto">
            <a:xfrm>
              <a:off x="3918693" y="2872329"/>
              <a:ext cx="788382" cy="920340"/>
            </a:xfrm>
            <a:custGeom>
              <a:avLst/>
              <a:gdLst>
                <a:gd name="T0" fmla="*/ 495 w 495"/>
                <a:gd name="T1" fmla="*/ 247 h 578"/>
                <a:gd name="T2" fmla="*/ 248 w 495"/>
                <a:gd name="T3" fmla="*/ 0 h 578"/>
                <a:gd name="T4" fmla="*/ 0 w 495"/>
                <a:gd name="T5" fmla="*/ 247 h 578"/>
                <a:gd name="T6" fmla="*/ 248 w 495"/>
                <a:gd name="T7" fmla="*/ 494 h 578"/>
                <a:gd name="T8" fmla="*/ 259 w 495"/>
                <a:gd name="T9" fmla="*/ 494 h 578"/>
                <a:gd name="T10" fmla="*/ 359 w 495"/>
                <a:gd name="T11" fmla="*/ 578 h 578"/>
                <a:gd name="T12" fmla="*/ 369 w 495"/>
                <a:gd name="T13" fmla="*/ 462 h 578"/>
                <a:gd name="T14" fmla="*/ 495 w 495"/>
                <a:gd name="T15" fmla="*/ 247 h 5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78">
                  <a:moveTo>
                    <a:pt x="495" y="247"/>
                  </a:moveTo>
                  <a:cubicBezTo>
                    <a:pt x="495" y="110"/>
                    <a:pt x="384" y="0"/>
                    <a:pt x="248" y="0"/>
                  </a:cubicBezTo>
                  <a:cubicBezTo>
                    <a:pt x="111" y="0"/>
                    <a:pt x="0" y="110"/>
                    <a:pt x="0" y="247"/>
                  </a:cubicBezTo>
                  <a:cubicBezTo>
                    <a:pt x="0" y="383"/>
                    <a:pt x="111" y="494"/>
                    <a:pt x="248" y="494"/>
                  </a:cubicBezTo>
                  <a:cubicBezTo>
                    <a:pt x="251" y="494"/>
                    <a:pt x="255" y="494"/>
                    <a:pt x="259" y="494"/>
                  </a:cubicBezTo>
                  <a:cubicBezTo>
                    <a:pt x="359" y="578"/>
                    <a:pt x="359" y="578"/>
                    <a:pt x="359" y="578"/>
                  </a:cubicBezTo>
                  <a:cubicBezTo>
                    <a:pt x="369" y="462"/>
                    <a:pt x="369" y="462"/>
                    <a:pt x="369" y="462"/>
                  </a:cubicBezTo>
                  <a:cubicBezTo>
                    <a:pt x="444" y="419"/>
                    <a:pt x="495" y="339"/>
                    <a:pt x="495" y="247"/>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4" name="Freeform 100"/>
            <p:cNvSpPr>
              <a:spLocks noEditPoints="1"/>
            </p:cNvSpPr>
            <p:nvPr/>
          </p:nvSpPr>
          <p:spPr bwMode="auto">
            <a:xfrm>
              <a:off x="4149620" y="3238580"/>
              <a:ext cx="235639" cy="235639"/>
            </a:xfrm>
            <a:custGeom>
              <a:avLst/>
              <a:gdLst>
                <a:gd name="T0" fmla="*/ 148 w 148"/>
                <a:gd name="T1" fmla="*/ 145 h 148"/>
                <a:gd name="T2" fmla="*/ 145 w 148"/>
                <a:gd name="T3" fmla="*/ 148 h 148"/>
                <a:gd name="T4" fmla="*/ 3 w 148"/>
                <a:gd name="T5" fmla="*/ 148 h 148"/>
                <a:gd name="T6" fmla="*/ 0 w 148"/>
                <a:gd name="T7" fmla="*/ 145 h 148"/>
                <a:gd name="T8" fmla="*/ 0 w 148"/>
                <a:gd name="T9" fmla="*/ 3 h 148"/>
                <a:gd name="T10" fmla="*/ 3 w 148"/>
                <a:gd name="T11" fmla="*/ 0 h 148"/>
                <a:gd name="T12" fmla="*/ 145 w 148"/>
                <a:gd name="T13" fmla="*/ 0 h 148"/>
                <a:gd name="T14" fmla="*/ 148 w 148"/>
                <a:gd name="T15" fmla="*/ 3 h 148"/>
                <a:gd name="T16" fmla="*/ 148 w 148"/>
                <a:gd name="T17" fmla="*/ 145 h 148"/>
                <a:gd name="T18" fmla="*/ 4 w 148"/>
                <a:gd name="T19" fmla="*/ 140 h 148"/>
                <a:gd name="T20" fmla="*/ 144 w 148"/>
                <a:gd name="T21" fmla="*/ 140 h 148"/>
                <a:gd name="T22" fmla="*/ 144 w 148"/>
                <a:gd name="T23" fmla="*/ 8 h 148"/>
                <a:gd name="T24" fmla="*/ 4 w 148"/>
                <a:gd name="T25" fmla="*/ 8 h 148"/>
                <a:gd name="T26" fmla="*/ 4 w 148"/>
                <a:gd name="T2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48">
                  <a:moveTo>
                    <a:pt x="148" y="145"/>
                  </a:moveTo>
                  <a:cubicBezTo>
                    <a:pt x="148" y="147"/>
                    <a:pt x="147" y="148"/>
                    <a:pt x="145" y="148"/>
                  </a:cubicBezTo>
                  <a:cubicBezTo>
                    <a:pt x="3" y="148"/>
                    <a:pt x="3" y="148"/>
                    <a:pt x="3" y="148"/>
                  </a:cubicBezTo>
                  <a:cubicBezTo>
                    <a:pt x="1" y="148"/>
                    <a:pt x="0" y="147"/>
                    <a:pt x="0" y="145"/>
                  </a:cubicBezTo>
                  <a:cubicBezTo>
                    <a:pt x="0" y="3"/>
                    <a:pt x="0" y="3"/>
                    <a:pt x="0" y="3"/>
                  </a:cubicBezTo>
                  <a:cubicBezTo>
                    <a:pt x="0" y="1"/>
                    <a:pt x="1" y="0"/>
                    <a:pt x="3" y="0"/>
                  </a:cubicBezTo>
                  <a:cubicBezTo>
                    <a:pt x="145" y="0"/>
                    <a:pt x="145" y="0"/>
                    <a:pt x="145" y="0"/>
                  </a:cubicBezTo>
                  <a:cubicBezTo>
                    <a:pt x="147" y="0"/>
                    <a:pt x="148" y="1"/>
                    <a:pt x="148" y="3"/>
                  </a:cubicBezTo>
                  <a:lnTo>
                    <a:pt x="148" y="145"/>
                  </a:lnTo>
                  <a:close/>
                  <a:moveTo>
                    <a:pt x="4" y="140"/>
                  </a:moveTo>
                  <a:cubicBezTo>
                    <a:pt x="144" y="140"/>
                    <a:pt x="144" y="140"/>
                    <a:pt x="144" y="140"/>
                  </a:cubicBezTo>
                  <a:cubicBezTo>
                    <a:pt x="144" y="8"/>
                    <a:pt x="144" y="8"/>
                    <a:pt x="144" y="8"/>
                  </a:cubicBezTo>
                  <a:cubicBezTo>
                    <a:pt x="4" y="8"/>
                    <a:pt x="4" y="8"/>
                    <a:pt x="4" y="8"/>
                  </a:cubicBezTo>
                  <a:lnTo>
                    <a:pt x="4"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5" name="Freeform 101"/>
            <p:cNvSpPr>
              <a:spLocks/>
            </p:cNvSpPr>
            <p:nvPr/>
          </p:nvSpPr>
          <p:spPr bwMode="auto">
            <a:xfrm>
              <a:off x="4152986" y="3154423"/>
              <a:ext cx="316430" cy="93582"/>
            </a:xfrm>
            <a:custGeom>
              <a:avLst/>
              <a:gdLst>
                <a:gd name="T0" fmla="*/ 144 w 199"/>
                <a:gd name="T1" fmla="*/ 59 h 59"/>
                <a:gd name="T2" fmla="*/ 142 w 199"/>
                <a:gd name="T3" fmla="*/ 59 h 59"/>
                <a:gd name="T4" fmla="*/ 142 w 199"/>
                <a:gd name="T5" fmla="*/ 55 h 59"/>
                <a:gd name="T6" fmla="*/ 190 w 199"/>
                <a:gd name="T7" fmla="*/ 5 h 59"/>
                <a:gd name="T8" fmla="*/ 55 w 199"/>
                <a:gd name="T9" fmla="*/ 5 h 59"/>
                <a:gd name="T10" fmla="*/ 5 w 199"/>
                <a:gd name="T11" fmla="*/ 58 h 59"/>
                <a:gd name="T12" fmla="*/ 1 w 199"/>
                <a:gd name="T13" fmla="*/ 58 h 59"/>
                <a:gd name="T14" fmla="*/ 1 w 199"/>
                <a:gd name="T15" fmla="*/ 54 h 59"/>
                <a:gd name="T16" fmla="*/ 52 w 199"/>
                <a:gd name="T17" fmla="*/ 1 h 59"/>
                <a:gd name="T18" fmla="*/ 54 w 199"/>
                <a:gd name="T19" fmla="*/ 1 h 59"/>
                <a:gd name="T20" fmla="*/ 196 w 199"/>
                <a:gd name="T21" fmla="*/ 1 h 59"/>
                <a:gd name="T22" fmla="*/ 199 w 199"/>
                <a:gd name="T23" fmla="*/ 2 h 59"/>
                <a:gd name="T24" fmla="*/ 198 w 199"/>
                <a:gd name="T25" fmla="*/ 4 h 59"/>
                <a:gd name="T26" fmla="*/ 146 w 199"/>
                <a:gd name="T27" fmla="*/ 59 h 59"/>
                <a:gd name="T28" fmla="*/ 144 w 199"/>
                <a:gd name="T2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59">
                  <a:moveTo>
                    <a:pt x="144" y="59"/>
                  </a:moveTo>
                  <a:cubicBezTo>
                    <a:pt x="144" y="59"/>
                    <a:pt x="143" y="59"/>
                    <a:pt x="142" y="59"/>
                  </a:cubicBezTo>
                  <a:cubicBezTo>
                    <a:pt x="141" y="58"/>
                    <a:pt x="141" y="56"/>
                    <a:pt x="142" y="55"/>
                  </a:cubicBezTo>
                  <a:cubicBezTo>
                    <a:pt x="190" y="5"/>
                    <a:pt x="190" y="5"/>
                    <a:pt x="190" y="5"/>
                  </a:cubicBezTo>
                  <a:cubicBezTo>
                    <a:pt x="55" y="5"/>
                    <a:pt x="55" y="5"/>
                    <a:pt x="55" y="5"/>
                  </a:cubicBezTo>
                  <a:cubicBezTo>
                    <a:pt x="5" y="58"/>
                    <a:pt x="5" y="58"/>
                    <a:pt x="5" y="58"/>
                  </a:cubicBezTo>
                  <a:cubicBezTo>
                    <a:pt x="4" y="59"/>
                    <a:pt x="2" y="59"/>
                    <a:pt x="1" y="58"/>
                  </a:cubicBezTo>
                  <a:cubicBezTo>
                    <a:pt x="0" y="57"/>
                    <a:pt x="0" y="55"/>
                    <a:pt x="1" y="54"/>
                  </a:cubicBezTo>
                  <a:cubicBezTo>
                    <a:pt x="52" y="1"/>
                    <a:pt x="52" y="1"/>
                    <a:pt x="52" y="1"/>
                  </a:cubicBezTo>
                  <a:cubicBezTo>
                    <a:pt x="52" y="0"/>
                    <a:pt x="53" y="1"/>
                    <a:pt x="54" y="1"/>
                  </a:cubicBezTo>
                  <a:cubicBezTo>
                    <a:pt x="196" y="1"/>
                    <a:pt x="196" y="1"/>
                    <a:pt x="196" y="1"/>
                  </a:cubicBezTo>
                  <a:cubicBezTo>
                    <a:pt x="197" y="1"/>
                    <a:pt x="198" y="1"/>
                    <a:pt x="199" y="2"/>
                  </a:cubicBezTo>
                  <a:cubicBezTo>
                    <a:pt x="199" y="3"/>
                    <a:pt x="199" y="3"/>
                    <a:pt x="198" y="4"/>
                  </a:cubicBezTo>
                  <a:cubicBezTo>
                    <a:pt x="146" y="59"/>
                    <a:pt x="146" y="59"/>
                    <a:pt x="146" y="59"/>
                  </a:cubicBezTo>
                  <a:cubicBezTo>
                    <a:pt x="146" y="59"/>
                    <a:pt x="145" y="59"/>
                    <a:pt x="144" y="59"/>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6" name="Freeform 102"/>
            <p:cNvSpPr>
              <a:spLocks/>
            </p:cNvSpPr>
            <p:nvPr/>
          </p:nvSpPr>
          <p:spPr bwMode="auto">
            <a:xfrm>
              <a:off x="4379199" y="3155770"/>
              <a:ext cx="93582" cy="318450"/>
            </a:xfrm>
            <a:custGeom>
              <a:avLst/>
              <a:gdLst>
                <a:gd name="T0" fmla="*/ 3 w 59"/>
                <a:gd name="T1" fmla="*/ 200 h 200"/>
                <a:gd name="T2" fmla="*/ 1 w 59"/>
                <a:gd name="T3" fmla="*/ 199 h 200"/>
                <a:gd name="T4" fmla="*/ 1 w 59"/>
                <a:gd name="T5" fmla="*/ 195 h 200"/>
                <a:gd name="T6" fmla="*/ 53 w 59"/>
                <a:gd name="T7" fmla="*/ 138 h 200"/>
                <a:gd name="T8" fmla="*/ 52 w 59"/>
                <a:gd name="T9" fmla="*/ 2 h 200"/>
                <a:gd name="T10" fmla="*/ 54 w 59"/>
                <a:gd name="T11" fmla="*/ 0 h 200"/>
                <a:gd name="T12" fmla="*/ 57 w 59"/>
                <a:gd name="T13" fmla="*/ 2 h 200"/>
                <a:gd name="T14" fmla="*/ 59 w 59"/>
                <a:gd name="T15" fmla="*/ 139 h 200"/>
                <a:gd name="T16" fmla="*/ 58 w 59"/>
                <a:gd name="T17" fmla="*/ 141 h 200"/>
                <a:gd name="T18" fmla="*/ 5 w 59"/>
                <a:gd name="T19" fmla="*/ 199 h 200"/>
                <a:gd name="T20" fmla="*/ 3 w 59"/>
                <a:gd name="T2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00">
                  <a:moveTo>
                    <a:pt x="3" y="200"/>
                  </a:moveTo>
                  <a:cubicBezTo>
                    <a:pt x="2" y="200"/>
                    <a:pt x="2" y="199"/>
                    <a:pt x="1" y="199"/>
                  </a:cubicBezTo>
                  <a:cubicBezTo>
                    <a:pt x="0" y="198"/>
                    <a:pt x="0" y="196"/>
                    <a:pt x="1" y="195"/>
                  </a:cubicBezTo>
                  <a:cubicBezTo>
                    <a:pt x="53" y="138"/>
                    <a:pt x="53" y="138"/>
                    <a:pt x="53" y="138"/>
                  </a:cubicBezTo>
                  <a:cubicBezTo>
                    <a:pt x="52" y="2"/>
                    <a:pt x="52" y="2"/>
                    <a:pt x="52" y="2"/>
                  </a:cubicBezTo>
                  <a:cubicBezTo>
                    <a:pt x="52" y="1"/>
                    <a:pt x="53" y="0"/>
                    <a:pt x="54" y="0"/>
                  </a:cubicBezTo>
                  <a:cubicBezTo>
                    <a:pt x="56" y="0"/>
                    <a:pt x="57" y="1"/>
                    <a:pt x="57" y="2"/>
                  </a:cubicBezTo>
                  <a:cubicBezTo>
                    <a:pt x="59" y="139"/>
                    <a:pt x="59" y="139"/>
                    <a:pt x="59" y="139"/>
                  </a:cubicBezTo>
                  <a:cubicBezTo>
                    <a:pt x="59" y="140"/>
                    <a:pt x="59" y="140"/>
                    <a:pt x="58" y="141"/>
                  </a:cubicBezTo>
                  <a:cubicBezTo>
                    <a:pt x="5" y="199"/>
                    <a:pt x="5" y="199"/>
                    <a:pt x="5" y="199"/>
                  </a:cubicBezTo>
                  <a:cubicBezTo>
                    <a:pt x="4" y="199"/>
                    <a:pt x="4" y="200"/>
                    <a:pt x="3" y="20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7" name="Freeform 103"/>
            <p:cNvSpPr>
              <a:spLocks/>
            </p:cNvSpPr>
            <p:nvPr/>
          </p:nvSpPr>
          <p:spPr bwMode="auto">
            <a:xfrm>
              <a:off x="4235796" y="3154423"/>
              <a:ext cx="9426" cy="20198"/>
            </a:xfrm>
            <a:custGeom>
              <a:avLst/>
              <a:gdLst>
                <a:gd name="T0" fmla="*/ 3 w 6"/>
                <a:gd name="T1" fmla="*/ 13 h 13"/>
                <a:gd name="T2" fmla="*/ 0 w 6"/>
                <a:gd name="T3" fmla="*/ 9 h 13"/>
                <a:gd name="T4" fmla="*/ 0 w 6"/>
                <a:gd name="T5" fmla="*/ 4 h 13"/>
                <a:gd name="T6" fmla="*/ 3 w 6"/>
                <a:gd name="T7" fmla="*/ 1 h 13"/>
                <a:gd name="T8" fmla="*/ 6 w 6"/>
                <a:gd name="T9" fmla="*/ 3 h 13"/>
                <a:gd name="T10" fmla="*/ 6 w 6"/>
                <a:gd name="T11" fmla="*/ 9 h 13"/>
                <a:gd name="T12" fmla="*/ 3 w 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3" y="13"/>
                  </a:moveTo>
                  <a:cubicBezTo>
                    <a:pt x="1" y="13"/>
                    <a:pt x="0" y="11"/>
                    <a:pt x="0" y="9"/>
                  </a:cubicBezTo>
                  <a:cubicBezTo>
                    <a:pt x="0" y="4"/>
                    <a:pt x="0" y="4"/>
                    <a:pt x="0" y="4"/>
                  </a:cubicBezTo>
                  <a:cubicBezTo>
                    <a:pt x="0" y="2"/>
                    <a:pt x="1" y="1"/>
                    <a:pt x="3" y="1"/>
                  </a:cubicBezTo>
                  <a:cubicBezTo>
                    <a:pt x="4" y="0"/>
                    <a:pt x="6" y="2"/>
                    <a:pt x="6" y="3"/>
                  </a:cubicBezTo>
                  <a:cubicBezTo>
                    <a:pt x="6" y="9"/>
                    <a:pt x="6" y="9"/>
                    <a:pt x="6" y="9"/>
                  </a:cubicBezTo>
                  <a:cubicBezTo>
                    <a:pt x="6" y="11"/>
                    <a:pt x="4" y="13"/>
                    <a:pt x="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8" name="Freeform 104"/>
            <p:cNvSpPr>
              <a:spLocks noEditPoints="1"/>
            </p:cNvSpPr>
            <p:nvPr/>
          </p:nvSpPr>
          <p:spPr bwMode="auto">
            <a:xfrm>
              <a:off x="4171837" y="3180007"/>
              <a:ext cx="74731" cy="273342"/>
            </a:xfrm>
            <a:custGeom>
              <a:avLst/>
              <a:gdLst>
                <a:gd name="T0" fmla="*/ 1 w 47"/>
                <a:gd name="T1" fmla="*/ 171 h 172"/>
                <a:gd name="T2" fmla="*/ 8 w 47"/>
                <a:gd name="T3" fmla="*/ 159 h 172"/>
                <a:gd name="T4" fmla="*/ 12 w 47"/>
                <a:gd name="T5" fmla="*/ 163 h 172"/>
                <a:gd name="T6" fmla="*/ 3 w 47"/>
                <a:gd name="T7" fmla="*/ 172 h 172"/>
                <a:gd name="T8" fmla="*/ 15 w 47"/>
                <a:gd name="T9" fmla="*/ 155 h 172"/>
                <a:gd name="T10" fmla="*/ 22 w 47"/>
                <a:gd name="T11" fmla="*/ 144 h 172"/>
                <a:gd name="T12" fmla="*/ 26 w 47"/>
                <a:gd name="T13" fmla="*/ 147 h 172"/>
                <a:gd name="T14" fmla="*/ 17 w 47"/>
                <a:gd name="T15" fmla="*/ 156 h 172"/>
                <a:gd name="T16" fmla="*/ 30 w 47"/>
                <a:gd name="T17" fmla="*/ 139 h 172"/>
                <a:gd name="T18" fmla="*/ 37 w 47"/>
                <a:gd name="T19" fmla="*/ 128 h 172"/>
                <a:gd name="T20" fmla="*/ 41 w 47"/>
                <a:gd name="T21" fmla="*/ 131 h 172"/>
                <a:gd name="T22" fmla="*/ 32 w 47"/>
                <a:gd name="T23" fmla="*/ 140 h 172"/>
                <a:gd name="T24" fmla="*/ 42 w 47"/>
                <a:gd name="T25" fmla="*/ 122 h 172"/>
                <a:gd name="T26" fmla="*/ 45 w 47"/>
                <a:gd name="T27" fmla="*/ 108 h 172"/>
                <a:gd name="T28" fmla="*/ 47 w 47"/>
                <a:gd name="T29" fmla="*/ 122 h 172"/>
                <a:gd name="T30" fmla="*/ 44 w 47"/>
                <a:gd name="T31" fmla="*/ 105 h 172"/>
                <a:gd name="T32" fmla="*/ 42 w 47"/>
                <a:gd name="T33" fmla="*/ 90 h 172"/>
                <a:gd name="T34" fmla="*/ 47 w 47"/>
                <a:gd name="T35" fmla="*/ 89 h 172"/>
                <a:gd name="T36" fmla="*/ 44 w 47"/>
                <a:gd name="T37" fmla="*/ 105 h 172"/>
                <a:gd name="T38" fmla="*/ 41 w 47"/>
                <a:gd name="T39" fmla="*/ 80 h 172"/>
                <a:gd name="T40" fmla="*/ 44 w 47"/>
                <a:gd name="T41" fmla="*/ 65 h 172"/>
                <a:gd name="T42" fmla="*/ 47 w 47"/>
                <a:gd name="T43" fmla="*/ 80 h 172"/>
                <a:gd name="T44" fmla="*/ 44 w 47"/>
                <a:gd name="T45" fmla="*/ 61 h 172"/>
                <a:gd name="T46" fmla="*/ 41 w 47"/>
                <a:gd name="T47" fmla="*/ 47 h 172"/>
                <a:gd name="T48" fmla="*/ 46 w 47"/>
                <a:gd name="T49" fmla="*/ 46 h 172"/>
                <a:gd name="T50" fmla="*/ 44 w 47"/>
                <a:gd name="T51" fmla="*/ 61 h 172"/>
                <a:gd name="T52" fmla="*/ 41 w 47"/>
                <a:gd name="T53" fmla="*/ 35 h 172"/>
                <a:gd name="T54" fmla="*/ 43 w 47"/>
                <a:gd name="T55" fmla="*/ 22 h 172"/>
                <a:gd name="T56" fmla="*/ 46 w 47"/>
                <a:gd name="T57" fmla="*/ 35 h 172"/>
                <a:gd name="T58" fmla="*/ 43 w 47"/>
                <a:gd name="T59" fmla="*/ 37 h 172"/>
                <a:gd name="T60" fmla="*/ 40 w 47"/>
                <a:gd name="T61" fmla="*/ 12 h 172"/>
                <a:gd name="T62" fmla="*/ 43 w 47"/>
                <a:gd name="T63" fmla="*/ 0 h 172"/>
                <a:gd name="T64" fmla="*/ 46 w 47"/>
                <a:gd name="T65"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172">
                  <a:moveTo>
                    <a:pt x="3" y="172"/>
                  </a:moveTo>
                  <a:cubicBezTo>
                    <a:pt x="2" y="172"/>
                    <a:pt x="1" y="172"/>
                    <a:pt x="1" y="171"/>
                  </a:cubicBezTo>
                  <a:cubicBezTo>
                    <a:pt x="0" y="170"/>
                    <a:pt x="0" y="168"/>
                    <a:pt x="1" y="167"/>
                  </a:cubicBezTo>
                  <a:cubicBezTo>
                    <a:pt x="8" y="159"/>
                    <a:pt x="8" y="159"/>
                    <a:pt x="8" y="159"/>
                  </a:cubicBezTo>
                  <a:cubicBezTo>
                    <a:pt x="9" y="158"/>
                    <a:pt x="11" y="158"/>
                    <a:pt x="12" y="159"/>
                  </a:cubicBezTo>
                  <a:cubicBezTo>
                    <a:pt x="13" y="160"/>
                    <a:pt x="13" y="162"/>
                    <a:pt x="12" y="163"/>
                  </a:cubicBezTo>
                  <a:cubicBezTo>
                    <a:pt x="5" y="171"/>
                    <a:pt x="5" y="171"/>
                    <a:pt x="5" y="171"/>
                  </a:cubicBezTo>
                  <a:cubicBezTo>
                    <a:pt x="4" y="171"/>
                    <a:pt x="3" y="172"/>
                    <a:pt x="3" y="172"/>
                  </a:cubicBezTo>
                  <a:close/>
                  <a:moveTo>
                    <a:pt x="17" y="156"/>
                  </a:moveTo>
                  <a:cubicBezTo>
                    <a:pt x="16" y="156"/>
                    <a:pt x="16" y="156"/>
                    <a:pt x="15" y="155"/>
                  </a:cubicBezTo>
                  <a:cubicBezTo>
                    <a:pt x="14" y="154"/>
                    <a:pt x="14" y="153"/>
                    <a:pt x="15" y="151"/>
                  </a:cubicBezTo>
                  <a:cubicBezTo>
                    <a:pt x="22" y="144"/>
                    <a:pt x="22" y="144"/>
                    <a:pt x="22" y="144"/>
                  </a:cubicBezTo>
                  <a:cubicBezTo>
                    <a:pt x="23" y="142"/>
                    <a:pt x="25" y="142"/>
                    <a:pt x="26" y="143"/>
                  </a:cubicBezTo>
                  <a:cubicBezTo>
                    <a:pt x="27" y="144"/>
                    <a:pt x="27" y="146"/>
                    <a:pt x="26" y="147"/>
                  </a:cubicBezTo>
                  <a:cubicBezTo>
                    <a:pt x="19" y="155"/>
                    <a:pt x="19" y="155"/>
                    <a:pt x="19" y="155"/>
                  </a:cubicBezTo>
                  <a:cubicBezTo>
                    <a:pt x="19" y="156"/>
                    <a:pt x="18" y="156"/>
                    <a:pt x="17" y="156"/>
                  </a:cubicBezTo>
                  <a:close/>
                  <a:moveTo>
                    <a:pt x="32" y="140"/>
                  </a:moveTo>
                  <a:cubicBezTo>
                    <a:pt x="31" y="140"/>
                    <a:pt x="30" y="140"/>
                    <a:pt x="30" y="139"/>
                  </a:cubicBezTo>
                  <a:cubicBezTo>
                    <a:pt x="29" y="138"/>
                    <a:pt x="29" y="137"/>
                    <a:pt x="30" y="136"/>
                  </a:cubicBezTo>
                  <a:cubicBezTo>
                    <a:pt x="37" y="128"/>
                    <a:pt x="37" y="128"/>
                    <a:pt x="37" y="128"/>
                  </a:cubicBezTo>
                  <a:cubicBezTo>
                    <a:pt x="38" y="127"/>
                    <a:pt x="40" y="127"/>
                    <a:pt x="41" y="128"/>
                  </a:cubicBezTo>
                  <a:cubicBezTo>
                    <a:pt x="42" y="129"/>
                    <a:pt x="42" y="130"/>
                    <a:pt x="41" y="131"/>
                  </a:cubicBezTo>
                  <a:cubicBezTo>
                    <a:pt x="34" y="139"/>
                    <a:pt x="34" y="139"/>
                    <a:pt x="34" y="139"/>
                  </a:cubicBezTo>
                  <a:cubicBezTo>
                    <a:pt x="33" y="140"/>
                    <a:pt x="32" y="140"/>
                    <a:pt x="32" y="140"/>
                  </a:cubicBezTo>
                  <a:close/>
                  <a:moveTo>
                    <a:pt x="45" y="125"/>
                  </a:moveTo>
                  <a:cubicBezTo>
                    <a:pt x="43" y="125"/>
                    <a:pt x="42" y="123"/>
                    <a:pt x="42" y="122"/>
                  </a:cubicBezTo>
                  <a:cubicBezTo>
                    <a:pt x="42" y="111"/>
                    <a:pt x="42" y="111"/>
                    <a:pt x="42" y="111"/>
                  </a:cubicBezTo>
                  <a:cubicBezTo>
                    <a:pt x="42" y="109"/>
                    <a:pt x="43" y="108"/>
                    <a:pt x="45" y="108"/>
                  </a:cubicBezTo>
                  <a:cubicBezTo>
                    <a:pt x="46" y="108"/>
                    <a:pt x="47" y="109"/>
                    <a:pt x="47" y="110"/>
                  </a:cubicBezTo>
                  <a:cubicBezTo>
                    <a:pt x="47" y="122"/>
                    <a:pt x="47" y="122"/>
                    <a:pt x="47" y="122"/>
                  </a:cubicBezTo>
                  <a:cubicBezTo>
                    <a:pt x="47" y="123"/>
                    <a:pt x="46" y="125"/>
                    <a:pt x="45" y="125"/>
                  </a:cubicBezTo>
                  <a:close/>
                  <a:moveTo>
                    <a:pt x="44" y="105"/>
                  </a:moveTo>
                  <a:cubicBezTo>
                    <a:pt x="43" y="105"/>
                    <a:pt x="42" y="103"/>
                    <a:pt x="42" y="101"/>
                  </a:cubicBezTo>
                  <a:cubicBezTo>
                    <a:pt x="42" y="90"/>
                    <a:pt x="42" y="90"/>
                    <a:pt x="42" y="90"/>
                  </a:cubicBezTo>
                  <a:cubicBezTo>
                    <a:pt x="42" y="88"/>
                    <a:pt x="43" y="87"/>
                    <a:pt x="44" y="87"/>
                  </a:cubicBezTo>
                  <a:cubicBezTo>
                    <a:pt x="46" y="86"/>
                    <a:pt x="47" y="88"/>
                    <a:pt x="47" y="89"/>
                  </a:cubicBezTo>
                  <a:cubicBezTo>
                    <a:pt x="47" y="101"/>
                    <a:pt x="47" y="101"/>
                    <a:pt x="47" y="101"/>
                  </a:cubicBezTo>
                  <a:cubicBezTo>
                    <a:pt x="47" y="103"/>
                    <a:pt x="46" y="105"/>
                    <a:pt x="44" y="105"/>
                  </a:cubicBezTo>
                  <a:close/>
                  <a:moveTo>
                    <a:pt x="44" y="85"/>
                  </a:moveTo>
                  <a:cubicBezTo>
                    <a:pt x="43" y="85"/>
                    <a:pt x="41" y="82"/>
                    <a:pt x="41" y="80"/>
                  </a:cubicBezTo>
                  <a:cubicBezTo>
                    <a:pt x="41" y="69"/>
                    <a:pt x="41" y="69"/>
                    <a:pt x="41" y="69"/>
                  </a:cubicBezTo>
                  <a:cubicBezTo>
                    <a:pt x="41" y="67"/>
                    <a:pt x="42" y="65"/>
                    <a:pt x="44" y="65"/>
                  </a:cubicBezTo>
                  <a:cubicBezTo>
                    <a:pt x="45" y="65"/>
                    <a:pt x="47" y="66"/>
                    <a:pt x="47" y="68"/>
                  </a:cubicBezTo>
                  <a:cubicBezTo>
                    <a:pt x="47" y="80"/>
                    <a:pt x="47" y="80"/>
                    <a:pt x="47" y="80"/>
                  </a:cubicBezTo>
                  <a:cubicBezTo>
                    <a:pt x="47" y="82"/>
                    <a:pt x="46" y="85"/>
                    <a:pt x="44" y="85"/>
                  </a:cubicBezTo>
                  <a:close/>
                  <a:moveTo>
                    <a:pt x="44" y="61"/>
                  </a:moveTo>
                  <a:cubicBezTo>
                    <a:pt x="42" y="61"/>
                    <a:pt x="41" y="59"/>
                    <a:pt x="41" y="58"/>
                  </a:cubicBezTo>
                  <a:cubicBezTo>
                    <a:pt x="41" y="47"/>
                    <a:pt x="41" y="47"/>
                    <a:pt x="41" y="47"/>
                  </a:cubicBezTo>
                  <a:cubicBezTo>
                    <a:pt x="41" y="45"/>
                    <a:pt x="42" y="44"/>
                    <a:pt x="44" y="44"/>
                  </a:cubicBezTo>
                  <a:cubicBezTo>
                    <a:pt x="45" y="43"/>
                    <a:pt x="46" y="45"/>
                    <a:pt x="46" y="46"/>
                  </a:cubicBezTo>
                  <a:cubicBezTo>
                    <a:pt x="47" y="58"/>
                    <a:pt x="47" y="58"/>
                    <a:pt x="47" y="58"/>
                  </a:cubicBezTo>
                  <a:cubicBezTo>
                    <a:pt x="47" y="59"/>
                    <a:pt x="45" y="61"/>
                    <a:pt x="44" y="61"/>
                  </a:cubicBezTo>
                  <a:close/>
                  <a:moveTo>
                    <a:pt x="43" y="37"/>
                  </a:moveTo>
                  <a:cubicBezTo>
                    <a:pt x="42" y="37"/>
                    <a:pt x="41" y="36"/>
                    <a:pt x="41" y="35"/>
                  </a:cubicBezTo>
                  <a:cubicBezTo>
                    <a:pt x="41" y="24"/>
                    <a:pt x="41" y="24"/>
                    <a:pt x="41" y="24"/>
                  </a:cubicBezTo>
                  <a:cubicBezTo>
                    <a:pt x="41" y="23"/>
                    <a:pt x="42" y="22"/>
                    <a:pt x="43" y="22"/>
                  </a:cubicBezTo>
                  <a:cubicBezTo>
                    <a:pt x="45" y="22"/>
                    <a:pt x="46" y="23"/>
                    <a:pt x="46" y="25"/>
                  </a:cubicBezTo>
                  <a:cubicBezTo>
                    <a:pt x="46" y="35"/>
                    <a:pt x="46" y="35"/>
                    <a:pt x="46" y="35"/>
                  </a:cubicBezTo>
                  <a:cubicBezTo>
                    <a:pt x="46" y="36"/>
                    <a:pt x="45" y="37"/>
                    <a:pt x="44" y="37"/>
                  </a:cubicBezTo>
                  <a:lnTo>
                    <a:pt x="43" y="37"/>
                  </a:lnTo>
                  <a:close/>
                  <a:moveTo>
                    <a:pt x="43" y="13"/>
                  </a:moveTo>
                  <a:cubicBezTo>
                    <a:pt x="42" y="13"/>
                    <a:pt x="40" y="14"/>
                    <a:pt x="40" y="12"/>
                  </a:cubicBezTo>
                  <a:cubicBezTo>
                    <a:pt x="40" y="2"/>
                    <a:pt x="40" y="2"/>
                    <a:pt x="40" y="2"/>
                  </a:cubicBezTo>
                  <a:cubicBezTo>
                    <a:pt x="40" y="1"/>
                    <a:pt x="41" y="0"/>
                    <a:pt x="43" y="0"/>
                  </a:cubicBezTo>
                  <a:cubicBezTo>
                    <a:pt x="44" y="0"/>
                    <a:pt x="46" y="1"/>
                    <a:pt x="46" y="3"/>
                  </a:cubicBezTo>
                  <a:cubicBezTo>
                    <a:pt x="46" y="12"/>
                    <a:pt x="46" y="12"/>
                    <a:pt x="46" y="12"/>
                  </a:cubicBezTo>
                  <a:cubicBezTo>
                    <a:pt x="46" y="13"/>
                    <a:pt x="45" y="13"/>
                    <a:pt x="4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9" name="Freeform 105"/>
            <p:cNvSpPr>
              <a:spLocks/>
            </p:cNvSpPr>
            <p:nvPr/>
          </p:nvSpPr>
          <p:spPr bwMode="auto">
            <a:xfrm>
              <a:off x="4154332" y="3456715"/>
              <a:ext cx="14138" cy="16158"/>
            </a:xfrm>
            <a:custGeom>
              <a:avLst/>
              <a:gdLst>
                <a:gd name="T0" fmla="*/ 3 w 9"/>
                <a:gd name="T1" fmla="*/ 10 h 10"/>
                <a:gd name="T2" fmla="*/ 1 w 9"/>
                <a:gd name="T3" fmla="*/ 9 h 10"/>
                <a:gd name="T4" fmla="*/ 1 w 9"/>
                <a:gd name="T5" fmla="*/ 5 h 10"/>
                <a:gd name="T6" fmla="*/ 4 w 9"/>
                <a:gd name="T7" fmla="*/ 1 h 10"/>
                <a:gd name="T8" fmla="*/ 8 w 9"/>
                <a:gd name="T9" fmla="*/ 1 h 10"/>
                <a:gd name="T10" fmla="*/ 8 w 9"/>
                <a:gd name="T11" fmla="*/ 5 h 10"/>
                <a:gd name="T12" fmla="*/ 5 w 9"/>
                <a:gd name="T13" fmla="*/ 9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2" y="10"/>
                    <a:pt x="1" y="9"/>
                    <a:pt x="1" y="9"/>
                  </a:cubicBezTo>
                  <a:cubicBezTo>
                    <a:pt x="0" y="8"/>
                    <a:pt x="0" y="6"/>
                    <a:pt x="1" y="5"/>
                  </a:cubicBezTo>
                  <a:cubicBezTo>
                    <a:pt x="4" y="1"/>
                    <a:pt x="4" y="1"/>
                    <a:pt x="4" y="1"/>
                  </a:cubicBezTo>
                  <a:cubicBezTo>
                    <a:pt x="5" y="0"/>
                    <a:pt x="7" y="0"/>
                    <a:pt x="8" y="1"/>
                  </a:cubicBezTo>
                  <a:cubicBezTo>
                    <a:pt x="9" y="2"/>
                    <a:pt x="9" y="4"/>
                    <a:pt x="8" y="5"/>
                  </a:cubicBezTo>
                  <a:cubicBezTo>
                    <a:pt x="5" y="9"/>
                    <a:pt x="5" y="9"/>
                    <a:pt x="5" y="9"/>
                  </a:cubicBezTo>
                  <a:cubicBezTo>
                    <a:pt x="4" y="9"/>
                    <a:pt x="3" y="10"/>
                    <a:pt x="3" y="1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0" name="Freeform 106"/>
            <p:cNvSpPr>
              <a:spLocks/>
            </p:cNvSpPr>
            <p:nvPr/>
          </p:nvSpPr>
          <p:spPr bwMode="auto">
            <a:xfrm>
              <a:off x="4238489" y="3372558"/>
              <a:ext cx="17505" cy="6059"/>
            </a:xfrm>
            <a:custGeom>
              <a:avLst/>
              <a:gdLst>
                <a:gd name="T0" fmla="*/ 8 w 11"/>
                <a:gd name="T1" fmla="*/ 4 h 4"/>
                <a:gd name="T2" fmla="*/ 8 w 11"/>
                <a:gd name="T3" fmla="*/ 4 h 4"/>
                <a:gd name="T4" fmla="*/ 3 w 11"/>
                <a:gd name="T5" fmla="*/ 4 h 4"/>
                <a:gd name="T6" fmla="*/ 0 w 11"/>
                <a:gd name="T7" fmla="*/ 2 h 4"/>
                <a:gd name="T8" fmla="*/ 3 w 11"/>
                <a:gd name="T9" fmla="*/ 0 h 4"/>
                <a:gd name="T10" fmla="*/ 3 w 11"/>
                <a:gd name="T11" fmla="*/ 0 h 4"/>
                <a:gd name="T12" fmla="*/ 8 w 11"/>
                <a:gd name="T13" fmla="*/ 0 h 4"/>
                <a:gd name="T14" fmla="*/ 11 w 11"/>
                <a:gd name="T15" fmla="*/ 2 h 4"/>
                <a:gd name="T16" fmla="*/ 8 w 11"/>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8" y="4"/>
                  </a:moveTo>
                  <a:cubicBezTo>
                    <a:pt x="8" y="4"/>
                    <a:pt x="8" y="4"/>
                    <a:pt x="8" y="4"/>
                  </a:cubicBezTo>
                  <a:cubicBezTo>
                    <a:pt x="3" y="4"/>
                    <a:pt x="3" y="4"/>
                    <a:pt x="3" y="4"/>
                  </a:cubicBezTo>
                  <a:cubicBezTo>
                    <a:pt x="1" y="4"/>
                    <a:pt x="0" y="4"/>
                    <a:pt x="0" y="2"/>
                  </a:cubicBezTo>
                  <a:cubicBezTo>
                    <a:pt x="0" y="1"/>
                    <a:pt x="1" y="0"/>
                    <a:pt x="3" y="0"/>
                  </a:cubicBezTo>
                  <a:cubicBezTo>
                    <a:pt x="3" y="0"/>
                    <a:pt x="3" y="0"/>
                    <a:pt x="3" y="0"/>
                  </a:cubicBezTo>
                  <a:cubicBezTo>
                    <a:pt x="8" y="0"/>
                    <a:pt x="8" y="0"/>
                    <a:pt x="8" y="0"/>
                  </a:cubicBezTo>
                  <a:cubicBezTo>
                    <a:pt x="10" y="0"/>
                    <a:pt x="11" y="0"/>
                    <a:pt x="11" y="2"/>
                  </a:cubicBezTo>
                  <a:cubicBezTo>
                    <a:pt x="11" y="3"/>
                    <a:pt x="10" y="4"/>
                    <a:pt x="8"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1" name="Freeform 107"/>
            <p:cNvSpPr>
              <a:spLocks noEditPoints="1"/>
            </p:cNvSpPr>
            <p:nvPr/>
          </p:nvSpPr>
          <p:spPr bwMode="auto">
            <a:xfrm>
              <a:off x="4266093" y="3365826"/>
              <a:ext cx="175046" cy="14138"/>
            </a:xfrm>
            <a:custGeom>
              <a:avLst/>
              <a:gdLst>
                <a:gd name="T0" fmla="*/ 108 w 110"/>
                <a:gd name="T1" fmla="*/ 8 h 9"/>
                <a:gd name="T2" fmla="*/ 107 w 110"/>
                <a:gd name="T3" fmla="*/ 8 h 9"/>
                <a:gd name="T4" fmla="*/ 96 w 110"/>
                <a:gd name="T5" fmla="*/ 9 h 9"/>
                <a:gd name="T6" fmla="*/ 93 w 110"/>
                <a:gd name="T7" fmla="*/ 6 h 9"/>
                <a:gd name="T8" fmla="*/ 96 w 110"/>
                <a:gd name="T9" fmla="*/ 4 h 9"/>
                <a:gd name="T10" fmla="*/ 108 w 110"/>
                <a:gd name="T11" fmla="*/ 4 h 9"/>
                <a:gd name="T12" fmla="*/ 110 w 110"/>
                <a:gd name="T13" fmla="*/ 6 h 9"/>
                <a:gd name="T14" fmla="*/ 108 w 110"/>
                <a:gd name="T15" fmla="*/ 8 h 9"/>
                <a:gd name="T16" fmla="*/ 84 w 110"/>
                <a:gd name="T17" fmla="*/ 8 h 9"/>
                <a:gd name="T18" fmla="*/ 84 w 110"/>
                <a:gd name="T19" fmla="*/ 8 h 9"/>
                <a:gd name="T20" fmla="*/ 73 w 110"/>
                <a:gd name="T21" fmla="*/ 9 h 9"/>
                <a:gd name="T22" fmla="*/ 70 w 110"/>
                <a:gd name="T23" fmla="*/ 4 h 9"/>
                <a:gd name="T24" fmla="*/ 73 w 110"/>
                <a:gd name="T25" fmla="*/ 0 h 9"/>
                <a:gd name="T26" fmla="*/ 73 w 110"/>
                <a:gd name="T27" fmla="*/ 0 h 9"/>
                <a:gd name="T28" fmla="*/ 84 w 110"/>
                <a:gd name="T29" fmla="*/ 2 h 9"/>
                <a:gd name="T30" fmla="*/ 87 w 110"/>
                <a:gd name="T31" fmla="*/ 5 h 9"/>
                <a:gd name="T32" fmla="*/ 84 w 110"/>
                <a:gd name="T33" fmla="*/ 8 h 9"/>
                <a:gd name="T34" fmla="*/ 61 w 110"/>
                <a:gd name="T35" fmla="*/ 8 h 9"/>
                <a:gd name="T36" fmla="*/ 61 w 110"/>
                <a:gd name="T37" fmla="*/ 8 h 9"/>
                <a:gd name="T38" fmla="*/ 49 w 110"/>
                <a:gd name="T39" fmla="*/ 9 h 9"/>
                <a:gd name="T40" fmla="*/ 47 w 110"/>
                <a:gd name="T41" fmla="*/ 4 h 9"/>
                <a:gd name="T42" fmla="*/ 49 w 110"/>
                <a:gd name="T43" fmla="*/ 0 h 9"/>
                <a:gd name="T44" fmla="*/ 49 w 110"/>
                <a:gd name="T45" fmla="*/ 0 h 9"/>
                <a:gd name="T46" fmla="*/ 61 w 110"/>
                <a:gd name="T47" fmla="*/ 2 h 9"/>
                <a:gd name="T48" fmla="*/ 64 w 110"/>
                <a:gd name="T49" fmla="*/ 5 h 9"/>
                <a:gd name="T50" fmla="*/ 61 w 110"/>
                <a:gd name="T51" fmla="*/ 8 h 9"/>
                <a:gd name="T52" fmla="*/ 38 w 110"/>
                <a:gd name="T53" fmla="*/ 8 h 9"/>
                <a:gd name="T54" fmla="*/ 38 w 110"/>
                <a:gd name="T55" fmla="*/ 8 h 9"/>
                <a:gd name="T56" fmla="*/ 26 w 110"/>
                <a:gd name="T57" fmla="*/ 8 h 9"/>
                <a:gd name="T58" fmla="*/ 23 w 110"/>
                <a:gd name="T59" fmla="*/ 4 h 9"/>
                <a:gd name="T60" fmla="*/ 26 w 110"/>
                <a:gd name="T61" fmla="*/ 0 h 9"/>
                <a:gd name="T62" fmla="*/ 26 w 110"/>
                <a:gd name="T63" fmla="*/ 0 h 9"/>
                <a:gd name="T64" fmla="*/ 38 w 110"/>
                <a:gd name="T65" fmla="*/ 2 h 9"/>
                <a:gd name="T66" fmla="*/ 40 w 110"/>
                <a:gd name="T67" fmla="*/ 5 h 9"/>
                <a:gd name="T68" fmla="*/ 38 w 110"/>
                <a:gd name="T69" fmla="*/ 8 h 9"/>
                <a:gd name="T70" fmla="*/ 14 w 110"/>
                <a:gd name="T71" fmla="*/ 8 h 9"/>
                <a:gd name="T72" fmla="*/ 14 w 110"/>
                <a:gd name="T73" fmla="*/ 8 h 9"/>
                <a:gd name="T74" fmla="*/ 3 w 110"/>
                <a:gd name="T75" fmla="*/ 8 h 9"/>
                <a:gd name="T76" fmla="*/ 0 w 110"/>
                <a:gd name="T77" fmla="*/ 4 h 9"/>
                <a:gd name="T78" fmla="*/ 3 w 110"/>
                <a:gd name="T79" fmla="*/ 0 h 9"/>
                <a:gd name="T80" fmla="*/ 3 w 110"/>
                <a:gd name="T81" fmla="*/ 0 h 9"/>
                <a:gd name="T82" fmla="*/ 15 w 110"/>
                <a:gd name="T83" fmla="*/ 2 h 9"/>
                <a:gd name="T84" fmla="*/ 17 w 110"/>
                <a:gd name="T85" fmla="*/ 5 h 9"/>
                <a:gd name="T86" fmla="*/ 14 w 110"/>
                <a:gd name="T8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 h="9">
                  <a:moveTo>
                    <a:pt x="108" y="8"/>
                  </a:moveTo>
                  <a:cubicBezTo>
                    <a:pt x="107" y="8"/>
                    <a:pt x="107" y="8"/>
                    <a:pt x="107" y="8"/>
                  </a:cubicBezTo>
                  <a:cubicBezTo>
                    <a:pt x="96" y="9"/>
                    <a:pt x="96" y="9"/>
                    <a:pt x="96" y="9"/>
                  </a:cubicBezTo>
                  <a:cubicBezTo>
                    <a:pt x="94" y="9"/>
                    <a:pt x="93" y="8"/>
                    <a:pt x="93" y="6"/>
                  </a:cubicBezTo>
                  <a:cubicBezTo>
                    <a:pt x="93" y="5"/>
                    <a:pt x="94" y="4"/>
                    <a:pt x="96" y="4"/>
                  </a:cubicBezTo>
                  <a:cubicBezTo>
                    <a:pt x="108" y="4"/>
                    <a:pt x="108" y="4"/>
                    <a:pt x="108" y="4"/>
                  </a:cubicBezTo>
                  <a:cubicBezTo>
                    <a:pt x="109" y="4"/>
                    <a:pt x="110" y="4"/>
                    <a:pt x="110" y="6"/>
                  </a:cubicBezTo>
                  <a:cubicBezTo>
                    <a:pt x="110" y="8"/>
                    <a:pt x="109" y="8"/>
                    <a:pt x="108" y="8"/>
                  </a:cubicBezTo>
                  <a:close/>
                  <a:moveTo>
                    <a:pt x="84" y="8"/>
                  </a:moveTo>
                  <a:cubicBezTo>
                    <a:pt x="84" y="8"/>
                    <a:pt x="84" y="8"/>
                    <a:pt x="84" y="8"/>
                  </a:cubicBezTo>
                  <a:cubicBezTo>
                    <a:pt x="73" y="9"/>
                    <a:pt x="73" y="9"/>
                    <a:pt x="73" y="9"/>
                  </a:cubicBezTo>
                  <a:cubicBezTo>
                    <a:pt x="71" y="9"/>
                    <a:pt x="70" y="6"/>
                    <a:pt x="70" y="4"/>
                  </a:cubicBezTo>
                  <a:cubicBezTo>
                    <a:pt x="70" y="3"/>
                    <a:pt x="71" y="0"/>
                    <a:pt x="73" y="0"/>
                  </a:cubicBezTo>
                  <a:cubicBezTo>
                    <a:pt x="73" y="0"/>
                    <a:pt x="73" y="0"/>
                    <a:pt x="73" y="0"/>
                  </a:cubicBezTo>
                  <a:cubicBezTo>
                    <a:pt x="84" y="2"/>
                    <a:pt x="84" y="2"/>
                    <a:pt x="84" y="2"/>
                  </a:cubicBezTo>
                  <a:cubicBezTo>
                    <a:pt x="86" y="2"/>
                    <a:pt x="87" y="3"/>
                    <a:pt x="87" y="5"/>
                  </a:cubicBezTo>
                  <a:cubicBezTo>
                    <a:pt x="87" y="6"/>
                    <a:pt x="86" y="8"/>
                    <a:pt x="84" y="8"/>
                  </a:cubicBezTo>
                  <a:close/>
                  <a:moveTo>
                    <a:pt x="61" y="8"/>
                  </a:moveTo>
                  <a:cubicBezTo>
                    <a:pt x="61" y="8"/>
                    <a:pt x="61" y="8"/>
                    <a:pt x="61" y="8"/>
                  </a:cubicBezTo>
                  <a:cubicBezTo>
                    <a:pt x="49" y="9"/>
                    <a:pt x="49" y="9"/>
                    <a:pt x="49" y="9"/>
                  </a:cubicBezTo>
                  <a:cubicBezTo>
                    <a:pt x="48" y="9"/>
                    <a:pt x="47" y="6"/>
                    <a:pt x="47" y="4"/>
                  </a:cubicBezTo>
                  <a:cubicBezTo>
                    <a:pt x="47" y="3"/>
                    <a:pt x="48" y="0"/>
                    <a:pt x="49" y="0"/>
                  </a:cubicBezTo>
                  <a:cubicBezTo>
                    <a:pt x="49" y="0"/>
                    <a:pt x="49" y="0"/>
                    <a:pt x="49" y="0"/>
                  </a:cubicBezTo>
                  <a:cubicBezTo>
                    <a:pt x="61" y="2"/>
                    <a:pt x="61" y="2"/>
                    <a:pt x="61" y="2"/>
                  </a:cubicBezTo>
                  <a:cubicBezTo>
                    <a:pt x="63" y="2"/>
                    <a:pt x="64" y="3"/>
                    <a:pt x="64" y="5"/>
                  </a:cubicBezTo>
                  <a:cubicBezTo>
                    <a:pt x="64" y="6"/>
                    <a:pt x="63" y="8"/>
                    <a:pt x="61" y="8"/>
                  </a:cubicBezTo>
                  <a:close/>
                  <a:moveTo>
                    <a:pt x="38" y="8"/>
                  </a:moveTo>
                  <a:cubicBezTo>
                    <a:pt x="38" y="8"/>
                    <a:pt x="38" y="8"/>
                    <a:pt x="38" y="8"/>
                  </a:cubicBezTo>
                  <a:cubicBezTo>
                    <a:pt x="26" y="8"/>
                    <a:pt x="26" y="8"/>
                    <a:pt x="26" y="8"/>
                  </a:cubicBezTo>
                  <a:cubicBezTo>
                    <a:pt x="25" y="8"/>
                    <a:pt x="23" y="6"/>
                    <a:pt x="23" y="4"/>
                  </a:cubicBezTo>
                  <a:cubicBezTo>
                    <a:pt x="23" y="3"/>
                    <a:pt x="25" y="0"/>
                    <a:pt x="26" y="0"/>
                  </a:cubicBezTo>
                  <a:cubicBezTo>
                    <a:pt x="26" y="0"/>
                    <a:pt x="26" y="0"/>
                    <a:pt x="26" y="0"/>
                  </a:cubicBezTo>
                  <a:cubicBezTo>
                    <a:pt x="38" y="2"/>
                    <a:pt x="38" y="2"/>
                    <a:pt x="38" y="2"/>
                  </a:cubicBezTo>
                  <a:cubicBezTo>
                    <a:pt x="39" y="2"/>
                    <a:pt x="40" y="3"/>
                    <a:pt x="40" y="5"/>
                  </a:cubicBezTo>
                  <a:cubicBezTo>
                    <a:pt x="40" y="6"/>
                    <a:pt x="39" y="8"/>
                    <a:pt x="38" y="8"/>
                  </a:cubicBezTo>
                  <a:close/>
                  <a:moveTo>
                    <a:pt x="14" y="8"/>
                  </a:moveTo>
                  <a:cubicBezTo>
                    <a:pt x="14" y="8"/>
                    <a:pt x="14" y="8"/>
                    <a:pt x="14" y="8"/>
                  </a:cubicBezTo>
                  <a:cubicBezTo>
                    <a:pt x="3" y="8"/>
                    <a:pt x="3" y="8"/>
                    <a:pt x="3" y="8"/>
                  </a:cubicBezTo>
                  <a:cubicBezTo>
                    <a:pt x="1" y="8"/>
                    <a:pt x="0" y="6"/>
                    <a:pt x="0" y="4"/>
                  </a:cubicBezTo>
                  <a:cubicBezTo>
                    <a:pt x="0" y="3"/>
                    <a:pt x="1" y="0"/>
                    <a:pt x="3" y="0"/>
                  </a:cubicBezTo>
                  <a:cubicBezTo>
                    <a:pt x="3" y="0"/>
                    <a:pt x="3" y="0"/>
                    <a:pt x="3" y="0"/>
                  </a:cubicBezTo>
                  <a:cubicBezTo>
                    <a:pt x="15" y="2"/>
                    <a:pt x="15" y="2"/>
                    <a:pt x="15" y="2"/>
                  </a:cubicBezTo>
                  <a:cubicBezTo>
                    <a:pt x="16" y="2"/>
                    <a:pt x="17" y="3"/>
                    <a:pt x="17" y="5"/>
                  </a:cubicBezTo>
                  <a:cubicBezTo>
                    <a:pt x="17" y="6"/>
                    <a:pt x="16" y="8"/>
                    <a:pt x="14" y="8"/>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2" name="Freeform 108"/>
            <p:cNvSpPr>
              <a:spLocks/>
            </p:cNvSpPr>
            <p:nvPr/>
          </p:nvSpPr>
          <p:spPr bwMode="auto">
            <a:xfrm>
              <a:off x="4450565" y="3372558"/>
              <a:ext cx="17505" cy="7406"/>
            </a:xfrm>
            <a:custGeom>
              <a:avLst/>
              <a:gdLst>
                <a:gd name="T0" fmla="*/ 9 w 11"/>
                <a:gd name="T1" fmla="*/ 4 h 5"/>
                <a:gd name="T2" fmla="*/ 9 w 11"/>
                <a:gd name="T3" fmla="*/ 4 h 5"/>
                <a:gd name="T4" fmla="*/ 3 w 11"/>
                <a:gd name="T5" fmla="*/ 5 h 5"/>
                <a:gd name="T6" fmla="*/ 0 w 11"/>
                <a:gd name="T7" fmla="*/ 2 h 5"/>
                <a:gd name="T8" fmla="*/ 3 w 11"/>
                <a:gd name="T9" fmla="*/ 0 h 5"/>
                <a:gd name="T10" fmla="*/ 3 w 11"/>
                <a:gd name="T11" fmla="*/ 0 h 5"/>
                <a:gd name="T12" fmla="*/ 9 w 11"/>
                <a:gd name="T13" fmla="*/ 0 h 5"/>
                <a:gd name="T14" fmla="*/ 11 w 11"/>
                <a:gd name="T15" fmla="*/ 2 h 5"/>
                <a:gd name="T16" fmla="*/ 9 w 11"/>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9" y="4"/>
                  </a:moveTo>
                  <a:cubicBezTo>
                    <a:pt x="9" y="4"/>
                    <a:pt x="9" y="4"/>
                    <a:pt x="9" y="4"/>
                  </a:cubicBezTo>
                  <a:cubicBezTo>
                    <a:pt x="3" y="5"/>
                    <a:pt x="3" y="5"/>
                    <a:pt x="3" y="5"/>
                  </a:cubicBezTo>
                  <a:cubicBezTo>
                    <a:pt x="2" y="5"/>
                    <a:pt x="0" y="4"/>
                    <a:pt x="0" y="2"/>
                  </a:cubicBezTo>
                  <a:cubicBezTo>
                    <a:pt x="0" y="1"/>
                    <a:pt x="2" y="0"/>
                    <a:pt x="3" y="0"/>
                  </a:cubicBezTo>
                  <a:cubicBezTo>
                    <a:pt x="3" y="0"/>
                    <a:pt x="3" y="0"/>
                    <a:pt x="3" y="0"/>
                  </a:cubicBezTo>
                  <a:cubicBezTo>
                    <a:pt x="9" y="0"/>
                    <a:pt x="9" y="0"/>
                    <a:pt x="9" y="0"/>
                  </a:cubicBezTo>
                  <a:cubicBezTo>
                    <a:pt x="10" y="0"/>
                    <a:pt x="11" y="0"/>
                    <a:pt x="11" y="2"/>
                  </a:cubicBezTo>
                  <a:cubicBezTo>
                    <a:pt x="11" y="3"/>
                    <a:pt x="10" y="4"/>
                    <a:pt x="9"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3" name="Freeform 109"/>
            <p:cNvSpPr>
              <a:spLocks noEditPoints="1"/>
            </p:cNvSpPr>
            <p:nvPr/>
          </p:nvSpPr>
          <p:spPr bwMode="auto">
            <a:xfrm>
              <a:off x="4085660" y="3155770"/>
              <a:ext cx="65306" cy="53860"/>
            </a:xfrm>
            <a:custGeom>
              <a:avLst/>
              <a:gdLst>
                <a:gd name="T0" fmla="*/ 2 w 41"/>
                <a:gd name="T1" fmla="*/ 11 h 34"/>
                <a:gd name="T2" fmla="*/ 21 w 41"/>
                <a:gd name="T3" fmla="*/ 0 h 34"/>
                <a:gd name="T4" fmla="*/ 39 w 41"/>
                <a:gd name="T5" fmla="*/ 11 h 34"/>
                <a:gd name="T6" fmla="*/ 39 w 41"/>
                <a:gd name="T7" fmla="*/ 27 h 34"/>
                <a:gd name="T8" fmla="*/ 41 w 41"/>
                <a:gd name="T9" fmla="*/ 33 h 34"/>
                <a:gd name="T10" fmla="*/ 30 w 41"/>
                <a:gd name="T11" fmla="*/ 33 h 34"/>
                <a:gd name="T12" fmla="*/ 29 w 41"/>
                <a:gd name="T13" fmla="*/ 30 h 34"/>
                <a:gd name="T14" fmla="*/ 14 w 41"/>
                <a:gd name="T15" fmla="*/ 34 h 34"/>
                <a:gd name="T16" fmla="*/ 0 w 41"/>
                <a:gd name="T17" fmla="*/ 24 h 34"/>
                <a:gd name="T18" fmla="*/ 13 w 41"/>
                <a:gd name="T19" fmla="*/ 14 h 34"/>
                <a:gd name="T20" fmla="*/ 24 w 41"/>
                <a:gd name="T21" fmla="*/ 13 h 34"/>
                <a:gd name="T22" fmla="*/ 29 w 41"/>
                <a:gd name="T23" fmla="*/ 10 h 34"/>
                <a:gd name="T24" fmla="*/ 20 w 41"/>
                <a:gd name="T25" fmla="*/ 6 h 34"/>
                <a:gd name="T26" fmla="*/ 12 w 41"/>
                <a:gd name="T27" fmla="*/ 11 h 34"/>
                <a:gd name="T28" fmla="*/ 2 w 41"/>
                <a:gd name="T29" fmla="*/ 11 h 34"/>
                <a:gd name="T30" fmla="*/ 29 w 41"/>
                <a:gd name="T31" fmla="*/ 17 h 34"/>
                <a:gd name="T32" fmla="*/ 23 w 41"/>
                <a:gd name="T33" fmla="*/ 19 h 34"/>
                <a:gd name="T34" fmla="*/ 17 w 41"/>
                <a:gd name="T35" fmla="*/ 19 h 34"/>
                <a:gd name="T36" fmla="*/ 11 w 41"/>
                <a:gd name="T37" fmla="*/ 24 h 34"/>
                <a:gd name="T38" fmla="*/ 18 w 41"/>
                <a:gd name="T39" fmla="*/ 28 h 34"/>
                <a:gd name="T40" fmla="*/ 29 w 41"/>
                <a:gd name="T41" fmla="*/ 20 h 34"/>
                <a:gd name="T42" fmla="*/ 29 w 41"/>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34">
                  <a:moveTo>
                    <a:pt x="2" y="11"/>
                  </a:moveTo>
                  <a:cubicBezTo>
                    <a:pt x="3" y="1"/>
                    <a:pt x="12" y="0"/>
                    <a:pt x="21" y="0"/>
                  </a:cubicBezTo>
                  <a:cubicBezTo>
                    <a:pt x="36" y="0"/>
                    <a:pt x="39" y="5"/>
                    <a:pt x="39" y="11"/>
                  </a:cubicBezTo>
                  <a:cubicBezTo>
                    <a:pt x="39" y="27"/>
                    <a:pt x="39" y="27"/>
                    <a:pt x="39" y="27"/>
                  </a:cubicBezTo>
                  <a:cubicBezTo>
                    <a:pt x="39" y="29"/>
                    <a:pt x="40" y="31"/>
                    <a:pt x="41" y="33"/>
                  </a:cubicBezTo>
                  <a:cubicBezTo>
                    <a:pt x="30" y="33"/>
                    <a:pt x="30" y="33"/>
                    <a:pt x="30" y="33"/>
                  </a:cubicBezTo>
                  <a:cubicBezTo>
                    <a:pt x="30" y="32"/>
                    <a:pt x="29" y="31"/>
                    <a:pt x="29" y="30"/>
                  </a:cubicBezTo>
                  <a:cubicBezTo>
                    <a:pt x="26" y="33"/>
                    <a:pt x="19" y="34"/>
                    <a:pt x="14" y="34"/>
                  </a:cubicBezTo>
                  <a:cubicBezTo>
                    <a:pt x="6" y="34"/>
                    <a:pt x="0" y="31"/>
                    <a:pt x="0" y="24"/>
                  </a:cubicBezTo>
                  <a:cubicBezTo>
                    <a:pt x="0" y="16"/>
                    <a:pt x="7" y="14"/>
                    <a:pt x="13" y="14"/>
                  </a:cubicBezTo>
                  <a:cubicBezTo>
                    <a:pt x="24" y="13"/>
                    <a:pt x="24" y="13"/>
                    <a:pt x="24" y="13"/>
                  </a:cubicBezTo>
                  <a:cubicBezTo>
                    <a:pt x="28" y="13"/>
                    <a:pt x="29" y="12"/>
                    <a:pt x="29" y="10"/>
                  </a:cubicBezTo>
                  <a:cubicBezTo>
                    <a:pt x="29" y="7"/>
                    <a:pt x="27" y="6"/>
                    <a:pt x="20" y="6"/>
                  </a:cubicBezTo>
                  <a:cubicBezTo>
                    <a:pt x="16" y="6"/>
                    <a:pt x="14" y="6"/>
                    <a:pt x="12" y="11"/>
                  </a:cubicBezTo>
                  <a:lnTo>
                    <a:pt x="2" y="11"/>
                  </a:lnTo>
                  <a:close/>
                  <a:moveTo>
                    <a:pt x="29" y="17"/>
                  </a:moveTo>
                  <a:cubicBezTo>
                    <a:pt x="27" y="18"/>
                    <a:pt x="25" y="19"/>
                    <a:pt x="23" y="19"/>
                  </a:cubicBezTo>
                  <a:cubicBezTo>
                    <a:pt x="17" y="19"/>
                    <a:pt x="17" y="19"/>
                    <a:pt x="17" y="19"/>
                  </a:cubicBezTo>
                  <a:cubicBezTo>
                    <a:pt x="13" y="20"/>
                    <a:pt x="11" y="21"/>
                    <a:pt x="11" y="24"/>
                  </a:cubicBezTo>
                  <a:cubicBezTo>
                    <a:pt x="11" y="26"/>
                    <a:pt x="14" y="28"/>
                    <a:pt x="18" y="28"/>
                  </a:cubicBezTo>
                  <a:cubicBezTo>
                    <a:pt x="23" y="28"/>
                    <a:pt x="29" y="25"/>
                    <a:pt x="29" y="20"/>
                  </a:cubicBezTo>
                  <a:lnTo>
                    <a:pt x="29" y="17"/>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4" name="Freeform 110"/>
            <p:cNvSpPr>
              <a:spLocks noEditPoints="1"/>
            </p:cNvSpPr>
            <p:nvPr/>
          </p:nvSpPr>
          <p:spPr bwMode="auto">
            <a:xfrm>
              <a:off x="4219638" y="3041317"/>
              <a:ext cx="66652" cy="71365"/>
            </a:xfrm>
            <a:custGeom>
              <a:avLst/>
              <a:gdLst>
                <a:gd name="T0" fmla="*/ 0 w 42"/>
                <a:gd name="T1" fmla="*/ 0 h 45"/>
                <a:gd name="T2" fmla="*/ 11 w 42"/>
                <a:gd name="T3" fmla="*/ 0 h 45"/>
                <a:gd name="T4" fmla="*/ 11 w 42"/>
                <a:gd name="T5" fmla="*/ 15 h 45"/>
                <a:gd name="T6" fmla="*/ 11 w 42"/>
                <a:gd name="T7" fmla="*/ 15 h 45"/>
                <a:gd name="T8" fmla="*/ 24 w 42"/>
                <a:gd name="T9" fmla="*/ 11 h 45"/>
                <a:gd name="T10" fmla="*/ 42 w 42"/>
                <a:gd name="T11" fmla="*/ 28 h 45"/>
                <a:gd name="T12" fmla="*/ 23 w 42"/>
                <a:gd name="T13" fmla="*/ 45 h 45"/>
                <a:gd name="T14" fmla="*/ 11 w 42"/>
                <a:gd name="T15" fmla="*/ 40 h 45"/>
                <a:gd name="T16" fmla="*/ 11 w 42"/>
                <a:gd name="T17" fmla="*/ 40 h 45"/>
                <a:gd name="T18" fmla="*/ 11 w 42"/>
                <a:gd name="T19" fmla="*/ 44 h 45"/>
                <a:gd name="T20" fmla="*/ 0 w 42"/>
                <a:gd name="T21" fmla="*/ 44 h 45"/>
                <a:gd name="T22" fmla="*/ 0 w 42"/>
                <a:gd name="T23" fmla="*/ 0 h 45"/>
                <a:gd name="T24" fmla="*/ 21 w 42"/>
                <a:gd name="T25" fmla="*/ 37 h 45"/>
                <a:gd name="T26" fmla="*/ 31 w 42"/>
                <a:gd name="T27" fmla="*/ 28 h 45"/>
                <a:gd name="T28" fmla="*/ 21 w 42"/>
                <a:gd name="T29" fmla="*/ 18 h 45"/>
                <a:gd name="T30" fmla="*/ 11 w 42"/>
                <a:gd name="T31" fmla="*/ 28 h 45"/>
                <a:gd name="T32" fmla="*/ 21 w 42"/>
                <a:gd name="T33"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45">
                  <a:moveTo>
                    <a:pt x="0" y="0"/>
                  </a:moveTo>
                  <a:cubicBezTo>
                    <a:pt x="11" y="0"/>
                    <a:pt x="11" y="0"/>
                    <a:pt x="11" y="0"/>
                  </a:cubicBezTo>
                  <a:cubicBezTo>
                    <a:pt x="11" y="15"/>
                    <a:pt x="11" y="15"/>
                    <a:pt x="11" y="15"/>
                  </a:cubicBezTo>
                  <a:cubicBezTo>
                    <a:pt x="11" y="15"/>
                    <a:pt x="11" y="15"/>
                    <a:pt x="11" y="15"/>
                  </a:cubicBezTo>
                  <a:cubicBezTo>
                    <a:pt x="13" y="13"/>
                    <a:pt x="18" y="11"/>
                    <a:pt x="24" y="11"/>
                  </a:cubicBezTo>
                  <a:cubicBezTo>
                    <a:pt x="34" y="11"/>
                    <a:pt x="42" y="17"/>
                    <a:pt x="42" y="28"/>
                  </a:cubicBezTo>
                  <a:cubicBezTo>
                    <a:pt x="42" y="39"/>
                    <a:pt x="33" y="45"/>
                    <a:pt x="23" y="45"/>
                  </a:cubicBezTo>
                  <a:cubicBezTo>
                    <a:pt x="18" y="45"/>
                    <a:pt x="15" y="44"/>
                    <a:pt x="11" y="40"/>
                  </a:cubicBezTo>
                  <a:cubicBezTo>
                    <a:pt x="11" y="40"/>
                    <a:pt x="11" y="40"/>
                    <a:pt x="11" y="40"/>
                  </a:cubicBezTo>
                  <a:cubicBezTo>
                    <a:pt x="11" y="44"/>
                    <a:pt x="11" y="44"/>
                    <a:pt x="11" y="44"/>
                  </a:cubicBezTo>
                  <a:cubicBezTo>
                    <a:pt x="0" y="44"/>
                    <a:pt x="0" y="44"/>
                    <a:pt x="0" y="44"/>
                  </a:cubicBezTo>
                  <a:lnTo>
                    <a:pt x="0" y="0"/>
                  </a:lnTo>
                  <a:close/>
                  <a:moveTo>
                    <a:pt x="21" y="37"/>
                  </a:moveTo>
                  <a:cubicBezTo>
                    <a:pt x="26" y="37"/>
                    <a:pt x="31" y="34"/>
                    <a:pt x="31" y="28"/>
                  </a:cubicBezTo>
                  <a:cubicBezTo>
                    <a:pt x="31" y="22"/>
                    <a:pt x="26" y="18"/>
                    <a:pt x="21" y="18"/>
                  </a:cubicBezTo>
                  <a:cubicBezTo>
                    <a:pt x="15" y="18"/>
                    <a:pt x="11" y="22"/>
                    <a:pt x="11" y="28"/>
                  </a:cubicBezTo>
                  <a:cubicBezTo>
                    <a:pt x="11" y="34"/>
                    <a:pt x="15" y="37"/>
                    <a:pt x="21" y="37"/>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5" name="Freeform 111"/>
            <p:cNvSpPr>
              <a:spLocks/>
            </p:cNvSpPr>
            <p:nvPr/>
          </p:nvSpPr>
          <p:spPr bwMode="auto">
            <a:xfrm>
              <a:off x="4469416" y="3076326"/>
              <a:ext cx="65306" cy="55880"/>
            </a:xfrm>
            <a:custGeom>
              <a:avLst/>
              <a:gdLst>
                <a:gd name="T0" fmla="*/ 30 w 41"/>
                <a:gd name="T1" fmla="*/ 13 h 35"/>
                <a:gd name="T2" fmla="*/ 21 w 41"/>
                <a:gd name="T3" fmla="*/ 8 h 35"/>
                <a:gd name="T4" fmla="*/ 11 w 41"/>
                <a:gd name="T5" fmla="*/ 17 h 35"/>
                <a:gd name="T6" fmla="*/ 21 w 41"/>
                <a:gd name="T7" fmla="*/ 27 h 35"/>
                <a:gd name="T8" fmla="*/ 30 w 41"/>
                <a:gd name="T9" fmla="*/ 21 h 35"/>
                <a:gd name="T10" fmla="*/ 41 w 41"/>
                <a:gd name="T11" fmla="*/ 21 h 35"/>
                <a:gd name="T12" fmla="*/ 20 w 41"/>
                <a:gd name="T13" fmla="*/ 35 h 35"/>
                <a:gd name="T14" fmla="*/ 0 w 41"/>
                <a:gd name="T15" fmla="*/ 17 h 35"/>
                <a:gd name="T16" fmla="*/ 21 w 41"/>
                <a:gd name="T17" fmla="*/ 0 h 35"/>
                <a:gd name="T18" fmla="*/ 41 w 41"/>
                <a:gd name="T19" fmla="*/ 13 h 35"/>
                <a:gd name="T20" fmla="*/ 30 w 41"/>
                <a:gd name="T21"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35">
                  <a:moveTo>
                    <a:pt x="30" y="13"/>
                  </a:moveTo>
                  <a:cubicBezTo>
                    <a:pt x="29" y="9"/>
                    <a:pt x="25" y="8"/>
                    <a:pt x="21" y="8"/>
                  </a:cubicBezTo>
                  <a:cubicBezTo>
                    <a:pt x="14" y="8"/>
                    <a:pt x="11" y="11"/>
                    <a:pt x="11" y="17"/>
                  </a:cubicBezTo>
                  <a:cubicBezTo>
                    <a:pt x="11" y="24"/>
                    <a:pt x="14" y="27"/>
                    <a:pt x="21" y="27"/>
                  </a:cubicBezTo>
                  <a:cubicBezTo>
                    <a:pt x="26" y="27"/>
                    <a:pt x="29" y="25"/>
                    <a:pt x="30" y="21"/>
                  </a:cubicBezTo>
                  <a:cubicBezTo>
                    <a:pt x="41" y="21"/>
                    <a:pt x="41" y="21"/>
                    <a:pt x="41" y="21"/>
                  </a:cubicBezTo>
                  <a:cubicBezTo>
                    <a:pt x="39" y="32"/>
                    <a:pt x="31" y="35"/>
                    <a:pt x="20" y="35"/>
                  </a:cubicBezTo>
                  <a:cubicBezTo>
                    <a:pt x="8" y="35"/>
                    <a:pt x="0" y="30"/>
                    <a:pt x="0" y="17"/>
                  </a:cubicBezTo>
                  <a:cubicBezTo>
                    <a:pt x="0" y="5"/>
                    <a:pt x="8" y="0"/>
                    <a:pt x="21" y="0"/>
                  </a:cubicBezTo>
                  <a:cubicBezTo>
                    <a:pt x="29" y="0"/>
                    <a:pt x="39" y="2"/>
                    <a:pt x="41" y="13"/>
                  </a:cubicBezTo>
                  <a:lnTo>
                    <a:pt x="30" y="1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5001371" y="2202421"/>
            <a:ext cx="654196" cy="763331"/>
            <a:chOff x="4536741" y="1960742"/>
            <a:chExt cx="714324" cy="833490"/>
          </a:xfrm>
        </p:grpSpPr>
        <p:sp>
          <p:nvSpPr>
            <p:cNvPr id="235" name="Freeform 71"/>
            <p:cNvSpPr>
              <a:spLocks/>
            </p:cNvSpPr>
            <p:nvPr/>
          </p:nvSpPr>
          <p:spPr bwMode="auto">
            <a:xfrm>
              <a:off x="4536741" y="1960742"/>
              <a:ext cx="714324" cy="833490"/>
            </a:xfrm>
            <a:custGeom>
              <a:avLst/>
              <a:gdLst>
                <a:gd name="T0" fmla="*/ 449 w 449"/>
                <a:gd name="T1" fmla="*/ 224 h 524"/>
                <a:gd name="T2" fmla="*/ 225 w 449"/>
                <a:gd name="T3" fmla="*/ 0 h 524"/>
                <a:gd name="T4" fmla="*/ 0 w 449"/>
                <a:gd name="T5" fmla="*/ 224 h 524"/>
                <a:gd name="T6" fmla="*/ 225 w 449"/>
                <a:gd name="T7" fmla="*/ 448 h 524"/>
                <a:gd name="T8" fmla="*/ 235 w 449"/>
                <a:gd name="T9" fmla="*/ 448 h 524"/>
                <a:gd name="T10" fmla="*/ 325 w 449"/>
                <a:gd name="T11" fmla="*/ 524 h 524"/>
                <a:gd name="T12" fmla="*/ 335 w 449"/>
                <a:gd name="T13" fmla="*/ 419 h 524"/>
                <a:gd name="T14" fmla="*/ 449 w 449"/>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9" h="524">
                  <a:moveTo>
                    <a:pt x="449" y="224"/>
                  </a:moveTo>
                  <a:cubicBezTo>
                    <a:pt x="449" y="100"/>
                    <a:pt x="348" y="0"/>
                    <a:pt x="225" y="0"/>
                  </a:cubicBezTo>
                  <a:cubicBezTo>
                    <a:pt x="101" y="0"/>
                    <a:pt x="0" y="100"/>
                    <a:pt x="0" y="224"/>
                  </a:cubicBezTo>
                  <a:cubicBezTo>
                    <a:pt x="0" y="348"/>
                    <a:pt x="101" y="448"/>
                    <a:pt x="225" y="448"/>
                  </a:cubicBezTo>
                  <a:cubicBezTo>
                    <a:pt x="228" y="448"/>
                    <a:pt x="231" y="448"/>
                    <a:pt x="235" y="448"/>
                  </a:cubicBezTo>
                  <a:cubicBezTo>
                    <a:pt x="325" y="524"/>
                    <a:pt x="325" y="524"/>
                    <a:pt x="325" y="524"/>
                  </a:cubicBezTo>
                  <a:cubicBezTo>
                    <a:pt x="335" y="419"/>
                    <a:pt x="335" y="419"/>
                    <a:pt x="335" y="419"/>
                  </a:cubicBezTo>
                  <a:cubicBezTo>
                    <a:pt x="403" y="380"/>
                    <a:pt x="449" y="307"/>
                    <a:pt x="449" y="224"/>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6" name="Freeform 112"/>
            <p:cNvSpPr>
              <a:spLocks noEditPoints="1"/>
            </p:cNvSpPr>
            <p:nvPr/>
          </p:nvSpPr>
          <p:spPr bwMode="auto">
            <a:xfrm>
              <a:off x="4649848" y="2145214"/>
              <a:ext cx="508981" cy="379043"/>
            </a:xfrm>
            <a:custGeom>
              <a:avLst/>
              <a:gdLst>
                <a:gd name="T0" fmla="*/ 318 w 320"/>
                <a:gd name="T1" fmla="*/ 85 h 238"/>
                <a:gd name="T2" fmla="*/ 50 w 320"/>
                <a:gd name="T3" fmla="*/ 237 h 238"/>
                <a:gd name="T4" fmla="*/ 44 w 320"/>
                <a:gd name="T5" fmla="*/ 235 h 238"/>
                <a:gd name="T6" fmla="*/ 1 w 320"/>
                <a:gd name="T7" fmla="*/ 158 h 238"/>
                <a:gd name="T8" fmla="*/ 2 w 320"/>
                <a:gd name="T9" fmla="*/ 153 h 238"/>
                <a:gd name="T10" fmla="*/ 270 w 320"/>
                <a:gd name="T11" fmla="*/ 1 h 238"/>
                <a:gd name="T12" fmla="*/ 276 w 320"/>
                <a:gd name="T13" fmla="*/ 3 h 238"/>
                <a:gd name="T14" fmla="*/ 319 w 320"/>
                <a:gd name="T15" fmla="*/ 80 h 238"/>
                <a:gd name="T16" fmla="*/ 318 w 320"/>
                <a:gd name="T17" fmla="*/ 85 h 238"/>
                <a:gd name="T18" fmla="*/ 49 w 320"/>
                <a:gd name="T19" fmla="*/ 228 h 238"/>
                <a:gd name="T20" fmla="*/ 310 w 320"/>
                <a:gd name="T21" fmla="*/ 80 h 238"/>
                <a:gd name="T22" fmla="*/ 271 w 320"/>
                <a:gd name="T23" fmla="*/ 10 h 238"/>
                <a:gd name="T24" fmla="*/ 10 w 320"/>
                <a:gd name="T25" fmla="*/ 158 h 238"/>
                <a:gd name="T26" fmla="*/ 49 w 320"/>
                <a:gd name="T27" fmla="*/ 2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238">
                  <a:moveTo>
                    <a:pt x="318" y="85"/>
                  </a:moveTo>
                  <a:cubicBezTo>
                    <a:pt x="50" y="237"/>
                    <a:pt x="50" y="237"/>
                    <a:pt x="50" y="237"/>
                  </a:cubicBezTo>
                  <a:cubicBezTo>
                    <a:pt x="48" y="238"/>
                    <a:pt x="45" y="237"/>
                    <a:pt x="44" y="235"/>
                  </a:cubicBezTo>
                  <a:cubicBezTo>
                    <a:pt x="1" y="158"/>
                    <a:pt x="1" y="158"/>
                    <a:pt x="1" y="158"/>
                  </a:cubicBezTo>
                  <a:cubicBezTo>
                    <a:pt x="0" y="157"/>
                    <a:pt x="0" y="154"/>
                    <a:pt x="2" y="153"/>
                  </a:cubicBezTo>
                  <a:cubicBezTo>
                    <a:pt x="270" y="1"/>
                    <a:pt x="270" y="1"/>
                    <a:pt x="270" y="1"/>
                  </a:cubicBezTo>
                  <a:cubicBezTo>
                    <a:pt x="272" y="0"/>
                    <a:pt x="275" y="1"/>
                    <a:pt x="276" y="3"/>
                  </a:cubicBezTo>
                  <a:cubicBezTo>
                    <a:pt x="319" y="80"/>
                    <a:pt x="319" y="80"/>
                    <a:pt x="319" y="80"/>
                  </a:cubicBezTo>
                  <a:cubicBezTo>
                    <a:pt x="320" y="81"/>
                    <a:pt x="320" y="84"/>
                    <a:pt x="318" y="85"/>
                  </a:cubicBezTo>
                  <a:close/>
                  <a:moveTo>
                    <a:pt x="49" y="228"/>
                  </a:moveTo>
                  <a:cubicBezTo>
                    <a:pt x="310" y="80"/>
                    <a:pt x="310" y="80"/>
                    <a:pt x="310" y="80"/>
                  </a:cubicBezTo>
                  <a:cubicBezTo>
                    <a:pt x="271" y="10"/>
                    <a:pt x="271" y="10"/>
                    <a:pt x="271" y="10"/>
                  </a:cubicBezTo>
                  <a:cubicBezTo>
                    <a:pt x="10" y="158"/>
                    <a:pt x="10" y="158"/>
                    <a:pt x="10" y="158"/>
                  </a:cubicBezTo>
                  <a:lnTo>
                    <a:pt x="49" y="2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7" name="Freeform 113"/>
            <p:cNvSpPr>
              <a:spLocks/>
            </p:cNvSpPr>
            <p:nvPr/>
          </p:nvSpPr>
          <p:spPr bwMode="auto">
            <a:xfrm>
              <a:off x="4698996" y="2358636"/>
              <a:ext cx="45781" cy="70019"/>
            </a:xfrm>
            <a:custGeom>
              <a:avLst/>
              <a:gdLst>
                <a:gd name="T0" fmla="*/ 26 w 29"/>
                <a:gd name="T1" fmla="*/ 43 h 44"/>
                <a:gd name="T2" fmla="*/ 21 w 29"/>
                <a:gd name="T3" fmla="*/ 42 h 44"/>
                <a:gd name="T4" fmla="*/ 1 w 29"/>
                <a:gd name="T5" fmla="*/ 7 h 44"/>
                <a:gd name="T6" fmla="*/ 3 w 29"/>
                <a:gd name="T7" fmla="*/ 1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2"/>
                  </a:cubicBezTo>
                  <a:cubicBezTo>
                    <a:pt x="1" y="7"/>
                    <a:pt x="1" y="7"/>
                    <a:pt x="1" y="7"/>
                  </a:cubicBezTo>
                  <a:cubicBezTo>
                    <a:pt x="0" y="5"/>
                    <a:pt x="1" y="2"/>
                    <a:pt x="3" y="1"/>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8" name="Freeform 114"/>
            <p:cNvSpPr>
              <a:spLocks/>
            </p:cNvSpPr>
            <p:nvPr/>
          </p:nvSpPr>
          <p:spPr bwMode="auto">
            <a:xfrm>
              <a:off x="4765648" y="2321607"/>
              <a:ext cx="46455" cy="70019"/>
            </a:xfrm>
            <a:custGeom>
              <a:avLst/>
              <a:gdLst>
                <a:gd name="T0" fmla="*/ 26 w 29"/>
                <a:gd name="T1" fmla="*/ 42 h 44"/>
                <a:gd name="T2" fmla="*/ 21 w 29"/>
                <a:gd name="T3" fmla="*/ 41 h 44"/>
                <a:gd name="T4" fmla="*/ 1 w 29"/>
                <a:gd name="T5" fmla="*/ 6 h 44"/>
                <a:gd name="T6" fmla="*/ 2 w 29"/>
                <a:gd name="T7" fmla="*/ 1 h 44"/>
                <a:gd name="T8" fmla="*/ 8 w 29"/>
                <a:gd name="T9" fmla="*/ 2 h 44"/>
                <a:gd name="T10" fmla="*/ 28 w 29"/>
                <a:gd name="T11" fmla="*/ 37 h 44"/>
                <a:gd name="T12" fmla="*/ 26 w 29"/>
                <a:gd name="T13" fmla="*/ 42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2"/>
                  </a:moveTo>
                  <a:cubicBezTo>
                    <a:pt x="24" y="44"/>
                    <a:pt x="22" y="43"/>
                    <a:pt x="21" y="41"/>
                  </a:cubicBezTo>
                  <a:cubicBezTo>
                    <a:pt x="1" y="6"/>
                    <a:pt x="1" y="6"/>
                    <a:pt x="1" y="6"/>
                  </a:cubicBezTo>
                  <a:cubicBezTo>
                    <a:pt x="0" y="4"/>
                    <a:pt x="1" y="2"/>
                    <a:pt x="2" y="1"/>
                  </a:cubicBezTo>
                  <a:cubicBezTo>
                    <a:pt x="4" y="0"/>
                    <a:pt x="7" y="0"/>
                    <a:pt x="8" y="2"/>
                  </a:cubicBezTo>
                  <a:cubicBezTo>
                    <a:pt x="28" y="37"/>
                    <a:pt x="28" y="37"/>
                    <a:pt x="28" y="37"/>
                  </a:cubicBezTo>
                  <a:cubicBezTo>
                    <a:pt x="29" y="39"/>
                    <a:pt x="28" y="41"/>
                    <a:pt x="26" y="42"/>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9" name="Freeform 115"/>
            <p:cNvSpPr>
              <a:spLocks/>
            </p:cNvSpPr>
            <p:nvPr/>
          </p:nvSpPr>
          <p:spPr bwMode="auto">
            <a:xfrm>
              <a:off x="4840379" y="2285251"/>
              <a:ext cx="46455" cy="70019"/>
            </a:xfrm>
            <a:custGeom>
              <a:avLst/>
              <a:gdLst>
                <a:gd name="T0" fmla="*/ 26 w 29"/>
                <a:gd name="T1" fmla="*/ 43 h 44"/>
                <a:gd name="T2" fmla="*/ 21 w 29"/>
                <a:gd name="T3" fmla="*/ 42 h 44"/>
                <a:gd name="T4" fmla="*/ 1 w 29"/>
                <a:gd name="T5" fmla="*/ 7 h 44"/>
                <a:gd name="T6" fmla="*/ 3 w 29"/>
                <a:gd name="T7" fmla="*/ 2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4"/>
                    <a:pt x="21" y="42"/>
                  </a:cubicBezTo>
                  <a:cubicBezTo>
                    <a:pt x="1" y="7"/>
                    <a:pt x="1" y="7"/>
                    <a:pt x="1" y="7"/>
                  </a:cubicBezTo>
                  <a:cubicBezTo>
                    <a:pt x="0" y="5"/>
                    <a:pt x="1" y="3"/>
                    <a:pt x="3" y="2"/>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0" name="Freeform 116"/>
            <p:cNvSpPr>
              <a:spLocks/>
            </p:cNvSpPr>
            <p:nvPr/>
          </p:nvSpPr>
          <p:spPr bwMode="auto">
            <a:xfrm>
              <a:off x="4732658" y="2339111"/>
              <a:ext cx="55207" cy="87523"/>
            </a:xfrm>
            <a:custGeom>
              <a:avLst/>
              <a:gdLst>
                <a:gd name="T0" fmla="*/ 32 w 35"/>
                <a:gd name="T1" fmla="*/ 54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4"/>
                  </a:moveTo>
                  <a:cubicBezTo>
                    <a:pt x="30" y="55"/>
                    <a:pt x="28" y="54"/>
                    <a:pt x="27" y="52"/>
                  </a:cubicBezTo>
                  <a:cubicBezTo>
                    <a:pt x="1" y="7"/>
                    <a:pt x="1" y="7"/>
                    <a:pt x="1" y="7"/>
                  </a:cubicBezTo>
                  <a:cubicBezTo>
                    <a:pt x="0" y="5"/>
                    <a:pt x="1" y="3"/>
                    <a:pt x="3" y="1"/>
                  </a:cubicBezTo>
                  <a:cubicBezTo>
                    <a:pt x="4" y="0"/>
                    <a:pt x="7" y="1"/>
                    <a:pt x="8" y="3"/>
                  </a:cubicBezTo>
                  <a:cubicBezTo>
                    <a:pt x="34" y="48"/>
                    <a:pt x="34" y="48"/>
                    <a:pt x="34" y="48"/>
                  </a:cubicBezTo>
                  <a:cubicBezTo>
                    <a:pt x="35" y="50"/>
                    <a:pt x="34" y="53"/>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1" name="Freeform 117"/>
            <p:cNvSpPr>
              <a:spLocks/>
            </p:cNvSpPr>
            <p:nvPr/>
          </p:nvSpPr>
          <p:spPr bwMode="auto">
            <a:xfrm>
              <a:off x="4802677" y="2307468"/>
              <a:ext cx="53860" cy="87523"/>
            </a:xfrm>
            <a:custGeom>
              <a:avLst/>
              <a:gdLst>
                <a:gd name="T0" fmla="*/ 32 w 34"/>
                <a:gd name="T1" fmla="*/ 54 h 55"/>
                <a:gd name="T2" fmla="*/ 26 w 34"/>
                <a:gd name="T3" fmla="*/ 52 h 55"/>
                <a:gd name="T4" fmla="*/ 1 w 34"/>
                <a:gd name="T5" fmla="*/ 7 h 55"/>
                <a:gd name="T6" fmla="*/ 2 w 34"/>
                <a:gd name="T7" fmla="*/ 1 h 55"/>
                <a:gd name="T8" fmla="*/ 8 w 34"/>
                <a:gd name="T9" fmla="*/ 3 h 55"/>
                <a:gd name="T10" fmla="*/ 33 w 34"/>
                <a:gd name="T11" fmla="*/ 48 h 55"/>
                <a:gd name="T12" fmla="*/ 32 w 34"/>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4" h="55">
                  <a:moveTo>
                    <a:pt x="32" y="54"/>
                  </a:moveTo>
                  <a:cubicBezTo>
                    <a:pt x="30" y="55"/>
                    <a:pt x="27" y="54"/>
                    <a:pt x="26" y="52"/>
                  </a:cubicBezTo>
                  <a:cubicBezTo>
                    <a:pt x="1" y="7"/>
                    <a:pt x="1" y="7"/>
                    <a:pt x="1" y="7"/>
                  </a:cubicBezTo>
                  <a:cubicBezTo>
                    <a:pt x="0" y="5"/>
                    <a:pt x="0" y="2"/>
                    <a:pt x="2" y="1"/>
                  </a:cubicBezTo>
                  <a:cubicBezTo>
                    <a:pt x="4" y="0"/>
                    <a:pt x="7" y="1"/>
                    <a:pt x="8" y="3"/>
                  </a:cubicBezTo>
                  <a:cubicBezTo>
                    <a:pt x="33" y="48"/>
                    <a:pt x="33" y="48"/>
                    <a:pt x="33" y="48"/>
                  </a:cubicBezTo>
                  <a:cubicBezTo>
                    <a:pt x="34" y="50"/>
                    <a:pt x="34" y="52"/>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2" name="Freeform 118"/>
            <p:cNvSpPr>
              <a:spLocks/>
            </p:cNvSpPr>
            <p:nvPr/>
          </p:nvSpPr>
          <p:spPr bwMode="auto">
            <a:xfrm>
              <a:off x="4918477" y="2242163"/>
              <a:ext cx="46455" cy="70019"/>
            </a:xfrm>
            <a:custGeom>
              <a:avLst/>
              <a:gdLst>
                <a:gd name="T0" fmla="*/ 26 w 29"/>
                <a:gd name="T1" fmla="*/ 43 h 44"/>
                <a:gd name="T2" fmla="*/ 21 w 29"/>
                <a:gd name="T3" fmla="*/ 41 h 44"/>
                <a:gd name="T4" fmla="*/ 1 w 29"/>
                <a:gd name="T5" fmla="*/ 6 h 44"/>
                <a:gd name="T6" fmla="*/ 2 w 29"/>
                <a:gd name="T7" fmla="*/ 1 h 44"/>
                <a:gd name="T8" fmla="*/ 8 w 29"/>
                <a:gd name="T9" fmla="*/ 3 h 44"/>
                <a:gd name="T10" fmla="*/ 28 w 29"/>
                <a:gd name="T11" fmla="*/ 37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1"/>
                  </a:cubicBezTo>
                  <a:cubicBezTo>
                    <a:pt x="1" y="6"/>
                    <a:pt x="1" y="6"/>
                    <a:pt x="1" y="6"/>
                  </a:cubicBezTo>
                  <a:cubicBezTo>
                    <a:pt x="0" y="5"/>
                    <a:pt x="1" y="2"/>
                    <a:pt x="2" y="1"/>
                  </a:cubicBezTo>
                  <a:cubicBezTo>
                    <a:pt x="4" y="0"/>
                    <a:pt x="7" y="1"/>
                    <a:pt x="8" y="3"/>
                  </a:cubicBezTo>
                  <a:cubicBezTo>
                    <a:pt x="28" y="37"/>
                    <a:pt x="28" y="37"/>
                    <a:pt x="28" y="37"/>
                  </a:cubicBezTo>
                  <a:cubicBezTo>
                    <a:pt x="29" y="39"/>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3" name="Freeform 119"/>
            <p:cNvSpPr>
              <a:spLocks/>
            </p:cNvSpPr>
            <p:nvPr/>
          </p:nvSpPr>
          <p:spPr bwMode="auto">
            <a:xfrm>
              <a:off x="4878755" y="2264380"/>
              <a:ext cx="55880" cy="86177"/>
            </a:xfrm>
            <a:custGeom>
              <a:avLst/>
              <a:gdLst>
                <a:gd name="T0" fmla="*/ 33 w 35"/>
                <a:gd name="T1" fmla="*/ 53 h 54"/>
                <a:gd name="T2" fmla="*/ 27 w 35"/>
                <a:gd name="T3" fmla="*/ 51 h 54"/>
                <a:gd name="T4" fmla="*/ 2 w 35"/>
                <a:gd name="T5" fmla="*/ 6 h 54"/>
                <a:gd name="T6" fmla="*/ 3 w 35"/>
                <a:gd name="T7" fmla="*/ 1 h 54"/>
                <a:gd name="T8" fmla="*/ 9 w 35"/>
                <a:gd name="T9" fmla="*/ 2 h 54"/>
                <a:gd name="T10" fmla="*/ 34 w 35"/>
                <a:gd name="T11" fmla="*/ 48 h 54"/>
                <a:gd name="T12" fmla="*/ 33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3" y="53"/>
                  </a:moveTo>
                  <a:cubicBezTo>
                    <a:pt x="31" y="54"/>
                    <a:pt x="28" y="53"/>
                    <a:pt x="27" y="51"/>
                  </a:cubicBezTo>
                  <a:cubicBezTo>
                    <a:pt x="2" y="6"/>
                    <a:pt x="2" y="6"/>
                    <a:pt x="2" y="6"/>
                  </a:cubicBezTo>
                  <a:cubicBezTo>
                    <a:pt x="0" y="4"/>
                    <a:pt x="1" y="2"/>
                    <a:pt x="3" y="1"/>
                  </a:cubicBezTo>
                  <a:cubicBezTo>
                    <a:pt x="5" y="0"/>
                    <a:pt x="7" y="0"/>
                    <a:pt x="9" y="2"/>
                  </a:cubicBezTo>
                  <a:cubicBezTo>
                    <a:pt x="34" y="48"/>
                    <a:pt x="34" y="48"/>
                    <a:pt x="34" y="48"/>
                  </a:cubicBezTo>
                  <a:cubicBezTo>
                    <a:pt x="35" y="49"/>
                    <a:pt x="35" y="52"/>
                    <a:pt x="33"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4" name="Freeform 120"/>
            <p:cNvSpPr>
              <a:spLocks/>
            </p:cNvSpPr>
            <p:nvPr/>
          </p:nvSpPr>
          <p:spPr bwMode="auto">
            <a:xfrm>
              <a:off x="4996574" y="2197728"/>
              <a:ext cx="44435" cy="70019"/>
            </a:xfrm>
            <a:custGeom>
              <a:avLst/>
              <a:gdLst>
                <a:gd name="T0" fmla="*/ 26 w 28"/>
                <a:gd name="T1" fmla="*/ 43 h 44"/>
                <a:gd name="T2" fmla="*/ 20 w 28"/>
                <a:gd name="T3" fmla="*/ 42 h 44"/>
                <a:gd name="T4" fmla="*/ 1 w 28"/>
                <a:gd name="T5" fmla="*/ 7 h 44"/>
                <a:gd name="T6" fmla="*/ 2 w 28"/>
                <a:gd name="T7" fmla="*/ 1 h 44"/>
                <a:gd name="T8" fmla="*/ 8 w 28"/>
                <a:gd name="T9" fmla="*/ 3 h 44"/>
                <a:gd name="T10" fmla="*/ 27 w 28"/>
                <a:gd name="T11" fmla="*/ 38 h 44"/>
                <a:gd name="T12" fmla="*/ 26 w 28"/>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8" h="44">
                  <a:moveTo>
                    <a:pt x="26" y="43"/>
                  </a:moveTo>
                  <a:cubicBezTo>
                    <a:pt x="24" y="44"/>
                    <a:pt x="21" y="44"/>
                    <a:pt x="20" y="42"/>
                  </a:cubicBezTo>
                  <a:cubicBezTo>
                    <a:pt x="1" y="7"/>
                    <a:pt x="1" y="7"/>
                    <a:pt x="1" y="7"/>
                  </a:cubicBezTo>
                  <a:cubicBezTo>
                    <a:pt x="0" y="5"/>
                    <a:pt x="0" y="3"/>
                    <a:pt x="2" y="1"/>
                  </a:cubicBezTo>
                  <a:cubicBezTo>
                    <a:pt x="4" y="0"/>
                    <a:pt x="7" y="1"/>
                    <a:pt x="8" y="3"/>
                  </a:cubicBezTo>
                  <a:cubicBezTo>
                    <a:pt x="27" y="38"/>
                    <a:pt x="27" y="38"/>
                    <a:pt x="27" y="38"/>
                  </a:cubicBezTo>
                  <a:cubicBezTo>
                    <a:pt x="28"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5" name="Freeform 121"/>
            <p:cNvSpPr>
              <a:spLocks/>
            </p:cNvSpPr>
            <p:nvPr/>
          </p:nvSpPr>
          <p:spPr bwMode="auto">
            <a:xfrm>
              <a:off x="4956852" y="2219945"/>
              <a:ext cx="55880" cy="87523"/>
            </a:xfrm>
            <a:custGeom>
              <a:avLst/>
              <a:gdLst>
                <a:gd name="T0" fmla="*/ 32 w 35"/>
                <a:gd name="T1" fmla="*/ 53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3"/>
                  </a:moveTo>
                  <a:cubicBezTo>
                    <a:pt x="30" y="55"/>
                    <a:pt x="28" y="54"/>
                    <a:pt x="27" y="52"/>
                  </a:cubicBezTo>
                  <a:cubicBezTo>
                    <a:pt x="1" y="7"/>
                    <a:pt x="1" y="7"/>
                    <a:pt x="1" y="7"/>
                  </a:cubicBezTo>
                  <a:cubicBezTo>
                    <a:pt x="0" y="5"/>
                    <a:pt x="1" y="2"/>
                    <a:pt x="3" y="1"/>
                  </a:cubicBezTo>
                  <a:cubicBezTo>
                    <a:pt x="5" y="0"/>
                    <a:pt x="7" y="1"/>
                    <a:pt x="8" y="3"/>
                  </a:cubicBezTo>
                  <a:cubicBezTo>
                    <a:pt x="34" y="48"/>
                    <a:pt x="34" y="48"/>
                    <a:pt x="34" y="48"/>
                  </a:cubicBezTo>
                  <a:cubicBezTo>
                    <a:pt x="35" y="50"/>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6" name="Freeform 122"/>
            <p:cNvSpPr>
              <a:spLocks/>
            </p:cNvSpPr>
            <p:nvPr/>
          </p:nvSpPr>
          <p:spPr bwMode="auto">
            <a:xfrm>
              <a:off x="5034950" y="2176857"/>
              <a:ext cx="55880" cy="86177"/>
            </a:xfrm>
            <a:custGeom>
              <a:avLst/>
              <a:gdLst>
                <a:gd name="T0" fmla="*/ 32 w 35"/>
                <a:gd name="T1" fmla="*/ 53 h 54"/>
                <a:gd name="T2" fmla="*/ 27 w 35"/>
                <a:gd name="T3" fmla="*/ 51 h 54"/>
                <a:gd name="T4" fmla="*/ 1 w 35"/>
                <a:gd name="T5" fmla="*/ 6 h 54"/>
                <a:gd name="T6" fmla="*/ 3 w 35"/>
                <a:gd name="T7" fmla="*/ 1 h 54"/>
                <a:gd name="T8" fmla="*/ 8 w 35"/>
                <a:gd name="T9" fmla="*/ 2 h 54"/>
                <a:gd name="T10" fmla="*/ 34 w 35"/>
                <a:gd name="T11" fmla="*/ 47 h 54"/>
                <a:gd name="T12" fmla="*/ 32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2" y="53"/>
                  </a:moveTo>
                  <a:cubicBezTo>
                    <a:pt x="30" y="54"/>
                    <a:pt x="28" y="53"/>
                    <a:pt x="27" y="51"/>
                  </a:cubicBezTo>
                  <a:cubicBezTo>
                    <a:pt x="1" y="6"/>
                    <a:pt x="1" y="6"/>
                    <a:pt x="1" y="6"/>
                  </a:cubicBezTo>
                  <a:cubicBezTo>
                    <a:pt x="0" y="4"/>
                    <a:pt x="1" y="2"/>
                    <a:pt x="3" y="1"/>
                  </a:cubicBezTo>
                  <a:cubicBezTo>
                    <a:pt x="4" y="0"/>
                    <a:pt x="7" y="0"/>
                    <a:pt x="8" y="2"/>
                  </a:cubicBezTo>
                  <a:cubicBezTo>
                    <a:pt x="34" y="47"/>
                    <a:pt x="34" y="47"/>
                    <a:pt x="34" y="47"/>
                  </a:cubicBezTo>
                  <a:cubicBezTo>
                    <a:pt x="35" y="49"/>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8609655" y="2455132"/>
            <a:ext cx="2183543" cy="695451"/>
            <a:chOff x="8854418" y="2347395"/>
            <a:chExt cx="2384237" cy="759371"/>
          </a:xfrm>
        </p:grpSpPr>
        <p:sp>
          <p:nvSpPr>
            <p:cNvPr id="287" name="TextBox 286"/>
            <p:cNvSpPr txBox="1"/>
            <p:nvPr/>
          </p:nvSpPr>
          <p:spPr>
            <a:xfrm>
              <a:off x="9360407" y="2347395"/>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8" name="Rectangle 287"/>
            <p:cNvSpPr/>
            <p:nvPr/>
          </p:nvSpPr>
          <p:spPr>
            <a:xfrm>
              <a:off x="8854418"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9" name="Group 288"/>
          <p:cNvGrpSpPr/>
          <p:nvPr/>
        </p:nvGrpSpPr>
        <p:grpSpPr>
          <a:xfrm>
            <a:off x="9574287" y="2054325"/>
            <a:ext cx="254276" cy="253518"/>
            <a:chOff x="2138511" y="2464802"/>
            <a:chExt cx="354012" cy="352956"/>
          </a:xfrm>
          <a:solidFill>
            <a:schemeClr val="accent4"/>
          </a:solidFill>
        </p:grpSpPr>
        <p:sp>
          <p:nvSpPr>
            <p:cNvPr id="290" name="Oval 289"/>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1" name="Freeform 290"/>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8609655" y="3839220"/>
            <a:ext cx="2183543" cy="725430"/>
            <a:chOff x="8854418" y="3858698"/>
            <a:chExt cx="2384237" cy="792106"/>
          </a:xfrm>
        </p:grpSpPr>
        <p:sp>
          <p:nvSpPr>
            <p:cNvPr id="292" name="TextBox 291"/>
            <p:cNvSpPr txBox="1"/>
            <p:nvPr/>
          </p:nvSpPr>
          <p:spPr>
            <a:xfrm>
              <a:off x="9360407" y="3858698"/>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3" name="Rectangle 292"/>
            <p:cNvSpPr/>
            <p:nvPr/>
          </p:nvSpPr>
          <p:spPr>
            <a:xfrm>
              <a:off x="8854418" y="4181713"/>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4" name="Group 293"/>
          <p:cNvGrpSpPr/>
          <p:nvPr/>
        </p:nvGrpSpPr>
        <p:grpSpPr>
          <a:xfrm>
            <a:off x="9574287" y="3468393"/>
            <a:ext cx="254276" cy="253518"/>
            <a:chOff x="2138511" y="2464802"/>
            <a:chExt cx="354012" cy="352956"/>
          </a:xfrm>
          <a:solidFill>
            <a:schemeClr val="tx2"/>
          </a:solidFill>
        </p:grpSpPr>
        <p:sp>
          <p:nvSpPr>
            <p:cNvPr id="295" name="Oval 294"/>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6" name="Freeform 29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0" name="文本框 149"/>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19148441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6500"/>
                            </p:stCondLst>
                            <p:childTnLst>
                              <p:par>
                                <p:cTn id="57" presetID="53" presetClass="entr" presetSubtype="16" fill="hold" nodeType="afterEffect">
                                  <p:stCondLst>
                                    <p:cond delay="0"/>
                                  </p:stCondLst>
                                  <p:childTnLst>
                                    <p:set>
                                      <p:cBhvr>
                                        <p:cTn id="58" dur="1" fill="hold">
                                          <p:stCondLst>
                                            <p:cond delay="0"/>
                                          </p:stCondLst>
                                        </p:cTn>
                                        <p:tgtEl>
                                          <p:spTgt spid="156"/>
                                        </p:tgtEl>
                                        <p:attrNameLst>
                                          <p:attrName>style.visibility</p:attrName>
                                        </p:attrNameLst>
                                      </p:cBhvr>
                                      <p:to>
                                        <p:strVal val="visible"/>
                                      </p:to>
                                    </p:set>
                                    <p:anim calcmode="lin" valueType="num">
                                      <p:cBhvr>
                                        <p:cTn id="59" dur="500" fill="hold"/>
                                        <p:tgtEl>
                                          <p:spTgt spid="156"/>
                                        </p:tgtEl>
                                        <p:attrNameLst>
                                          <p:attrName>ppt_w</p:attrName>
                                        </p:attrNameLst>
                                      </p:cBhvr>
                                      <p:tavLst>
                                        <p:tav tm="0">
                                          <p:val>
                                            <p:fltVal val="0"/>
                                          </p:val>
                                        </p:tav>
                                        <p:tav tm="100000">
                                          <p:val>
                                            <p:strVal val="#ppt_w"/>
                                          </p:val>
                                        </p:tav>
                                      </p:tavLst>
                                    </p:anim>
                                    <p:anim calcmode="lin" valueType="num">
                                      <p:cBhvr>
                                        <p:cTn id="60" dur="500" fill="hold"/>
                                        <p:tgtEl>
                                          <p:spTgt spid="156"/>
                                        </p:tgtEl>
                                        <p:attrNameLst>
                                          <p:attrName>ppt_h</p:attrName>
                                        </p:attrNameLst>
                                      </p:cBhvr>
                                      <p:tavLst>
                                        <p:tav tm="0">
                                          <p:val>
                                            <p:fltVal val="0"/>
                                          </p:val>
                                        </p:tav>
                                        <p:tav tm="100000">
                                          <p:val>
                                            <p:strVal val="#ppt_h"/>
                                          </p:val>
                                        </p:tav>
                                      </p:tavLst>
                                    </p:anim>
                                    <p:animEffect transition="in" filter="fade">
                                      <p:cBhvr>
                                        <p:cTn id="61" dur="500"/>
                                        <p:tgtEl>
                                          <p:spTgt spid="156"/>
                                        </p:tgtEl>
                                      </p:cBhvr>
                                    </p:animEffect>
                                  </p:childTnLst>
                                </p:cTn>
                              </p:par>
                              <p:par>
                                <p:cTn id="62" presetID="12" presetClass="entr" presetSubtype="1" fill="hold"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ppt_y</p:attrName>
                                        </p:attrNameLst>
                                      </p:cBhvr>
                                      <p:tavLst>
                                        <p:tav tm="0">
                                          <p:val>
                                            <p:strVal val="#ppt_y-#ppt_h*1.125000"/>
                                          </p:val>
                                        </p:tav>
                                        <p:tav tm="100000">
                                          <p:val>
                                            <p:strVal val="#ppt_y"/>
                                          </p:val>
                                        </p:tav>
                                      </p:tavLst>
                                    </p:anim>
                                    <p:animEffect transition="in" filter="wipe(down)">
                                      <p:cBhvr>
                                        <p:cTn id="65" dur="500"/>
                                        <p:tgtEl>
                                          <p:spTgt spid="17"/>
                                        </p:tgtEl>
                                      </p:cBhvr>
                                    </p:animEffect>
                                  </p:childTnLst>
                                </p:cTn>
                              </p:par>
                            </p:childTnLst>
                          </p:cTn>
                        </p:par>
                        <p:par>
                          <p:cTn id="66" fill="hold">
                            <p:stCondLst>
                              <p:cond delay="7000"/>
                            </p:stCondLst>
                            <p:childTnLst>
                              <p:par>
                                <p:cTn id="67" presetID="53" presetClass="entr" presetSubtype="16" fill="hold" nodeType="afterEffect">
                                  <p:stCondLst>
                                    <p:cond delay="0"/>
                                  </p:stCondLst>
                                  <p:childTnLst>
                                    <p:set>
                                      <p:cBhvr>
                                        <p:cTn id="68" dur="1" fill="hold">
                                          <p:stCondLst>
                                            <p:cond delay="0"/>
                                          </p:stCondLst>
                                        </p:cTn>
                                        <p:tgtEl>
                                          <p:spTgt spid="161"/>
                                        </p:tgtEl>
                                        <p:attrNameLst>
                                          <p:attrName>style.visibility</p:attrName>
                                        </p:attrNameLst>
                                      </p:cBhvr>
                                      <p:to>
                                        <p:strVal val="visible"/>
                                      </p:to>
                                    </p:set>
                                    <p:anim calcmode="lin" valueType="num">
                                      <p:cBhvr>
                                        <p:cTn id="69" dur="500" fill="hold"/>
                                        <p:tgtEl>
                                          <p:spTgt spid="161"/>
                                        </p:tgtEl>
                                        <p:attrNameLst>
                                          <p:attrName>ppt_w</p:attrName>
                                        </p:attrNameLst>
                                      </p:cBhvr>
                                      <p:tavLst>
                                        <p:tav tm="0">
                                          <p:val>
                                            <p:fltVal val="0"/>
                                          </p:val>
                                        </p:tav>
                                        <p:tav tm="100000">
                                          <p:val>
                                            <p:strVal val="#ppt_w"/>
                                          </p:val>
                                        </p:tav>
                                      </p:tavLst>
                                    </p:anim>
                                    <p:anim calcmode="lin" valueType="num">
                                      <p:cBhvr>
                                        <p:cTn id="70" dur="500" fill="hold"/>
                                        <p:tgtEl>
                                          <p:spTgt spid="161"/>
                                        </p:tgtEl>
                                        <p:attrNameLst>
                                          <p:attrName>ppt_h</p:attrName>
                                        </p:attrNameLst>
                                      </p:cBhvr>
                                      <p:tavLst>
                                        <p:tav tm="0">
                                          <p:val>
                                            <p:fltVal val="0"/>
                                          </p:val>
                                        </p:tav>
                                        <p:tav tm="100000">
                                          <p:val>
                                            <p:strVal val="#ppt_h"/>
                                          </p:val>
                                        </p:tav>
                                      </p:tavLst>
                                    </p:anim>
                                    <p:animEffect transition="in" filter="fade">
                                      <p:cBhvr>
                                        <p:cTn id="71" dur="500"/>
                                        <p:tgtEl>
                                          <p:spTgt spid="161"/>
                                        </p:tgtEl>
                                      </p:cBhvr>
                                    </p:animEffect>
                                  </p:childTnLst>
                                </p:cTn>
                              </p:par>
                              <p:par>
                                <p:cTn id="72" presetID="12" presetClass="entr" presetSubtype="1"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p:tgtEl>
                                          <p:spTgt spid="18"/>
                                        </p:tgtEl>
                                        <p:attrNameLst>
                                          <p:attrName>ppt_y</p:attrName>
                                        </p:attrNameLst>
                                      </p:cBhvr>
                                      <p:tavLst>
                                        <p:tav tm="0">
                                          <p:val>
                                            <p:strVal val="#ppt_y-#ppt_h*1.125000"/>
                                          </p:val>
                                        </p:tav>
                                        <p:tav tm="100000">
                                          <p:val>
                                            <p:strVal val="#ppt_y"/>
                                          </p:val>
                                        </p:tav>
                                      </p:tavLst>
                                    </p:anim>
                                    <p:animEffect transition="in" filter="wipe(down)">
                                      <p:cBhvr>
                                        <p:cTn id="75" dur="500"/>
                                        <p:tgtEl>
                                          <p:spTgt spid="18"/>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166"/>
                                        </p:tgtEl>
                                        <p:attrNameLst>
                                          <p:attrName>style.visibility</p:attrName>
                                        </p:attrNameLst>
                                      </p:cBhvr>
                                      <p:to>
                                        <p:strVal val="visible"/>
                                      </p:to>
                                    </p:set>
                                    <p:anim calcmode="lin" valueType="num">
                                      <p:cBhvr>
                                        <p:cTn id="79" dur="500" fill="hold"/>
                                        <p:tgtEl>
                                          <p:spTgt spid="166"/>
                                        </p:tgtEl>
                                        <p:attrNameLst>
                                          <p:attrName>ppt_w</p:attrName>
                                        </p:attrNameLst>
                                      </p:cBhvr>
                                      <p:tavLst>
                                        <p:tav tm="0">
                                          <p:val>
                                            <p:fltVal val="0"/>
                                          </p:val>
                                        </p:tav>
                                        <p:tav tm="100000">
                                          <p:val>
                                            <p:strVal val="#ppt_w"/>
                                          </p:val>
                                        </p:tav>
                                      </p:tavLst>
                                    </p:anim>
                                    <p:anim calcmode="lin" valueType="num">
                                      <p:cBhvr>
                                        <p:cTn id="80" dur="500" fill="hold"/>
                                        <p:tgtEl>
                                          <p:spTgt spid="166"/>
                                        </p:tgtEl>
                                        <p:attrNameLst>
                                          <p:attrName>ppt_h</p:attrName>
                                        </p:attrNameLst>
                                      </p:cBhvr>
                                      <p:tavLst>
                                        <p:tav tm="0">
                                          <p:val>
                                            <p:fltVal val="0"/>
                                          </p:val>
                                        </p:tav>
                                        <p:tav tm="100000">
                                          <p:val>
                                            <p:strVal val="#ppt_h"/>
                                          </p:val>
                                        </p:tav>
                                      </p:tavLst>
                                    </p:anim>
                                    <p:animEffect transition="in" filter="fade">
                                      <p:cBhvr>
                                        <p:cTn id="81" dur="500"/>
                                        <p:tgtEl>
                                          <p:spTgt spid="166"/>
                                        </p:tgtEl>
                                      </p:cBhvr>
                                    </p:animEffect>
                                  </p:childTnLst>
                                </p:cTn>
                              </p:par>
                              <p:par>
                                <p:cTn id="82" presetID="12" presetClass="entr" presetSubtype="1"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p:tgtEl>
                                          <p:spTgt spid="19"/>
                                        </p:tgtEl>
                                        <p:attrNameLst>
                                          <p:attrName>ppt_y</p:attrName>
                                        </p:attrNameLst>
                                      </p:cBhvr>
                                      <p:tavLst>
                                        <p:tav tm="0">
                                          <p:val>
                                            <p:strVal val="#ppt_y-#ppt_h*1.125000"/>
                                          </p:val>
                                        </p:tav>
                                        <p:tav tm="100000">
                                          <p:val>
                                            <p:strVal val="#ppt_y"/>
                                          </p:val>
                                        </p:tav>
                                      </p:tavLst>
                                    </p:anim>
                                    <p:animEffect transition="in" filter="wipe(down)">
                                      <p:cBhvr>
                                        <p:cTn id="85" dur="500"/>
                                        <p:tgtEl>
                                          <p:spTgt spid="19"/>
                                        </p:tgtEl>
                                      </p:cBhvr>
                                    </p:animEffect>
                                  </p:childTnLst>
                                </p:cTn>
                              </p:par>
                            </p:childTnLst>
                          </p:cTn>
                        </p:par>
                        <p:par>
                          <p:cTn id="86" fill="hold">
                            <p:stCondLst>
                              <p:cond delay="8000"/>
                            </p:stCondLst>
                            <p:childTnLst>
                              <p:par>
                                <p:cTn id="87" presetID="53" presetClass="entr" presetSubtype="16" fill="hold" nodeType="afterEffect">
                                  <p:stCondLst>
                                    <p:cond delay="0"/>
                                  </p:stCondLst>
                                  <p:childTnLst>
                                    <p:set>
                                      <p:cBhvr>
                                        <p:cTn id="88" dur="1" fill="hold">
                                          <p:stCondLst>
                                            <p:cond delay="0"/>
                                          </p:stCondLst>
                                        </p:cTn>
                                        <p:tgtEl>
                                          <p:spTgt spid="289"/>
                                        </p:tgtEl>
                                        <p:attrNameLst>
                                          <p:attrName>style.visibility</p:attrName>
                                        </p:attrNameLst>
                                      </p:cBhvr>
                                      <p:to>
                                        <p:strVal val="visible"/>
                                      </p:to>
                                    </p:set>
                                    <p:anim calcmode="lin" valueType="num">
                                      <p:cBhvr>
                                        <p:cTn id="89" dur="500" fill="hold"/>
                                        <p:tgtEl>
                                          <p:spTgt spid="289"/>
                                        </p:tgtEl>
                                        <p:attrNameLst>
                                          <p:attrName>ppt_w</p:attrName>
                                        </p:attrNameLst>
                                      </p:cBhvr>
                                      <p:tavLst>
                                        <p:tav tm="0">
                                          <p:val>
                                            <p:fltVal val="0"/>
                                          </p:val>
                                        </p:tav>
                                        <p:tav tm="100000">
                                          <p:val>
                                            <p:strVal val="#ppt_w"/>
                                          </p:val>
                                        </p:tav>
                                      </p:tavLst>
                                    </p:anim>
                                    <p:anim calcmode="lin" valueType="num">
                                      <p:cBhvr>
                                        <p:cTn id="90" dur="500" fill="hold"/>
                                        <p:tgtEl>
                                          <p:spTgt spid="289"/>
                                        </p:tgtEl>
                                        <p:attrNameLst>
                                          <p:attrName>ppt_h</p:attrName>
                                        </p:attrNameLst>
                                      </p:cBhvr>
                                      <p:tavLst>
                                        <p:tav tm="0">
                                          <p:val>
                                            <p:fltVal val="0"/>
                                          </p:val>
                                        </p:tav>
                                        <p:tav tm="100000">
                                          <p:val>
                                            <p:strVal val="#ppt_h"/>
                                          </p:val>
                                        </p:tav>
                                      </p:tavLst>
                                    </p:anim>
                                    <p:animEffect transition="in" filter="fade">
                                      <p:cBhvr>
                                        <p:cTn id="91" dur="500"/>
                                        <p:tgtEl>
                                          <p:spTgt spid="289"/>
                                        </p:tgtEl>
                                      </p:cBhvr>
                                    </p:animEffect>
                                  </p:childTnLst>
                                </p:cTn>
                              </p:par>
                              <p:par>
                                <p:cTn id="92" presetID="12" presetClass="entr" presetSubtype="1" fill="hold" nodeType="with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down)">
                                      <p:cBhvr>
                                        <p:cTn id="95" dur="500"/>
                                        <p:tgtEl>
                                          <p:spTgt spid="20"/>
                                        </p:tgtEl>
                                      </p:cBhvr>
                                    </p:animEffect>
                                  </p:childTnLst>
                                </p:cTn>
                              </p:par>
                            </p:childTnLst>
                          </p:cTn>
                        </p:par>
                        <p:par>
                          <p:cTn id="96" fill="hold">
                            <p:stCondLst>
                              <p:cond delay="8500"/>
                            </p:stCondLst>
                            <p:childTnLst>
                              <p:par>
                                <p:cTn id="97" presetID="53" presetClass="entr" presetSubtype="16" fill="hold" nodeType="afterEffect">
                                  <p:stCondLst>
                                    <p:cond delay="0"/>
                                  </p:stCondLst>
                                  <p:childTnLst>
                                    <p:set>
                                      <p:cBhvr>
                                        <p:cTn id="98" dur="1" fill="hold">
                                          <p:stCondLst>
                                            <p:cond delay="0"/>
                                          </p:stCondLst>
                                        </p:cTn>
                                        <p:tgtEl>
                                          <p:spTgt spid="294"/>
                                        </p:tgtEl>
                                        <p:attrNameLst>
                                          <p:attrName>style.visibility</p:attrName>
                                        </p:attrNameLst>
                                      </p:cBhvr>
                                      <p:to>
                                        <p:strVal val="visible"/>
                                      </p:to>
                                    </p:set>
                                    <p:anim calcmode="lin" valueType="num">
                                      <p:cBhvr>
                                        <p:cTn id="99" dur="500" fill="hold"/>
                                        <p:tgtEl>
                                          <p:spTgt spid="294"/>
                                        </p:tgtEl>
                                        <p:attrNameLst>
                                          <p:attrName>ppt_w</p:attrName>
                                        </p:attrNameLst>
                                      </p:cBhvr>
                                      <p:tavLst>
                                        <p:tav tm="0">
                                          <p:val>
                                            <p:fltVal val="0"/>
                                          </p:val>
                                        </p:tav>
                                        <p:tav tm="100000">
                                          <p:val>
                                            <p:strVal val="#ppt_w"/>
                                          </p:val>
                                        </p:tav>
                                      </p:tavLst>
                                    </p:anim>
                                    <p:anim calcmode="lin" valueType="num">
                                      <p:cBhvr>
                                        <p:cTn id="100" dur="500" fill="hold"/>
                                        <p:tgtEl>
                                          <p:spTgt spid="294"/>
                                        </p:tgtEl>
                                        <p:attrNameLst>
                                          <p:attrName>ppt_h</p:attrName>
                                        </p:attrNameLst>
                                      </p:cBhvr>
                                      <p:tavLst>
                                        <p:tav tm="0">
                                          <p:val>
                                            <p:fltVal val="0"/>
                                          </p:val>
                                        </p:tav>
                                        <p:tav tm="100000">
                                          <p:val>
                                            <p:strVal val="#ppt_h"/>
                                          </p:val>
                                        </p:tav>
                                      </p:tavLst>
                                    </p:anim>
                                    <p:animEffect transition="in" filter="fade">
                                      <p:cBhvr>
                                        <p:cTn id="101" dur="500"/>
                                        <p:tgtEl>
                                          <p:spTgt spid="294"/>
                                        </p:tgtEl>
                                      </p:cBhvr>
                                    </p:animEffect>
                                  </p:childTnLst>
                                </p:cTn>
                              </p:par>
                              <p:par>
                                <p:cTn id="102" presetID="12" presetClass="entr" presetSubtype="1" fill="hold"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additive="base">
                                        <p:cTn id="104" dur="500"/>
                                        <p:tgtEl>
                                          <p:spTgt spid="21"/>
                                        </p:tgtEl>
                                        <p:attrNameLst>
                                          <p:attrName>ppt_y</p:attrName>
                                        </p:attrNameLst>
                                      </p:cBhvr>
                                      <p:tavLst>
                                        <p:tav tm="0">
                                          <p:val>
                                            <p:strVal val="#ppt_y-#ppt_h*1.125000"/>
                                          </p:val>
                                        </p:tav>
                                        <p:tav tm="100000">
                                          <p:val>
                                            <p:strVal val="#ppt_y"/>
                                          </p:val>
                                        </p:tav>
                                      </p:tavLst>
                                    </p:anim>
                                    <p:animEffect transition="in" filter="wipe(down)">
                                      <p:cBhvr>
                                        <p:cTn id="10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文本框 114"/>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220957959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62726" y="2392189"/>
            <a:ext cx="6333297" cy="7232650"/>
          </a:xfrm>
          <a:prstGeom prst="rect">
            <a:avLst/>
          </a:prstGeom>
        </p:spPr>
      </p:pic>
      <p:sp>
        <p:nvSpPr>
          <p:cNvPr id="9" name="TextBox 5"/>
          <p:cNvSpPr txBox="1">
            <a:spLocks noChangeArrowheads="1"/>
          </p:cNvSpPr>
          <p:nvPr/>
        </p:nvSpPr>
        <p:spPr bwMode="auto">
          <a:xfrm>
            <a:off x="2973418" y="2392189"/>
            <a:ext cx="6911914" cy="7154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rgbClr val="79B50F"/>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rgbClr val="79B50F"/>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rgbClr val="79B50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6"/>
          <p:cNvSpPr txBox="1">
            <a:spLocks noChangeArrowheads="1"/>
          </p:cNvSpPr>
          <p:nvPr/>
        </p:nvSpPr>
        <p:spPr bwMode="auto">
          <a:xfrm>
            <a:off x="1488424" y="952029"/>
            <a:ext cx="9881903" cy="16864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8800" kern="2000" dirty="0" smtClean="0">
                <a:solidFill>
                  <a:srgbClr val="79B50F"/>
                </a:solidFill>
                <a:latin typeface="方正粗谭黑简体" panose="02000000000000000000" pitchFamily="2" charset="-122"/>
                <a:ea typeface="方正粗谭黑简体" panose="02000000000000000000" pitchFamily="2" charset="-122"/>
                <a:cs typeface="+mn-ea"/>
                <a:sym typeface="Arial" panose="020B0604020202020204" pitchFamily="34" charset="0"/>
              </a:rPr>
              <a:t>感谢聆听 批评指导</a:t>
            </a:r>
            <a:endParaRPr lang="zh-CN" altLang="en-US" sz="8800" kern="2000" dirty="0">
              <a:solidFill>
                <a:srgbClr val="79B50F"/>
              </a:solidFill>
              <a:latin typeface="方正粗谭黑简体" panose="02000000000000000000" pitchFamily="2" charset="-122"/>
              <a:ea typeface="方正粗谭黑简体" panose="02000000000000000000" pitchFamily="2" charset="-122"/>
              <a:cs typeface="+mn-ea"/>
              <a:sym typeface="Arial" panose="020B0604020202020204" pitchFamily="34" charset="0"/>
            </a:endParaRPr>
          </a:p>
        </p:txBody>
      </p:sp>
      <p:sp>
        <p:nvSpPr>
          <p:cNvPr id="14" name="TextBox 18"/>
          <p:cNvSpPr txBox="1"/>
          <p:nvPr/>
        </p:nvSpPr>
        <p:spPr>
          <a:xfrm>
            <a:off x="4989215" y="2804844"/>
            <a:ext cx="2509930" cy="472630"/>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rgbClr val="79B50F"/>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rgbClr val="79B50F"/>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rgbClr val="79B50F"/>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rgbClr val="79B50F"/>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725964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500"/>
                            </p:stCondLst>
                            <p:childTnLst>
                              <p:par>
                                <p:cTn id="13" presetID="8" presetClass="emph" presetSubtype="0" fill="hold" nodeType="afterEffect">
                                  <p:stCondLst>
                                    <p:cond delay="0"/>
                                  </p:stCondLst>
                                  <p:childTnLst>
                                    <p:animRot by="21600000">
                                      <p:cBhvr>
                                        <p:cTn id="14" dur="2000" fill="hold"/>
                                        <p:tgtEl>
                                          <p:spTgt spid="2"/>
                                        </p:tgtEl>
                                        <p:attrNameLst>
                                          <p:attrName>r</p:attrName>
                                        </p:attrNameLst>
                                      </p:cBhvr>
                                    </p:animRot>
                                  </p:childTnLst>
                                </p:cTn>
                              </p:par>
                            </p:childTnLst>
                          </p:cTn>
                        </p:par>
                        <p:par>
                          <p:cTn id="15" fill="hold">
                            <p:stCondLst>
                              <p:cond delay="2500"/>
                            </p:stCondLst>
                            <p:childTnLst>
                              <p:par>
                                <p:cTn id="16" presetID="2" presetClass="entr" presetSubtype="4"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2"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53" presetClass="entr" presetSubtype="16"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38735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6"/>
          <p:cNvSpPr>
            <a:spLocks/>
          </p:cNvSpPr>
          <p:nvPr/>
        </p:nvSpPr>
        <p:spPr bwMode="auto">
          <a:xfrm>
            <a:off x="-1" y="4091804"/>
            <a:ext cx="8517607" cy="3140846"/>
          </a:xfrm>
          <a:custGeom>
            <a:avLst/>
            <a:gdLst>
              <a:gd name="T0" fmla="*/ 0 w 2348"/>
              <a:gd name="T1" fmla="*/ 0 h 1407"/>
              <a:gd name="T2" fmla="*/ 2348 w 2348"/>
              <a:gd name="T3" fmla="*/ 1407 h 1407"/>
              <a:gd name="T4" fmla="*/ 0 w 2348"/>
              <a:gd name="T5" fmla="*/ 1407 h 1407"/>
              <a:gd name="T6" fmla="*/ 0 w 2348"/>
              <a:gd name="T7" fmla="*/ 0 h 1407"/>
            </a:gdLst>
            <a:ahLst/>
            <a:cxnLst>
              <a:cxn ang="0">
                <a:pos x="T0" y="T1"/>
              </a:cxn>
              <a:cxn ang="0">
                <a:pos x="T2" y="T3"/>
              </a:cxn>
              <a:cxn ang="0">
                <a:pos x="T4" y="T5"/>
              </a:cxn>
              <a:cxn ang="0">
                <a:pos x="T6" y="T7"/>
              </a:cxn>
            </a:cxnLst>
            <a:rect l="0" t="0" r="r" b="b"/>
            <a:pathLst>
              <a:path w="2348" h="1407">
                <a:moveTo>
                  <a:pt x="0" y="0"/>
                </a:moveTo>
                <a:lnTo>
                  <a:pt x="2348" y="1407"/>
                </a:lnTo>
                <a:lnTo>
                  <a:pt x="0" y="1407"/>
                </a:lnTo>
                <a:lnTo>
                  <a:pt x="0"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
          <p:cNvSpPr>
            <a:spLocks/>
          </p:cNvSpPr>
          <p:nvPr/>
        </p:nvSpPr>
        <p:spPr bwMode="auto">
          <a:xfrm>
            <a:off x="0" y="4640949"/>
            <a:ext cx="12858750" cy="2591700"/>
          </a:xfrm>
          <a:custGeom>
            <a:avLst/>
            <a:gdLst>
              <a:gd name="T0" fmla="*/ 4403 w 4403"/>
              <a:gd name="T1" fmla="*/ 0 h 1161"/>
              <a:gd name="T2" fmla="*/ 4403 w 4403"/>
              <a:gd name="T3" fmla="*/ 1161 h 1161"/>
              <a:gd name="T4" fmla="*/ 0 w 4403"/>
              <a:gd name="T5" fmla="*/ 1161 h 1161"/>
              <a:gd name="T6" fmla="*/ 4403 w 4403"/>
              <a:gd name="T7" fmla="*/ 0 h 1161"/>
            </a:gdLst>
            <a:ahLst/>
            <a:cxnLst>
              <a:cxn ang="0">
                <a:pos x="T0" y="T1"/>
              </a:cxn>
              <a:cxn ang="0">
                <a:pos x="T2" y="T3"/>
              </a:cxn>
              <a:cxn ang="0">
                <a:pos x="T4" y="T5"/>
              </a:cxn>
              <a:cxn ang="0">
                <a:pos x="T6" y="T7"/>
              </a:cxn>
            </a:cxnLst>
            <a:rect l="0" t="0" r="r" b="b"/>
            <a:pathLst>
              <a:path w="4403" h="1161">
                <a:moveTo>
                  <a:pt x="4403" y="0"/>
                </a:moveTo>
                <a:lnTo>
                  <a:pt x="4403" y="1161"/>
                </a:lnTo>
                <a:lnTo>
                  <a:pt x="0" y="1161"/>
                </a:lnTo>
                <a:lnTo>
                  <a:pt x="4403"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80703" y="1752308"/>
            <a:ext cx="3456384" cy="2661259"/>
          </a:xfrm>
          <a:prstGeom prst="rect">
            <a:avLst/>
          </a:prstGeom>
        </p:spPr>
      </p:pic>
      <p:sp>
        <p:nvSpPr>
          <p:cNvPr id="15" name="Text Box 3"/>
          <p:cNvSpPr>
            <a:spLocks noChangeArrowheads="1"/>
          </p:cNvSpPr>
          <p:nvPr/>
        </p:nvSpPr>
        <p:spPr bwMode="auto">
          <a:xfrm>
            <a:off x="4190732" y="2382053"/>
            <a:ext cx="5262979"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PowerPoint</a:t>
            </a:r>
            <a:endParaRPr lang="en-US"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6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标</a:t>
            </a:r>
            <a:r>
              <a:rPr lang="zh-CN" altLang="en-US" sz="6600" b="1"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题文字内容</a:t>
            </a:r>
            <a:endParaRPr lang="zh-CN" altLang="en-US" sz="66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Box 3"/>
          <p:cNvSpPr>
            <a:spLocks noChangeArrowheads="1"/>
          </p:cNvSpPr>
          <p:nvPr/>
        </p:nvSpPr>
        <p:spPr bwMode="auto">
          <a:xfrm>
            <a:off x="9823402" y="1528093"/>
            <a:ext cx="1813317"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19900" b="1" dirty="0" smtClean="0">
                <a:solidFill>
                  <a:schemeClr val="accent3">
                    <a:lumMod val="25000"/>
                  </a:schemeClr>
                </a:solidFill>
                <a:latin typeface="Agency FB" panose="020B0503020202020204" pitchFamily="34" charset="0"/>
                <a:ea typeface="微软雅黑" panose="020B0503020204020204" pitchFamily="34" charset="-122"/>
                <a:sym typeface="Arial" panose="020B0604020202020204" pitchFamily="34" charset="0"/>
              </a:rPr>
              <a:t>01</a:t>
            </a:r>
            <a:endParaRPr lang="zh-CN" altLang="en-US" sz="19900" b="1" dirty="0">
              <a:solidFill>
                <a:schemeClr val="accent3">
                  <a:lumMod val="25000"/>
                </a:schemeClr>
              </a:solidFill>
              <a:latin typeface="Agency FB" panose="020B0503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7301640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1+#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15"/>
                                        </p:tgtEl>
                                        <p:attrNameLst>
                                          <p:attrName>style.visibility</p:attrName>
                                        </p:attrNameLst>
                                      </p:cBhvr>
                                      <p:to>
                                        <p:strVal val="visible"/>
                                      </p:to>
                                    </p:set>
                                    <p:anim by="(-#ppt_w*2)" calcmode="lin" valueType="num">
                                      <p:cBhvr rctx="PPT">
                                        <p:cTn id="29" dur="500" autoRev="1" fill="hold">
                                          <p:stCondLst>
                                            <p:cond delay="0"/>
                                          </p:stCondLst>
                                        </p:cTn>
                                        <p:tgtEl>
                                          <p:spTgt spid="15"/>
                                        </p:tgtEl>
                                        <p:attrNameLst>
                                          <p:attrName>ppt_w</p:attrName>
                                        </p:attrNameLst>
                                      </p:cBhvr>
                                    </p:anim>
                                    <p:anim by="(#ppt_w*0.50)" calcmode="lin" valueType="num">
                                      <p:cBhvr>
                                        <p:cTn id="30" dur="500" decel="50000" autoRev="1" fill="hold">
                                          <p:stCondLst>
                                            <p:cond delay="0"/>
                                          </p:stCondLst>
                                        </p:cTn>
                                        <p:tgtEl>
                                          <p:spTgt spid="15"/>
                                        </p:tgtEl>
                                        <p:attrNameLst>
                                          <p:attrName>ppt_x</p:attrName>
                                        </p:attrNameLst>
                                      </p:cBhvr>
                                    </p:anim>
                                    <p:anim from="(-#ppt_h/2)" to="(#ppt_y)" calcmode="lin" valueType="num">
                                      <p:cBhvr>
                                        <p:cTn id="31" dur="1000" fill="hold">
                                          <p:stCondLst>
                                            <p:cond delay="0"/>
                                          </p:stCondLst>
                                        </p:cTn>
                                        <p:tgtEl>
                                          <p:spTgt spid="15"/>
                                        </p:tgtEl>
                                        <p:attrNameLst>
                                          <p:attrName>ppt_y</p:attrName>
                                        </p:attrNameLst>
                                      </p:cBhvr>
                                    </p:anim>
                                    <p:animRot by="21600000">
                                      <p:cBhvr>
                                        <p:cTn id="32"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5"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3"/>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825533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14700" y="1896800"/>
            <a:ext cx="8731250" cy="262741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812800" y="1896800"/>
            <a:ext cx="2398864" cy="262741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nvSpPr>
        <p:spPr>
          <a:xfrm>
            <a:off x="812800" y="4630326"/>
            <a:ext cx="3381077" cy="188359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49"/>
          <p:cNvSpPr/>
          <p:nvPr/>
        </p:nvSpPr>
        <p:spPr>
          <a:xfrm>
            <a:off x="4286250" y="4630326"/>
            <a:ext cx="3583285" cy="1883593"/>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Title 13"/>
          <p:cNvSpPr txBox="1">
            <a:spLocks/>
          </p:cNvSpPr>
          <p:nvPr/>
        </p:nvSpPr>
        <p:spPr bwMode="auto">
          <a:xfrm>
            <a:off x="8085559" y="4713426"/>
            <a:ext cx="3960390"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AutoShape 11"/>
          <p:cNvSpPr>
            <a:spLocks/>
          </p:cNvSpPr>
          <p:nvPr/>
        </p:nvSpPr>
        <p:spPr bwMode="auto">
          <a:xfrm>
            <a:off x="811891" y="1390871"/>
            <a:ext cx="1123496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3502131927"/>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0-#ppt_w/2"/>
                                          </p:val>
                                        </p:tav>
                                        <p:tav tm="100000">
                                          <p:val>
                                            <p:strVal val="#ppt_x"/>
                                          </p:val>
                                        </p:tav>
                                      </p:tavLst>
                                    </p:anim>
                                    <p:anim calcmode="lin" valueType="num">
                                      <p:cBhvr additive="base">
                                        <p:cTn id="8" dur="75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750" fill="hold"/>
                                        <p:tgtEl>
                                          <p:spTgt spid="49"/>
                                        </p:tgtEl>
                                        <p:attrNameLst>
                                          <p:attrName>ppt_x</p:attrName>
                                        </p:attrNameLst>
                                      </p:cBhvr>
                                      <p:tavLst>
                                        <p:tav tm="0">
                                          <p:val>
                                            <p:strVal val="0-#ppt_w/2"/>
                                          </p:val>
                                        </p:tav>
                                        <p:tav tm="100000">
                                          <p:val>
                                            <p:strVal val="#ppt_x"/>
                                          </p:val>
                                        </p:tav>
                                      </p:tavLst>
                                    </p:anim>
                                    <p:anim calcmode="lin" valueType="num">
                                      <p:cBhvr additive="base">
                                        <p:cTn id="16" dur="750" fill="hold"/>
                                        <p:tgtEl>
                                          <p:spTgt spid="4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750" fill="hold"/>
                                        <p:tgtEl>
                                          <p:spTgt spid="50"/>
                                        </p:tgtEl>
                                        <p:attrNameLst>
                                          <p:attrName>ppt_x</p:attrName>
                                        </p:attrNameLst>
                                      </p:cBhvr>
                                      <p:tavLst>
                                        <p:tav tm="0">
                                          <p:val>
                                            <p:strVal val="1+#ppt_w/2"/>
                                          </p:val>
                                        </p:tav>
                                        <p:tav tm="100000">
                                          <p:val>
                                            <p:strVal val="#ppt_x"/>
                                          </p:val>
                                        </p:tav>
                                      </p:tavLst>
                                    </p:anim>
                                    <p:anim calcmode="lin" valueType="num">
                                      <p:cBhvr additive="base">
                                        <p:cTn id="20" dur="750" fill="hold"/>
                                        <p:tgtEl>
                                          <p:spTgt spid="50"/>
                                        </p:tgtEl>
                                        <p:attrNameLst>
                                          <p:attrName>ppt_y</p:attrName>
                                        </p:attrNameLst>
                                      </p:cBhvr>
                                      <p:tavLst>
                                        <p:tav tm="0">
                                          <p:val>
                                            <p:strVal val="#ppt_y"/>
                                          </p:val>
                                        </p:tav>
                                        <p:tav tm="100000">
                                          <p:val>
                                            <p:strVal val="#ppt_y"/>
                                          </p:val>
                                        </p:tav>
                                      </p:tavLst>
                                    </p:anim>
                                  </p:childTnLst>
                                </p:cTn>
                              </p:par>
                              <p:par>
                                <p:cTn id="21" presetID="22" presetClass="entr" presetSubtype="4" fill="hold" grpId="0" nodeType="withEffect">
                                  <p:stCondLst>
                                    <p:cond delay="150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anim calcmode="lin" valueType="num">
                                      <p:cBhvr>
                                        <p:cTn id="27" dur="500" fill="hold"/>
                                        <p:tgtEl>
                                          <p:spTgt spid="7"/>
                                        </p:tgtEl>
                                        <p:attrNameLst>
                                          <p:attrName>ppt_x</p:attrName>
                                        </p:attrNameLst>
                                      </p:cBhvr>
                                      <p:tavLst>
                                        <p:tav tm="0">
                                          <p:val>
                                            <p:strVal val="#ppt_x"/>
                                          </p:val>
                                        </p:tav>
                                        <p:tav tm="100000">
                                          <p:val>
                                            <p:strVal val="#ppt_x"/>
                                          </p:val>
                                        </p:tav>
                                      </p:tavLst>
                                    </p:anim>
                                    <p:anim calcmode="lin" valueType="num">
                                      <p:cBhvr>
                                        <p:cTn id="28"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1" grpId="0" animBg="1"/>
      <p:bldP spid="49" grpId="0" animBg="1"/>
      <p:bldP spid="50" grpId="0" animBg="1"/>
      <p:bldP spid="1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a:xfrm>
            <a:off x="4629175" y="2812450"/>
            <a:ext cx="939840" cy="590685"/>
            <a:chOff x="686838" y="2184398"/>
            <a:chExt cx="1192213" cy="749301"/>
          </a:xfrm>
          <a:solidFill>
            <a:schemeClr val="accent1"/>
          </a:solidFill>
        </p:grpSpPr>
        <p:sp>
          <p:nvSpPr>
            <p:cNvPr id="155"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148"/>
          <p:cNvGrpSpPr/>
          <p:nvPr/>
        </p:nvGrpSpPr>
        <p:grpSpPr>
          <a:xfrm>
            <a:off x="3593429" y="1559935"/>
            <a:ext cx="721033" cy="1779143"/>
            <a:chOff x="2000250" y="1211262"/>
            <a:chExt cx="512763" cy="1265238"/>
          </a:xfrm>
        </p:grpSpPr>
        <p:grpSp>
          <p:nvGrpSpPr>
            <p:cNvPr id="4" name="Group 145"/>
            <p:cNvGrpSpPr/>
            <p:nvPr/>
          </p:nvGrpSpPr>
          <p:grpSpPr>
            <a:xfrm>
              <a:off x="2000250" y="1279525"/>
              <a:ext cx="512763" cy="1196975"/>
              <a:chOff x="2000250" y="982663"/>
              <a:chExt cx="512763" cy="1196975"/>
            </a:xfrm>
            <a:solidFill>
              <a:schemeClr val="tx1">
                <a:lumMod val="50000"/>
                <a:lumOff val="50000"/>
              </a:schemeClr>
            </a:solidFill>
          </p:grpSpPr>
          <p:sp>
            <p:nvSpPr>
              <p:cNvPr id="1031" name="Oval 7"/>
              <p:cNvSpPr>
                <a:spLocks noChangeArrowheads="1"/>
              </p:cNvSpPr>
              <p:nvPr/>
            </p:nvSpPr>
            <p:spPr bwMode="auto">
              <a:xfrm>
                <a:off x="2192338" y="1081088"/>
                <a:ext cx="23813" cy="25400"/>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3" name="Freeform 9"/>
              <p:cNvSpPr>
                <a:spLocks/>
              </p:cNvSpPr>
              <p:nvPr/>
            </p:nvSpPr>
            <p:spPr bwMode="auto">
              <a:xfrm>
                <a:off x="2201863" y="1497013"/>
                <a:ext cx="58738" cy="61912"/>
              </a:xfrm>
              <a:custGeom>
                <a:avLst/>
                <a:gdLst/>
                <a:ahLst/>
                <a:cxnLst>
                  <a:cxn ang="0">
                    <a:pos x="0" y="0"/>
                  </a:cxn>
                  <a:cxn ang="0">
                    <a:pos x="17" y="5"/>
                  </a:cxn>
                  <a:cxn ang="0">
                    <a:pos x="32" y="25"/>
                  </a:cxn>
                  <a:cxn ang="0">
                    <a:pos x="10" y="36"/>
                  </a:cxn>
                  <a:cxn ang="0">
                    <a:pos x="0" y="34"/>
                  </a:cxn>
                  <a:cxn ang="0">
                    <a:pos x="0" y="0"/>
                  </a:cxn>
                </a:cxnLst>
                <a:rect l="0" t="0" r="r" b="b"/>
                <a:pathLst>
                  <a:path w="36" h="38">
                    <a:moveTo>
                      <a:pt x="0" y="0"/>
                    </a:moveTo>
                    <a:cubicBezTo>
                      <a:pt x="17" y="5"/>
                      <a:pt x="17" y="5"/>
                      <a:pt x="17" y="5"/>
                    </a:cubicBezTo>
                    <a:cubicBezTo>
                      <a:pt x="27" y="8"/>
                      <a:pt x="36" y="12"/>
                      <a:pt x="32" y="25"/>
                    </a:cubicBezTo>
                    <a:cubicBezTo>
                      <a:pt x="30" y="33"/>
                      <a:pt x="20" y="38"/>
                      <a:pt x="10" y="36"/>
                    </a:cubicBezTo>
                    <a:cubicBezTo>
                      <a:pt x="0" y="34"/>
                      <a:pt x="0" y="34"/>
                      <a:pt x="0" y="34"/>
                    </a:cubicBezTo>
                    <a:cubicBezTo>
                      <a:pt x="0" y="0"/>
                      <a:pt x="0" y="0"/>
                      <a:pt x="0"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4" name="Freeform 10"/>
              <p:cNvSpPr>
                <a:spLocks/>
              </p:cNvSpPr>
              <p:nvPr/>
            </p:nvSpPr>
            <p:spPr bwMode="auto">
              <a:xfrm>
                <a:off x="2197100" y="1490663"/>
                <a:ext cx="33338" cy="14287"/>
              </a:xfrm>
              <a:custGeom>
                <a:avLst/>
                <a:gdLst/>
                <a:ahLst/>
                <a:cxnLst>
                  <a:cxn ang="0">
                    <a:pos x="0" y="4"/>
                  </a:cxn>
                  <a:cxn ang="0">
                    <a:pos x="4" y="8"/>
                  </a:cxn>
                  <a:cxn ang="0">
                    <a:pos x="16" y="8"/>
                  </a:cxn>
                  <a:cxn ang="0">
                    <a:pos x="20" y="4"/>
                  </a:cxn>
                  <a:cxn ang="0">
                    <a:pos x="16" y="0"/>
                  </a:cxn>
                  <a:cxn ang="0">
                    <a:pos x="4" y="0"/>
                  </a:cxn>
                  <a:cxn ang="0">
                    <a:pos x="0" y="4"/>
                  </a:cxn>
                </a:cxnLst>
                <a:rect l="0" t="0" r="r" b="b"/>
                <a:pathLst>
                  <a:path w="20" h="8">
                    <a:moveTo>
                      <a:pt x="0" y="4"/>
                    </a:moveTo>
                    <a:cubicBezTo>
                      <a:pt x="0" y="6"/>
                      <a:pt x="2" y="8"/>
                      <a:pt x="4" y="8"/>
                    </a:cubicBezTo>
                    <a:cubicBezTo>
                      <a:pt x="16" y="8"/>
                      <a:pt x="16" y="8"/>
                      <a:pt x="16" y="8"/>
                    </a:cubicBezTo>
                    <a:cubicBezTo>
                      <a:pt x="18" y="8"/>
                      <a:pt x="20" y="6"/>
                      <a:pt x="20" y="4"/>
                    </a:cubicBezTo>
                    <a:cubicBezTo>
                      <a:pt x="20" y="2"/>
                      <a:pt x="18" y="0"/>
                      <a:pt x="16" y="0"/>
                    </a:cubicBezTo>
                    <a:cubicBezTo>
                      <a:pt x="4" y="0"/>
                      <a:pt x="4" y="0"/>
                      <a:pt x="4" y="0"/>
                    </a:cubicBezTo>
                    <a:cubicBezTo>
                      <a:pt x="2" y="0"/>
                      <a:pt x="0" y="2"/>
                      <a:pt x="0" y="4"/>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0" name="Freeform 16"/>
              <p:cNvSpPr>
                <a:spLocks/>
              </p:cNvSpPr>
              <p:nvPr/>
            </p:nvSpPr>
            <p:spPr bwMode="auto">
              <a:xfrm>
                <a:off x="2197100" y="1490663"/>
                <a:ext cx="33338" cy="14287"/>
              </a:xfrm>
              <a:custGeom>
                <a:avLst/>
                <a:gdLst/>
                <a:ahLst/>
                <a:cxnLst>
                  <a:cxn ang="0">
                    <a:pos x="16" y="0"/>
                  </a:cxn>
                  <a:cxn ang="0">
                    <a:pos x="4" y="0"/>
                  </a:cxn>
                  <a:cxn ang="0">
                    <a:pos x="0" y="4"/>
                  </a:cxn>
                  <a:cxn ang="0">
                    <a:pos x="3" y="8"/>
                  </a:cxn>
                  <a:cxn ang="0">
                    <a:pos x="4" y="8"/>
                  </a:cxn>
                  <a:cxn ang="0">
                    <a:pos x="16" y="8"/>
                  </a:cxn>
                  <a:cxn ang="0">
                    <a:pos x="17" y="8"/>
                  </a:cxn>
                  <a:cxn ang="0">
                    <a:pos x="20" y="4"/>
                  </a:cxn>
                  <a:cxn ang="0">
                    <a:pos x="16" y="0"/>
                  </a:cxn>
                </a:cxnLst>
                <a:rect l="0" t="0" r="r" b="b"/>
                <a:pathLst>
                  <a:path w="20" h="8">
                    <a:moveTo>
                      <a:pt x="16" y="0"/>
                    </a:moveTo>
                    <a:cubicBezTo>
                      <a:pt x="4" y="0"/>
                      <a:pt x="4" y="0"/>
                      <a:pt x="4" y="0"/>
                    </a:cubicBezTo>
                    <a:cubicBezTo>
                      <a:pt x="2" y="0"/>
                      <a:pt x="0" y="2"/>
                      <a:pt x="0" y="4"/>
                    </a:cubicBezTo>
                    <a:cubicBezTo>
                      <a:pt x="0" y="6"/>
                      <a:pt x="1" y="7"/>
                      <a:pt x="3" y="8"/>
                    </a:cubicBezTo>
                    <a:cubicBezTo>
                      <a:pt x="3" y="8"/>
                      <a:pt x="4" y="8"/>
                      <a:pt x="4" y="8"/>
                    </a:cubicBezTo>
                    <a:cubicBezTo>
                      <a:pt x="16" y="8"/>
                      <a:pt x="16" y="8"/>
                      <a:pt x="16" y="8"/>
                    </a:cubicBezTo>
                    <a:cubicBezTo>
                      <a:pt x="16" y="8"/>
                      <a:pt x="17" y="8"/>
                      <a:pt x="17" y="8"/>
                    </a:cubicBezTo>
                    <a:cubicBezTo>
                      <a:pt x="19" y="7"/>
                      <a:pt x="20" y="6"/>
                      <a:pt x="20" y="4"/>
                    </a:cubicBezTo>
                    <a:cubicBezTo>
                      <a:pt x="20" y="2"/>
                      <a:pt x="18" y="0"/>
                      <a:pt x="16"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2" name="Freeform 18"/>
              <p:cNvSpPr>
                <a:spLocks/>
              </p:cNvSpPr>
              <p:nvPr/>
            </p:nvSpPr>
            <p:spPr bwMode="auto">
              <a:xfrm>
                <a:off x="2195513" y="1081088"/>
                <a:ext cx="19050" cy="6350"/>
              </a:xfrm>
              <a:custGeom>
                <a:avLst/>
                <a:gdLst/>
                <a:ahLst/>
                <a:cxnLst>
                  <a:cxn ang="0">
                    <a:pos x="6" y="0"/>
                  </a:cxn>
                  <a:cxn ang="0">
                    <a:pos x="0" y="4"/>
                  </a:cxn>
                  <a:cxn ang="0">
                    <a:pos x="12" y="4"/>
                  </a:cxn>
                  <a:cxn ang="0">
                    <a:pos x="6" y="0"/>
                  </a:cxn>
                </a:cxnLst>
                <a:rect l="0" t="0" r="r" b="b"/>
                <a:pathLst>
                  <a:path w="12" h="4">
                    <a:moveTo>
                      <a:pt x="6" y="0"/>
                    </a:moveTo>
                    <a:cubicBezTo>
                      <a:pt x="4" y="0"/>
                      <a:pt x="2" y="1"/>
                      <a:pt x="0" y="4"/>
                    </a:cubicBezTo>
                    <a:cubicBezTo>
                      <a:pt x="12" y="4"/>
                      <a:pt x="12" y="4"/>
                      <a:pt x="12" y="4"/>
                    </a:cubicBezTo>
                    <a:cubicBezTo>
                      <a:pt x="11" y="1"/>
                      <a:pt x="8" y="0"/>
                      <a:pt x="6"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3" name="Freeform 19"/>
              <p:cNvSpPr>
                <a:spLocks/>
              </p:cNvSpPr>
              <p:nvPr/>
            </p:nvSpPr>
            <p:spPr bwMode="auto">
              <a:xfrm>
                <a:off x="2201863" y="1504950"/>
                <a:ext cx="42863" cy="6350"/>
              </a:xfrm>
              <a:custGeom>
                <a:avLst/>
                <a:gdLst/>
                <a:ahLst/>
                <a:cxnLst>
                  <a:cxn ang="0">
                    <a:pos x="14" y="0"/>
                  </a:cxn>
                  <a:cxn ang="0">
                    <a:pos x="13" y="0"/>
                  </a:cxn>
                  <a:cxn ang="0">
                    <a:pos x="1" y="0"/>
                  </a:cxn>
                  <a:cxn ang="0">
                    <a:pos x="0" y="0"/>
                  </a:cxn>
                  <a:cxn ang="0">
                    <a:pos x="0" y="4"/>
                  </a:cxn>
                  <a:cxn ang="0">
                    <a:pos x="26" y="4"/>
                  </a:cxn>
                  <a:cxn ang="0">
                    <a:pos x="17" y="0"/>
                  </a:cxn>
                  <a:cxn ang="0">
                    <a:pos x="14" y="0"/>
                  </a:cxn>
                </a:cxnLst>
                <a:rect l="0" t="0" r="r" b="b"/>
                <a:pathLst>
                  <a:path w="26" h="4">
                    <a:moveTo>
                      <a:pt x="14" y="0"/>
                    </a:moveTo>
                    <a:cubicBezTo>
                      <a:pt x="14" y="0"/>
                      <a:pt x="13" y="0"/>
                      <a:pt x="13" y="0"/>
                    </a:cubicBezTo>
                    <a:cubicBezTo>
                      <a:pt x="1" y="0"/>
                      <a:pt x="1" y="0"/>
                      <a:pt x="1" y="0"/>
                    </a:cubicBezTo>
                    <a:cubicBezTo>
                      <a:pt x="1" y="0"/>
                      <a:pt x="0" y="0"/>
                      <a:pt x="0" y="0"/>
                    </a:cubicBezTo>
                    <a:cubicBezTo>
                      <a:pt x="0" y="4"/>
                      <a:pt x="0" y="4"/>
                      <a:pt x="0" y="4"/>
                    </a:cubicBezTo>
                    <a:cubicBezTo>
                      <a:pt x="26" y="4"/>
                      <a:pt x="26" y="4"/>
                      <a:pt x="26" y="4"/>
                    </a:cubicBezTo>
                    <a:cubicBezTo>
                      <a:pt x="24" y="2"/>
                      <a:pt x="20" y="1"/>
                      <a:pt x="17" y="0"/>
                    </a:cubicBezTo>
                    <a:cubicBezTo>
                      <a:pt x="14" y="0"/>
                      <a:pt x="14" y="0"/>
                      <a:pt x="14"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5" name="Freeform 21"/>
              <p:cNvSpPr>
                <a:spLocks/>
              </p:cNvSpPr>
              <p:nvPr/>
            </p:nvSpPr>
            <p:spPr bwMode="auto">
              <a:xfrm>
                <a:off x="2192338" y="1087438"/>
                <a:ext cx="23813" cy="19050"/>
              </a:xfrm>
              <a:custGeom>
                <a:avLst/>
                <a:gdLst/>
                <a:ahLst/>
                <a:cxnLst>
                  <a:cxn ang="0">
                    <a:pos x="13" y="0"/>
                  </a:cxn>
                  <a:cxn ang="0">
                    <a:pos x="1" y="0"/>
                  </a:cxn>
                  <a:cxn ang="0">
                    <a:pos x="0" y="4"/>
                  </a:cxn>
                  <a:cxn ang="0">
                    <a:pos x="7" y="12"/>
                  </a:cxn>
                  <a:cxn ang="0">
                    <a:pos x="14" y="4"/>
                  </a:cxn>
                  <a:cxn ang="0">
                    <a:pos x="13" y="0"/>
                  </a:cxn>
                </a:cxnLst>
                <a:rect l="0" t="0" r="r" b="b"/>
                <a:pathLst>
                  <a:path w="14" h="12">
                    <a:moveTo>
                      <a:pt x="13" y="0"/>
                    </a:moveTo>
                    <a:cubicBezTo>
                      <a:pt x="1" y="0"/>
                      <a:pt x="1" y="0"/>
                      <a:pt x="1" y="0"/>
                    </a:cubicBezTo>
                    <a:cubicBezTo>
                      <a:pt x="1" y="1"/>
                      <a:pt x="0" y="2"/>
                      <a:pt x="0" y="4"/>
                    </a:cubicBezTo>
                    <a:cubicBezTo>
                      <a:pt x="0" y="8"/>
                      <a:pt x="3" y="12"/>
                      <a:pt x="7" y="12"/>
                    </a:cubicBezTo>
                    <a:cubicBezTo>
                      <a:pt x="11" y="12"/>
                      <a:pt x="14" y="8"/>
                      <a:pt x="14" y="4"/>
                    </a:cubicBezTo>
                    <a:cubicBezTo>
                      <a:pt x="14" y="2"/>
                      <a:pt x="13" y="1"/>
                      <a:pt x="13"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0" name="Freeform 36"/>
              <p:cNvSpPr>
                <a:spLocks/>
              </p:cNvSpPr>
              <p:nvPr/>
            </p:nvSpPr>
            <p:spPr bwMode="auto">
              <a:xfrm>
                <a:off x="2149475" y="1600200"/>
                <a:ext cx="363538" cy="531812"/>
              </a:xfrm>
              <a:custGeom>
                <a:avLst/>
                <a:gdLst/>
                <a:ahLst/>
                <a:cxnLst>
                  <a:cxn ang="0">
                    <a:pos x="128" y="222"/>
                  </a:cxn>
                  <a:cxn ang="0">
                    <a:pos x="126" y="256"/>
                  </a:cxn>
                  <a:cxn ang="0">
                    <a:pos x="218" y="256"/>
                  </a:cxn>
                  <a:cxn ang="0">
                    <a:pos x="181" y="224"/>
                  </a:cxn>
                  <a:cxn ang="0">
                    <a:pos x="208" y="110"/>
                  </a:cxn>
                  <a:cxn ang="0">
                    <a:pos x="143" y="4"/>
                  </a:cxn>
                  <a:cxn ang="0">
                    <a:pos x="39" y="7"/>
                  </a:cxn>
                  <a:cxn ang="0">
                    <a:pos x="0" y="0"/>
                  </a:cxn>
                  <a:cxn ang="0">
                    <a:pos x="9" y="38"/>
                  </a:cxn>
                  <a:cxn ang="0">
                    <a:pos x="35" y="180"/>
                  </a:cxn>
                  <a:cxn ang="0">
                    <a:pos x="37" y="320"/>
                  </a:cxn>
                  <a:cxn ang="0">
                    <a:pos x="84" y="320"/>
                  </a:cxn>
                  <a:cxn ang="0">
                    <a:pos x="93" y="188"/>
                  </a:cxn>
                  <a:cxn ang="0">
                    <a:pos x="87" y="64"/>
                  </a:cxn>
                  <a:cxn ang="0">
                    <a:pos x="145" y="110"/>
                  </a:cxn>
                  <a:cxn ang="0">
                    <a:pos x="129" y="222"/>
                  </a:cxn>
                  <a:cxn ang="0">
                    <a:pos x="128" y="222"/>
                  </a:cxn>
                </a:cxnLst>
                <a:rect l="0" t="0" r="r" b="b"/>
                <a:pathLst>
                  <a:path w="218" h="320">
                    <a:moveTo>
                      <a:pt x="128" y="222"/>
                    </a:moveTo>
                    <a:cubicBezTo>
                      <a:pt x="126" y="256"/>
                      <a:pt x="126" y="256"/>
                      <a:pt x="126" y="256"/>
                    </a:cubicBezTo>
                    <a:cubicBezTo>
                      <a:pt x="218" y="256"/>
                      <a:pt x="218" y="256"/>
                      <a:pt x="218" y="256"/>
                    </a:cubicBezTo>
                    <a:cubicBezTo>
                      <a:pt x="218" y="256"/>
                      <a:pt x="210" y="230"/>
                      <a:pt x="181" y="224"/>
                    </a:cubicBezTo>
                    <a:cubicBezTo>
                      <a:pt x="208" y="110"/>
                      <a:pt x="208" y="110"/>
                      <a:pt x="208" y="110"/>
                    </a:cubicBezTo>
                    <a:cubicBezTo>
                      <a:pt x="190" y="59"/>
                      <a:pt x="143" y="4"/>
                      <a:pt x="143" y="4"/>
                    </a:cubicBezTo>
                    <a:cubicBezTo>
                      <a:pt x="39" y="7"/>
                      <a:pt x="39" y="7"/>
                      <a:pt x="39" y="7"/>
                    </a:cubicBezTo>
                    <a:cubicBezTo>
                      <a:pt x="0" y="0"/>
                      <a:pt x="0" y="0"/>
                      <a:pt x="0" y="0"/>
                    </a:cubicBezTo>
                    <a:cubicBezTo>
                      <a:pt x="0" y="0"/>
                      <a:pt x="8" y="34"/>
                      <a:pt x="9" y="38"/>
                    </a:cubicBezTo>
                    <a:cubicBezTo>
                      <a:pt x="18" y="76"/>
                      <a:pt x="30" y="137"/>
                      <a:pt x="35" y="180"/>
                    </a:cubicBezTo>
                    <a:cubicBezTo>
                      <a:pt x="40" y="214"/>
                      <a:pt x="37" y="320"/>
                      <a:pt x="37" y="320"/>
                    </a:cubicBezTo>
                    <a:cubicBezTo>
                      <a:pt x="84" y="320"/>
                      <a:pt x="84" y="320"/>
                      <a:pt x="84" y="320"/>
                    </a:cubicBezTo>
                    <a:cubicBezTo>
                      <a:pt x="84" y="320"/>
                      <a:pt x="93" y="225"/>
                      <a:pt x="93" y="188"/>
                    </a:cubicBezTo>
                    <a:cubicBezTo>
                      <a:pt x="93" y="168"/>
                      <a:pt x="90" y="108"/>
                      <a:pt x="87" y="64"/>
                    </a:cubicBezTo>
                    <a:cubicBezTo>
                      <a:pt x="145" y="110"/>
                      <a:pt x="145" y="110"/>
                      <a:pt x="145" y="110"/>
                    </a:cubicBezTo>
                    <a:cubicBezTo>
                      <a:pt x="145" y="151"/>
                      <a:pt x="131" y="212"/>
                      <a:pt x="129" y="222"/>
                    </a:cubicBezTo>
                    <a:lnTo>
                      <a:pt x="128" y="222"/>
                    </a:ln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1" name="Freeform 37"/>
              <p:cNvSpPr>
                <a:spLocks/>
              </p:cNvSpPr>
              <p:nvPr/>
            </p:nvSpPr>
            <p:spPr bwMode="auto">
              <a:xfrm>
                <a:off x="2208213" y="2132013"/>
                <a:ext cx="149225" cy="47625"/>
              </a:xfrm>
              <a:custGeom>
                <a:avLst/>
                <a:gdLst/>
                <a:ahLst/>
                <a:cxnLst>
                  <a:cxn ang="0">
                    <a:pos x="53" y="0"/>
                  </a:cxn>
                  <a:cxn ang="0">
                    <a:pos x="0" y="0"/>
                  </a:cxn>
                  <a:cxn ang="0">
                    <a:pos x="0" y="29"/>
                  </a:cxn>
                  <a:cxn ang="0">
                    <a:pos x="83" y="29"/>
                  </a:cxn>
                  <a:cxn ang="0">
                    <a:pos x="53" y="0"/>
                  </a:cxn>
                </a:cxnLst>
                <a:rect l="0" t="0" r="r" b="b"/>
                <a:pathLst>
                  <a:path w="90" h="29">
                    <a:moveTo>
                      <a:pt x="53" y="0"/>
                    </a:moveTo>
                    <a:cubicBezTo>
                      <a:pt x="0" y="0"/>
                      <a:pt x="0" y="0"/>
                      <a:pt x="0" y="0"/>
                    </a:cubicBezTo>
                    <a:cubicBezTo>
                      <a:pt x="0" y="29"/>
                      <a:pt x="0" y="29"/>
                      <a:pt x="0" y="29"/>
                    </a:cubicBezTo>
                    <a:cubicBezTo>
                      <a:pt x="83" y="29"/>
                      <a:pt x="83" y="29"/>
                      <a:pt x="83" y="29"/>
                    </a:cubicBezTo>
                    <a:cubicBezTo>
                      <a:pt x="83" y="29"/>
                      <a:pt x="90" y="8"/>
                      <a:pt x="53" y="0"/>
                    </a:cubicBez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2" name="Freeform 38"/>
              <p:cNvSpPr>
                <a:spLocks/>
              </p:cNvSpPr>
              <p:nvPr/>
            </p:nvSpPr>
            <p:spPr bwMode="auto">
              <a:xfrm>
                <a:off x="2000250" y="982663"/>
                <a:ext cx="449263" cy="635000"/>
              </a:xfrm>
              <a:custGeom>
                <a:avLst/>
                <a:gdLst/>
                <a:ahLst/>
                <a:cxnLst>
                  <a:cxn ang="0">
                    <a:pos x="68" y="63"/>
                  </a:cxn>
                  <a:cxn ang="0">
                    <a:pos x="98" y="111"/>
                  </a:cxn>
                  <a:cxn ang="0">
                    <a:pos x="98" y="121"/>
                  </a:cxn>
                  <a:cxn ang="0">
                    <a:pos x="98" y="135"/>
                  </a:cxn>
                  <a:cxn ang="0">
                    <a:pos x="50" y="160"/>
                  </a:cxn>
                  <a:cxn ang="0">
                    <a:pos x="5" y="281"/>
                  </a:cxn>
                  <a:cxn ang="0">
                    <a:pos x="73" y="326"/>
                  </a:cxn>
                  <a:cxn ang="0">
                    <a:pos x="75" y="382"/>
                  </a:cxn>
                  <a:cxn ang="0">
                    <a:pos x="252" y="375"/>
                  </a:cxn>
                  <a:cxn ang="0">
                    <a:pos x="221" y="255"/>
                  </a:cxn>
                  <a:cxn ang="0">
                    <a:pos x="199" y="167"/>
                  </a:cxn>
                  <a:cxn ang="0">
                    <a:pos x="200" y="168"/>
                  </a:cxn>
                  <a:cxn ang="0">
                    <a:pos x="265" y="148"/>
                  </a:cxn>
                  <a:cxn ang="0">
                    <a:pos x="251" y="8"/>
                  </a:cxn>
                  <a:cxn ang="0">
                    <a:pos x="221" y="15"/>
                  </a:cxn>
                  <a:cxn ang="0">
                    <a:pos x="229" y="117"/>
                  </a:cxn>
                  <a:cxn ang="0">
                    <a:pos x="189" y="126"/>
                  </a:cxn>
                  <a:cxn ang="0">
                    <a:pos x="189" y="125"/>
                  </a:cxn>
                  <a:cxn ang="0">
                    <a:pos x="149" y="108"/>
                  </a:cxn>
                  <a:cxn ang="0">
                    <a:pos x="149" y="104"/>
                  </a:cxn>
                  <a:cxn ang="0">
                    <a:pos x="165" y="94"/>
                  </a:cxn>
                  <a:cxn ang="0">
                    <a:pos x="159" y="62"/>
                  </a:cxn>
                  <a:cxn ang="0">
                    <a:pos x="166" y="57"/>
                  </a:cxn>
                  <a:cxn ang="0">
                    <a:pos x="154" y="45"/>
                  </a:cxn>
                  <a:cxn ang="0">
                    <a:pos x="147" y="24"/>
                  </a:cxn>
                  <a:cxn ang="0">
                    <a:pos x="152" y="15"/>
                  </a:cxn>
                  <a:cxn ang="0">
                    <a:pos x="156" y="0"/>
                  </a:cxn>
                  <a:cxn ang="0">
                    <a:pos x="123" y="4"/>
                  </a:cxn>
                  <a:cxn ang="0">
                    <a:pos x="85" y="8"/>
                  </a:cxn>
                  <a:cxn ang="0">
                    <a:pos x="71" y="24"/>
                  </a:cxn>
                  <a:cxn ang="0">
                    <a:pos x="68" y="63"/>
                  </a:cxn>
                </a:cxnLst>
                <a:rect l="0" t="0" r="r" b="b"/>
                <a:pathLst>
                  <a:path w="270" h="382">
                    <a:moveTo>
                      <a:pt x="68" y="63"/>
                    </a:moveTo>
                    <a:cubicBezTo>
                      <a:pt x="73" y="87"/>
                      <a:pt x="98" y="111"/>
                      <a:pt x="98" y="111"/>
                    </a:cubicBezTo>
                    <a:cubicBezTo>
                      <a:pt x="98" y="121"/>
                      <a:pt x="98" y="121"/>
                      <a:pt x="98" y="121"/>
                    </a:cubicBezTo>
                    <a:cubicBezTo>
                      <a:pt x="98" y="135"/>
                      <a:pt x="98" y="135"/>
                      <a:pt x="98" y="135"/>
                    </a:cubicBezTo>
                    <a:cubicBezTo>
                      <a:pt x="98" y="135"/>
                      <a:pt x="54" y="156"/>
                      <a:pt x="50" y="160"/>
                    </a:cubicBezTo>
                    <a:cubicBezTo>
                      <a:pt x="36" y="174"/>
                      <a:pt x="12" y="253"/>
                      <a:pt x="5" y="281"/>
                    </a:cubicBezTo>
                    <a:cubicBezTo>
                      <a:pt x="0" y="299"/>
                      <a:pt x="39" y="315"/>
                      <a:pt x="73" y="326"/>
                    </a:cubicBezTo>
                    <a:cubicBezTo>
                      <a:pt x="75" y="382"/>
                      <a:pt x="75" y="382"/>
                      <a:pt x="75" y="382"/>
                    </a:cubicBezTo>
                    <a:cubicBezTo>
                      <a:pt x="252" y="375"/>
                      <a:pt x="252" y="375"/>
                      <a:pt x="252" y="375"/>
                    </a:cubicBezTo>
                    <a:cubicBezTo>
                      <a:pt x="252" y="375"/>
                      <a:pt x="233" y="304"/>
                      <a:pt x="221" y="255"/>
                    </a:cubicBezTo>
                    <a:cubicBezTo>
                      <a:pt x="212" y="216"/>
                      <a:pt x="204" y="188"/>
                      <a:pt x="199" y="167"/>
                    </a:cubicBezTo>
                    <a:cubicBezTo>
                      <a:pt x="200" y="168"/>
                      <a:pt x="200" y="168"/>
                      <a:pt x="200" y="168"/>
                    </a:cubicBezTo>
                    <a:cubicBezTo>
                      <a:pt x="200" y="168"/>
                      <a:pt x="261" y="157"/>
                      <a:pt x="265" y="148"/>
                    </a:cubicBezTo>
                    <a:cubicBezTo>
                      <a:pt x="270" y="135"/>
                      <a:pt x="251" y="8"/>
                      <a:pt x="251" y="8"/>
                    </a:cubicBezTo>
                    <a:cubicBezTo>
                      <a:pt x="221" y="15"/>
                      <a:pt x="221" y="15"/>
                      <a:pt x="221" y="15"/>
                    </a:cubicBezTo>
                    <a:cubicBezTo>
                      <a:pt x="221" y="15"/>
                      <a:pt x="229" y="109"/>
                      <a:pt x="229" y="117"/>
                    </a:cubicBezTo>
                    <a:cubicBezTo>
                      <a:pt x="229" y="120"/>
                      <a:pt x="204" y="124"/>
                      <a:pt x="189" y="126"/>
                    </a:cubicBezTo>
                    <a:cubicBezTo>
                      <a:pt x="189" y="125"/>
                      <a:pt x="189" y="125"/>
                      <a:pt x="189" y="125"/>
                    </a:cubicBezTo>
                    <a:cubicBezTo>
                      <a:pt x="149" y="131"/>
                      <a:pt x="149" y="110"/>
                      <a:pt x="149" y="108"/>
                    </a:cubicBezTo>
                    <a:cubicBezTo>
                      <a:pt x="149" y="106"/>
                      <a:pt x="149" y="104"/>
                      <a:pt x="149" y="104"/>
                    </a:cubicBezTo>
                    <a:cubicBezTo>
                      <a:pt x="149" y="104"/>
                      <a:pt x="161" y="103"/>
                      <a:pt x="165" y="94"/>
                    </a:cubicBezTo>
                    <a:cubicBezTo>
                      <a:pt x="167" y="91"/>
                      <a:pt x="163" y="77"/>
                      <a:pt x="159" y="62"/>
                    </a:cubicBezTo>
                    <a:cubicBezTo>
                      <a:pt x="166" y="57"/>
                      <a:pt x="166" y="57"/>
                      <a:pt x="166" y="57"/>
                    </a:cubicBezTo>
                    <a:cubicBezTo>
                      <a:pt x="154" y="45"/>
                      <a:pt x="154" y="45"/>
                      <a:pt x="154" y="45"/>
                    </a:cubicBezTo>
                    <a:cubicBezTo>
                      <a:pt x="152" y="40"/>
                      <a:pt x="148" y="27"/>
                      <a:pt x="147" y="24"/>
                    </a:cubicBezTo>
                    <a:cubicBezTo>
                      <a:pt x="147" y="24"/>
                      <a:pt x="149" y="21"/>
                      <a:pt x="152" y="15"/>
                    </a:cubicBezTo>
                    <a:cubicBezTo>
                      <a:pt x="155" y="8"/>
                      <a:pt x="156" y="0"/>
                      <a:pt x="156" y="0"/>
                    </a:cubicBezTo>
                    <a:cubicBezTo>
                      <a:pt x="156" y="0"/>
                      <a:pt x="140" y="6"/>
                      <a:pt x="123" y="4"/>
                    </a:cubicBezTo>
                    <a:cubicBezTo>
                      <a:pt x="114" y="2"/>
                      <a:pt x="91" y="4"/>
                      <a:pt x="85" y="8"/>
                    </a:cubicBezTo>
                    <a:cubicBezTo>
                      <a:pt x="80" y="11"/>
                      <a:pt x="74" y="16"/>
                      <a:pt x="71" y="24"/>
                    </a:cubicBezTo>
                    <a:cubicBezTo>
                      <a:pt x="68" y="33"/>
                      <a:pt x="64" y="46"/>
                      <a:pt x="68" y="63"/>
                    </a:cubicBez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3" name="Freeform 39"/>
              <p:cNvSpPr>
                <a:spLocks/>
              </p:cNvSpPr>
              <p:nvPr/>
            </p:nvSpPr>
            <p:spPr bwMode="auto">
              <a:xfrm>
                <a:off x="2082800" y="1374775"/>
                <a:ext cx="34925" cy="93662"/>
              </a:xfrm>
              <a:custGeom>
                <a:avLst/>
                <a:gdLst/>
                <a:ahLst/>
                <a:cxnLst>
                  <a:cxn ang="0">
                    <a:pos x="3" y="33"/>
                  </a:cxn>
                  <a:cxn ang="0">
                    <a:pos x="19" y="0"/>
                  </a:cxn>
                  <a:cxn ang="0">
                    <a:pos x="21" y="56"/>
                  </a:cxn>
                  <a:cxn ang="0">
                    <a:pos x="3" y="33"/>
                  </a:cxn>
                </a:cxnLst>
                <a:rect l="0" t="0" r="r" b="b"/>
                <a:pathLst>
                  <a:path w="21" h="56">
                    <a:moveTo>
                      <a:pt x="3" y="33"/>
                    </a:moveTo>
                    <a:cubicBezTo>
                      <a:pt x="4" y="27"/>
                      <a:pt x="10" y="12"/>
                      <a:pt x="19" y="0"/>
                    </a:cubicBezTo>
                    <a:cubicBezTo>
                      <a:pt x="20" y="22"/>
                      <a:pt x="20" y="41"/>
                      <a:pt x="21" y="56"/>
                    </a:cubicBezTo>
                    <a:cubicBezTo>
                      <a:pt x="9" y="51"/>
                      <a:pt x="0" y="43"/>
                      <a:pt x="3" y="33"/>
                    </a:cubicBezTo>
                    <a:close/>
                  </a:path>
                </a:pathLst>
              </a:custGeom>
              <a:solidFill>
                <a:schemeClr val="tx1">
                  <a:lumMod val="25000"/>
                  <a:lumOff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4" name="Freeform 40"/>
              <p:cNvSpPr>
                <a:spLocks/>
              </p:cNvSpPr>
              <p:nvPr/>
            </p:nvSpPr>
            <p:spPr bwMode="auto">
              <a:xfrm>
                <a:off x="2200275" y="1155700"/>
                <a:ext cx="1588" cy="1587"/>
              </a:xfrm>
              <a:custGeom>
                <a:avLst/>
                <a:gdLst/>
                <a:ahLst/>
                <a:cxnLst>
                  <a:cxn ang="0">
                    <a:pos x="0" y="1"/>
                  </a:cxn>
                  <a:cxn ang="0">
                    <a:pos x="0" y="0"/>
                  </a:cxn>
                  <a:cxn ang="0">
                    <a:pos x="0" y="1"/>
                  </a:cxn>
                  <a:cxn ang="0">
                    <a:pos x="0" y="1"/>
                  </a:cxn>
                </a:cxnLst>
                <a:rect l="0" t="0" r="r" b="b"/>
                <a:pathLst>
                  <a:path h="1">
                    <a:moveTo>
                      <a:pt x="0" y="1"/>
                    </a:moveTo>
                    <a:lnTo>
                      <a:pt x="0" y="0"/>
                    </a:lnTo>
                    <a:lnTo>
                      <a:pt x="0" y="1"/>
                    </a:lnTo>
                    <a:lnTo>
                      <a:pt x="0" y="1"/>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3"/>
            <p:cNvGrpSpPr/>
            <p:nvPr/>
          </p:nvGrpSpPr>
          <p:grpSpPr>
            <a:xfrm>
              <a:off x="2265363" y="1211262"/>
              <a:ext cx="246062" cy="158750"/>
              <a:chOff x="2265363" y="914400"/>
              <a:chExt cx="246062" cy="158750"/>
            </a:xfrm>
          </p:grpSpPr>
          <p:sp>
            <p:nvSpPr>
              <p:cNvPr id="1032" name="Freeform 8"/>
              <p:cNvSpPr>
                <a:spLocks/>
              </p:cNvSpPr>
              <p:nvPr/>
            </p:nvSpPr>
            <p:spPr bwMode="auto">
              <a:xfrm>
                <a:off x="2446338" y="1003300"/>
                <a:ext cx="46038" cy="12700"/>
              </a:xfrm>
              <a:custGeom>
                <a:avLst/>
                <a:gdLst/>
                <a:ahLst/>
                <a:cxnLst>
                  <a:cxn ang="0">
                    <a:pos x="21" y="0"/>
                  </a:cxn>
                  <a:cxn ang="0">
                    <a:pos x="1" y="3"/>
                  </a:cxn>
                  <a:cxn ang="0">
                    <a:pos x="0" y="7"/>
                  </a:cxn>
                  <a:cxn ang="0">
                    <a:pos x="28" y="1"/>
                  </a:cxn>
                  <a:cxn ang="0">
                    <a:pos x="21" y="0"/>
                  </a:cxn>
                </a:cxnLst>
                <a:rect l="0" t="0" r="r" b="b"/>
                <a:pathLst>
                  <a:path w="28" h="7">
                    <a:moveTo>
                      <a:pt x="21" y="0"/>
                    </a:moveTo>
                    <a:cubicBezTo>
                      <a:pt x="1" y="3"/>
                      <a:pt x="1" y="3"/>
                      <a:pt x="1" y="3"/>
                    </a:cubicBezTo>
                    <a:cubicBezTo>
                      <a:pt x="1" y="3"/>
                      <a:pt x="1" y="3"/>
                      <a:pt x="0" y="7"/>
                    </a:cubicBezTo>
                    <a:cubicBezTo>
                      <a:pt x="28" y="1"/>
                      <a:pt x="28" y="1"/>
                      <a:pt x="28" y="1"/>
                    </a:cubicBezTo>
                    <a:cubicBezTo>
                      <a:pt x="28" y="1"/>
                      <a:pt x="23" y="1"/>
                      <a:pt x="21" y="0"/>
                    </a:cubicBezTo>
                  </a:path>
                </a:pathLst>
              </a:custGeom>
              <a:solidFill>
                <a:srgbClr val="B73427"/>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9" name="Freeform 15"/>
              <p:cNvSpPr>
                <a:spLocks/>
              </p:cNvSpPr>
              <p:nvPr/>
            </p:nvSpPr>
            <p:spPr bwMode="auto">
              <a:xfrm>
                <a:off x="2446338" y="1003300"/>
                <a:ext cx="46038" cy="12700"/>
              </a:xfrm>
              <a:custGeom>
                <a:avLst/>
                <a:gdLst/>
                <a:ahLst/>
                <a:cxnLst>
                  <a:cxn ang="0">
                    <a:pos x="21" y="0"/>
                  </a:cxn>
                  <a:cxn ang="0">
                    <a:pos x="1" y="3"/>
                  </a:cxn>
                  <a:cxn ang="0">
                    <a:pos x="0" y="7"/>
                  </a:cxn>
                  <a:cxn ang="0">
                    <a:pos x="28" y="1"/>
                  </a:cxn>
                  <a:cxn ang="0">
                    <a:pos x="21" y="0"/>
                  </a:cxn>
                </a:cxnLst>
                <a:rect l="0" t="0" r="r" b="b"/>
                <a:pathLst>
                  <a:path w="28" h="7">
                    <a:moveTo>
                      <a:pt x="21" y="0"/>
                    </a:moveTo>
                    <a:cubicBezTo>
                      <a:pt x="1" y="3"/>
                      <a:pt x="1" y="3"/>
                      <a:pt x="1" y="3"/>
                    </a:cubicBezTo>
                    <a:cubicBezTo>
                      <a:pt x="1" y="3"/>
                      <a:pt x="1" y="3"/>
                      <a:pt x="0" y="7"/>
                    </a:cubicBezTo>
                    <a:cubicBezTo>
                      <a:pt x="28" y="1"/>
                      <a:pt x="28" y="1"/>
                      <a:pt x="28" y="1"/>
                    </a:cubicBezTo>
                    <a:cubicBezTo>
                      <a:pt x="28" y="1"/>
                      <a:pt x="23" y="1"/>
                      <a:pt x="21" y="0"/>
                    </a:cubicBezTo>
                  </a:path>
                </a:pathLst>
              </a:custGeom>
              <a:solidFill>
                <a:srgbClr val="ECDFDE"/>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0" name="Freeform 76"/>
              <p:cNvSpPr>
                <a:spLocks/>
              </p:cNvSpPr>
              <p:nvPr/>
            </p:nvSpPr>
            <p:spPr bwMode="auto">
              <a:xfrm>
                <a:off x="2395538" y="919163"/>
                <a:ext cx="100013" cy="103187"/>
              </a:xfrm>
              <a:custGeom>
                <a:avLst/>
                <a:gdLst/>
                <a:ahLst/>
                <a:cxnLst>
                  <a:cxn ang="0">
                    <a:pos x="42" y="0"/>
                  </a:cxn>
                  <a:cxn ang="0">
                    <a:pos x="0" y="34"/>
                  </a:cxn>
                  <a:cxn ang="0">
                    <a:pos x="15" y="65"/>
                  </a:cxn>
                  <a:cxn ang="0">
                    <a:pos x="63" y="54"/>
                  </a:cxn>
                  <a:cxn ang="0">
                    <a:pos x="42" y="0"/>
                  </a:cxn>
                </a:cxnLst>
                <a:rect l="0" t="0" r="r" b="b"/>
                <a:pathLst>
                  <a:path w="63" h="65">
                    <a:moveTo>
                      <a:pt x="42" y="0"/>
                    </a:moveTo>
                    <a:lnTo>
                      <a:pt x="0" y="34"/>
                    </a:lnTo>
                    <a:lnTo>
                      <a:pt x="15" y="65"/>
                    </a:lnTo>
                    <a:lnTo>
                      <a:pt x="63" y="54"/>
                    </a:lnTo>
                    <a:lnTo>
                      <a:pt x="42" y="0"/>
                    </a:lnTo>
                    <a:close/>
                  </a:path>
                </a:pathLst>
              </a:custGeom>
              <a:solidFill>
                <a:srgbClr val="D6412D"/>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1" name="Freeform 77"/>
              <p:cNvSpPr>
                <a:spLocks/>
              </p:cNvSpPr>
              <p:nvPr/>
            </p:nvSpPr>
            <p:spPr bwMode="auto">
              <a:xfrm>
                <a:off x="2395538" y="919163"/>
                <a:ext cx="100013" cy="103187"/>
              </a:xfrm>
              <a:custGeom>
                <a:avLst/>
                <a:gdLst/>
                <a:ahLst/>
                <a:cxnLst>
                  <a:cxn ang="0">
                    <a:pos x="42" y="0"/>
                  </a:cxn>
                  <a:cxn ang="0">
                    <a:pos x="0" y="34"/>
                  </a:cxn>
                  <a:cxn ang="0">
                    <a:pos x="15" y="65"/>
                  </a:cxn>
                  <a:cxn ang="0">
                    <a:pos x="63" y="54"/>
                  </a:cxn>
                </a:cxnLst>
                <a:rect l="0" t="0" r="r" b="b"/>
                <a:pathLst>
                  <a:path w="63" h="65">
                    <a:moveTo>
                      <a:pt x="42" y="0"/>
                    </a:moveTo>
                    <a:lnTo>
                      <a:pt x="0" y="34"/>
                    </a:lnTo>
                    <a:lnTo>
                      <a:pt x="15" y="65"/>
                    </a:lnTo>
                    <a:lnTo>
                      <a:pt x="63" y="54"/>
                    </a:lnTo>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2" name="Freeform 78"/>
              <p:cNvSpPr>
                <a:spLocks/>
              </p:cNvSpPr>
              <p:nvPr/>
            </p:nvSpPr>
            <p:spPr bwMode="auto">
              <a:xfrm>
                <a:off x="2447925" y="914400"/>
                <a:ext cx="63500" cy="96837"/>
              </a:xfrm>
              <a:custGeom>
                <a:avLst/>
                <a:gdLst/>
                <a:ahLst/>
                <a:cxnLst>
                  <a:cxn ang="0">
                    <a:pos x="5" y="34"/>
                  </a:cxn>
                  <a:cxn ang="0">
                    <a:pos x="29" y="55"/>
                  </a:cxn>
                  <a:cxn ang="0">
                    <a:pos x="32" y="24"/>
                  </a:cxn>
                  <a:cxn ang="0">
                    <a:pos x="9" y="3"/>
                  </a:cxn>
                  <a:cxn ang="0">
                    <a:pos x="5" y="34"/>
                  </a:cxn>
                </a:cxnLst>
                <a:rect l="0" t="0" r="r" b="b"/>
                <a:pathLst>
                  <a:path w="38" h="58">
                    <a:moveTo>
                      <a:pt x="5" y="34"/>
                    </a:moveTo>
                    <a:cubicBezTo>
                      <a:pt x="11" y="49"/>
                      <a:pt x="21" y="58"/>
                      <a:pt x="29" y="55"/>
                    </a:cubicBezTo>
                    <a:cubicBezTo>
                      <a:pt x="37" y="52"/>
                      <a:pt x="38" y="38"/>
                      <a:pt x="32" y="24"/>
                    </a:cubicBezTo>
                    <a:cubicBezTo>
                      <a:pt x="27" y="9"/>
                      <a:pt x="16" y="0"/>
                      <a:pt x="9" y="3"/>
                    </a:cubicBezTo>
                    <a:cubicBezTo>
                      <a:pt x="1" y="6"/>
                      <a:pt x="0" y="20"/>
                      <a:pt x="5" y="34"/>
                    </a:cubicBezTo>
                    <a:close/>
                  </a:path>
                </a:pathLst>
              </a:custGeom>
              <a:solidFill>
                <a:srgbClr val="AFE2E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3" name="Freeform 79"/>
              <p:cNvSpPr>
                <a:spLocks/>
              </p:cNvSpPr>
              <p:nvPr/>
            </p:nvSpPr>
            <p:spPr bwMode="auto">
              <a:xfrm>
                <a:off x="2284413" y="946150"/>
                <a:ext cx="150813" cy="123825"/>
              </a:xfrm>
              <a:custGeom>
                <a:avLst/>
                <a:gdLst/>
                <a:ahLst/>
                <a:cxnLst>
                  <a:cxn ang="0">
                    <a:pos x="91" y="52"/>
                  </a:cxn>
                  <a:cxn ang="0">
                    <a:pos x="18" y="75"/>
                  </a:cxn>
                  <a:cxn ang="0">
                    <a:pos x="4" y="40"/>
                  </a:cxn>
                  <a:cxn ang="0">
                    <a:pos x="71" y="0"/>
                  </a:cxn>
                </a:cxnLst>
                <a:rect l="0" t="0" r="r" b="b"/>
                <a:pathLst>
                  <a:path w="91" h="75">
                    <a:moveTo>
                      <a:pt x="91" y="52"/>
                    </a:moveTo>
                    <a:cubicBezTo>
                      <a:pt x="18" y="75"/>
                      <a:pt x="18" y="75"/>
                      <a:pt x="18" y="75"/>
                    </a:cubicBezTo>
                    <a:cubicBezTo>
                      <a:pt x="18" y="75"/>
                      <a:pt x="0" y="67"/>
                      <a:pt x="4" y="40"/>
                    </a:cubicBezTo>
                    <a:cubicBezTo>
                      <a:pt x="71" y="0"/>
                      <a:pt x="71" y="0"/>
                      <a:pt x="71" y="0"/>
                    </a:cubicBezTo>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4" name="Freeform 80"/>
              <p:cNvSpPr>
                <a:spLocks/>
              </p:cNvSpPr>
              <p:nvPr/>
            </p:nvSpPr>
            <p:spPr bwMode="auto">
              <a:xfrm>
                <a:off x="2387600" y="939800"/>
                <a:ext cx="63500" cy="96837"/>
              </a:xfrm>
              <a:custGeom>
                <a:avLst/>
                <a:gdLst/>
                <a:ahLst/>
                <a:cxnLst>
                  <a:cxn ang="0">
                    <a:pos x="5" y="34"/>
                  </a:cxn>
                  <a:cxn ang="0">
                    <a:pos x="29" y="55"/>
                  </a:cxn>
                  <a:cxn ang="0">
                    <a:pos x="33" y="24"/>
                  </a:cxn>
                  <a:cxn ang="0">
                    <a:pos x="9" y="3"/>
                  </a:cxn>
                  <a:cxn ang="0">
                    <a:pos x="5" y="34"/>
                  </a:cxn>
                </a:cxnLst>
                <a:rect l="0" t="0" r="r" b="b"/>
                <a:pathLst>
                  <a:path w="38" h="58">
                    <a:moveTo>
                      <a:pt x="5" y="34"/>
                    </a:moveTo>
                    <a:cubicBezTo>
                      <a:pt x="11" y="48"/>
                      <a:pt x="22" y="58"/>
                      <a:pt x="29" y="55"/>
                    </a:cubicBezTo>
                    <a:cubicBezTo>
                      <a:pt x="37" y="52"/>
                      <a:pt x="38" y="38"/>
                      <a:pt x="33" y="24"/>
                    </a:cubicBezTo>
                    <a:cubicBezTo>
                      <a:pt x="27" y="9"/>
                      <a:pt x="16" y="0"/>
                      <a:pt x="9" y="3"/>
                    </a:cubicBezTo>
                    <a:cubicBezTo>
                      <a:pt x="1" y="6"/>
                      <a:pt x="0" y="20"/>
                      <a:pt x="5" y="34"/>
                    </a:cubicBezTo>
                    <a:close/>
                  </a:path>
                </a:pathLst>
              </a:custGeom>
              <a:solidFill>
                <a:srgbClr val="AFE2E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6" name="Freeform 82"/>
              <p:cNvSpPr>
                <a:spLocks/>
              </p:cNvSpPr>
              <p:nvPr/>
            </p:nvSpPr>
            <p:spPr bwMode="auto">
              <a:xfrm>
                <a:off x="2282825" y="1030288"/>
                <a:ext cx="25400" cy="30162"/>
              </a:xfrm>
              <a:custGeom>
                <a:avLst/>
                <a:gdLst/>
                <a:ahLst/>
                <a:cxnLst>
                  <a:cxn ang="0">
                    <a:pos x="16" y="16"/>
                  </a:cxn>
                  <a:cxn ang="0">
                    <a:pos x="5" y="19"/>
                  </a:cxn>
                  <a:cxn ang="0">
                    <a:pos x="0" y="4"/>
                  </a:cxn>
                  <a:cxn ang="0">
                    <a:pos x="8" y="0"/>
                  </a:cxn>
                </a:cxnLst>
                <a:rect l="0" t="0" r="r" b="b"/>
                <a:pathLst>
                  <a:path w="16" h="19">
                    <a:moveTo>
                      <a:pt x="16" y="16"/>
                    </a:moveTo>
                    <a:lnTo>
                      <a:pt x="5" y="19"/>
                    </a:lnTo>
                    <a:lnTo>
                      <a:pt x="0" y="4"/>
                    </a:lnTo>
                    <a:lnTo>
                      <a:pt x="8" y="0"/>
                    </a:lnTo>
                  </a:path>
                </a:pathLst>
              </a:custGeom>
              <a:no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7" name="Freeform 83"/>
              <p:cNvSpPr>
                <a:spLocks/>
              </p:cNvSpPr>
              <p:nvPr/>
            </p:nvSpPr>
            <p:spPr bwMode="auto">
              <a:xfrm>
                <a:off x="2265363" y="1033463"/>
                <a:ext cx="25400" cy="39687"/>
              </a:xfrm>
              <a:custGeom>
                <a:avLst/>
                <a:gdLst/>
                <a:ahLst/>
                <a:cxnLst>
                  <a:cxn ang="0">
                    <a:pos x="11" y="2"/>
                  </a:cxn>
                  <a:cxn ang="0">
                    <a:pos x="2" y="0"/>
                  </a:cxn>
                  <a:cxn ang="0">
                    <a:pos x="11" y="24"/>
                  </a:cxn>
                  <a:cxn ang="0">
                    <a:pos x="16" y="16"/>
                  </a:cxn>
                </a:cxnLst>
                <a:rect l="0" t="0" r="r" b="b"/>
                <a:pathLst>
                  <a:path w="16" h="24">
                    <a:moveTo>
                      <a:pt x="11" y="2"/>
                    </a:moveTo>
                    <a:cubicBezTo>
                      <a:pt x="2" y="0"/>
                      <a:pt x="2" y="0"/>
                      <a:pt x="2" y="0"/>
                    </a:cubicBezTo>
                    <a:cubicBezTo>
                      <a:pt x="0" y="13"/>
                      <a:pt x="11" y="24"/>
                      <a:pt x="11" y="24"/>
                    </a:cubicBezTo>
                    <a:cubicBezTo>
                      <a:pt x="16" y="16"/>
                      <a:pt x="16" y="16"/>
                      <a:pt x="16" y="16"/>
                    </a:cubicBezTo>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8" name="Freeform 84"/>
              <p:cNvSpPr>
                <a:spLocks/>
              </p:cNvSpPr>
              <p:nvPr/>
            </p:nvSpPr>
            <p:spPr bwMode="auto">
              <a:xfrm>
                <a:off x="2289175" y="1012825"/>
                <a:ext cx="25400" cy="57150"/>
              </a:xfrm>
              <a:custGeom>
                <a:avLst/>
                <a:gdLst/>
                <a:ahLst/>
                <a:cxnLst>
                  <a:cxn ang="0">
                    <a:pos x="15" y="35"/>
                  </a:cxn>
                  <a:cxn ang="0">
                    <a:pos x="14" y="34"/>
                  </a:cxn>
                  <a:cxn ang="0">
                    <a:pos x="12" y="33"/>
                  </a:cxn>
                  <a:cxn ang="0">
                    <a:pos x="10" y="31"/>
                  </a:cxn>
                  <a:cxn ang="0">
                    <a:pos x="8" y="29"/>
                  </a:cxn>
                  <a:cxn ang="0">
                    <a:pos x="6" y="26"/>
                  </a:cxn>
                  <a:cxn ang="0">
                    <a:pos x="4" y="23"/>
                  </a:cxn>
                  <a:cxn ang="0">
                    <a:pos x="2" y="20"/>
                  </a:cxn>
                  <a:cxn ang="0">
                    <a:pos x="1" y="13"/>
                  </a:cxn>
                  <a:cxn ang="0">
                    <a:pos x="0" y="6"/>
                  </a:cxn>
                  <a:cxn ang="0">
                    <a:pos x="1" y="0"/>
                  </a:cxn>
                  <a:cxn ang="0">
                    <a:pos x="1" y="6"/>
                  </a:cxn>
                  <a:cxn ang="0">
                    <a:pos x="3" y="19"/>
                  </a:cxn>
                  <a:cxn ang="0">
                    <a:pos x="5" y="23"/>
                  </a:cxn>
                  <a:cxn ang="0">
                    <a:pos x="7" y="26"/>
                  </a:cxn>
                  <a:cxn ang="0">
                    <a:pos x="8" y="29"/>
                  </a:cxn>
                  <a:cxn ang="0">
                    <a:pos x="10" y="31"/>
                  </a:cxn>
                  <a:cxn ang="0">
                    <a:pos x="12" y="33"/>
                  </a:cxn>
                  <a:cxn ang="0">
                    <a:pos x="14" y="34"/>
                  </a:cxn>
                  <a:cxn ang="0">
                    <a:pos x="15" y="35"/>
                  </a:cxn>
                </a:cxnLst>
                <a:rect l="0" t="0" r="r" b="b"/>
                <a:pathLst>
                  <a:path w="15" h="35">
                    <a:moveTo>
                      <a:pt x="15" y="35"/>
                    </a:moveTo>
                    <a:cubicBezTo>
                      <a:pt x="15" y="35"/>
                      <a:pt x="15" y="34"/>
                      <a:pt x="14" y="34"/>
                    </a:cubicBezTo>
                    <a:cubicBezTo>
                      <a:pt x="13" y="34"/>
                      <a:pt x="13" y="33"/>
                      <a:pt x="12" y="33"/>
                    </a:cubicBezTo>
                    <a:cubicBezTo>
                      <a:pt x="11" y="32"/>
                      <a:pt x="11" y="32"/>
                      <a:pt x="10" y="31"/>
                    </a:cubicBezTo>
                    <a:cubicBezTo>
                      <a:pt x="9" y="31"/>
                      <a:pt x="9" y="30"/>
                      <a:pt x="8" y="29"/>
                    </a:cubicBezTo>
                    <a:cubicBezTo>
                      <a:pt x="7" y="28"/>
                      <a:pt x="6" y="27"/>
                      <a:pt x="6" y="26"/>
                    </a:cubicBezTo>
                    <a:cubicBezTo>
                      <a:pt x="5" y="25"/>
                      <a:pt x="5" y="24"/>
                      <a:pt x="4" y="23"/>
                    </a:cubicBezTo>
                    <a:cubicBezTo>
                      <a:pt x="3" y="22"/>
                      <a:pt x="3" y="21"/>
                      <a:pt x="2" y="20"/>
                    </a:cubicBezTo>
                    <a:cubicBezTo>
                      <a:pt x="2" y="17"/>
                      <a:pt x="1" y="15"/>
                      <a:pt x="1" y="13"/>
                    </a:cubicBezTo>
                    <a:cubicBezTo>
                      <a:pt x="0" y="10"/>
                      <a:pt x="0" y="8"/>
                      <a:pt x="0" y="6"/>
                    </a:cubicBezTo>
                    <a:cubicBezTo>
                      <a:pt x="1" y="2"/>
                      <a:pt x="1" y="0"/>
                      <a:pt x="1" y="0"/>
                    </a:cubicBezTo>
                    <a:cubicBezTo>
                      <a:pt x="1" y="0"/>
                      <a:pt x="1" y="2"/>
                      <a:pt x="1" y="6"/>
                    </a:cubicBezTo>
                    <a:cubicBezTo>
                      <a:pt x="1" y="10"/>
                      <a:pt x="2" y="15"/>
                      <a:pt x="3" y="19"/>
                    </a:cubicBezTo>
                    <a:cubicBezTo>
                      <a:pt x="4" y="21"/>
                      <a:pt x="4" y="22"/>
                      <a:pt x="5" y="23"/>
                    </a:cubicBezTo>
                    <a:cubicBezTo>
                      <a:pt x="5" y="24"/>
                      <a:pt x="6" y="25"/>
                      <a:pt x="7" y="26"/>
                    </a:cubicBezTo>
                    <a:cubicBezTo>
                      <a:pt x="7" y="27"/>
                      <a:pt x="8" y="28"/>
                      <a:pt x="8" y="29"/>
                    </a:cubicBezTo>
                    <a:cubicBezTo>
                      <a:pt x="9" y="29"/>
                      <a:pt x="10" y="30"/>
                      <a:pt x="10" y="31"/>
                    </a:cubicBezTo>
                    <a:cubicBezTo>
                      <a:pt x="11" y="31"/>
                      <a:pt x="12" y="32"/>
                      <a:pt x="12" y="33"/>
                    </a:cubicBezTo>
                    <a:cubicBezTo>
                      <a:pt x="13" y="33"/>
                      <a:pt x="13" y="33"/>
                      <a:pt x="14" y="34"/>
                    </a:cubicBezTo>
                    <a:cubicBezTo>
                      <a:pt x="15" y="34"/>
                      <a:pt x="15" y="35"/>
                      <a:pt x="15" y="35"/>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0" name="Freeform 86"/>
              <p:cNvSpPr>
                <a:spLocks/>
              </p:cNvSpPr>
              <p:nvPr/>
            </p:nvSpPr>
            <p:spPr bwMode="auto">
              <a:xfrm>
                <a:off x="2282825" y="1036638"/>
                <a:ext cx="7938" cy="23812"/>
              </a:xfrm>
              <a:custGeom>
                <a:avLst/>
                <a:gdLst/>
                <a:ahLst/>
                <a:cxnLst>
                  <a:cxn ang="0">
                    <a:pos x="5" y="14"/>
                  </a:cxn>
                  <a:cxn ang="0">
                    <a:pos x="3" y="12"/>
                  </a:cxn>
                  <a:cxn ang="0">
                    <a:pos x="2" y="10"/>
                  </a:cxn>
                  <a:cxn ang="0">
                    <a:pos x="1" y="7"/>
                  </a:cxn>
                  <a:cxn ang="0">
                    <a:pos x="0" y="2"/>
                  </a:cxn>
                  <a:cxn ang="0">
                    <a:pos x="0" y="0"/>
                  </a:cxn>
                  <a:cxn ang="0">
                    <a:pos x="0" y="2"/>
                  </a:cxn>
                  <a:cxn ang="0">
                    <a:pos x="1" y="4"/>
                  </a:cxn>
                  <a:cxn ang="0">
                    <a:pos x="2" y="7"/>
                  </a:cxn>
                  <a:cxn ang="0">
                    <a:pos x="4" y="12"/>
                  </a:cxn>
                  <a:cxn ang="0">
                    <a:pos x="5" y="14"/>
                  </a:cxn>
                </a:cxnLst>
                <a:rect l="0" t="0" r="r" b="b"/>
                <a:pathLst>
                  <a:path w="5" h="14">
                    <a:moveTo>
                      <a:pt x="5" y="14"/>
                    </a:moveTo>
                    <a:cubicBezTo>
                      <a:pt x="5" y="14"/>
                      <a:pt x="4" y="13"/>
                      <a:pt x="3" y="12"/>
                    </a:cubicBezTo>
                    <a:cubicBezTo>
                      <a:pt x="3" y="11"/>
                      <a:pt x="2" y="11"/>
                      <a:pt x="2" y="10"/>
                    </a:cubicBezTo>
                    <a:cubicBezTo>
                      <a:pt x="2" y="9"/>
                      <a:pt x="1" y="8"/>
                      <a:pt x="1" y="7"/>
                    </a:cubicBezTo>
                    <a:cubicBezTo>
                      <a:pt x="0" y="5"/>
                      <a:pt x="0" y="4"/>
                      <a:pt x="0" y="2"/>
                    </a:cubicBezTo>
                    <a:cubicBezTo>
                      <a:pt x="0" y="1"/>
                      <a:pt x="0" y="0"/>
                      <a:pt x="0" y="0"/>
                    </a:cubicBezTo>
                    <a:cubicBezTo>
                      <a:pt x="0" y="0"/>
                      <a:pt x="0" y="1"/>
                      <a:pt x="0" y="2"/>
                    </a:cubicBezTo>
                    <a:cubicBezTo>
                      <a:pt x="0" y="3"/>
                      <a:pt x="1" y="4"/>
                      <a:pt x="1" y="4"/>
                    </a:cubicBezTo>
                    <a:cubicBezTo>
                      <a:pt x="1" y="5"/>
                      <a:pt x="1" y="6"/>
                      <a:pt x="2" y="7"/>
                    </a:cubicBezTo>
                    <a:cubicBezTo>
                      <a:pt x="2" y="9"/>
                      <a:pt x="3" y="10"/>
                      <a:pt x="4" y="12"/>
                    </a:cubicBezTo>
                    <a:cubicBezTo>
                      <a:pt x="4" y="13"/>
                      <a:pt x="5" y="14"/>
                      <a:pt x="5" y="1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 name="Group 144"/>
          <p:cNvGrpSpPr/>
          <p:nvPr/>
        </p:nvGrpSpPr>
        <p:grpSpPr>
          <a:xfrm>
            <a:off x="3834518" y="2144799"/>
            <a:ext cx="553610" cy="4435578"/>
            <a:chOff x="2171701" y="1331914"/>
            <a:chExt cx="393700" cy="3154362"/>
          </a:xfrm>
          <a:solidFill>
            <a:schemeClr val="accent1"/>
          </a:solidFill>
        </p:grpSpPr>
        <p:sp>
          <p:nvSpPr>
            <p:cNvPr id="1078" name="Freeform 54"/>
            <p:cNvSpPr>
              <a:spLocks/>
            </p:cNvSpPr>
            <p:nvPr/>
          </p:nvSpPr>
          <p:spPr bwMode="auto">
            <a:xfrm>
              <a:off x="2492376" y="1331914"/>
              <a:ext cx="73025" cy="3154362"/>
            </a:xfrm>
            <a:custGeom>
              <a:avLst/>
              <a:gdLst/>
              <a:ahLst/>
              <a:cxnLst>
                <a:cxn ang="0">
                  <a:pos x="0" y="2063"/>
                </a:cxn>
                <a:cxn ang="0">
                  <a:pos x="12" y="2073"/>
                </a:cxn>
                <a:cxn ang="0">
                  <a:pos x="24" y="2063"/>
                </a:cxn>
                <a:cxn ang="0">
                  <a:pos x="24" y="10"/>
                </a:cxn>
                <a:cxn ang="0">
                  <a:pos x="12" y="0"/>
                </a:cxn>
                <a:cxn ang="0">
                  <a:pos x="0" y="10"/>
                </a:cxn>
                <a:cxn ang="0">
                  <a:pos x="0" y="2063"/>
                </a:cxn>
              </a:cxnLst>
              <a:rect l="0" t="0" r="r" b="b"/>
              <a:pathLst>
                <a:path w="24" h="2073">
                  <a:moveTo>
                    <a:pt x="0" y="2063"/>
                  </a:moveTo>
                  <a:cubicBezTo>
                    <a:pt x="0" y="2069"/>
                    <a:pt x="6" y="2073"/>
                    <a:pt x="12" y="2073"/>
                  </a:cubicBezTo>
                  <a:cubicBezTo>
                    <a:pt x="19" y="2073"/>
                    <a:pt x="24" y="2069"/>
                    <a:pt x="24" y="2063"/>
                  </a:cubicBezTo>
                  <a:cubicBezTo>
                    <a:pt x="24" y="10"/>
                    <a:pt x="24" y="10"/>
                    <a:pt x="24" y="10"/>
                  </a:cubicBezTo>
                  <a:cubicBezTo>
                    <a:pt x="24" y="5"/>
                    <a:pt x="19" y="0"/>
                    <a:pt x="12" y="0"/>
                  </a:cubicBezTo>
                  <a:cubicBezTo>
                    <a:pt x="6" y="0"/>
                    <a:pt x="0" y="5"/>
                    <a:pt x="0" y="10"/>
                  </a:cubicBezTo>
                  <a:lnTo>
                    <a:pt x="0" y="206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9" name="Rectangle 55"/>
            <p:cNvSpPr>
              <a:spLocks noChangeArrowheads="1"/>
            </p:cNvSpPr>
            <p:nvPr/>
          </p:nvSpPr>
          <p:spPr bwMode="auto">
            <a:xfrm>
              <a:off x="2225675" y="2030413"/>
              <a:ext cx="320675"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0" name="Rectangle 56"/>
            <p:cNvSpPr>
              <a:spLocks noChangeArrowheads="1"/>
            </p:cNvSpPr>
            <p:nvPr/>
          </p:nvSpPr>
          <p:spPr bwMode="auto">
            <a:xfrm>
              <a:off x="2225675" y="2179638"/>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1" name="Rectangle 57"/>
            <p:cNvSpPr>
              <a:spLocks noChangeArrowheads="1"/>
            </p:cNvSpPr>
            <p:nvPr/>
          </p:nvSpPr>
          <p:spPr bwMode="auto">
            <a:xfrm>
              <a:off x="2225675" y="1662113"/>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2" name="Rectangle 58"/>
            <p:cNvSpPr>
              <a:spLocks noChangeArrowheads="1"/>
            </p:cNvSpPr>
            <p:nvPr/>
          </p:nvSpPr>
          <p:spPr bwMode="auto">
            <a:xfrm>
              <a:off x="2225675" y="1497013"/>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3" name="Rectangle 59"/>
            <p:cNvSpPr>
              <a:spLocks noChangeArrowheads="1"/>
            </p:cNvSpPr>
            <p:nvPr/>
          </p:nvSpPr>
          <p:spPr bwMode="auto">
            <a:xfrm>
              <a:off x="2225675" y="1814513"/>
              <a:ext cx="320675"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4" name="Rectangle 60"/>
            <p:cNvSpPr>
              <a:spLocks noChangeArrowheads="1"/>
            </p:cNvSpPr>
            <p:nvPr/>
          </p:nvSpPr>
          <p:spPr bwMode="auto">
            <a:xfrm>
              <a:off x="2225675" y="2344738"/>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5" name="Rectangle 61"/>
            <p:cNvSpPr>
              <a:spLocks noChangeArrowheads="1"/>
            </p:cNvSpPr>
            <p:nvPr/>
          </p:nvSpPr>
          <p:spPr bwMode="auto">
            <a:xfrm>
              <a:off x="2225675" y="2497138"/>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6" name="Rectangle 62"/>
            <p:cNvSpPr>
              <a:spLocks noChangeArrowheads="1"/>
            </p:cNvSpPr>
            <p:nvPr/>
          </p:nvSpPr>
          <p:spPr bwMode="auto">
            <a:xfrm>
              <a:off x="2225675" y="266065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7" name="Rectangle 63"/>
            <p:cNvSpPr>
              <a:spLocks noChangeArrowheads="1"/>
            </p:cNvSpPr>
            <p:nvPr/>
          </p:nvSpPr>
          <p:spPr bwMode="auto">
            <a:xfrm>
              <a:off x="2225675" y="281305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8" name="Rectangle 64"/>
            <p:cNvSpPr>
              <a:spLocks noChangeArrowheads="1"/>
            </p:cNvSpPr>
            <p:nvPr/>
          </p:nvSpPr>
          <p:spPr bwMode="auto">
            <a:xfrm>
              <a:off x="2225675" y="297815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9" name="Rectangle 65"/>
            <p:cNvSpPr>
              <a:spLocks noChangeArrowheads="1"/>
            </p:cNvSpPr>
            <p:nvPr/>
          </p:nvSpPr>
          <p:spPr bwMode="auto">
            <a:xfrm>
              <a:off x="2225675" y="3127375"/>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0" name="Rectangle 66"/>
            <p:cNvSpPr>
              <a:spLocks noChangeArrowheads="1"/>
            </p:cNvSpPr>
            <p:nvPr/>
          </p:nvSpPr>
          <p:spPr bwMode="auto">
            <a:xfrm>
              <a:off x="2225675" y="3294063"/>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1" name="Rectangle 67"/>
            <p:cNvSpPr>
              <a:spLocks noChangeArrowheads="1"/>
            </p:cNvSpPr>
            <p:nvPr/>
          </p:nvSpPr>
          <p:spPr bwMode="auto">
            <a:xfrm>
              <a:off x="2225675" y="3443288"/>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2" name="Rectangle 68"/>
            <p:cNvSpPr>
              <a:spLocks noChangeArrowheads="1"/>
            </p:cNvSpPr>
            <p:nvPr/>
          </p:nvSpPr>
          <p:spPr bwMode="auto">
            <a:xfrm>
              <a:off x="2225675" y="3609975"/>
              <a:ext cx="320675"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3" name="Rectangle 69"/>
            <p:cNvSpPr>
              <a:spLocks noChangeArrowheads="1"/>
            </p:cNvSpPr>
            <p:nvPr/>
          </p:nvSpPr>
          <p:spPr bwMode="auto">
            <a:xfrm>
              <a:off x="2225675" y="375920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4" name="Rectangle 70"/>
            <p:cNvSpPr>
              <a:spLocks noChangeArrowheads="1"/>
            </p:cNvSpPr>
            <p:nvPr/>
          </p:nvSpPr>
          <p:spPr bwMode="auto">
            <a:xfrm>
              <a:off x="2225675" y="392430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5" name="Rectangle 71"/>
            <p:cNvSpPr>
              <a:spLocks noChangeArrowheads="1"/>
            </p:cNvSpPr>
            <p:nvPr/>
          </p:nvSpPr>
          <p:spPr bwMode="auto">
            <a:xfrm>
              <a:off x="2225675" y="407670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6" name="Rectangle 72"/>
            <p:cNvSpPr>
              <a:spLocks noChangeArrowheads="1"/>
            </p:cNvSpPr>
            <p:nvPr/>
          </p:nvSpPr>
          <p:spPr bwMode="auto">
            <a:xfrm>
              <a:off x="2225675" y="4240213"/>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9" name="Freeform 75"/>
            <p:cNvSpPr>
              <a:spLocks/>
            </p:cNvSpPr>
            <p:nvPr/>
          </p:nvSpPr>
          <p:spPr bwMode="auto">
            <a:xfrm>
              <a:off x="2171701" y="1331914"/>
              <a:ext cx="73025" cy="3154362"/>
            </a:xfrm>
            <a:custGeom>
              <a:avLst/>
              <a:gdLst/>
              <a:ahLst/>
              <a:cxnLst>
                <a:cxn ang="0">
                  <a:pos x="0" y="2063"/>
                </a:cxn>
                <a:cxn ang="0">
                  <a:pos x="12" y="2073"/>
                </a:cxn>
                <a:cxn ang="0">
                  <a:pos x="24" y="2063"/>
                </a:cxn>
                <a:cxn ang="0">
                  <a:pos x="24" y="10"/>
                </a:cxn>
                <a:cxn ang="0">
                  <a:pos x="12" y="0"/>
                </a:cxn>
                <a:cxn ang="0">
                  <a:pos x="0" y="10"/>
                </a:cxn>
                <a:cxn ang="0">
                  <a:pos x="0" y="2063"/>
                </a:cxn>
              </a:cxnLst>
              <a:rect l="0" t="0" r="r" b="b"/>
              <a:pathLst>
                <a:path w="24" h="2073">
                  <a:moveTo>
                    <a:pt x="0" y="2063"/>
                  </a:moveTo>
                  <a:cubicBezTo>
                    <a:pt x="0" y="2069"/>
                    <a:pt x="5" y="2073"/>
                    <a:pt x="12" y="2073"/>
                  </a:cubicBezTo>
                  <a:cubicBezTo>
                    <a:pt x="18" y="2073"/>
                    <a:pt x="24" y="2069"/>
                    <a:pt x="24" y="2063"/>
                  </a:cubicBezTo>
                  <a:cubicBezTo>
                    <a:pt x="24" y="10"/>
                    <a:pt x="24" y="10"/>
                    <a:pt x="24" y="10"/>
                  </a:cubicBezTo>
                  <a:cubicBezTo>
                    <a:pt x="24" y="5"/>
                    <a:pt x="18" y="0"/>
                    <a:pt x="12" y="0"/>
                  </a:cubicBezTo>
                  <a:cubicBezTo>
                    <a:pt x="5" y="0"/>
                    <a:pt x="0" y="5"/>
                    <a:pt x="0" y="10"/>
                  </a:cubicBezTo>
                  <a:lnTo>
                    <a:pt x="0" y="206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149"/>
          <p:cNvGrpSpPr/>
          <p:nvPr/>
        </p:nvGrpSpPr>
        <p:grpSpPr>
          <a:xfrm>
            <a:off x="4961829" y="4803467"/>
            <a:ext cx="817022" cy="1756819"/>
            <a:chOff x="2973388" y="3517900"/>
            <a:chExt cx="581025" cy="1249362"/>
          </a:xfrm>
        </p:grpSpPr>
        <p:sp>
          <p:nvSpPr>
            <p:cNvPr id="1066" name="Rectangle 42"/>
            <p:cNvSpPr>
              <a:spLocks noChangeArrowheads="1"/>
            </p:cNvSpPr>
            <p:nvPr/>
          </p:nvSpPr>
          <p:spPr bwMode="auto">
            <a:xfrm>
              <a:off x="3184525" y="4241800"/>
              <a:ext cx="369888" cy="244475"/>
            </a:xfrm>
            <a:prstGeom prst="rect">
              <a:avLst/>
            </a:prstGeom>
            <a:solidFill>
              <a:schemeClr val="tx1">
                <a:lumMod val="25000"/>
                <a:lumOff val="75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7" name="Freeform 43"/>
            <p:cNvSpPr>
              <a:spLocks/>
            </p:cNvSpPr>
            <p:nvPr/>
          </p:nvSpPr>
          <p:spPr bwMode="auto">
            <a:xfrm>
              <a:off x="3332163" y="4202113"/>
              <a:ext cx="85725" cy="39687"/>
            </a:xfrm>
            <a:custGeom>
              <a:avLst/>
              <a:gdLst/>
              <a:ahLst/>
              <a:cxnLst>
                <a:cxn ang="0">
                  <a:pos x="51" y="24"/>
                </a:cxn>
                <a:cxn ang="0">
                  <a:pos x="44" y="7"/>
                </a:cxn>
                <a:cxn ang="0">
                  <a:pos x="26" y="0"/>
                </a:cxn>
                <a:cxn ang="0">
                  <a:pos x="24" y="0"/>
                </a:cxn>
                <a:cxn ang="0">
                  <a:pos x="7" y="7"/>
                </a:cxn>
                <a:cxn ang="0">
                  <a:pos x="0" y="24"/>
                </a:cxn>
                <a:cxn ang="0">
                  <a:pos x="8" y="24"/>
                </a:cxn>
                <a:cxn ang="0">
                  <a:pos x="12" y="13"/>
                </a:cxn>
                <a:cxn ang="0">
                  <a:pos x="24" y="8"/>
                </a:cxn>
                <a:cxn ang="0">
                  <a:pos x="26" y="8"/>
                </a:cxn>
                <a:cxn ang="0">
                  <a:pos x="39" y="13"/>
                </a:cxn>
                <a:cxn ang="0">
                  <a:pos x="43" y="24"/>
                </a:cxn>
                <a:cxn ang="0">
                  <a:pos x="51" y="24"/>
                </a:cxn>
              </a:cxnLst>
              <a:rect l="0" t="0" r="r" b="b"/>
              <a:pathLst>
                <a:path w="51" h="24">
                  <a:moveTo>
                    <a:pt x="51" y="24"/>
                  </a:moveTo>
                  <a:cubicBezTo>
                    <a:pt x="51" y="17"/>
                    <a:pt x="49" y="11"/>
                    <a:pt x="44" y="7"/>
                  </a:cubicBezTo>
                  <a:cubicBezTo>
                    <a:pt x="39" y="3"/>
                    <a:pt x="33" y="0"/>
                    <a:pt x="26" y="0"/>
                  </a:cubicBezTo>
                  <a:cubicBezTo>
                    <a:pt x="24" y="0"/>
                    <a:pt x="24" y="0"/>
                    <a:pt x="24" y="0"/>
                  </a:cubicBezTo>
                  <a:cubicBezTo>
                    <a:pt x="18" y="0"/>
                    <a:pt x="11" y="3"/>
                    <a:pt x="7" y="7"/>
                  </a:cubicBezTo>
                  <a:cubicBezTo>
                    <a:pt x="2" y="11"/>
                    <a:pt x="0" y="17"/>
                    <a:pt x="0" y="24"/>
                  </a:cubicBezTo>
                  <a:cubicBezTo>
                    <a:pt x="8" y="24"/>
                    <a:pt x="8" y="24"/>
                    <a:pt x="8" y="24"/>
                  </a:cubicBezTo>
                  <a:cubicBezTo>
                    <a:pt x="8" y="20"/>
                    <a:pt x="9" y="16"/>
                    <a:pt x="12" y="13"/>
                  </a:cubicBezTo>
                  <a:cubicBezTo>
                    <a:pt x="16" y="10"/>
                    <a:pt x="20" y="8"/>
                    <a:pt x="24" y="8"/>
                  </a:cubicBezTo>
                  <a:cubicBezTo>
                    <a:pt x="26" y="8"/>
                    <a:pt x="26" y="8"/>
                    <a:pt x="26" y="8"/>
                  </a:cubicBezTo>
                  <a:cubicBezTo>
                    <a:pt x="31" y="8"/>
                    <a:pt x="35" y="10"/>
                    <a:pt x="39" y="13"/>
                  </a:cubicBezTo>
                  <a:cubicBezTo>
                    <a:pt x="42" y="16"/>
                    <a:pt x="43" y="20"/>
                    <a:pt x="43" y="24"/>
                  </a:cubicBezTo>
                  <a:lnTo>
                    <a:pt x="51" y="24"/>
                  </a:ln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8" name="Rectangle 44"/>
            <p:cNvSpPr>
              <a:spLocks noChangeArrowheads="1"/>
            </p:cNvSpPr>
            <p:nvPr/>
          </p:nvSpPr>
          <p:spPr bwMode="auto">
            <a:xfrm>
              <a:off x="3263900" y="4316413"/>
              <a:ext cx="290513" cy="6350"/>
            </a:xfrm>
            <a:prstGeom prst="rect">
              <a:avLst/>
            </a:prstGeom>
            <a:solidFill>
              <a:srgbClr val="1A1A1A"/>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9" name="Freeform 45"/>
            <p:cNvSpPr>
              <a:spLocks/>
            </p:cNvSpPr>
            <p:nvPr/>
          </p:nvSpPr>
          <p:spPr bwMode="auto">
            <a:xfrm>
              <a:off x="3263900" y="4316413"/>
              <a:ext cx="290513" cy="6350"/>
            </a:xfrm>
            <a:custGeom>
              <a:avLst/>
              <a:gdLst/>
              <a:ahLst/>
              <a:cxnLst>
                <a:cxn ang="0">
                  <a:pos x="0" y="4"/>
                </a:cxn>
                <a:cxn ang="0">
                  <a:pos x="183" y="4"/>
                </a:cxn>
                <a:cxn ang="0">
                  <a:pos x="183" y="0"/>
                </a:cxn>
                <a:cxn ang="0">
                  <a:pos x="0" y="0"/>
                </a:cxn>
              </a:cxnLst>
              <a:rect l="0" t="0" r="r" b="b"/>
              <a:pathLst>
                <a:path w="183" h="4">
                  <a:moveTo>
                    <a:pt x="0" y="4"/>
                  </a:moveTo>
                  <a:lnTo>
                    <a:pt x="183" y="4"/>
                  </a:lnTo>
                  <a:lnTo>
                    <a:pt x="183" y="0"/>
                  </a:lnTo>
                  <a:lnTo>
                    <a:pt x="0" y="0"/>
                  </a:lnTo>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0" name="Freeform 46"/>
            <p:cNvSpPr>
              <a:spLocks/>
            </p:cNvSpPr>
            <p:nvPr/>
          </p:nvSpPr>
          <p:spPr bwMode="auto">
            <a:xfrm>
              <a:off x="3348038" y="4295775"/>
              <a:ext cx="53975" cy="46037"/>
            </a:xfrm>
            <a:custGeom>
              <a:avLst/>
              <a:gdLst/>
              <a:ahLst/>
              <a:cxnLst>
                <a:cxn ang="0">
                  <a:pos x="8" y="29"/>
                </a:cxn>
                <a:cxn ang="0">
                  <a:pos x="0" y="15"/>
                </a:cxn>
                <a:cxn ang="0">
                  <a:pos x="8" y="0"/>
                </a:cxn>
                <a:cxn ang="0">
                  <a:pos x="25" y="0"/>
                </a:cxn>
                <a:cxn ang="0">
                  <a:pos x="34" y="15"/>
                </a:cxn>
                <a:cxn ang="0">
                  <a:pos x="25" y="29"/>
                </a:cxn>
                <a:cxn ang="0">
                  <a:pos x="8" y="29"/>
                </a:cxn>
              </a:cxnLst>
              <a:rect l="0" t="0" r="r" b="b"/>
              <a:pathLst>
                <a:path w="34" h="29">
                  <a:moveTo>
                    <a:pt x="8" y="29"/>
                  </a:moveTo>
                  <a:lnTo>
                    <a:pt x="0" y="15"/>
                  </a:lnTo>
                  <a:lnTo>
                    <a:pt x="8" y="0"/>
                  </a:lnTo>
                  <a:lnTo>
                    <a:pt x="25" y="0"/>
                  </a:lnTo>
                  <a:lnTo>
                    <a:pt x="34" y="15"/>
                  </a:lnTo>
                  <a:lnTo>
                    <a:pt x="25" y="29"/>
                  </a:lnTo>
                  <a:lnTo>
                    <a:pt x="8" y="29"/>
                  </a:ln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 name="Group 147"/>
            <p:cNvGrpSpPr/>
            <p:nvPr/>
          </p:nvGrpSpPr>
          <p:grpSpPr>
            <a:xfrm>
              <a:off x="2973388" y="3517900"/>
              <a:ext cx="431800" cy="1249362"/>
              <a:chOff x="2973388" y="3517900"/>
              <a:chExt cx="431800" cy="1249362"/>
            </a:xfrm>
            <a:solidFill>
              <a:schemeClr val="tx1">
                <a:lumMod val="50000"/>
                <a:lumOff val="50000"/>
              </a:schemeClr>
            </a:solidFill>
          </p:grpSpPr>
          <p:grpSp>
            <p:nvGrpSpPr>
              <p:cNvPr id="12" name="Group 146"/>
              <p:cNvGrpSpPr/>
              <p:nvPr/>
            </p:nvGrpSpPr>
            <p:grpSpPr>
              <a:xfrm>
                <a:off x="2973388" y="3541713"/>
                <a:ext cx="431800" cy="1225549"/>
                <a:chOff x="2973388" y="3541713"/>
                <a:chExt cx="431800" cy="1225549"/>
              </a:xfrm>
              <a:grpFill/>
            </p:grpSpPr>
            <p:sp>
              <p:nvSpPr>
                <p:cNvPr id="1029" name="Oval 5"/>
                <p:cNvSpPr>
                  <a:spLocks noChangeArrowheads="1"/>
                </p:cNvSpPr>
                <p:nvPr/>
              </p:nvSpPr>
              <p:spPr bwMode="auto">
                <a:xfrm>
                  <a:off x="3224213" y="3619500"/>
                  <a:ext cx="22225" cy="26987"/>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0" name="Freeform 6"/>
                <p:cNvSpPr>
                  <a:spLocks/>
                </p:cNvSpPr>
                <p:nvPr/>
              </p:nvSpPr>
              <p:spPr bwMode="auto">
                <a:xfrm>
                  <a:off x="3146425" y="3694113"/>
                  <a:ext cx="71438" cy="58737"/>
                </a:xfrm>
                <a:custGeom>
                  <a:avLst/>
                  <a:gdLst/>
                  <a:ahLst/>
                  <a:cxnLst>
                    <a:cxn ang="0">
                      <a:pos x="28" y="0"/>
                    </a:cxn>
                    <a:cxn ang="0">
                      <a:pos x="0" y="19"/>
                    </a:cxn>
                    <a:cxn ang="0">
                      <a:pos x="7" y="35"/>
                    </a:cxn>
                    <a:cxn ang="0">
                      <a:pos x="41" y="28"/>
                    </a:cxn>
                    <a:cxn ang="0">
                      <a:pos x="43" y="7"/>
                    </a:cxn>
                  </a:cxnLst>
                  <a:rect l="0" t="0" r="r" b="b"/>
                  <a:pathLst>
                    <a:path w="43" h="35">
                      <a:moveTo>
                        <a:pt x="28" y="0"/>
                      </a:moveTo>
                      <a:cubicBezTo>
                        <a:pt x="28" y="0"/>
                        <a:pt x="30" y="29"/>
                        <a:pt x="0" y="19"/>
                      </a:cubicBezTo>
                      <a:cubicBezTo>
                        <a:pt x="7" y="35"/>
                        <a:pt x="7" y="35"/>
                        <a:pt x="7" y="35"/>
                      </a:cubicBezTo>
                      <a:cubicBezTo>
                        <a:pt x="41" y="28"/>
                        <a:pt x="41" y="28"/>
                        <a:pt x="41" y="28"/>
                      </a:cubicBezTo>
                      <a:cubicBezTo>
                        <a:pt x="43" y="7"/>
                        <a:pt x="43" y="7"/>
                        <a:pt x="43" y="7"/>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1" name="Freeform 47"/>
                <p:cNvSpPr>
                  <a:spLocks/>
                </p:cNvSpPr>
                <p:nvPr/>
              </p:nvSpPr>
              <p:spPr bwMode="auto">
                <a:xfrm>
                  <a:off x="3152775" y="4138613"/>
                  <a:ext cx="150813" cy="581025"/>
                </a:xfrm>
                <a:custGeom>
                  <a:avLst/>
                  <a:gdLst/>
                  <a:ahLst/>
                  <a:cxnLst>
                    <a:cxn ang="0">
                      <a:pos x="90" y="320"/>
                    </a:cxn>
                    <a:cxn ang="0">
                      <a:pos x="68" y="209"/>
                    </a:cxn>
                    <a:cxn ang="0">
                      <a:pos x="71" y="19"/>
                    </a:cxn>
                    <a:cxn ang="0">
                      <a:pos x="71" y="0"/>
                    </a:cxn>
                    <a:cxn ang="0">
                      <a:pos x="7" y="11"/>
                    </a:cxn>
                    <a:cxn ang="0">
                      <a:pos x="18" y="215"/>
                    </a:cxn>
                    <a:cxn ang="0">
                      <a:pos x="37" y="320"/>
                    </a:cxn>
                    <a:cxn ang="0">
                      <a:pos x="8" y="349"/>
                    </a:cxn>
                    <a:cxn ang="0">
                      <a:pos x="90" y="349"/>
                    </a:cxn>
                    <a:cxn ang="0">
                      <a:pos x="90" y="320"/>
                    </a:cxn>
                  </a:cxnLst>
                  <a:rect l="0" t="0" r="r" b="b"/>
                  <a:pathLst>
                    <a:path w="90" h="349">
                      <a:moveTo>
                        <a:pt x="90" y="320"/>
                      </a:moveTo>
                      <a:cubicBezTo>
                        <a:pt x="90" y="320"/>
                        <a:pt x="72" y="243"/>
                        <a:pt x="68" y="209"/>
                      </a:cubicBezTo>
                      <a:cubicBezTo>
                        <a:pt x="64" y="166"/>
                        <a:pt x="69" y="50"/>
                        <a:pt x="71" y="19"/>
                      </a:cubicBezTo>
                      <a:cubicBezTo>
                        <a:pt x="71" y="14"/>
                        <a:pt x="71" y="0"/>
                        <a:pt x="71" y="0"/>
                      </a:cubicBezTo>
                      <a:cubicBezTo>
                        <a:pt x="7" y="11"/>
                        <a:pt x="7" y="11"/>
                        <a:pt x="7" y="11"/>
                      </a:cubicBezTo>
                      <a:cubicBezTo>
                        <a:pt x="7" y="11"/>
                        <a:pt x="14" y="182"/>
                        <a:pt x="18" y="215"/>
                      </a:cubicBezTo>
                      <a:cubicBezTo>
                        <a:pt x="22" y="247"/>
                        <a:pt x="37" y="320"/>
                        <a:pt x="37" y="320"/>
                      </a:cubicBezTo>
                      <a:cubicBezTo>
                        <a:pt x="0" y="329"/>
                        <a:pt x="8" y="349"/>
                        <a:pt x="8" y="349"/>
                      </a:cubicBezTo>
                      <a:cubicBezTo>
                        <a:pt x="90" y="349"/>
                        <a:pt x="90" y="349"/>
                        <a:pt x="90" y="349"/>
                      </a:cubicBezTo>
                      <a:lnTo>
                        <a:pt x="90" y="32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2" name="Freeform 48"/>
                <p:cNvSpPr>
                  <a:spLocks/>
                </p:cNvSpPr>
                <p:nvPr/>
              </p:nvSpPr>
              <p:spPr bwMode="auto">
                <a:xfrm>
                  <a:off x="2973388" y="4146550"/>
                  <a:ext cx="273050" cy="620712"/>
                </a:xfrm>
                <a:custGeom>
                  <a:avLst/>
                  <a:gdLst/>
                  <a:ahLst/>
                  <a:cxnLst>
                    <a:cxn ang="0">
                      <a:pos x="112" y="115"/>
                    </a:cxn>
                    <a:cxn ang="0">
                      <a:pos x="164" y="7"/>
                    </a:cxn>
                    <a:cxn ang="0">
                      <a:pos x="48" y="0"/>
                    </a:cxn>
                    <a:cxn ang="0">
                      <a:pos x="40" y="194"/>
                    </a:cxn>
                    <a:cxn ang="0">
                      <a:pos x="53" y="340"/>
                    </a:cxn>
                    <a:cxn ang="0">
                      <a:pos x="0" y="373"/>
                    </a:cxn>
                    <a:cxn ang="0">
                      <a:pos x="96" y="373"/>
                    </a:cxn>
                    <a:cxn ang="0">
                      <a:pos x="97" y="345"/>
                    </a:cxn>
                    <a:cxn ang="0">
                      <a:pos x="95" y="193"/>
                    </a:cxn>
                    <a:cxn ang="0">
                      <a:pos x="112" y="115"/>
                    </a:cxn>
                  </a:cxnLst>
                  <a:rect l="0" t="0" r="r" b="b"/>
                  <a:pathLst>
                    <a:path w="164" h="373">
                      <a:moveTo>
                        <a:pt x="112" y="115"/>
                      </a:moveTo>
                      <a:cubicBezTo>
                        <a:pt x="164" y="7"/>
                        <a:pt x="164" y="7"/>
                        <a:pt x="164" y="7"/>
                      </a:cubicBezTo>
                      <a:cubicBezTo>
                        <a:pt x="48" y="0"/>
                        <a:pt x="48" y="0"/>
                        <a:pt x="48" y="0"/>
                      </a:cubicBezTo>
                      <a:cubicBezTo>
                        <a:pt x="48" y="0"/>
                        <a:pt x="45" y="132"/>
                        <a:pt x="40" y="194"/>
                      </a:cubicBezTo>
                      <a:cubicBezTo>
                        <a:pt x="38" y="218"/>
                        <a:pt x="50" y="316"/>
                        <a:pt x="53" y="340"/>
                      </a:cubicBezTo>
                      <a:cubicBezTo>
                        <a:pt x="11" y="340"/>
                        <a:pt x="0" y="373"/>
                        <a:pt x="0" y="373"/>
                      </a:cubicBezTo>
                      <a:cubicBezTo>
                        <a:pt x="96" y="373"/>
                        <a:pt x="96" y="373"/>
                        <a:pt x="96" y="373"/>
                      </a:cubicBezTo>
                      <a:cubicBezTo>
                        <a:pt x="97" y="345"/>
                        <a:pt x="97" y="345"/>
                        <a:pt x="97" y="345"/>
                      </a:cubicBezTo>
                      <a:cubicBezTo>
                        <a:pt x="97" y="345"/>
                        <a:pt x="91" y="274"/>
                        <a:pt x="95" y="193"/>
                      </a:cubicBezTo>
                      <a:cubicBezTo>
                        <a:pt x="96" y="174"/>
                        <a:pt x="112" y="115"/>
                        <a:pt x="112" y="11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3" name="Freeform 49"/>
                <p:cNvSpPr>
                  <a:spLocks noEditPoints="1"/>
                </p:cNvSpPr>
                <p:nvPr/>
              </p:nvSpPr>
              <p:spPr bwMode="auto">
                <a:xfrm>
                  <a:off x="2976563" y="3541713"/>
                  <a:ext cx="428625" cy="685800"/>
                </a:xfrm>
                <a:custGeom>
                  <a:avLst/>
                  <a:gdLst/>
                  <a:ahLst/>
                  <a:cxnLst>
                    <a:cxn ang="0">
                      <a:pos x="252" y="390"/>
                    </a:cxn>
                    <a:cxn ang="0">
                      <a:pos x="258" y="390"/>
                    </a:cxn>
                    <a:cxn ang="0">
                      <a:pos x="251" y="252"/>
                    </a:cxn>
                    <a:cxn ang="0">
                      <a:pos x="227" y="144"/>
                    </a:cxn>
                    <a:cxn ang="0">
                      <a:pos x="173" y="115"/>
                    </a:cxn>
                    <a:cxn ang="0">
                      <a:pos x="173" y="109"/>
                    </a:cxn>
                    <a:cxn ang="0">
                      <a:pos x="173" y="109"/>
                    </a:cxn>
                    <a:cxn ang="0">
                      <a:pos x="173" y="99"/>
                    </a:cxn>
                    <a:cxn ang="0">
                      <a:pos x="159" y="93"/>
                    </a:cxn>
                    <a:cxn ang="0">
                      <a:pos x="152" y="25"/>
                    </a:cxn>
                    <a:cxn ang="0">
                      <a:pos x="132" y="13"/>
                    </a:cxn>
                    <a:cxn ang="0">
                      <a:pos x="132" y="13"/>
                    </a:cxn>
                    <a:cxn ang="0">
                      <a:pos x="112" y="4"/>
                    </a:cxn>
                    <a:cxn ang="0">
                      <a:pos x="100" y="0"/>
                    </a:cxn>
                    <a:cxn ang="0">
                      <a:pos x="33" y="19"/>
                    </a:cxn>
                    <a:cxn ang="0">
                      <a:pos x="3" y="39"/>
                    </a:cxn>
                    <a:cxn ang="0">
                      <a:pos x="82" y="152"/>
                    </a:cxn>
                    <a:cxn ang="0">
                      <a:pos x="80" y="159"/>
                    </a:cxn>
                    <a:cxn ang="0">
                      <a:pos x="57" y="244"/>
                    </a:cxn>
                    <a:cxn ang="0">
                      <a:pos x="30" y="370"/>
                    </a:cxn>
                    <a:cxn ang="0">
                      <a:pos x="197" y="370"/>
                    </a:cxn>
                    <a:cxn ang="0">
                      <a:pos x="209" y="231"/>
                    </a:cxn>
                    <a:cxn ang="0">
                      <a:pos x="215" y="262"/>
                    </a:cxn>
                    <a:cxn ang="0">
                      <a:pos x="223" y="390"/>
                    </a:cxn>
                    <a:cxn ang="0">
                      <a:pos x="227" y="390"/>
                    </a:cxn>
                    <a:cxn ang="0">
                      <a:pos x="227" y="395"/>
                    </a:cxn>
                    <a:cxn ang="0">
                      <a:pos x="227" y="396"/>
                    </a:cxn>
                    <a:cxn ang="0">
                      <a:pos x="241" y="411"/>
                    </a:cxn>
                    <a:cxn ang="0">
                      <a:pos x="252" y="394"/>
                    </a:cxn>
                    <a:cxn ang="0">
                      <a:pos x="252" y="393"/>
                    </a:cxn>
                    <a:cxn ang="0">
                      <a:pos x="252" y="390"/>
                    </a:cxn>
                    <a:cxn ang="0">
                      <a:pos x="130" y="103"/>
                    </a:cxn>
                    <a:cxn ang="0">
                      <a:pos x="121" y="112"/>
                    </a:cxn>
                    <a:cxn ang="0">
                      <a:pos x="107" y="113"/>
                    </a:cxn>
                    <a:cxn ang="0">
                      <a:pos x="37" y="45"/>
                    </a:cxn>
                    <a:cxn ang="0">
                      <a:pos x="102" y="27"/>
                    </a:cxn>
                    <a:cxn ang="0">
                      <a:pos x="101" y="21"/>
                    </a:cxn>
                    <a:cxn ang="0">
                      <a:pos x="105" y="22"/>
                    </a:cxn>
                    <a:cxn ang="0">
                      <a:pos x="124" y="25"/>
                    </a:cxn>
                    <a:cxn ang="0">
                      <a:pos x="120" y="32"/>
                    </a:cxn>
                    <a:cxn ang="0">
                      <a:pos x="106" y="38"/>
                    </a:cxn>
                    <a:cxn ang="0">
                      <a:pos x="111" y="47"/>
                    </a:cxn>
                    <a:cxn ang="0">
                      <a:pos x="111" y="47"/>
                    </a:cxn>
                    <a:cxn ang="0">
                      <a:pos x="102" y="72"/>
                    </a:cxn>
                    <a:cxn ang="0">
                      <a:pos x="130" y="92"/>
                    </a:cxn>
                    <a:cxn ang="0">
                      <a:pos x="130" y="103"/>
                    </a:cxn>
                  </a:cxnLst>
                  <a:rect l="0" t="0" r="r" b="b"/>
                  <a:pathLst>
                    <a:path w="258" h="412">
                      <a:moveTo>
                        <a:pt x="252" y="390"/>
                      </a:moveTo>
                      <a:cubicBezTo>
                        <a:pt x="258" y="390"/>
                        <a:pt x="258" y="390"/>
                        <a:pt x="258" y="390"/>
                      </a:cubicBezTo>
                      <a:cubicBezTo>
                        <a:pt x="258" y="390"/>
                        <a:pt x="254" y="283"/>
                        <a:pt x="251" y="252"/>
                      </a:cubicBezTo>
                      <a:cubicBezTo>
                        <a:pt x="243" y="191"/>
                        <a:pt x="231" y="152"/>
                        <a:pt x="227" y="144"/>
                      </a:cubicBezTo>
                      <a:cubicBezTo>
                        <a:pt x="221" y="135"/>
                        <a:pt x="173" y="115"/>
                        <a:pt x="173" y="115"/>
                      </a:cubicBezTo>
                      <a:cubicBezTo>
                        <a:pt x="173" y="109"/>
                        <a:pt x="173" y="109"/>
                        <a:pt x="173" y="109"/>
                      </a:cubicBezTo>
                      <a:cubicBezTo>
                        <a:pt x="173" y="109"/>
                        <a:pt x="173" y="109"/>
                        <a:pt x="173" y="109"/>
                      </a:cubicBezTo>
                      <a:cubicBezTo>
                        <a:pt x="173" y="99"/>
                        <a:pt x="173" y="99"/>
                        <a:pt x="173" y="99"/>
                      </a:cubicBezTo>
                      <a:cubicBezTo>
                        <a:pt x="159" y="93"/>
                        <a:pt x="159" y="93"/>
                        <a:pt x="159" y="93"/>
                      </a:cubicBezTo>
                      <a:cubicBezTo>
                        <a:pt x="159" y="93"/>
                        <a:pt x="156" y="30"/>
                        <a:pt x="152" y="25"/>
                      </a:cubicBezTo>
                      <a:cubicBezTo>
                        <a:pt x="140" y="8"/>
                        <a:pt x="132" y="13"/>
                        <a:pt x="132" y="13"/>
                      </a:cubicBezTo>
                      <a:cubicBezTo>
                        <a:pt x="132" y="13"/>
                        <a:pt x="132" y="13"/>
                        <a:pt x="132" y="13"/>
                      </a:cubicBezTo>
                      <a:cubicBezTo>
                        <a:pt x="126" y="9"/>
                        <a:pt x="116" y="6"/>
                        <a:pt x="112" y="4"/>
                      </a:cubicBezTo>
                      <a:cubicBezTo>
                        <a:pt x="103" y="1"/>
                        <a:pt x="100" y="0"/>
                        <a:pt x="100" y="0"/>
                      </a:cubicBezTo>
                      <a:cubicBezTo>
                        <a:pt x="33" y="19"/>
                        <a:pt x="33" y="19"/>
                        <a:pt x="33" y="19"/>
                      </a:cubicBezTo>
                      <a:cubicBezTo>
                        <a:pt x="33" y="19"/>
                        <a:pt x="4" y="28"/>
                        <a:pt x="3" y="39"/>
                      </a:cubicBezTo>
                      <a:cubicBezTo>
                        <a:pt x="0" y="65"/>
                        <a:pt x="61" y="130"/>
                        <a:pt x="82" y="152"/>
                      </a:cubicBezTo>
                      <a:cubicBezTo>
                        <a:pt x="82" y="154"/>
                        <a:pt x="81" y="156"/>
                        <a:pt x="80" y="159"/>
                      </a:cubicBezTo>
                      <a:cubicBezTo>
                        <a:pt x="74" y="180"/>
                        <a:pt x="66" y="208"/>
                        <a:pt x="57" y="244"/>
                      </a:cubicBezTo>
                      <a:cubicBezTo>
                        <a:pt x="45" y="293"/>
                        <a:pt x="30" y="370"/>
                        <a:pt x="30" y="370"/>
                      </a:cubicBezTo>
                      <a:cubicBezTo>
                        <a:pt x="197" y="370"/>
                        <a:pt x="197" y="370"/>
                        <a:pt x="197" y="370"/>
                      </a:cubicBezTo>
                      <a:cubicBezTo>
                        <a:pt x="197" y="370"/>
                        <a:pt x="199" y="295"/>
                        <a:pt x="209" y="231"/>
                      </a:cubicBezTo>
                      <a:cubicBezTo>
                        <a:pt x="211" y="240"/>
                        <a:pt x="214" y="250"/>
                        <a:pt x="215" y="262"/>
                      </a:cubicBezTo>
                      <a:cubicBezTo>
                        <a:pt x="219" y="290"/>
                        <a:pt x="223" y="390"/>
                        <a:pt x="223" y="390"/>
                      </a:cubicBezTo>
                      <a:cubicBezTo>
                        <a:pt x="227" y="390"/>
                        <a:pt x="227" y="390"/>
                        <a:pt x="227" y="390"/>
                      </a:cubicBezTo>
                      <a:cubicBezTo>
                        <a:pt x="227" y="391"/>
                        <a:pt x="227" y="393"/>
                        <a:pt x="227" y="395"/>
                      </a:cubicBezTo>
                      <a:cubicBezTo>
                        <a:pt x="227" y="396"/>
                        <a:pt x="227" y="396"/>
                        <a:pt x="227" y="396"/>
                      </a:cubicBezTo>
                      <a:cubicBezTo>
                        <a:pt x="228" y="405"/>
                        <a:pt x="234" y="412"/>
                        <a:pt x="241" y="411"/>
                      </a:cubicBezTo>
                      <a:cubicBezTo>
                        <a:pt x="248" y="410"/>
                        <a:pt x="253" y="403"/>
                        <a:pt x="252" y="394"/>
                      </a:cubicBezTo>
                      <a:cubicBezTo>
                        <a:pt x="252" y="393"/>
                        <a:pt x="252" y="393"/>
                        <a:pt x="252" y="393"/>
                      </a:cubicBezTo>
                      <a:cubicBezTo>
                        <a:pt x="252" y="392"/>
                        <a:pt x="252" y="391"/>
                        <a:pt x="252" y="390"/>
                      </a:cubicBezTo>
                      <a:close/>
                      <a:moveTo>
                        <a:pt x="130" y="103"/>
                      </a:moveTo>
                      <a:cubicBezTo>
                        <a:pt x="128" y="108"/>
                        <a:pt x="122" y="112"/>
                        <a:pt x="121" y="112"/>
                      </a:cubicBezTo>
                      <a:cubicBezTo>
                        <a:pt x="115" y="113"/>
                        <a:pt x="111" y="114"/>
                        <a:pt x="107" y="113"/>
                      </a:cubicBezTo>
                      <a:cubicBezTo>
                        <a:pt x="92" y="104"/>
                        <a:pt x="37" y="49"/>
                        <a:pt x="37" y="45"/>
                      </a:cubicBezTo>
                      <a:cubicBezTo>
                        <a:pt x="36" y="42"/>
                        <a:pt x="102" y="27"/>
                        <a:pt x="102" y="27"/>
                      </a:cubicBezTo>
                      <a:cubicBezTo>
                        <a:pt x="101" y="21"/>
                        <a:pt x="101" y="21"/>
                        <a:pt x="101" y="21"/>
                      </a:cubicBezTo>
                      <a:cubicBezTo>
                        <a:pt x="102" y="21"/>
                        <a:pt x="103" y="21"/>
                        <a:pt x="105" y="22"/>
                      </a:cubicBezTo>
                      <a:cubicBezTo>
                        <a:pt x="109" y="23"/>
                        <a:pt x="117" y="25"/>
                        <a:pt x="124" y="25"/>
                      </a:cubicBezTo>
                      <a:cubicBezTo>
                        <a:pt x="123" y="27"/>
                        <a:pt x="121" y="29"/>
                        <a:pt x="120" y="32"/>
                      </a:cubicBezTo>
                      <a:cubicBezTo>
                        <a:pt x="106" y="38"/>
                        <a:pt x="106" y="38"/>
                        <a:pt x="106" y="38"/>
                      </a:cubicBezTo>
                      <a:cubicBezTo>
                        <a:pt x="111" y="47"/>
                        <a:pt x="111" y="47"/>
                        <a:pt x="111" y="47"/>
                      </a:cubicBezTo>
                      <a:cubicBezTo>
                        <a:pt x="111" y="47"/>
                        <a:pt x="111" y="47"/>
                        <a:pt x="111" y="47"/>
                      </a:cubicBezTo>
                      <a:cubicBezTo>
                        <a:pt x="105" y="58"/>
                        <a:pt x="100" y="69"/>
                        <a:pt x="102" y="72"/>
                      </a:cubicBezTo>
                      <a:cubicBezTo>
                        <a:pt x="106" y="80"/>
                        <a:pt x="130" y="92"/>
                        <a:pt x="130" y="92"/>
                      </a:cubicBezTo>
                      <a:cubicBezTo>
                        <a:pt x="130" y="92"/>
                        <a:pt x="131" y="101"/>
                        <a:pt x="130" y="103"/>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11" name="Freeform 87"/>
              <p:cNvSpPr>
                <a:spLocks/>
              </p:cNvSpPr>
              <p:nvPr/>
            </p:nvSpPr>
            <p:spPr bwMode="auto">
              <a:xfrm>
                <a:off x="3182938" y="3517900"/>
                <a:ext cx="146050" cy="207962"/>
              </a:xfrm>
              <a:custGeom>
                <a:avLst/>
                <a:gdLst/>
                <a:ahLst/>
                <a:cxnLst>
                  <a:cxn ang="0">
                    <a:pos x="6" y="30"/>
                  </a:cxn>
                  <a:cxn ang="0">
                    <a:pos x="6" y="3"/>
                  </a:cxn>
                  <a:cxn ang="0">
                    <a:pos x="44" y="9"/>
                  </a:cxn>
                  <a:cxn ang="0">
                    <a:pos x="67" y="14"/>
                  </a:cxn>
                  <a:cxn ang="0">
                    <a:pos x="88" y="56"/>
                  </a:cxn>
                  <a:cxn ang="0">
                    <a:pos x="51" y="112"/>
                  </a:cxn>
                  <a:cxn ang="0">
                    <a:pos x="39" y="125"/>
                  </a:cxn>
                </a:cxnLst>
                <a:rect l="0" t="0" r="r" b="b"/>
                <a:pathLst>
                  <a:path w="88" h="125">
                    <a:moveTo>
                      <a:pt x="6" y="30"/>
                    </a:moveTo>
                    <a:cubicBezTo>
                      <a:pt x="6" y="30"/>
                      <a:pt x="0" y="0"/>
                      <a:pt x="6" y="3"/>
                    </a:cubicBezTo>
                    <a:cubicBezTo>
                      <a:pt x="25" y="11"/>
                      <a:pt x="34" y="7"/>
                      <a:pt x="44" y="9"/>
                    </a:cubicBezTo>
                    <a:cubicBezTo>
                      <a:pt x="55" y="10"/>
                      <a:pt x="58" y="9"/>
                      <a:pt x="67" y="14"/>
                    </a:cubicBezTo>
                    <a:cubicBezTo>
                      <a:pt x="88" y="27"/>
                      <a:pt x="88" y="36"/>
                      <a:pt x="88" y="56"/>
                    </a:cubicBezTo>
                    <a:cubicBezTo>
                      <a:pt x="88" y="94"/>
                      <a:pt x="69" y="95"/>
                      <a:pt x="51" y="112"/>
                    </a:cubicBezTo>
                    <a:cubicBezTo>
                      <a:pt x="39" y="125"/>
                      <a:pt x="39" y="125"/>
                      <a:pt x="39" y="125"/>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20"/>
          <p:cNvGrpSpPr/>
          <p:nvPr/>
        </p:nvGrpSpPr>
        <p:grpSpPr>
          <a:xfrm>
            <a:off x="4611357" y="1366167"/>
            <a:ext cx="1629579" cy="1024183"/>
            <a:chOff x="686838" y="2184398"/>
            <a:chExt cx="1192213" cy="749301"/>
          </a:xfrm>
          <a:solidFill>
            <a:schemeClr val="accent2"/>
          </a:solidFill>
        </p:grpSpPr>
        <p:sp>
          <p:nvSpPr>
            <p:cNvPr id="152"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23"/>
          <p:cNvGrpSpPr/>
          <p:nvPr/>
        </p:nvGrpSpPr>
        <p:grpSpPr>
          <a:xfrm>
            <a:off x="2267671" y="2569902"/>
            <a:ext cx="1325758" cy="833233"/>
            <a:chOff x="686838" y="2184398"/>
            <a:chExt cx="1192213" cy="749301"/>
          </a:xfrm>
          <a:solidFill>
            <a:schemeClr val="accent3"/>
          </a:solidFill>
        </p:grpSpPr>
        <p:sp>
          <p:nvSpPr>
            <p:cNvPr id="158"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32"/>
          <p:cNvGrpSpPr/>
          <p:nvPr/>
        </p:nvGrpSpPr>
        <p:grpSpPr>
          <a:xfrm>
            <a:off x="2670610" y="3901060"/>
            <a:ext cx="1038899" cy="652944"/>
            <a:chOff x="686838" y="2184398"/>
            <a:chExt cx="1192213" cy="749301"/>
          </a:xfrm>
          <a:solidFill>
            <a:schemeClr val="accent4"/>
          </a:solidFill>
        </p:grpSpPr>
        <p:sp>
          <p:nvSpPr>
            <p:cNvPr id="161"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3" name="Freeform 46"/>
          <p:cNvSpPr>
            <a:spLocks noEditPoints="1"/>
          </p:cNvSpPr>
          <p:nvPr/>
        </p:nvSpPr>
        <p:spPr bwMode="auto">
          <a:xfrm>
            <a:off x="6446794" y="2556118"/>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46"/>
          <p:cNvSpPr>
            <a:spLocks noEditPoints="1"/>
          </p:cNvSpPr>
          <p:nvPr/>
        </p:nvSpPr>
        <p:spPr bwMode="auto">
          <a:xfrm>
            <a:off x="6446794" y="3587427"/>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46"/>
          <p:cNvSpPr>
            <a:spLocks noEditPoints="1"/>
          </p:cNvSpPr>
          <p:nvPr/>
        </p:nvSpPr>
        <p:spPr bwMode="auto">
          <a:xfrm>
            <a:off x="6446794" y="4605477"/>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Freeform 46"/>
          <p:cNvSpPr>
            <a:spLocks noEditPoints="1"/>
          </p:cNvSpPr>
          <p:nvPr/>
        </p:nvSpPr>
        <p:spPr bwMode="auto">
          <a:xfrm>
            <a:off x="6446794" y="5623528"/>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30"/>
          <p:cNvGrpSpPr/>
          <p:nvPr/>
        </p:nvGrpSpPr>
        <p:grpSpPr>
          <a:xfrm>
            <a:off x="7188533" y="2544820"/>
            <a:ext cx="2699107" cy="691063"/>
            <a:chOff x="1224678" y="1233504"/>
            <a:chExt cx="2407799" cy="491450"/>
          </a:xfrm>
        </p:grpSpPr>
        <p:sp>
          <p:nvSpPr>
            <p:cNvPr id="168" name="Text Placeholder 3"/>
            <p:cNvSpPr txBox="1">
              <a:spLocks/>
            </p:cNvSpPr>
            <p:nvPr/>
          </p:nvSpPr>
          <p:spPr>
            <a:xfrm>
              <a:off x="1224678" y="1233504"/>
              <a:ext cx="1121116" cy="16798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zh-CN" altLang="en-US"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Text Placeholder 3"/>
            <p:cNvSpPr txBox="1">
              <a:spLocks/>
            </p:cNvSpPr>
            <p:nvPr/>
          </p:nvSpPr>
          <p:spPr>
            <a:xfrm>
              <a:off x="1270277" y="1418802"/>
              <a:ext cx="2362200" cy="306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0" name="Text Placeholder 3"/>
          <p:cNvSpPr txBox="1">
            <a:spLocks/>
          </p:cNvSpPr>
          <p:nvPr/>
        </p:nvSpPr>
        <p:spPr>
          <a:xfrm>
            <a:off x="10024630" y="2796461"/>
            <a:ext cx="987450" cy="3018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lnSpc>
                <a:spcPct val="120000"/>
              </a:lnSpc>
              <a:spcBef>
                <a:spcPct val="20000"/>
              </a:spcBef>
              <a:spcAft>
                <a:spcPts val="0"/>
              </a:spcAft>
              <a:defRPr/>
            </a:pPr>
            <a:r>
              <a:rPr lang="en-US" sz="1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459,769K</a:t>
            </a:r>
          </a:p>
        </p:txBody>
      </p:sp>
      <p:grpSp>
        <p:nvGrpSpPr>
          <p:cNvPr id="17" name="Group 30"/>
          <p:cNvGrpSpPr/>
          <p:nvPr/>
        </p:nvGrpSpPr>
        <p:grpSpPr>
          <a:xfrm>
            <a:off x="7252653" y="3576130"/>
            <a:ext cx="2647991" cy="691062"/>
            <a:chOff x="1270277" y="1233504"/>
            <a:chExt cx="2362200" cy="491449"/>
          </a:xfrm>
        </p:grpSpPr>
        <p:sp>
          <p:nvSpPr>
            <p:cNvPr id="172" name="Text Placeholder 3"/>
            <p:cNvSpPr txBox="1">
              <a:spLocks/>
            </p:cNvSpPr>
            <p:nvPr/>
          </p:nvSpPr>
          <p:spPr>
            <a:xfrm>
              <a:off x="1270277" y="1233504"/>
              <a:ext cx="1121116" cy="16798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zh-CN" altLang="en-US"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Text Placeholder 3"/>
            <p:cNvSpPr txBox="1">
              <a:spLocks/>
            </p:cNvSpPr>
            <p:nvPr/>
          </p:nvSpPr>
          <p:spPr>
            <a:xfrm>
              <a:off x="1270277" y="1418801"/>
              <a:ext cx="2362200" cy="306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30"/>
          <p:cNvGrpSpPr/>
          <p:nvPr/>
        </p:nvGrpSpPr>
        <p:grpSpPr>
          <a:xfrm>
            <a:off x="7252653" y="4594180"/>
            <a:ext cx="2647991" cy="542431"/>
            <a:chOff x="1270277" y="1233504"/>
            <a:chExt cx="2362200" cy="385750"/>
          </a:xfrm>
        </p:grpSpPr>
        <p:sp>
          <p:nvSpPr>
            <p:cNvPr id="175" name="Text Placeholder 3"/>
            <p:cNvSpPr txBox="1">
              <a:spLocks/>
            </p:cNvSpPr>
            <p:nvPr/>
          </p:nvSpPr>
          <p:spPr>
            <a:xfrm>
              <a:off x="1270277" y="1233504"/>
              <a:ext cx="1121116" cy="16798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zh-CN" altLang="en-US"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Text Placeholder 3"/>
            <p:cNvSpPr txBox="1">
              <a:spLocks/>
            </p:cNvSpPr>
            <p:nvPr/>
          </p:nvSpPr>
          <p:spPr>
            <a:xfrm>
              <a:off x="1270277" y="1418801"/>
              <a:ext cx="2362200" cy="20045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30"/>
          <p:cNvGrpSpPr/>
          <p:nvPr/>
        </p:nvGrpSpPr>
        <p:grpSpPr>
          <a:xfrm>
            <a:off x="7252653" y="5612231"/>
            <a:ext cx="2647991" cy="691062"/>
            <a:chOff x="1270277" y="1233504"/>
            <a:chExt cx="2362200" cy="491449"/>
          </a:xfrm>
        </p:grpSpPr>
        <p:sp>
          <p:nvSpPr>
            <p:cNvPr id="178" name="Text Placeholder 3"/>
            <p:cNvSpPr txBox="1">
              <a:spLocks/>
            </p:cNvSpPr>
            <p:nvPr/>
          </p:nvSpPr>
          <p:spPr>
            <a:xfrm>
              <a:off x="1270277" y="1233504"/>
              <a:ext cx="1121116" cy="16798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zh-CN" altLang="en-US"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Text Placeholder 3"/>
            <p:cNvSpPr txBox="1">
              <a:spLocks/>
            </p:cNvSpPr>
            <p:nvPr/>
          </p:nvSpPr>
          <p:spPr>
            <a:xfrm>
              <a:off x="1270277" y="1418801"/>
              <a:ext cx="2362200" cy="306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0" name="Text Placeholder 3"/>
          <p:cNvSpPr txBox="1">
            <a:spLocks/>
          </p:cNvSpPr>
          <p:nvPr/>
        </p:nvSpPr>
        <p:spPr>
          <a:xfrm>
            <a:off x="10024628" y="3813794"/>
            <a:ext cx="987450" cy="3018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lnSpc>
                <a:spcPct val="120000"/>
              </a:lnSpc>
              <a:spcBef>
                <a:spcPct val="20000"/>
              </a:spcBef>
              <a:spcAft>
                <a:spcPts val="0"/>
              </a:spcAft>
              <a:defRPr/>
            </a:pPr>
            <a:r>
              <a:rPr lang="en-US" sz="1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559,700K</a:t>
            </a:r>
          </a:p>
        </p:txBody>
      </p:sp>
      <p:sp>
        <p:nvSpPr>
          <p:cNvPr id="181" name="Text Placeholder 3"/>
          <p:cNvSpPr txBox="1">
            <a:spLocks/>
          </p:cNvSpPr>
          <p:nvPr/>
        </p:nvSpPr>
        <p:spPr>
          <a:xfrm>
            <a:off x="10024628" y="4817868"/>
            <a:ext cx="987450" cy="3018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lnSpc>
                <a:spcPct val="120000"/>
              </a:lnSpc>
              <a:spcBef>
                <a:spcPct val="20000"/>
              </a:spcBef>
              <a:spcAft>
                <a:spcPts val="0"/>
              </a:spcAft>
              <a:defRPr/>
            </a:pPr>
            <a:r>
              <a:rPr lang="en-US" sz="18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400,809K</a:t>
            </a:r>
          </a:p>
        </p:txBody>
      </p:sp>
      <p:sp>
        <p:nvSpPr>
          <p:cNvPr id="182" name="Text Placeholder 3"/>
          <p:cNvSpPr txBox="1">
            <a:spLocks/>
          </p:cNvSpPr>
          <p:nvPr/>
        </p:nvSpPr>
        <p:spPr>
          <a:xfrm>
            <a:off x="10024630" y="5849895"/>
            <a:ext cx="987450" cy="3018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lnSpc>
                <a:spcPct val="120000"/>
              </a:lnSpc>
              <a:spcBef>
                <a:spcPct val="20000"/>
              </a:spcBef>
              <a:spcAft>
                <a:spcPts val="0"/>
              </a:spcAft>
              <a:defRPr/>
            </a:pPr>
            <a:r>
              <a:rPr lang="en-US" sz="18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909,369K</a:t>
            </a:r>
          </a:p>
        </p:txBody>
      </p:sp>
      <p:sp>
        <p:nvSpPr>
          <p:cNvPr id="95" name="文本框 94"/>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207664912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53"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3000"/>
                            </p:stCondLst>
                            <p:childTnLst>
                              <p:par>
                                <p:cTn id="35" presetID="53"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500"/>
                            </p:stCondLst>
                            <p:childTnLst>
                              <p:par>
                                <p:cTn id="41" presetID="53" presetClass="entr" presetSubtype="0" fill="hold" grpId="0" nodeType="afterEffect">
                                  <p:stCondLst>
                                    <p:cond delay="0"/>
                                  </p:stCondLst>
                                  <p:childTnLst>
                                    <p:set>
                                      <p:cBhvr>
                                        <p:cTn id="42" dur="1" fill="hold">
                                          <p:stCondLst>
                                            <p:cond delay="0"/>
                                          </p:stCondLst>
                                        </p:cTn>
                                        <p:tgtEl>
                                          <p:spTgt spid="163"/>
                                        </p:tgtEl>
                                        <p:attrNameLst>
                                          <p:attrName>style.visibility</p:attrName>
                                        </p:attrNameLst>
                                      </p:cBhvr>
                                      <p:to>
                                        <p:strVal val="visible"/>
                                      </p:to>
                                    </p:set>
                                    <p:anim calcmode="lin" valueType="num">
                                      <p:cBhvr>
                                        <p:cTn id="43" dur="500" fill="hold"/>
                                        <p:tgtEl>
                                          <p:spTgt spid="163"/>
                                        </p:tgtEl>
                                        <p:attrNameLst>
                                          <p:attrName>ppt_w</p:attrName>
                                        </p:attrNameLst>
                                      </p:cBhvr>
                                      <p:tavLst>
                                        <p:tav tm="0">
                                          <p:val>
                                            <p:fltVal val="0"/>
                                          </p:val>
                                        </p:tav>
                                        <p:tav tm="100000">
                                          <p:val>
                                            <p:strVal val="#ppt_w"/>
                                          </p:val>
                                        </p:tav>
                                      </p:tavLst>
                                    </p:anim>
                                    <p:anim calcmode="lin" valueType="num">
                                      <p:cBhvr>
                                        <p:cTn id="44" dur="500" fill="hold"/>
                                        <p:tgtEl>
                                          <p:spTgt spid="163"/>
                                        </p:tgtEl>
                                        <p:attrNameLst>
                                          <p:attrName>ppt_h</p:attrName>
                                        </p:attrNameLst>
                                      </p:cBhvr>
                                      <p:tavLst>
                                        <p:tav tm="0">
                                          <p:val>
                                            <p:fltVal val="0"/>
                                          </p:val>
                                        </p:tav>
                                        <p:tav tm="100000">
                                          <p:val>
                                            <p:strVal val="#ppt_h"/>
                                          </p:val>
                                        </p:tav>
                                      </p:tavLst>
                                    </p:anim>
                                    <p:animEffect transition="in" filter="fade">
                                      <p:cBhvr>
                                        <p:cTn id="45" dur="500"/>
                                        <p:tgtEl>
                                          <p:spTgt spid="163"/>
                                        </p:tgtEl>
                                      </p:cBhvr>
                                    </p:animEffect>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par>
                          <p:cTn id="50" fill="hold">
                            <p:stCondLst>
                              <p:cond delay="4500"/>
                            </p:stCondLst>
                            <p:childTnLst>
                              <p:par>
                                <p:cTn id="51" presetID="53" presetClass="entr" presetSubtype="0" fill="hold" grpId="0" nodeType="afterEffect">
                                  <p:stCondLst>
                                    <p:cond delay="0"/>
                                  </p:stCondLst>
                                  <p:childTnLst>
                                    <p:set>
                                      <p:cBhvr>
                                        <p:cTn id="52" dur="1" fill="hold">
                                          <p:stCondLst>
                                            <p:cond delay="0"/>
                                          </p:stCondLst>
                                        </p:cTn>
                                        <p:tgtEl>
                                          <p:spTgt spid="170"/>
                                        </p:tgtEl>
                                        <p:attrNameLst>
                                          <p:attrName>style.visibility</p:attrName>
                                        </p:attrNameLst>
                                      </p:cBhvr>
                                      <p:to>
                                        <p:strVal val="visible"/>
                                      </p:to>
                                    </p:set>
                                    <p:anim calcmode="lin" valueType="num">
                                      <p:cBhvr>
                                        <p:cTn id="53" dur="500" fill="hold"/>
                                        <p:tgtEl>
                                          <p:spTgt spid="170"/>
                                        </p:tgtEl>
                                        <p:attrNameLst>
                                          <p:attrName>ppt_w</p:attrName>
                                        </p:attrNameLst>
                                      </p:cBhvr>
                                      <p:tavLst>
                                        <p:tav tm="0">
                                          <p:val>
                                            <p:fltVal val="0"/>
                                          </p:val>
                                        </p:tav>
                                        <p:tav tm="100000">
                                          <p:val>
                                            <p:strVal val="#ppt_w"/>
                                          </p:val>
                                        </p:tav>
                                      </p:tavLst>
                                    </p:anim>
                                    <p:anim calcmode="lin" valueType="num">
                                      <p:cBhvr>
                                        <p:cTn id="54" dur="500" fill="hold"/>
                                        <p:tgtEl>
                                          <p:spTgt spid="170"/>
                                        </p:tgtEl>
                                        <p:attrNameLst>
                                          <p:attrName>ppt_h</p:attrName>
                                        </p:attrNameLst>
                                      </p:cBhvr>
                                      <p:tavLst>
                                        <p:tav tm="0">
                                          <p:val>
                                            <p:fltVal val="0"/>
                                          </p:val>
                                        </p:tav>
                                        <p:tav tm="100000">
                                          <p:val>
                                            <p:strVal val="#ppt_h"/>
                                          </p:val>
                                        </p:tav>
                                      </p:tavLst>
                                    </p:anim>
                                    <p:animEffect transition="in" filter="fade">
                                      <p:cBhvr>
                                        <p:cTn id="55" dur="500"/>
                                        <p:tgtEl>
                                          <p:spTgt spid="170"/>
                                        </p:tgtEl>
                                      </p:cBhvr>
                                    </p:animEffect>
                                  </p:childTnLst>
                                </p:cTn>
                              </p:par>
                            </p:childTnLst>
                          </p:cTn>
                        </p:par>
                        <p:par>
                          <p:cTn id="56" fill="hold">
                            <p:stCondLst>
                              <p:cond delay="5000"/>
                            </p:stCondLst>
                            <p:childTnLst>
                              <p:par>
                                <p:cTn id="57" presetID="53" presetClass="entr" presetSubtype="0" fill="hold" grpId="0" nodeType="afterEffect">
                                  <p:stCondLst>
                                    <p:cond delay="0"/>
                                  </p:stCondLst>
                                  <p:childTnLst>
                                    <p:set>
                                      <p:cBhvr>
                                        <p:cTn id="58" dur="1" fill="hold">
                                          <p:stCondLst>
                                            <p:cond delay="0"/>
                                          </p:stCondLst>
                                        </p:cTn>
                                        <p:tgtEl>
                                          <p:spTgt spid="164"/>
                                        </p:tgtEl>
                                        <p:attrNameLst>
                                          <p:attrName>style.visibility</p:attrName>
                                        </p:attrNameLst>
                                      </p:cBhvr>
                                      <p:to>
                                        <p:strVal val="visible"/>
                                      </p:to>
                                    </p:set>
                                    <p:anim calcmode="lin" valueType="num">
                                      <p:cBhvr>
                                        <p:cTn id="59" dur="500" fill="hold"/>
                                        <p:tgtEl>
                                          <p:spTgt spid="164"/>
                                        </p:tgtEl>
                                        <p:attrNameLst>
                                          <p:attrName>ppt_w</p:attrName>
                                        </p:attrNameLst>
                                      </p:cBhvr>
                                      <p:tavLst>
                                        <p:tav tm="0">
                                          <p:val>
                                            <p:fltVal val="0"/>
                                          </p:val>
                                        </p:tav>
                                        <p:tav tm="100000">
                                          <p:val>
                                            <p:strVal val="#ppt_w"/>
                                          </p:val>
                                        </p:tav>
                                      </p:tavLst>
                                    </p:anim>
                                    <p:anim calcmode="lin" valueType="num">
                                      <p:cBhvr>
                                        <p:cTn id="60" dur="500" fill="hold"/>
                                        <p:tgtEl>
                                          <p:spTgt spid="164"/>
                                        </p:tgtEl>
                                        <p:attrNameLst>
                                          <p:attrName>ppt_h</p:attrName>
                                        </p:attrNameLst>
                                      </p:cBhvr>
                                      <p:tavLst>
                                        <p:tav tm="0">
                                          <p:val>
                                            <p:fltVal val="0"/>
                                          </p:val>
                                        </p:tav>
                                        <p:tav tm="100000">
                                          <p:val>
                                            <p:strVal val="#ppt_h"/>
                                          </p:val>
                                        </p:tav>
                                      </p:tavLst>
                                    </p:anim>
                                    <p:animEffect transition="in" filter="fade">
                                      <p:cBhvr>
                                        <p:cTn id="61" dur="500"/>
                                        <p:tgtEl>
                                          <p:spTgt spid="164"/>
                                        </p:tgtEl>
                                      </p:cBhvr>
                                    </p:animEffect>
                                  </p:childTnLst>
                                </p:cTn>
                              </p:par>
                            </p:childTnLst>
                          </p:cTn>
                        </p:par>
                        <p:par>
                          <p:cTn id="62" fill="hold">
                            <p:stCondLst>
                              <p:cond delay="5500"/>
                            </p:stCondLst>
                            <p:childTnLst>
                              <p:par>
                                <p:cTn id="63" presetID="22" presetClass="entr" presetSubtype="8" fill="hold"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left)">
                                      <p:cBhvr>
                                        <p:cTn id="65" dur="500"/>
                                        <p:tgtEl>
                                          <p:spTgt spid="17"/>
                                        </p:tgtEl>
                                      </p:cBhvr>
                                    </p:animEffect>
                                  </p:childTnLst>
                                </p:cTn>
                              </p:par>
                            </p:childTnLst>
                          </p:cTn>
                        </p:par>
                        <p:par>
                          <p:cTn id="66" fill="hold">
                            <p:stCondLst>
                              <p:cond delay="6000"/>
                            </p:stCondLst>
                            <p:childTnLst>
                              <p:par>
                                <p:cTn id="67" presetID="53" presetClass="entr" presetSubtype="0" fill="hold" grpId="0" nodeType="afterEffect">
                                  <p:stCondLst>
                                    <p:cond delay="0"/>
                                  </p:stCondLst>
                                  <p:childTnLst>
                                    <p:set>
                                      <p:cBhvr>
                                        <p:cTn id="68" dur="1" fill="hold">
                                          <p:stCondLst>
                                            <p:cond delay="0"/>
                                          </p:stCondLst>
                                        </p:cTn>
                                        <p:tgtEl>
                                          <p:spTgt spid="180"/>
                                        </p:tgtEl>
                                        <p:attrNameLst>
                                          <p:attrName>style.visibility</p:attrName>
                                        </p:attrNameLst>
                                      </p:cBhvr>
                                      <p:to>
                                        <p:strVal val="visible"/>
                                      </p:to>
                                    </p:set>
                                    <p:anim calcmode="lin" valueType="num">
                                      <p:cBhvr>
                                        <p:cTn id="69" dur="500" fill="hold"/>
                                        <p:tgtEl>
                                          <p:spTgt spid="180"/>
                                        </p:tgtEl>
                                        <p:attrNameLst>
                                          <p:attrName>ppt_w</p:attrName>
                                        </p:attrNameLst>
                                      </p:cBhvr>
                                      <p:tavLst>
                                        <p:tav tm="0">
                                          <p:val>
                                            <p:fltVal val="0"/>
                                          </p:val>
                                        </p:tav>
                                        <p:tav tm="100000">
                                          <p:val>
                                            <p:strVal val="#ppt_w"/>
                                          </p:val>
                                        </p:tav>
                                      </p:tavLst>
                                    </p:anim>
                                    <p:anim calcmode="lin" valueType="num">
                                      <p:cBhvr>
                                        <p:cTn id="70" dur="500" fill="hold"/>
                                        <p:tgtEl>
                                          <p:spTgt spid="180"/>
                                        </p:tgtEl>
                                        <p:attrNameLst>
                                          <p:attrName>ppt_h</p:attrName>
                                        </p:attrNameLst>
                                      </p:cBhvr>
                                      <p:tavLst>
                                        <p:tav tm="0">
                                          <p:val>
                                            <p:fltVal val="0"/>
                                          </p:val>
                                        </p:tav>
                                        <p:tav tm="100000">
                                          <p:val>
                                            <p:strVal val="#ppt_h"/>
                                          </p:val>
                                        </p:tav>
                                      </p:tavLst>
                                    </p:anim>
                                    <p:animEffect transition="in" filter="fade">
                                      <p:cBhvr>
                                        <p:cTn id="71" dur="500"/>
                                        <p:tgtEl>
                                          <p:spTgt spid="180"/>
                                        </p:tgtEl>
                                      </p:cBhvr>
                                    </p:animEffect>
                                  </p:childTnLst>
                                </p:cTn>
                              </p:par>
                            </p:childTnLst>
                          </p:cTn>
                        </p:par>
                        <p:par>
                          <p:cTn id="72" fill="hold">
                            <p:stCondLst>
                              <p:cond delay="6500"/>
                            </p:stCondLst>
                            <p:childTnLst>
                              <p:par>
                                <p:cTn id="73" presetID="53" presetClass="entr" presetSubtype="0" fill="hold" grpId="0" nodeType="afterEffect">
                                  <p:stCondLst>
                                    <p:cond delay="0"/>
                                  </p:stCondLst>
                                  <p:childTnLst>
                                    <p:set>
                                      <p:cBhvr>
                                        <p:cTn id="74" dur="1" fill="hold">
                                          <p:stCondLst>
                                            <p:cond delay="0"/>
                                          </p:stCondLst>
                                        </p:cTn>
                                        <p:tgtEl>
                                          <p:spTgt spid="165"/>
                                        </p:tgtEl>
                                        <p:attrNameLst>
                                          <p:attrName>style.visibility</p:attrName>
                                        </p:attrNameLst>
                                      </p:cBhvr>
                                      <p:to>
                                        <p:strVal val="visible"/>
                                      </p:to>
                                    </p:set>
                                    <p:anim calcmode="lin" valueType="num">
                                      <p:cBhvr>
                                        <p:cTn id="75" dur="500" fill="hold"/>
                                        <p:tgtEl>
                                          <p:spTgt spid="165"/>
                                        </p:tgtEl>
                                        <p:attrNameLst>
                                          <p:attrName>ppt_w</p:attrName>
                                        </p:attrNameLst>
                                      </p:cBhvr>
                                      <p:tavLst>
                                        <p:tav tm="0">
                                          <p:val>
                                            <p:fltVal val="0"/>
                                          </p:val>
                                        </p:tav>
                                        <p:tav tm="100000">
                                          <p:val>
                                            <p:strVal val="#ppt_w"/>
                                          </p:val>
                                        </p:tav>
                                      </p:tavLst>
                                    </p:anim>
                                    <p:anim calcmode="lin" valueType="num">
                                      <p:cBhvr>
                                        <p:cTn id="76" dur="500" fill="hold"/>
                                        <p:tgtEl>
                                          <p:spTgt spid="165"/>
                                        </p:tgtEl>
                                        <p:attrNameLst>
                                          <p:attrName>ppt_h</p:attrName>
                                        </p:attrNameLst>
                                      </p:cBhvr>
                                      <p:tavLst>
                                        <p:tav tm="0">
                                          <p:val>
                                            <p:fltVal val="0"/>
                                          </p:val>
                                        </p:tav>
                                        <p:tav tm="100000">
                                          <p:val>
                                            <p:strVal val="#ppt_h"/>
                                          </p:val>
                                        </p:tav>
                                      </p:tavLst>
                                    </p:anim>
                                    <p:animEffect transition="in" filter="fade">
                                      <p:cBhvr>
                                        <p:cTn id="77" dur="500"/>
                                        <p:tgtEl>
                                          <p:spTgt spid="165"/>
                                        </p:tgtEl>
                                      </p:cBhvr>
                                    </p:animEffect>
                                  </p:childTnLst>
                                </p:cTn>
                              </p:par>
                            </p:childTnLst>
                          </p:cTn>
                        </p:par>
                        <p:par>
                          <p:cTn id="78" fill="hold">
                            <p:stCondLst>
                              <p:cond delay="7000"/>
                            </p:stCondLst>
                            <p:childTnLst>
                              <p:par>
                                <p:cTn id="79" presetID="22" presetClass="entr" presetSubtype="8" fill="hold" nodeType="after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wipe(left)">
                                      <p:cBhvr>
                                        <p:cTn id="81" dur="500"/>
                                        <p:tgtEl>
                                          <p:spTgt spid="18"/>
                                        </p:tgtEl>
                                      </p:cBhvr>
                                    </p:animEffect>
                                  </p:childTnLst>
                                </p:cTn>
                              </p:par>
                            </p:childTnLst>
                          </p:cTn>
                        </p:par>
                        <p:par>
                          <p:cTn id="82" fill="hold">
                            <p:stCondLst>
                              <p:cond delay="7500"/>
                            </p:stCondLst>
                            <p:childTnLst>
                              <p:par>
                                <p:cTn id="83" presetID="53" presetClass="entr" presetSubtype="0" fill="hold" grpId="0" nodeType="afterEffect">
                                  <p:stCondLst>
                                    <p:cond delay="0"/>
                                  </p:stCondLst>
                                  <p:childTnLst>
                                    <p:set>
                                      <p:cBhvr>
                                        <p:cTn id="84" dur="1" fill="hold">
                                          <p:stCondLst>
                                            <p:cond delay="0"/>
                                          </p:stCondLst>
                                        </p:cTn>
                                        <p:tgtEl>
                                          <p:spTgt spid="181"/>
                                        </p:tgtEl>
                                        <p:attrNameLst>
                                          <p:attrName>style.visibility</p:attrName>
                                        </p:attrNameLst>
                                      </p:cBhvr>
                                      <p:to>
                                        <p:strVal val="visible"/>
                                      </p:to>
                                    </p:set>
                                    <p:anim calcmode="lin" valueType="num">
                                      <p:cBhvr>
                                        <p:cTn id="85" dur="500" fill="hold"/>
                                        <p:tgtEl>
                                          <p:spTgt spid="181"/>
                                        </p:tgtEl>
                                        <p:attrNameLst>
                                          <p:attrName>ppt_w</p:attrName>
                                        </p:attrNameLst>
                                      </p:cBhvr>
                                      <p:tavLst>
                                        <p:tav tm="0">
                                          <p:val>
                                            <p:fltVal val="0"/>
                                          </p:val>
                                        </p:tav>
                                        <p:tav tm="100000">
                                          <p:val>
                                            <p:strVal val="#ppt_w"/>
                                          </p:val>
                                        </p:tav>
                                      </p:tavLst>
                                    </p:anim>
                                    <p:anim calcmode="lin" valueType="num">
                                      <p:cBhvr>
                                        <p:cTn id="86" dur="500" fill="hold"/>
                                        <p:tgtEl>
                                          <p:spTgt spid="181"/>
                                        </p:tgtEl>
                                        <p:attrNameLst>
                                          <p:attrName>ppt_h</p:attrName>
                                        </p:attrNameLst>
                                      </p:cBhvr>
                                      <p:tavLst>
                                        <p:tav tm="0">
                                          <p:val>
                                            <p:fltVal val="0"/>
                                          </p:val>
                                        </p:tav>
                                        <p:tav tm="100000">
                                          <p:val>
                                            <p:strVal val="#ppt_h"/>
                                          </p:val>
                                        </p:tav>
                                      </p:tavLst>
                                    </p:anim>
                                    <p:animEffect transition="in" filter="fade">
                                      <p:cBhvr>
                                        <p:cTn id="87" dur="500"/>
                                        <p:tgtEl>
                                          <p:spTgt spid="181"/>
                                        </p:tgtEl>
                                      </p:cBhvr>
                                    </p:animEffect>
                                  </p:childTnLst>
                                </p:cTn>
                              </p:par>
                            </p:childTnLst>
                          </p:cTn>
                        </p:par>
                        <p:par>
                          <p:cTn id="88" fill="hold">
                            <p:stCondLst>
                              <p:cond delay="8000"/>
                            </p:stCondLst>
                            <p:childTnLst>
                              <p:par>
                                <p:cTn id="89" presetID="53" presetClass="entr" presetSubtype="0" fill="hold" grpId="0" nodeType="afterEffect">
                                  <p:stCondLst>
                                    <p:cond delay="0"/>
                                  </p:stCondLst>
                                  <p:childTnLst>
                                    <p:set>
                                      <p:cBhvr>
                                        <p:cTn id="90" dur="1" fill="hold">
                                          <p:stCondLst>
                                            <p:cond delay="0"/>
                                          </p:stCondLst>
                                        </p:cTn>
                                        <p:tgtEl>
                                          <p:spTgt spid="166"/>
                                        </p:tgtEl>
                                        <p:attrNameLst>
                                          <p:attrName>style.visibility</p:attrName>
                                        </p:attrNameLst>
                                      </p:cBhvr>
                                      <p:to>
                                        <p:strVal val="visible"/>
                                      </p:to>
                                    </p:set>
                                    <p:anim calcmode="lin" valueType="num">
                                      <p:cBhvr>
                                        <p:cTn id="91" dur="500" fill="hold"/>
                                        <p:tgtEl>
                                          <p:spTgt spid="166"/>
                                        </p:tgtEl>
                                        <p:attrNameLst>
                                          <p:attrName>ppt_w</p:attrName>
                                        </p:attrNameLst>
                                      </p:cBhvr>
                                      <p:tavLst>
                                        <p:tav tm="0">
                                          <p:val>
                                            <p:fltVal val="0"/>
                                          </p:val>
                                        </p:tav>
                                        <p:tav tm="100000">
                                          <p:val>
                                            <p:strVal val="#ppt_w"/>
                                          </p:val>
                                        </p:tav>
                                      </p:tavLst>
                                    </p:anim>
                                    <p:anim calcmode="lin" valueType="num">
                                      <p:cBhvr>
                                        <p:cTn id="92" dur="500" fill="hold"/>
                                        <p:tgtEl>
                                          <p:spTgt spid="166"/>
                                        </p:tgtEl>
                                        <p:attrNameLst>
                                          <p:attrName>ppt_h</p:attrName>
                                        </p:attrNameLst>
                                      </p:cBhvr>
                                      <p:tavLst>
                                        <p:tav tm="0">
                                          <p:val>
                                            <p:fltVal val="0"/>
                                          </p:val>
                                        </p:tav>
                                        <p:tav tm="100000">
                                          <p:val>
                                            <p:strVal val="#ppt_h"/>
                                          </p:val>
                                        </p:tav>
                                      </p:tavLst>
                                    </p:anim>
                                    <p:animEffect transition="in" filter="fade">
                                      <p:cBhvr>
                                        <p:cTn id="93" dur="500"/>
                                        <p:tgtEl>
                                          <p:spTgt spid="166"/>
                                        </p:tgtEl>
                                      </p:cBhvr>
                                    </p:animEffect>
                                  </p:childTnLst>
                                </p:cTn>
                              </p:par>
                            </p:childTnLst>
                          </p:cTn>
                        </p:par>
                        <p:par>
                          <p:cTn id="94" fill="hold">
                            <p:stCondLst>
                              <p:cond delay="8500"/>
                            </p:stCondLst>
                            <p:childTnLst>
                              <p:par>
                                <p:cTn id="95" presetID="22" presetClass="entr" presetSubtype="8" fill="hold"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childTnLst>
                          </p:cTn>
                        </p:par>
                        <p:par>
                          <p:cTn id="98" fill="hold">
                            <p:stCondLst>
                              <p:cond delay="9000"/>
                            </p:stCondLst>
                            <p:childTnLst>
                              <p:par>
                                <p:cTn id="99" presetID="53" presetClass="entr" presetSubtype="0" fill="hold" grpId="0" nodeType="afterEffect">
                                  <p:stCondLst>
                                    <p:cond delay="0"/>
                                  </p:stCondLst>
                                  <p:childTnLst>
                                    <p:set>
                                      <p:cBhvr>
                                        <p:cTn id="100" dur="1" fill="hold">
                                          <p:stCondLst>
                                            <p:cond delay="0"/>
                                          </p:stCondLst>
                                        </p:cTn>
                                        <p:tgtEl>
                                          <p:spTgt spid="182"/>
                                        </p:tgtEl>
                                        <p:attrNameLst>
                                          <p:attrName>style.visibility</p:attrName>
                                        </p:attrNameLst>
                                      </p:cBhvr>
                                      <p:to>
                                        <p:strVal val="visible"/>
                                      </p:to>
                                    </p:set>
                                    <p:anim calcmode="lin" valueType="num">
                                      <p:cBhvr>
                                        <p:cTn id="101" dur="500" fill="hold"/>
                                        <p:tgtEl>
                                          <p:spTgt spid="182"/>
                                        </p:tgtEl>
                                        <p:attrNameLst>
                                          <p:attrName>ppt_w</p:attrName>
                                        </p:attrNameLst>
                                      </p:cBhvr>
                                      <p:tavLst>
                                        <p:tav tm="0">
                                          <p:val>
                                            <p:fltVal val="0"/>
                                          </p:val>
                                        </p:tav>
                                        <p:tav tm="100000">
                                          <p:val>
                                            <p:strVal val="#ppt_w"/>
                                          </p:val>
                                        </p:tav>
                                      </p:tavLst>
                                    </p:anim>
                                    <p:anim calcmode="lin" valueType="num">
                                      <p:cBhvr>
                                        <p:cTn id="102" dur="500" fill="hold"/>
                                        <p:tgtEl>
                                          <p:spTgt spid="182"/>
                                        </p:tgtEl>
                                        <p:attrNameLst>
                                          <p:attrName>ppt_h</p:attrName>
                                        </p:attrNameLst>
                                      </p:cBhvr>
                                      <p:tavLst>
                                        <p:tav tm="0">
                                          <p:val>
                                            <p:fltVal val="0"/>
                                          </p:val>
                                        </p:tav>
                                        <p:tav tm="100000">
                                          <p:val>
                                            <p:strVal val="#ppt_h"/>
                                          </p:val>
                                        </p:tav>
                                      </p:tavLst>
                                    </p:anim>
                                    <p:animEffect transition="in" filter="fade">
                                      <p:cBhvr>
                                        <p:cTn id="103"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animBg="1"/>
      <p:bldP spid="164" grpId="0" animBg="1"/>
      <p:bldP spid="165" grpId="0" animBg="1"/>
      <p:bldP spid="166" grpId="0" animBg="1"/>
      <p:bldP spid="170" grpId="0"/>
      <p:bldP spid="180" grpId="0"/>
      <p:bldP spid="181" grpId="0"/>
      <p:bldP spid="1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926979" y="2062424"/>
            <a:ext cx="3837672" cy="3837673"/>
            <a:chOff x="7115266" y="1299207"/>
            <a:chExt cx="3142800" cy="3142800"/>
          </a:xfrm>
        </p:grpSpPr>
        <p:sp>
          <p:nvSpPr>
            <p:cNvPr id="5" name="Oval 18"/>
            <p:cNvSpPr/>
            <p:nvPr/>
          </p:nvSpPr>
          <p:spPr>
            <a:xfrm>
              <a:off x="7115266" y="1299207"/>
              <a:ext cx="3142800" cy="31428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52834" y="3037533"/>
              <a:ext cx="1660924" cy="72590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8067735" y="2039519"/>
              <a:ext cx="1261556" cy="823989"/>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86%</a:t>
              </a:r>
            </a:p>
          </p:txBody>
        </p:sp>
        <p:sp>
          <p:nvSpPr>
            <p:cNvPr id="8" name="TextBox 7"/>
            <p:cNvSpPr txBox="1"/>
            <p:nvPr/>
          </p:nvSpPr>
          <p:spPr>
            <a:xfrm>
              <a:off x="7996956" y="2826600"/>
              <a:ext cx="1323256" cy="193448"/>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18" name="组合 17"/>
          <p:cNvGrpSpPr/>
          <p:nvPr/>
        </p:nvGrpSpPr>
        <p:grpSpPr>
          <a:xfrm>
            <a:off x="1956812" y="1991695"/>
            <a:ext cx="3061272" cy="3061272"/>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1493333" y="2719586"/>
              <a:ext cx="1334504" cy="483934"/>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1543224" y="1670330"/>
              <a:ext cx="1261557" cy="907376"/>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76%</a:t>
              </a:r>
            </a:p>
          </p:txBody>
        </p:sp>
        <p:sp>
          <p:nvSpPr>
            <p:cNvPr id="11" name="TextBox 10"/>
            <p:cNvSpPr txBox="1"/>
            <p:nvPr/>
          </p:nvSpPr>
          <p:spPr>
            <a:xfrm>
              <a:off x="1506525" y="2514843"/>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0" name="组合 19"/>
          <p:cNvGrpSpPr/>
          <p:nvPr/>
        </p:nvGrpSpPr>
        <p:grpSpPr>
          <a:xfrm>
            <a:off x="4416929" y="3681890"/>
            <a:ext cx="2484376" cy="2484376"/>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330550" y="3682938"/>
              <a:ext cx="1252095"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531689" y="2940341"/>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53%</a:t>
              </a:r>
            </a:p>
          </p:txBody>
        </p:sp>
        <p:sp>
          <p:nvSpPr>
            <p:cNvPr id="14" name="TextBox 13"/>
            <p:cNvSpPr txBox="1"/>
            <p:nvPr/>
          </p:nvSpPr>
          <p:spPr>
            <a:xfrm>
              <a:off x="3286979" y="3501194"/>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1" name="组合 20"/>
          <p:cNvGrpSpPr/>
          <p:nvPr/>
        </p:nvGrpSpPr>
        <p:grpSpPr>
          <a:xfrm>
            <a:off x="5417174" y="1882135"/>
            <a:ext cx="2031400" cy="2031400"/>
            <a:chOff x="3743074" y="1151562"/>
            <a:chExt cx="1663582" cy="1663582"/>
          </a:xfrm>
        </p:grpSpPr>
        <p:sp>
          <p:nvSpPr>
            <p:cNvPr id="4" name="Oval 17"/>
            <p:cNvSpPr/>
            <p:nvPr/>
          </p:nvSpPr>
          <p:spPr>
            <a:xfrm>
              <a:off x="3743074" y="1151562"/>
              <a:ext cx="1663582" cy="1663582"/>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3957464" y="2007393"/>
              <a:ext cx="1262607"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4164998" y="1314546"/>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38%</a:t>
              </a:r>
            </a:p>
          </p:txBody>
        </p:sp>
        <p:sp>
          <p:nvSpPr>
            <p:cNvPr id="17" name="TextBox 16"/>
            <p:cNvSpPr txBox="1"/>
            <p:nvPr/>
          </p:nvSpPr>
          <p:spPr>
            <a:xfrm>
              <a:off x="4091855" y="1847189"/>
              <a:ext cx="992442" cy="158790"/>
            </a:xfrm>
            <a:prstGeom prst="rect">
              <a:avLst/>
            </a:prstGeom>
            <a:noFill/>
          </p:spPr>
          <p:txBody>
            <a:bodyPr wrap="none" lIns="0" tIns="0" rIns="0" bIns="0" rtlCol="0">
              <a:spAutoFit/>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sp>
        <p:nvSpPr>
          <p:cNvPr id="23" name="文本框 22"/>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120976013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文本框 42"/>
          <p:cNvSpPr txBox="1"/>
          <p:nvPr/>
        </p:nvSpPr>
        <p:spPr>
          <a:xfrm>
            <a:off x="389117" y="262595"/>
            <a:ext cx="2749471" cy="400110"/>
          </a:xfrm>
          <a:prstGeom prst="rect">
            <a:avLst/>
          </a:prstGeom>
          <a:noFill/>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404040"/>
              </a:solidFill>
            </a:endParaRPr>
          </a:p>
        </p:txBody>
      </p:sp>
    </p:spTree>
    <p:extLst>
      <p:ext uri="{BB962C8B-B14F-4D97-AF65-F5344CB8AC3E}">
        <p14:creationId xmlns:p14="http://schemas.microsoft.com/office/powerpoint/2010/main" val="18324232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6"/>
          <p:cNvSpPr>
            <a:spLocks/>
          </p:cNvSpPr>
          <p:nvPr/>
        </p:nvSpPr>
        <p:spPr bwMode="auto">
          <a:xfrm>
            <a:off x="-1" y="4091804"/>
            <a:ext cx="8517607" cy="3140846"/>
          </a:xfrm>
          <a:custGeom>
            <a:avLst/>
            <a:gdLst>
              <a:gd name="T0" fmla="*/ 0 w 2348"/>
              <a:gd name="T1" fmla="*/ 0 h 1407"/>
              <a:gd name="T2" fmla="*/ 2348 w 2348"/>
              <a:gd name="T3" fmla="*/ 1407 h 1407"/>
              <a:gd name="T4" fmla="*/ 0 w 2348"/>
              <a:gd name="T5" fmla="*/ 1407 h 1407"/>
              <a:gd name="T6" fmla="*/ 0 w 2348"/>
              <a:gd name="T7" fmla="*/ 0 h 1407"/>
            </a:gdLst>
            <a:ahLst/>
            <a:cxnLst>
              <a:cxn ang="0">
                <a:pos x="T0" y="T1"/>
              </a:cxn>
              <a:cxn ang="0">
                <a:pos x="T2" y="T3"/>
              </a:cxn>
              <a:cxn ang="0">
                <a:pos x="T4" y="T5"/>
              </a:cxn>
              <a:cxn ang="0">
                <a:pos x="T6" y="T7"/>
              </a:cxn>
            </a:cxnLst>
            <a:rect l="0" t="0" r="r" b="b"/>
            <a:pathLst>
              <a:path w="2348" h="1407">
                <a:moveTo>
                  <a:pt x="0" y="0"/>
                </a:moveTo>
                <a:lnTo>
                  <a:pt x="2348" y="1407"/>
                </a:lnTo>
                <a:lnTo>
                  <a:pt x="0" y="1407"/>
                </a:lnTo>
                <a:lnTo>
                  <a:pt x="0"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
          <p:cNvSpPr>
            <a:spLocks/>
          </p:cNvSpPr>
          <p:nvPr/>
        </p:nvSpPr>
        <p:spPr bwMode="auto">
          <a:xfrm>
            <a:off x="0" y="4640949"/>
            <a:ext cx="12858750" cy="2591700"/>
          </a:xfrm>
          <a:custGeom>
            <a:avLst/>
            <a:gdLst>
              <a:gd name="T0" fmla="*/ 4403 w 4403"/>
              <a:gd name="T1" fmla="*/ 0 h 1161"/>
              <a:gd name="T2" fmla="*/ 4403 w 4403"/>
              <a:gd name="T3" fmla="*/ 1161 h 1161"/>
              <a:gd name="T4" fmla="*/ 0 w 4403"/>
              <a:gd name="T5" fmla="*/ 1161 h 1161"/>
              <a:gd name="T6" fmla="*/ 4403 w 4403"/>
              <a:gd name="T7" fmla="*/ 0 h 1161"/>
            </a:gdLst>
            <a:ahLst/>
            <a:cxnLst>
              <a:cxn ang="0">
                <a:pos x="T0" y="T1"/>
              </a:cxn>
              <a:cxn ang="0">
                <a:pos x="T2" y="T3"/>
              </a:cxn>
              <a:cxn ang="0">
                <a:pos x="T4" y="T5"/>
              </a:cxn>
              <a:cxn ang="0">
                <a:pos x="T6" y="T7"/>
              </a:cxn>
            </a:cxnLst>
            <a:rect l="0" t="0" r="r" b="b"/>
            <a:pathLst>
              <a:path w="4403" h="1161">
                <a:moveTo>
                  <a:pt x="4403" y="0"/>
                </a:moveTo>
                <a:lnTo>
                  <a:pt x="4403" y="1161"/>
                </a:lnTo>
                <a:lnTo>
                  <a:pt x="0" y="1161"/>
                </a:lnTo>
                <a:lnTo>
                  <a:pt x="4403"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80703" y="1752308"/>
            <a:ext cx="3456384" cy="2661259"/>
          </a:xfrm>
          <a:prstGeom prst="rect">
            <a:avLst/>
          </a:prstGeom>
        </p:spPr>
      </p:pic>
      <p:sp>
        <p:nvSpPr>
          <p:cNvPr id="15" name="Text Box 3"/>
          <p:cNvSpPr>
            <a:spLocks noChangeArrowheads="1"/>
          </p:cNvSpPr>
          <p:nvPr/>
        </p:nvSpPr>
        <p:spPr bwMode="auto">
          <a:xfrm>
            <a:off x="4190732" y="2382053"/>
            <a:ext cx="5262979"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PowerPoint</a:t>
            </a:r>
            <a:endParaRPr lang="en-US" sz="3200"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66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标</a:t>
            </a:r>
            <a:r>
              <a:rPr lang="zh-CN" altLang="en-US" sz="6600" b="1" dirty="0" smtClean="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rPr>
              <a:t>题文字内容</a:t>
            </a:r>
            <a:endParaRPr lang="zh-CN" altLang="en-US" sz="6600" b="1" dirty="0">
              <a:solidFill>
                <a:schemeClr val="accent3">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Box 3"/>
          <p:cNvSpPr>
            <a:spLocks noChangeArrowheads="1"/>
          </p:cNvSpPr>
          <p:nvPr/>
        </p:nvSpPr>
        <p:spPr bwMode="auto">
          <a:xfrm>
            <a:off x="9345707" y="1528093"/>
            <a:ext cx="2291012"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19900" b="1" dirty="0" smtClean="0">
                <a:solidFill>
                  <a:schemeClr val="accent3">
                    <a:lumMod val="25000"/>
                  </a:schemeClr>
                </a:solidFill>
                <a:latin typeface="Agency FB" panose="020B0503020202020204" pitchFamily="34" charset="0"/>
                <a:ea typeface="微软雅黑" panose="020B0503020204020204" pitchFamily="34" charset="-122"/>
                <a:sym typeface="Arial" panose="020B0604020202020204" pitchFamily="34" charset="0"/>
              </a:rPr>
              <a:t>02</a:t>
            </a:r>
            <a:endParaRPr lang="zh-CN" altLang="en-US" sz="19900" b="1" dirty="0">
              <a:solidFill>
                <a:schemeClr val="accent3">
                  <a:lumMod val="25000"/>
                </a:schemeClr>
              </a:solidFill>
              <a:latin typeface="Agency FB" panose="020B0503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57661074"/>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1+#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15"/>
                                        </p:tgtEl>
                                        <p:attrNameLst>
                                          <p:attrName>style.visibility</p:attrName>
                                        </p:attrNameLst>
                                      </p:cBhvr>
                                      <p:to>
                                        <p:strVal val="visible"/>
                                      </p:to>
                                    </p:set>
                                    <p:anim by="(-#ppt_w*2)" calcmode="lin" valueType="num">
                                      <p:cBhvr rctx="PPT">
                                        <p:cTn id="29" dur="500" autoRev="1" fill="hold">
                                          <p:stCondLst>
                                            <p:cond delay="0"/>
                                          </p:stCondLst>
                                        </p:cTn>
                                        <p:tgtEl>
                                          <p:spTgt spid="15"/>
                                        </p:tgtEl>
                                        <p:attrNameLst>
                                          <p:attrName>ppt_w</p:attrName>
                                        </p:attrNameLst>
                                      </p:cBhvr>
                                    </p:anim>
                                    <p:anim by="(#ppt_w*0.50)" calcmode="lin" valueType="num">
                                      <p:cBhvr>
                                        <p:cTn id="30" dur="500" decel="50000" autoRev="1" fill="hold">
                                          <p:stCondLst>
                                            <p:cond delay="0"/>
                                          </p:stCondLst>
                                        </p:cTn>
                                        <p:tgtEl>
                                          <p:spTgt spid="15"/>
                                        </p:tgtEl>
                                        <p:attrNameLst>
                                          <p:attrName>ppt_x</p:attrName>
                                        </p:attrNameLst>
                                      </p:cBhvr>
                                    </p:anim>
                                    <p:anim from="(-#ppt_h/2)" to="(#ppt_y)" calcmode="lin" valueType="num">
                                      <p:cBhvr>
                                        <p:cTn id="31" dur="1000" fill="hold">
                                          <p:stCondLst>
                                            <p:cond delay="0"/>
                                          </p:stCondLst>
                                        </p:cTn>
                                        <p:tgtEl>
                                          <p:spTgt spid="15"/>
                                        </p:tgtEl>
                                        <p:attrNameLst>
                                          <p:attrName>ppt_y</p:attrName>
                                        </p:attrNameLst>
                                      </p:cBhvr>
                                    </p:anim>
                                    <p:animRot by="21600000">
                                      <p:cBhvr>
                                        <p:cTn id="32"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5"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E0728B6-561F-4D30-9859-A99C4E2F26B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455"/>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heme/theme1.xml><?xml version="1.0" encoding="utf-8"?>
<a:theme xmlns:a="http://schemas.openxmlformats.org/drawingml/2006/main" name="第一PPT，www.1ppt.com">
  <a:themeElements>
    <a:clrScheme name="自定义 921">
      <a:dk1>
        <a:sysClr val="windowText" lastClr="000000"/>
      </a:dk1>
      <a:lt1>
        <a:sysClr val="window" lastClr="FFFFFF"/>
      </a:lt1>
      <a:dk2>
        <a:srgbClr val="666666"/>
      </a:dk2>
      <a:lt2>
        <a:srgbClr val="D2D2D2"/>
      </a:lt2>
      <a:accent1>
        <a:srgbClr val="B3F5D6"/>
      </a:accent1>
      <a:accent2>
        <a:srgbClr val="5EB64C"/>
      </a:accent2>
      <a:accent3>
        <a:srgbClr val="B3F5D6"/>
      </a:accent3>
      <a:accent4>
        <a:srgbClr val="5EB64C"/>
      </a:accent4>
      <a:accent5>
        <a:srgbClr val="B3F5D6"/>
      </a:accent5>
      <a:accent6>
        <a:srgbClr val="5EB64C"/>
      </a:accent6>
      <a:hlink>
        <a:srgbClr val="B3F5D6"/>
      </a:hlink>
      <a:folHlink>
        <a:srgbClr val="5EB64C"/>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3925</Words>
  <Application>Microsoft Office PowerPoint</Application>
  <PresentationFormat>自定义</PresentationFormat>
  <Paragraphs>216</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成长教育</dc:title>
  <dc:creator/>
  <cp:keywords>www.1ppt.com</cp:keywords>
  <cp:lastModifiedBy/>
  <cp:revision>1</cp:revision>
  <dcterms:created xsi:type="dcterms:W3CDTF">2016-10-17T14:00:15Z</dcterms:created>
  <dcterms:modified xsi:type="dcterms:W3CDTF">2019-04-16T14:11:46Z</dcterms:modified>
</cp:coreProperties>
</file>