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85" r:id="rId2"/>
  </p:sldMasterIdLst>
  <p:notesMasterIdLst>
    <p:notesMasterId r:id="rId31"/>
  </p:notesMasterIdLst>
  <p:sldIdLst>
    <p:sldId id="256" r:id="rId3"/>
    <p:sldId id="257" r:id="rId4"/>
    <p:sldId id="258" r:id="rId5"/>
    <p:sldId id="262" r:id="rId6"/>
    <p:sldId id="263" r:id="rId7"/>
    <p:sldId id="264" r:id="rId8"/>
    <p:sldId id="265" r:id="rId9"/>
    <p:sldId id="266" r:id="rId10"/>
    <p:sldId id="259" r:id="rId11"/>
    <p:sldId id="270" r:id="rId12"/>
    <p:sldId id="271" r:id="rId13"/>
    <p:sldId id="272" r:id="rId14"/>
    <p:sldId id="273" r:id="rId15"/>
    <p:sldId id="274" r:id="rId16"/>
    <p:sldId id="260" r:id="rId17"/>
    <p:sldId id="275" r:id="rId18"/>
    <p:sldId id="276" r:id="rId19"/>
    <p:sldId id="277" r:id="rId20"/>
    <p:sldId id="278" r:id="rId21"/>
    <p:sldId id="279" r:id="rId22"/>
    <p:sldId id="261" r:id="rId23"/>
    <p:sldId id="280" r:id="rId24"/>
    <p:sldId id="281" r:id="rId25"/>
    <p:sldId id="282" r:id="rId26"/>
    <p:sldId id="283" r:id="rId27"/>
    <p:sldId id="284" r:id="rId28"/>
    <p:sldId id="285" r:id="rId29"/>
    <p:sldId id="286" r:id="rId30"/>
  </p:sldIdLst>
  <p:sldSz cx="9144000" cy="5143500" type="screen16x9"/>
  <p:notesSz cx="6858000" cy="9144000"/>
  <p:defaultTextStyle>
    <a:defPPr>
      <a:defRPr lang="zh-CN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890" autoAdjust="0"/>
    <p:restoredTop sz="94660"/>
  </p:normalViewPr>
  <p:slideViewPr>
    <p:cSldViewPr snapToGrid="0">
      <p:cViewPr>
        <p:scale>
          <a:sx n="66" d="100"/>
          <a:sy n="66" d="100"/>
        </p:scale>
        <p:origin x="-456" y="-1464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86" d="100"/>
        <a:sy n="18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08F4CE7-2ABB-4A19-9425-781452465E67}" type="datetimeFigureOut">
              <a:rPr lang="zh-CN" altLang="en-US" smtClean="0"/>
              <a:t>2019/4/16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54FA0EB-3D1F-47B0-9326-808F3C525EA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506220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1600" baseline="-25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600" baseline="-25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600" baseline="-25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600" baseline="-25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600" baseline="-25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aseline="-25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aseline="-25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aseline="-25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aseline="-25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B68F45DA-0ED5-4A8C-BB14-61A12F040349}" type="slidenum">
              <a:rPr lang="zh-CN" altLang="en-US" sz="1200" baseline="0"/>
              <a:pPr eaLnBrk="1" hangingPunct="1"/>
              <a:t>27</a:t>
            </a:fld>
            <a:endParaRPr lang="en-US" altLang="zh-CN" sz="1200" baseline="0"/>
          </a:p>
        </p:txBody>
      </p:sp>
      <p:sp>
        <p:nvSpPr>
          <p:cNvPr id="460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4608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zh-CN" alt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213598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  <a:prstGeom prst="rect">
            <a:avLst/>
          </a:prstGeo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/>
          <a:lstStyle/>
          <a:p>
            <a:fld id="{5A30ACB3-DC52-44B2-9A5A-82970693B48C}" type="datetimeFigureOut">
              <a:rPr lang="zh-CN" altLang="en-US" smtClean="0"/>
              <a:t>2019/4/16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/>
          <a:lstStyle/>
          <a:p>
            <a:fld id="{276FE0FF-6EF9-458D-ADAF-C109FCA529B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053823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 advTm="0">
        <p:circle/>
      </p:transition>
    </mc:Choice>
    <mc:Fallback>
      <p:transition spd="slow" advTm="0">
        <p:circl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/>
          <a:lstStyle/>
          <a:p>
            <a:fld id="{5A30ACB3-DC52-44B2-9A5A-82970693B48C}" type="datetimeFigureOut">
              <a:rPr lang="zh-CN" altLang="en-US" smtClean="0"/>
              <a:t>2019/4/16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/>
          <a:lstStyle/>
          <a:p>
            <a:fld id="{276FE0FF-6EF9-458D-ADAF-C109FCA529B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6315851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 advTm="0">
        <p:circle/>
      </p:transition>
    </mc:Choice>
    <mc:Fallback>
      <p:transition spd="slow" advTm="0">
        <p:circl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/>
          <a:lstStyle/>
          <a:p>
            <a:fld id="{5A30ACB3-DC52-44B2-9A5A-82970693B48C}" type="datetimeFigureOut">
              <a:rPr lang="zh-CN" altLang="en-US" smtClean="0"/>
              <a:t>2019/4/16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/>
          <a:lstStyle/>
          <a:p>
            <a:fld id="{276FE0FF-6EF9-458D-ADAF-C109FCA529B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2100303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 advTm="0">
        <p:circle/>
      </p:transition>
    </mc:Choice>
    <mc:Fallback>
      <p:transition spd="slow" advTm="0">
        <p:circl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996999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 advTm="0">
        <p:circle/>
      </p:transition>
    </mc:Choice>
    <mc:Fallback>
      <p:transition spd="slow" advTm="0">
        <p:circl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2019/4/16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74404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 advTm="0">
        <p:circle/>
      </p:transition>
    </mc:Choice>
    <mc:Fallback>
      <p:transition spd="slow" advTm="0">
        <p:circl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2019/4/16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501152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 advTm="0">
        <p:circle/>
      </p:transition>
    </mc:Choice>
    <mc:Fallback>
      <p:transition spd="slow" advTm="0">
        <p:circl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2019/4/16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438620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 advTm="0">
        <p:circle/>
      </p:transition>
    </mc:Choice>
    <mc:Fallback>
      <p:transition spd="slow" advTm="0">
        <p:circl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2019/4/16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68657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 advTm="0">
        <p:circle/>
      </p:transition>
    </mc:Choice>
    <mc:Fallback>
      <p:transition spd="slow" advTm="0">
        <p:circl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2019/4/16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14264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 advTm="0">
        <p:circle/>
      </p:transition>
    </mc:Choice>
    <mc:Fallback>
      <p:transition spd="slow" advTm="0">
        <p:circl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2019/4/16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44719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 advTm="0">
        <p:circle/>
      </p:transition>
    </mc:Choice>
    <mc:Fallback>
      <p:transition spd="slow" advTm="0">
        <p:circl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2019/4/16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75377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 advTm="0">
        <p:circle/>
      </p:transition>
    </mc:Choice>
    <mc:Fallback>
      <p:transition spd="slow" advTm="0">
        <p:circl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/>
          <a:lstStyle/>
          <a:p>
            <a:fld id="{5A30ACB3-DC52-44B2-9A5A-82970693B48C}" type="datetimeFigureOut">
              <a:rPr lang="zh-CN" altLang="en-US" smtClean="0"/>
              <a:t>2019/4/16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/>
          <a:lstStyle/>
          <a:p>
            <a:fld id="{276FE0FF-6EF9-458D-ADAF-C109FCA529B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308703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 advTm="0">
        <p:circle/>
      </p:transition>
    </mc:Choice>
    <mc:Fallback>
      <p:transition spd="slow" advTm="0">
        <p:circl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2019/4/16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54409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 advTm="0">
        <p:circle/>
      </p:transition>
    </mc:Choice>
    <mc:Fallback>
      <p:transition spd="slow" advTm="0">
        <p:circl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2019/4/16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86674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 advTm="0">
        <p:circle/>
      </p:transition>
    </mc:Choice>
    <mc:Fallback>
      <p:transition spd="slow" advTm="0">
        <p:circle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2019/4/16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13085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 advTm="0">
        <p:circle/>
      </p:transition>
    </mc:Choice>
    <mc:Fallback>
      <p:transition spd="slow" advTm="0">
        <p:circle/>
      </p:transition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2019/4/16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29054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 advTm="0">
        <p:circle/>
      </p:transition>
    </mc:Choice>
    <mc:Fallback>
      <p:transition spd="slow" advTm="0">
        <p:circl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  <a:prstGeom prst="rect">
            <a:avLst/>
          </a:prstGeo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/>
          <a:lstStyle/>
          <a:p>
            <a:fld id="{5A30ACB3-DC52-44B2-9A5A-82970693B48C}" type="datetimeFigureOut">
              <a:rPr lang="zh-CN" altLang="en-US" smtClean="0"/>
              <a:t>2019/4/16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/>
          <a:lstStyle/>
          <a:p>
            <a:fld id="{276FE0FF-6EF9-458D-ADAF-C109FCA529B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494329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 advTm="0">
        <p:circle/>
      </p:transition>
    </mc:Choice>
    <mc:Fallback>
      <p:transition spd="slow" advTm="0">
        <p:circl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/>
          <a:lstStyle/>
          <a:p>
            <a:fld id="{5A30ACB3-DC52-44B2-9A5A-82970693B48C}" type="datetimeFigureOut">
              <a:rPr lang="zh-CN" altLang="en-US" smtClean="0"/>
              <a:t>2019/4/16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/>
          <a:lstStyle/>
          <a:p>
            <a:fld id="{276FE0FF-6EF9-458D-ADAF-C109FCA529BD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9" name="矩形 8"/>
          <p:cNvSpPr/>
          <p:nvPr userDrawn="1"/>
        </p:nvSpPr>
        <p:spPr>
          <a:xfrm>
            <a:off x="7076999" y="4789197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www.1ppt.com/moban/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www.1ppt.com/hangye/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www.1ppt.com/jieri/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素材下载：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背景图片：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www.1ppt.com/beijing/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图表下载：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优秀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www.1ppt.com/xiazai/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Word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www.1ppt.com/word/              Excel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www.1ppt.com/excel/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www.1ppt.com/ziliao/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课件下载：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www.1ppt.com/fanwen/   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www.1ppt.com/shiti/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www.1ppt.com/jiaoan/  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字体下载：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www.1ppt.com/ziti/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 </a:t>
            </a:r>
            <a:endParaRPr kumimoji="0" lang="zh-CN" altLang="en-US" sz="1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15394735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 advTm="0">
        <p:circle/>
      </p:transition>
    </mc:Choice>
    <mc:Fallback>
      <p:transition spd="slow" advTm="0">
        <p:circl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/>
          <a:lstStyle/>
          <a:p>
            <a:fld id="{5A30ACB3-DC52-44B2-9A5A-82970693B48C}" type="datetimeFigureOut">
              <a:rPr lang="zh-CN" altLang="en-US" smtClean="0"/>
              <a:t>2019/4/16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/>
          <a:lstStyle/>
          <a:p>
            <a:fld id="{276FE0FF-6EF9-458D-ADAF-C109FCA529B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474581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 advTm="0">
        <p:circle/>
      </p:transition>
    </mc:Choice>
    <mc:Fallback>
      <p:transition spd="slow" advTm="0">
        <p:circl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/>
          <a:lstStyle/>
          <a:p>
            <a:fld id="{5A30ACB3-DC52-44B2-9A5A-82970693B48C}" type="datetimeFigureOut">
              <a:rPr lang="zh-CN" altLang="en-US" smtClean="0"/>
              <a:t>2019/4/16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/>
          <a:lstStyle/>
          <a:p>
            <a:fld id="{276FE0FF-6EF9-458D-ADAF-C109FCA529B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6476636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 advTm="0">
        <p:circle/>
      </p:transition>
    </mc:Choice>
    <mc:Fallback>
      <p:transition spd="slow" advTm="0">
        <p:circl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/>
          <a:lstStyle/>
          <a:p>
            <a:fld id="{5A30ACB3-DC52-44B2-9A5A-82970693B48C}" type="datetimeFigureOut">
              <a:rPr lang="zh-CN" altLang="en-US" smtClean="0"/>
              <a:t>2019/4/16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/>
          <a:lstStyle/>
          <a:p>
            <a:fld id="{276FE0FF-6EF9-458D-ADAF-C109FCA529B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615590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 advTm="0">
        <p:circle/>
      </p:transition>
    </mc:Choice>
    <mc:Fallback>
      <p:transition spd="slow" advTm="0">
        <p:circl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  <a:prstGeom prst="rect">
            <a:avLst/>
          </a:prstGeo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/>
          <a:lstStyle/>
          <a:p>
            <a:fld id="{5A30ACB3-DC52-44B2-9A5A-82970693B48C}" type="datetimeFigureOut">
              <a:rPr lang="zh-CN" altLang="en-US" smtClean="0"/>
              <a:t>2019/4/16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/>
          <a:lstStyle/>
          <a:p>
            <a:fld id="{276FE0FF-6EF9-458D-ADAF-C109FCA529B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190309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 advTm="0">
        <p:circle/>
      </p:transition>
    </mc:Choice>
    <mc:Fallback>
      <p:transition spd="slow" advTm="0">
        <p:circl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  <a:prstGeom prst="rect">
            <a:avLst/>
          </a:prstGeo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/>
          <a:lstStyle/>
          <a:p>
            <a:fld id="{5A30ACB3-DC52-44B2-9A5A-82970693B48C}" type="datetimeFigureOut">
              <a:rPr lang="zh-CN" altLang="en-US" smtClean="0"/>
              <a:t>2019/4/16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/>
          <a:lstStyle/>
          <a:p>
            <a:fld id="{276FE0FF-6EF9-458D-ADAF-C109FCA529B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164270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 advTm="0">
        <p:circle/>
      </p:transition>
    </mc:Choice>
    <mc:Fallback>
      <p:transition spd="slow" advTm="0">
        <p:circl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86902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84" r:id="rId12"/>
  </p:sldLayoutIdLst>
  <mc:AlternateContent xmlns:mc="http://schemas.openxmlformats.org/markup-compatibility/2006">
    <mc:Choice xmlns:p14="http://schemas.microsoft.com/office/powerpoint/2010/main" Requires="p14">
      <p:transition spd="slow" p14:dur="800" advTm="0">
        <p:circle/>
      </p:transition>
    </mc:Choice>
    <mc:Fallback>
      <p:transition spd="slow" advTm="0">
        <p:circl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2019/4/16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51458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</p:sldLayoutIdLst>
  <mc:AlternateContent xmlns:mc="http://schemas.openxmlformats.org/markup-compatibility/2006">
    <mc:Choice xmlns:p14="http://schemas.microsoft.com/office/powerpoint/2010/main" Requires="p14">
      <p:transition spd="slow" p14:dur="800" advTm="0">
        <p:circle/>
      </p:transition>
    </mc:Choice>
    <mc:Fallback>
      <p:transition spd="slow" advTm="0">
        <p:circl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png"/><Relationship Id="rId3" Type="http://schemas.openxmlformats.org/officeDocument/2006/relationships/image" Target="../media/image19.png"/><Relationship Id="rId7" Type="http://schemas.openxmlformats.org/officeDocument/2006/relationships/image" Target="../media/image37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png"/><Relationship Id="rId3" Type="http://schemas.openxmlformats.org/officeDocument/2006/relationships/image" Target="../media/image39.png"/><Relationship Id="rId7" Type="http://schemas.openxmlformats.org/officeDocument/2006/relationships/image" Target="../media/image43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2.png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7.png"/><Relationship Id="rId4" Type="http://schemas.openxmlformats.org/officeDocument/2006/relationships/image" Target="../media/image4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0.png"/><Relationship Id="rId4" Type="http://schemas.openxmlformats.org/officeDocument/2006/relationships/image" Target="../media/image49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7" Type="http://schemas.openxmlformats.org/officeDocument/2006/relationships/image" Target="../media/image55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4.png"/><Relationship Id="rId5" Type="http://schemas.openxmlformats.org/officeDocument/2006/relationships/image" Target="../media/image53.png"/><Relationship Id="rId4" Type="http://schemas.openxmlformats.org/officeDocument/2006/relationships/image" Target="../media/image52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7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jpe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9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2.png"/><Relationship Id="rId4" Type="http://schemas.openxmlformats.org/officeDocument/2006/relationships/image" Target="../media/image61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4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11" Type="http://schemas.openxmlformats.org/officeDocument/2006/relationships/image" Target="../media/image16.png"/><Relationship Id="rId5" Type="http://schemas.openxmlformats.org/officeDocument/2006/relationships/image" Target="../media/image10.png"/><Relationship Id="rId10" Type="http://schemas.openxmlformats.org/officeDocument/2006/relationships/image" Target="../media/image15.png"/><Relationship Id="rId4" Type="http://schemas.openxmlformats.org/officeDocument/2006/relationships/image" Target="../media/image9.png"/><Relationship Id="rId9" Type="http://schemas.openxmlformats.org/officeDocument/2006/relationships/image" Target="../media/image14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6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8" Type="http://schemas.microsoft.com/office/2007/relationships/hdphoto" Target="../media/hdphoto6.wdp"/><Relationship Id="rId3" Type="http://schemas.openxmlformats.org/officeDocument/2006/relationships/image" Target="../media/image67.png"/><Relationship Id="rId7" Type="http://schemas.openxmlformats.org/officeDocument/2006/relationships/image" Target="../media/image6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6" Type="http://schemas.microsoft.com/office/2007/relationships/hdphoto" Target="../media/hdphoto5.wdp"/><Relationship Id="rId5" Type="http://schemas.openxmlformats.org/officeDocument/2006/relationships/image" Target="../media/image68.png"/><Relationship Id="rId4" Type="http://schemas.microsoft.com/office/2007/relationships/hdphoto" Target="../media/hdphoto4.wdp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1.pn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7.png"/><Relationship Id="rId3" Type="http://schemas.openxmlformats.org/officeDocument/2006/relationships/image" Target="../media/image72.png"/><Relationship Id="rId7" Type="http://schemas.openxmlformats.org/officeDocument/2006/relationships/image" Target="../media/image76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5.png"/><Relationship Id="rId5" Type="http://schemas.openxmlformats.org/officeDocument/2006/relationships/image" Target="../media/image74.png"/><Relationship Id="rId4" Type="http://schemas.openxmlformats.org/officeDocument/2006/relationships/image" Target="../media/image73.png"/><Relationship Id="rId9" Type="http://schemas.openxmlformats.org/officeDocument/2006/relationships/image" Target="../media/image78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1.png"/><Relationship Id="rId4" Type="http://schemas.openxmlformats.org/officeDocument/2006/relationships/image" Target="../media/image80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4.png"/><Relationship Id="rId4" Type="http://schemas.openxmlformats.org/officeDocument/2006/relationships/image" Target="../media/image83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6.png"/><Relationship Id="rId5" Type="http://schemas.openxmlformats.org/officeDocument/2006/relationships/image" Target="../media/image85.png"/><Relationship Id="rId4" Type="http://schemas.openxmlformats.org/officeDocument/2006/relationships/image" Target="../media/image3.png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87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89.png"/><Relationship Id="rId1" Type="http://schemas.openxmlformats.org/officeDocument/2006/relationships/slideLayout" Target="../slideLayouts/slideLayout14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88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image" Target="../media/image19.png"/><Relationship Id="rId7" Type="http://schemas.openxmlformats.org/officeDocument/2006/relationships/image" Target="../media/image23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3" Type="http://schemas.openxmlformats.org/officeDocument/2006/relationships/image" Target="../media/image28.png"/><Relationship Id="rId7" Type="http://schemas.microsoft.com/office/2007/relationships/hdphoto" Target="../media/hdphoto2.wdp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microsoft.com/office/2007/relationships/hdphoto" Target="../media/hdphoto1.wdp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5" Type="http://schemas.microsoft.com/office/2007/relationships/hdphoto" Target="../media/hdphoto3.wdp"/><Relationship Id="rId4" Type="http://schemas.openxmlformats.org/officeDocument/2006/relationships/image" Target="../media/image36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30" descr="未标题-1副本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7" y="0"/>
            <a:ext cx="9142766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Picture 141" descr="道德经印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68675" y="12696"/>
            <a:ext cx="8074708" cy="27122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Picture 142" descr="扇子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52456" y="744308"/>
            <a:ext cx="4134162" cy="21043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Picture 143" descr="道德讲堂字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25735" y="1277543"/>
            <a:ext cx="6324235" cy="16758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" name="Picture 144" descr="道德讲堂字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00323" y="2848684"/>
            <a:ext cx="6324236" cy="685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3146729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 advTm="0">
        <p:circle/>
      </p:transition>
    </mc:Choice>
    <mc:Fallback>
      <p:transition spd="slow" advTm="0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700"/>
                            </p:stCondLst>
                            <p:childTnLst>
                              <p:par>
                                <p:cTn id="2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3"/>
          <p:cNvGrpSpPr>
            <a:grpSpLocks/>
          </p:cNvGrpSpPr>
          <p:nvPr/>
        </p:nvGrpSpPr>
        <p:grpSpPr bwMode="auto">
          <a:xfrm>
            <a:off x="0" y="103585"/>
            <a:ext cx="4964906" cy="711994"/>
            <a:chOff x="-2" y="0"/>
            <a:chExt cx="6619368" cy="950731"/>
          </a:xfrm>
        </p:grpSpPr>
        <p:pic>
          <p:nvPicPr>
            <p:cNvPr id="3" name="Picture 9" descr="F:\ppt素材\图标\我收集的图标\字体\3.pn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rot="5400000">
              <a:off x="2834316" y="-2834318"/>
              <a:ext cx="950731" cy="66193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" name="TextBox 2"/>
            <p:cNvSpPr txBox="1">
              <a:spLocks noChangeArrowheads="1"/>
            </p:cNvSpPr>
            <p:nvPr/>
          </p:nvSpPr>
          <p:spPr bwMode="auto">
            <a:xfrm>
              <a:off x="1122981" y="352063"/>
              <a:ext cx="3966918" cy="4931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r>
                <a:rPr lang="zh-CN" altLang="en-US" b="1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单击此处添加标题</a:t>
              </a:r>
            </a:p>
          </p:txBody>
        </p:sp>
      </p:grpSp>
      <p:pic>
        <p:nvPicPr>
          <p:cNvPr id="5" name="Picture 10" descr="笔刷最新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06323" y="211072"/>
            <a:ext cx="3199413" cy="3199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13" descr="水墨云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26439" y="2267838"/>
            <a:ext cx="1371177" cy="10775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14" descr="金鱼01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448706" y="4172251"/>
            <a:ext cx="1220410" cy="4396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15" descr="金鱼01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677235" y="4781662"/>
            <a:ext cx="837941" cy="3015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tangle 16"/>
          <p:cNvSpPr>
            <a:spLocks noChangeArrowheads="1"/>
          </p:cNvSpPr>
          <p:nvPr/>
        </p:nvSpPr>
        <p:spPr bwMode="auto">
          <a:xfrm>
            <a:off x="2135146" y="3116888"/>
            <a:ext cx="1675883" cy="1615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58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76173" tIns="38086" rIns="76173" bIns="38086">
            <a:spAutoFit/>
          </a:bodyPr>
          <a:lstStyle>
            <a:lvl1pPr defTabSz="762000" eaLnBrk="0" hangingPunct="0">
              <a:defRPr sz="1600" baseline="-25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defTabSz="762000" eaLnBrk="0" hangingPunct="0">
              <a:defRPr sz="1600" baseline="-25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defTabSz="762000" eaLnBrk="0" hangingPunct="0">
              <a:defRPr sz="1600" baseline="-25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defTabSz="762000" eaLnBrk="0" hangingPunct="0">
              <a:defRPr sz="1600" baseline="-25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defTabSz="762000" eaLnBrk="0" hangingPunct="0">
              <a:defRPr sz="1600" baseline="-25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defTabSz="762000" eaLnBrk="0" fontAlgn="base" hangingPunct="0">
              <a:spcBef>
                <a:spcPct val="0"/>
              </a:spcBef>
              <a:spcAft>
                <a:spcPct val="0"/>
              </a:spcAft>
              <a:defRPr sz="1600" baseline="-25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defTabSz="762000" eaLnBrk="0" fontAlgn="base" hangingPunct="0">
              <a:spcBef>
                <a:spcPct val="0"/>
              </a:spcBef>
              <a:spcAft>
                <a:spcPct val="0"/>
              </a:spcAft>
              <a:defRPr sz="1600" baseline="-25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defTabSz="762000" eaLnBrk="0" fontAlgn="base" hangingPunct="0">
              <a:spcBef>
                <a:spcPct val="0"/>
              </a:spcBef>
              <a:spcAft>
                <a:spcPct val="0"/>
              </a:spcAft>
              <a:defRPr sz="1600" baseline="-25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defTabSz="762000" eaLnBrk="0" fontAlgn="base" hangingPunct="0">
              <a:spcBef>
                <a:spcPct val="0"/>
              </a:spcBef>
              <a:spcAft>
                <a:spcPct val="0"/>
              </a:spcAft>
              <a:defRPr sz="1600" baseline="-25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l" eaLnBrk="1" hangingPunct="1"/>
            <a:r>
              <a:rPr lang="zh-CN" altLang="en-US" sz="9997" baseline="0">
                <a:solidFill>
                  <a:srgbClr val="4D4D4D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［</a:t>
            </a:r>
            <a:endParaRPr lang="en-US" altLang="zh-CN" sz="9997" baseline="0">
              <a:solidFill>
                <a:srgbClr val="4D4D4D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" name="Rectangle 17"/>
          <p:cNvSpPr>
            <a:spLocks noChangeArrowheads="1"/>
          </p:cNvSpPr>
          <p:nvPr/>
        </p:nvSpPr>
        <p:spPr bwMode="auto">
          <a:xfrm>
            <a:off x="7012028" y="3116888"/>
            <a:ext cx="990294" cy="1615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58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76173" tIns="38086" rIns="76173" bIns="38086">
            <a:spAutoFit/>
          </a:bodyPr>
          <a:lstStyle>
            <a:lvl1pPr defTabSz="762000" eaLnBrk="0" hangingPunct="0">
              <a:defRPr sz="1600" baseline="-25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defTabSz="762000" eaLnBrk="0" hangingPunct="0">
              <a:defRPr sz="1600" baseline="-25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defTabSz="762000" eaLnBrk="0" hangingPunct="0">
              <a:defRPr sz="1600" baseline="-25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defTabSz="762000" eaLnBrk="0" hangingPunct="0">
              <a:defRPr sz="1600" baseline="-25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defTabSz="762000" eaLnBrk="0" hangingPunct="0">
              <a:defRPr sz="1600" baseline="-25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defTabSz="762000" eaLnBrk="0" fontAlgn="base" hangingPunct="0">
              <a:spcBef>
                <a:spcPct val="0"/>
              </a:spcBef>
              <a:spcAft>
                <a:spcPct val="0"/>
              </a:spcAft>
              <a:defRPr sz="1600" baseline="-25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defTabSz="762000" eaLnBrk="0" fontAlgn="base" hangingPunct="0">
              <a:spcBef>
                <a:spcPct val="0"/>
              </a:spcBef>
              <a:spcAft>
                <a:spcPct val="0"/>
              </a:spcAft>
              <a:defRPr sz="1600" baseline="-25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defTabSz="762000" eaLnBrk="0" fontAlgn="base" hangingPunct="0">
              <a:spcBef>
                <a:spcPct val="0"/>
              </a:spcBef>
              <a:spcAft>
                <a:spcPct val="0"/>
              </a:spcAft>
              <a:defRPr sz="1600" baseline="-25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defTabSz="762000" eaLnBrk="0" fontAlgn="base" hangingPunct="0">
              <a:spcBef>
                <a:spcPct val="0"/>
              </a:spcBef>
              <a:spcAft>
                <a:spcPct val="0"/>
              </a:spcAft>
              <a:defRPr sz="1600" baseline="-25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l" eaLnBrk="1" hangingPunct="1"/>
            <a:r>
              <a:rPr lang="zh-CN" altLang="en-US" sz="9997" baseline="0">
                <a:solidFill>
                  <a:srgbClr val="4D4D4D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］</a:t>
            </a:r>
            <a:endParaRPr lang="en-US" altLang="zh-CN" sz="9997" baseline="0">
              <a:solidFill>
                <a:srgbClr val="4D4D4D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" name="Rectangle 18"/>
          <p:cNvSpPr>
            <a:spLocks noChangeArrowheads="1"/>
          </p:cNvSpPr>
          <p:nvPr/>
        </p:nvSpPr>
        <p:spPr bwMode="auto">
          <a:xfrm>
            <a:off x="3430146" y="3518402"/>
            <a:ext cx="4189707" cy="11225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58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76173" tIns="38086" rIns="76173" bIns="38086">
            <a:spAutoFit/>
          </a:bodyPr>
          <a:lstStyle>
            <a:lvl1pPr defTabSz="762000" eaLnBrk="0" hangingPunct="0">
              <a:defRPr sz="1600" baseline="-25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defTabSz="762000" eaLnBrk="0" hangingPunct="0">
              <a:defRPr sz="1600" baseline="-25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defTabSz="762000" eaLnBrk="0" hangingPunct="0">
              <a:defRPr sz="1600" baseline="-25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defTabSz="762000" eaLnBrk="0" hangingPunct="0">
              <a:defRPr sz="1600" baseline="-25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defTabSz="762000" eaLnBrk="0" hangingPunct="0">
              <a:defRPr sz="1600" baseline="-25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defTabSz="762000" eaLnBrk="0" fontAlgn="base" hangingPunct="0">
              <a:spcBef>
                <a:spcPct val="0"/>
              </a:spcBef>
              <a:spcAft>
                <a:spcPct val="0"/>
              </a:spcAft>
              <a:defRPr sz="1600" baseline="-25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defTabSz="762000" eaLnBrk="0" fontAlgn="base" hangingPunct="0">
              <a:spcBef>
                <a:spcPct val="0"/>
              </a:spcBef>
              <a:spcAft>
                <a:spcPct val="0"/>
              </a:spcAft>
              <a:defRPr sz="1600" baseline="-25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defTabSz="762000" eaLnBrk="0" fontAlgn="base" hangingPunct="0">
              <a:spcBef>
                <a:spcPct val="0"/>
              </a:spcBef>
              <a:spcAft>
                <a:spcPct val="0"/>
              </a:spcAft>
              <a:defRPr sz="1600" baseline="-25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defTabSz="762000" eaLnBrk="0" fontAlgn="base" hangingPunct="0">
              <a:spcBef>
                <a:spcPct val="0"/>
              </a:spcBef>
              <a:spcAft>
                <a:spcPct val="0"/>
              </a:spcAft>
              <a:defRPr sz="1600" baseline="-25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l" eaLnBrk="1" hangingPunct="1"/>
            <a:r>
              <a:rPr lang="zh-CN" altLang="en-US" sz="1699" b="1" baseline="0">
                <a:solidFill>
                  <a:srgbClr val="4D4D4D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德者，得也，得事宜也。</a:t>
            </a:r>
          </a:p>
          <a:p>
            <a:pPr algn="l" eaLnBrk="1" hangingPunct="1"/>
            <a:r>
              <a:rPr lang="en-US" altLang="zh-CN" sz="1699" b="1" baseline="0">
                <a:solidFill>
                  <a:srgbClr val="4D4D4D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            ——</a:t>
            </a:r>
            <a:r>
              <a:rPr lang="zh-CN" altLang="en-US" sz="1699" b="1" baseline="0">
                <a:solidFill>
                  <a:srgbClr val="4D4D4D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（东汉）刘熙 </a:t>
            </a:r>
          </a:p>
          <a:p>
            <a:pPr algn="l" eaLnBrk="1" hangingPunct="1"/>
            <a:r>
              <a:rPr lang="zh-CN" altLang="en-US" sz="1699" b="1" baseline="0">
                <a:solidFill>
                  <a:srgbClr val="4D4D4D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德，外得于人，内得于已也。 </a:t>
            </a:r>
          </a:p>
          <a:p>
            <a:pPr algn="l" eaLnBrk="1" hangingPunct="1"/>
            <a:r>
              <a:rPr lang="en-US" altLang="zh-CN" sz="1699" b="1" baseline="0">
                <a:solidFill>
                  <a:srgbClr val="4D4D4D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            ——</a:t>
            </a:r>
            <a:r>
              <a:rPr lang="zh-CN" altLang="en-US" sz="1699" b="1" baseline="0">
                <a:solidFill>
                  <a:srgbClr val="4D4D4D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（东汉）许慎</a:t>
            </a:r>
            <a:r>
              <a:rPr lang="zh-CN" altLang="en-US" sz="1699" baseline="0">
                <a:solidFill>
                  <a:srgbClr val="4D4D4D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endParaRPr lang="en-US" altLang="zh-CN" sz="1699" baseline="0">
              <a:solidFill>
                <a:srgbClr val="4D4D4D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12" name="Picture 21" descr="图片1竹子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7" y="0"/>
            <a:ext cx="2667765" cy="5141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22" descr="德立体字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76206" y="363426"/>
            <a:ext cx="3581882" cy="29740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814125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 advTm="0">
        <p:circle/>
      </p:transition>
    </mc:Choice>
    <mc:Fallback>
      <p:transition spd="slow" advTm="0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43200000">
                                      <p:cBhvr>
                                        <p:cTn id="14" dur="76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2" presetClass="entr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0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2.22222E-6 C -0.03507 -0.00301 -0.13507 -0.02338 -0.21041 -0.01806 C -0.28576 -0.01273 -0.37291 0.02315 -0.45208 0.03194 C -0.53125 0.04074 -0.59722 0.01389 -0.68541 0.03472 C -0.77361 0.05555 -0.8868 0.13796 -0.98125 0.15694 C -1.07569 0.17592 -1.19566 0.15046 -1.25208 0.14861 " pathEditMode="relative" rAng="0" ptsTypes="aaaaaa">
                                      <p:cBhvr>
                                        <p:cTn id="25" dur="57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2604" y="7616"/>
                                    </p:animMotion>
                                  </p:childTnLst>
                                </p:cTn>
                              </p:par>
                              <p:par>
                                <p:cTn id="26" presetID="0" presetClass="path" presetSubtype="0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animMotion origin="layout" path="M 0 1.48148E-6 C -0.05868 -0.00093 -0.24896 0.00069 -0.35208 -0.00533 C -0.45521 -0.01134 -0.53663 -0.03333 -0.61875 -0.03611 C -0.70104 -0.03889 -0.75278 -0.02454 -0.84601 -0.02222 C -0.93889 -0.01991 -1.05799 -0.02107 -1.17708 -0.02222 " pathEditMode="relative" rAng="0" ptsTypes="aaaaa">
                                      <p:cBhvr>
                                        <p:cTn id="27" dur="54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8854" y="-1921"/>
                                    </p:animMotion>
                                  </p:childTnLst>
                                </p:cTn>
                              </p:par>
                              <p:par>
                                <p:cTn id="28" presetID="31" presetClass="entr" presetSubtype="0" fill="hold" nodeType="withEffect">
                                  <p:stCondLst>
                                    <p:cond delay="290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31" presetClass="entr" presetSubtype="0" fill="hold" nodeType="withEffect">
                                  <p:stCondLst>
                                    <p:cond delay="340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7" presetClass="entr" presetSubtype="0" fill="hold" grpId="0" nodeType="withEffect">
                                  <p:stCondLst>
                                    <p:cond delay="460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2" dur="80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3" dur="80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80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3"/>
          <p:cNvGrpSpPr>
            <a:grpSpLocks/>
          </p:cNvGrpSpPr>
          <p:nvPr/>
        </p:nvGrpSpPr>
        <p:grpSpPr bwMode="auto">
          <a:xfrm>
            <a:off x="0" y="103585"/>
            <a:ext cx="4964906" cy="711994"/>
            <a:chOff x="-2" y="0"/>
            <a:chExt cx="6619368" cy="950731"/>
          </a:xfrm>
        </p:grpSpPr>
        <p:pic>
          <p:nvPicPr>
            <p:cNvPr id="3" name="Picture 9" descr="F:\ppt素材\图标\我收集的图标\字体\3.pn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rot="5400000">
              <a:off x="2834316" y="-2834318"/>
              <a:ext cx="950731" cy="66193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" name="TextBox 2"/>
            <p:cNvSpPr txBox="1">
              <a:spLocks noChangeArrowheads="1"/>
            </p:cNvSpPr>
            <p:nvPr/>
          </p:nvSpPr>
          <p:spPr bwMode="auto">
            <a:xfrm>
              <a:off x="1122981" y="352063"/>
              <a:ext cx="3966918" cy="4931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r>
                <a:rPr lang="zh-CN" altLang="en-US" b="1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单击此处添加标题</a:t>
              </a:r>
            </a:p>
          </p:txBody>
        </p:sp>
      </p:grpSp>
      <p:pic>
        <p:nvPicPr>
          <p:cNvPr id="15" name="Picture 6" descr="32"/>
          <p:cNvPicPr>
            <a:picLocks noChangeAspect="1" noChangeArrowheads="1"/>
          </p:cNvPicPr>
          <p:nvPr/>
        </p:nvPicPr>
        <p:blipFill>
          <a:blip r:embed="rId3" cstate="email">
            <a:lum contrast="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4557" y="668132"/>
            <a:ext cx="4342060" cy="39199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图片 15" descr="第一笔.pn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91525" y="4096074"/>
            <a:ext cx="2928034" cy="11045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7" name="组合 30"/>
          <p:cNvGrpSpPr>
            <a:grpSpLocks/>
          </p:cNvGrpSpPr>
          <p:nvPr/>
        </p:nvGrpSpPr>
        <p:grpSpPr bwMode="auto">
          <a:xfrm>
            <a:off x="5932862" y="4124640"/>
            <a:ext cx="1388634" cy="1945674"/>
            <a:chOff x="5619866" y="5423079"/>
            <a:chExt cx="1866667" cy="2616021"/>
          </a:xfrm>
        </p:grpSpPr>
        <p:pic>
          <p:nvPicPr>
            <p:cNvPr id="18" name="图片 21" descr="松针3.png"/>
            <p:cNvPicPr>
              <a:picLocks noChangeAspect="1"/>
            </p:cNvPicPr>
            <p:nvPr/>
          </p:nvPicPr>
          <p:blipFill>
            <a:blip r:embed="rId5" cstate="email">
              <a:lum bright="-2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619866" y="5423079"/>
              <a:ext cx="1866667" cy="14349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19" name="直接连接符 29"/>
            <p:cNvCxnSpPr>
              <a:cxnSpLocks noChangeShapeType="1"/>
            </p:cNvCxnSpPr>
            <p:nvPr/>
          </p:nvCxnSpPr>
          <p:spPr bwMode="auto">
            <a:xfrm rot="16200000" flipH="1">
              <a:off x="5972175" y="7439025"/>
              <a:ext cx="1181100" cy="1905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cxnSp>
      </p:grpSp>
      <p:grpSp>
        <p:nvGrpSpPr>
          <p:cNvPr id="20" name="组合 27"/>
          <p:cNvGrpSpPr>
            <a:grpSpLocks/>
          </p:cNvGrpSpPr>
          <p:nvPr/>
        </p:nvGrpSpPr>
        <p:grpSpPr bwMode="auto">
          <a:xfrm>
            <a:off x="4485508" y="4489652"/>
            <a:ext cx="1606054" cy="1529878"/>
            <a:chOff x="3759335" y="5943714"/>
            <a:chExt cx="2158730" cy="2058080"/>
          </a:xfrm>
        </p:grpSpPr>
        <p:pic>
          <p:nvPicPr>
            <p:cNvPr id="21" name="图片 17" descr="松针3.png"/>
            <p:cNvPicPr>
              <a:picLocks noChangeAspect="1"/>
            </p:cNvPicPr>
            <p:nvPr/>
          </p:nvPicPr>
          <p:blipFill>
            <a:blip r:embed="rId6" cstate="email">
              <a:lum bright="-2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59335" y="5943714"/>
              <a:ext cx="2158730" cy="9142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22" name="直接连接符 26"/>
            <p:cNvCxnSpPr>
              <a:cxnSpLocks noChangeShapeType="1"/>
            </p:cNvCxnSpPr>
            <p:nvPr/>
          </p:nvCxnSpPr>
          <p:spPr bwMode="auto">
            <a:xfrm rot="5400000">
              <a:off x="4267200" y="7429500"/>
              <a:ext cx="1143000" cy="1588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cxnSp>
      </p:grpSp>
      <p:grpSp>
        <p:nvGrpSpPr>
          <p:cNvPr id="23" name="组合 24"/>
          <p:cNvGrpSpPr>
            <a:grpSpLocks/>
          </p:cNvGrpSpPr>
          <p:nvPr/>
        </p:nvGrpSpPr>
        <p:grpSpPr bwMode="auto">
          <a:xfrm>
            <a:off x="3125441" y="4096073"/>
            <a:ext cx="1594945" cy="1859976"/>
            <a:chOff x="1936884" y="5423079"/>
            <a:chExt cx="2146032" cy="2501721"/>
          </a:xfrm>
        </p:grpSpPr>
        <p:pic>
          <p:nvPicPr>
            <p:cNvPr id="24" name="图片 20" descr="松针1.png"/>
            <p:cNvPicPr>
              <a:picLocks noChangeAspect="1"/>
            </p:cNvPicPr>
            <p:nvPr/>
          </p:nvPicPr>
          <p:blipFill>
            <a:blip r:embed="rId7" cstate="email">
              <a:lum bright="-2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36884" y="5423079"/>
              <a:ext cx="2146032" cy="14349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25" name="直接连接符 23"/>
            <p:cNvCxnSpPr>
              <a:cxnSpLocks noChangeShapeType="1"/>
            </p:cNvCxnSpPr>
            <p:nvPr/>
          </p:nvCxnSpPr>
          <p:spPr bwMode="auto">
            <a:xfrm rot="5400000">
              <a:off x="2466975" y="7381875"/>
              <a:ext cx="1066800" cy="1905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cxnSp>
      </p:grpSp>
      <p:pic>
        <p:nvPicPr>
          <p:cNvPr id="26" name="Picture 17" descr="06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91912" y="1388635"/>
            <a:ext cx="3656471" cy="4586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" name="Picture 18" descr="06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91912" y="2131356"/>
            <a:ext cx="3656471" cy="4586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" name="Picture 19" descr="06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91912" y="2874076"/>
            <a:ext cx="3656471" cy="4586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" name="Rectangle 20"/>
          <p:cNvSpPr>
            <a:spLocks noChangeArrowheads="1"/>
          </p:cNvSpPr>
          <p:nvPr/>
        </p:nvSpPr>
        <p:spPr bwMode="auto">
          <a:xfrm>
            <a:off x="4496617" y="1036265"/>
            <a:ext cx="3656471" cy="3841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CC00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81615" tIns="40807" rIns="81615" bIns="40807" anchor="ctr">
            <a:spAutoFit/>
          </a:bodyPr>
          <a:lstStyle>
            <a:lvl1pPr defTabSz="815975" eaLnBrk="0" hangingPunct="0">
              <a:defRPr sz="1600" baseline="-25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defTabSz="815975" eaLnBrk="0" hangingPunct="0">
              <a:defRPr sz="1600" baseline="-25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defTabSz="815975" eaLnBrk="0" hangingPunct="0">
              <a:defRPr sz="1600" baseline="-25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defTabSz="815975" eaLnBrk="0" hangingPunct="0">
              <a:defRPr sz="1600" baseline="-25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defTabSz="815975" eaLnBrk="0" hangingPunct="0">
              <a:defRPr sz="1600" baseline="-25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defTabSz="815975" eaLnBrk="0" fontAlgn="base" hangingPunct="0">
              <a:spcBef>
                <a:spcPct val="0"/>
              </a:spcBef>
              <a:spcAft>
                <a:spcPct val="0"/>
              </a:spcAft>
              <a:defRPr sz="1600" baseline="-25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defTabSz="815975" eaLnBrk="0" fontAlgn="base" hangingPunct="0">
              <a:spcBef>
                <a:spcPct val="0"/>
              </a:spcBef>
              <a:spcAft>
                <a:spcPct val="0"/>
              </a:spcAft>
              <a:defRPr sz="1600" baseline="-25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defTabSz="815975" eaLnBrk="0" fontAlgn="base" hangingPunct="0">
              <a:spcBef>
                <a:spcPct val="0"/>
              </a:spcBef>
              <a:spcAft>
                <a:spcPct val="0"/>
              </a:spcAft>
              <a:defRPr sz="1600" baseline="-25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defTabSz="815975" eaLnBrk="0" fontAlgn="base" hangingPunct="0">
              <a:spcBef>
                <a:spcPct val="0"/>
              </a:spcBef>
              <a:spcAft>
                <a:spcPct val="0"/>
              </a:spcAft>
              <a:defRPr sz="1600" baseline="-25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l" eaLnBrk="1" hangingPunct="1">
              <a:lnSpc>
                <a:spcPct val="120000"/>
              </a:lnSpc>
            </a:pPr>
            <a:r>
              <a:rPr lang="zh-CN" altLang="en-US" sz="1799" b="1" baseline="0" dirty="0" smtClean="0">
                <a:solidFill>
                  <a:srgbClr val="000000"/>
                </a:solidFill>
              </a:rPr>
              <a:t>在此处单击添加内容</a:t>
            </a:r>
            <a:endParaRPr lang="zh-CN" altLang="en-US" sz="1799" b="1" baseline="0" dirty="0">
              <a:solidFill>
                <a:srgbClr val="000000"/>
              </a:solidFill>
            </a:endParaRPr>
          </a:p>
        </p:txBody>
      </p:sp>
      <p:sp>
        <p:nvSpPr>
          <p:cNvPr id="30" name="Rectangle 21"/>
          <p:cNvSpPr>
            <a:spLocks noChangeArrowheads="1"/>
          </p:cNvSpPr>
          <p:nvPr/>
        </p:nvSpPr>
        <p:spPr bwMode="auto">
          <a:xfrm>
            <a:off x="4496617" y="1837336"/>
            <a:ext cx="3656471" cy="3817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CC00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81615" tIns="40807" rIns="81615" bIns="40807" anchor="ctr">
            <a:spAutoFit/>
          </a:bodyPr>
          <a:lstStyle>
            <a:lvl1pPr defTabSz="815975" eaLnBrk="0" hangingPunct="0">
              <a:defRPr sz="1600" baseline="-25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defTabSz="815975" eaLnBrk="0" hangingPunct="0">
              <a:defRPr sz="1600" baseline="-25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defTabSz="815975" eaLnBrk="0" hangingPunct="0">
              <a:defRPr sz="1600" baseline="-25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defTabSz="815975" eaLnBrk="0" hangingPunct="0">
              <a:defRPr sz="1600" baseline="-25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defTabSz="815975" eaLnBrk="0" hangingPunct="0">
              <a:defRPr sz="1600" baseline="-25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defTabSz="815975" eaLnBrk="0" fontAlgn="base" hangingPunct="0">
              <a:spcBef>
                <a:spcPct val="0"/>
              </a:spcBef>
              <a:spcAft>
                <a:spcPct val="0"/>
              </a:spcAft>
              <a:defRPr sz="1600" baseline="-25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defTabSz="815975" eaLnBrk="0" fontAlgn="base" hangingPunct="0">
              <a:spcBef>
                <a:spcPct val="0"/>
              </a:spcBef>
              <a:spcAft>
                <a:spcPct val="0"/>
              </a:spcAft>
              <a:defRPr sz="1600" baseline="-25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defTabSz="815975" eaLnBrk="0" fontAlgn="base" hangingPunct="0">
              <a:spcBef>
                <a:spcPct val="0"/>
              </a:spcBef>
              <a:spcAft>
                <a:spcPct val="0"/>
              </a:spcAft>
              <a:defRPr sz="1600" baseline="-25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defTabSz="815975" eaLnBrk="0" fontAlgn="base" hangingPunct="0">
              <a:spcBef>
                <a:spcPct val="0"/>
              </a:spcBef>
              <a:spcAft>
                <a:spcPct val="0"/>
              </a:spcAft>
              <a:defRPr sz="1600" baseline="-25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1799" b="1" baseline="0" dirty="0" smtClean="0">
                <a:solidFill>
                  <a:srgbClr val="000000"/>
                </a:solidFill>
              </a:rPr>
              <a:t>在此处单击添加内容</a:t>
            </a:r>
            <a:endParaRPr lang="zh-CN" altLang="en-US" sz="1799" b="1" baseline="0" dirty="0">
              <a:solidFill>
                <a:srgbClr val="000000"/>
              </a:solidFill>
            </a:endParaRPr>
          </a:p>
        </p:txBody>
      </p:sp>
      <p:sp>
        <p:nvSpPr>
          <p:cNvPr id="31" name="Rectangle 22"/>
          <p:cNvSpPr>
            <a:spLocks noChangeArrowheads="1"/>
          </p:cNvSpPr>
          <p:nvPr/>
        </p:nvSpPr>
        <p:spPr bwMode="auto">
          <a:xfrm>
            <a:off x="4496617" y="2581645"/>
            <a:ext cx="3656471" cy="3817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CC00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81615" tIns="40807" rIns="81615" bIns="40807" anchor="ctr">
            <a:spAutoFit/>
          </a:bodyPr>
          <a:lstStyle>
            <a:lvl1pPr defTabSz="815975" eaLnBrk="0" hangingPunct="0">
              <a:defRPr sz="1600" baseline="-25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defTabSz="815975" eaLnBrk="0" hangingPunct="0">
              <a:defRPr sz="1600" baseline="-25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defTabSz="815975" eaLnBrk="0" hangingPunct="0">
              <a:defRPr sz="1600" baseline="-25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defTabSz="815975" eaLnBrk="0" hangingPunct="0">
              <a:defRPr sz="1600" baseline="-25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defTabSz="815975" eaLnBrk="0" hangingPunct="0">
              <a:defRPr sz="1600" baseline="-25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defTabSz="815975" eaLnBrk="0" fontAlgn="base" hangingPunct="0">
              <a:spcBef>
                <a:spcPct val="0"/>
              </a:spcBef>
              <a:spcAft>
                <a:spcPct val="0"/>
              </a:spcAft>
              <a:defRPr sz="1600" baseline="-25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defTabSz="815975" eaLnBrk="0" fontAlgn="base" hangingPunct="0">
              <a:spcBef>
                <a:spcPct val="0"/>
              </a:spcBef>
              <a:spcAft>
                <a:spcPct val="0"/>
              </a:spcAft>
              <a:defRPr sz="1600" baseline="-25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defTabSz="815975" eaLnBrk="0" fontAlgn="base" hangingPunct="0">
              <a:spcBef>
                <a:spcPct val="0"/>
              </a:spcBef>
              <a:spcAft>
                <a:spcPct val="0"/>
              </a:spcAft>
              <a:defRPr sz="1600" baseline="-25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defTabSz="815975" eaLnBrk="0" fontAlgn="base" hangingPunct="0">
              <a:spcBef>
                <a:spcPct val="0"/>
              </a:spcBef>
              <a:spcAft>
                <a:spcPct val="0"/>
              </a:spcAft>
              <a:defRPr sz="1600" baseline="-25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1799" b="1" baseline="0" dirty="0" smtClean="0">
                <a:solidFill>
                  <a:srgbClr val="000000"/>
                </a:solidFill>
              </a:rPr>
              <a:t>在此处单击添加内容</a:t>
            </a:r>
            <a:endParaRPr lang="zh-CN" altLang="en-US" sz="1799" b="1" baseline="0" dirty="0">
              <a:solidFill>
                <a:srgbClr val="000000"/>
              </a:solidFill>
            </a:endParaRPr>
          </a:p>
        </p:txBody>
      </p:sp>
      <p:pic>
        <p:nvPicPr>
          <p:cNvPr id="32" name="Picture 23" descr="06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91912" y="3673930"/>
            <a:ext cx="3656471" cy="4586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" name="Rectangle 24"/>
          <p:cNvSpPr>
            <a:spLocks noChangeArrowheads="1"/>
          </p:cNvSpPr>
          <p:nvPr/>
        </p:nvSpPr>
        <p:spPr bwMode="auto">
          <a:xfrm>
            <a:off x="4496617" y="3381498"/>
            <a:ext cx="3656471" cy="3817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CC00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81615" tIns="40807" rIns="81615" bIns="40807" anchor="ctr">
            <a:spAutoFit/>
          </a:bodyPr>
          <a:lstStyle>
            <a:lvl1pPr defTabSz="815975" eaLnBrk="0" hangingPunct="0">
              <a:defRPr sz="1600" baseline="-25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defTabSz="815975" eaLnBrk="0" hangingPunct="0">
              <a:defRPr sz="1600" baseline="-25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defTabSz="815975" eaLnBrk="0" hangingPunct="0">
              <a:defRPr sz="1600" baseline="-25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defTabSz="815975" eaLnBrk="0" hangingPunct="0">
              <a:defRPr sz="1600" baseline="-25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defTabSz="815975" eaLnBrk="0" hangingPunct="0">
              <a:defRPr sz="1600" baseline="-25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defTabSz="815975" eaLnBrk="0" fontAlgn="base" hangingPunct="0">
              <a:spcBef>
                <a:spcPct val="0"/>
              </a:spcBef>
              <a:spcAft>
                <a:spcPct val="0"/>
              </a:spcAft>
              <a:defRPr sz="1600" baseline="-25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defTabSz="815975" eaLnBrk="0" fontAlgn="base" hangingPunct="0">
              <a:spcBef>
                <a:spcPct val="0"/>
              </a:spcBef>
              <a:spcAft>
                <a:spcPct val="0"/>
              </a:spcAft>
              <a:defRPr sz="1600" baseline="-25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defTabSz="815975" eaLnBrk="0" fontAlgn="base" hangingPunct="0">
              <a:spcBef>
                <a:spcPct val="0"/>
              </a:spcBef>
              <a:spcAft>
                <a:spcPct val="0"/>
              </a:spcAft>
              <a:defRPr sz="1600" baseline="-25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defTabSz="815975" eaLnBrk="0" fontAlgn="base" hangingPunct="0">
              <a:spcBef>
                <a:spcPct val="0"/>
              </a:spcBef>
              <a:spcAft>
                <a:spcPct val="0"/>
              </a:spcAft>
              <a:defRPr sz="1600" baseline="-25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1799" b="1" baseline="0" dirty="0" smtClean="0">
                <a:solidFill>
                  <a:srgbClr val="000000"/>
                </a:solidFill>
              </a:rPr>
              <a:t>在此处单击添加内容</a:t>
            </a:r>
            <a:endParaRPr lang="zh-CN" altLang="en-US" sz="1799" b="1" baseline="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66180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 advTm="0">
        <p:circle/>
      </p:transition>
    </mc:Choice>
    <mc:Fallback>
      <p:transition spd="slow" advTm="0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32" presetClass="emph" presetSubtype="0" repeatCount="indefinite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0" dur="27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21" dur="27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2" dur="27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3" dur="27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24" dur="27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5" dur="540" fill="hold">
                                          <p:stCondLst>
                                            <p:cond delay="54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6" dur="540" fill="hold">
                                          <p:stCondLst>
                                            <p:cond delay="108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7" dur="540" fill="hold">
                                          <p:stCondLst>
                                            <p:cond delay="162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8" dur="540" fill="hold">
                                          <p:stCondLst>
                                            <p:cond delay="216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9" presetID="32" presetClass="emph" presetSubtype="0" repeatCount="indefinite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0" dur="27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31" dur="27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32" dur="27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3" dur="27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34" dur="27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5" dur="540" fill="hold">
                                          <p:stCondLst>
                                            <p:cond delay="54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6" dur="540" fill="hold">
                                          <p:stCondLst>
                                            <p:cond delay="108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7" dur="540" fill="hold">
                                          <p:stCondLst>
                                            <p:cond delay="162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8" dur="540" fill="hold">
                                          <p:stCondLst>
                                            <p:cond delay="216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9" presetID="32" presetClass="emph" presetSubtype="0" repeatCount="indefinite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0" dur="27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41" dur="27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42" dur="27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3" dur="27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44" dur="27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5" dur="540" fill="hold">
                                          <p:stCondLst>
                                            <p:cond delay="54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6" dur="540" fill="hold">
                                          <p:stCondLst>
                                            <p:cond delay="108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7" dur="540" fill="hold">
                                          <p:stCondLst>
                                            <p:cond delay="162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8" dur="540" fill="hold">
                                          <p:stCondLst>
                                            <p:cond delay="216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9" presetClass="entr" presetSubtype="0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8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45" presetClass="entr" presetSubtype="0" fill="hold" grpId="0" nodeType="withEffect">
                                  <p:stCondLst>
                                    <p:cond delay="13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9" presetClass="entr" presetSubtype="0" fill="hold" nodeType="withEffect">
                                  <p:stCondLst>
                                    <p:cond delay="36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8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45" presetClass="entr" presetSubtype="0" fill="hold" nodeType="withEffect">
                                  <p:stCondLst>
                                    <p:cond delay="37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29" presetClass="entr" presetSubtype="0" fill="hold" nodeType="withEffect">
                                  <p:stCondLst>
                                    <p:cond delay="59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8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45" presetClass="entr" presetSubtype="0" fill="hold" nodeType="withEffect">
                                  <p:stCondLst>
                                    <p:cond delay="6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29" presetClass="entr" presetSubtype="0" fill="hold" nodeType="withEffect">
                                  <p:stCondLst>
                                    <p:cond delay="850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88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4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3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3"/>
          <p:cNvGrpSpPr>
            <a:grpSpLocks/>
          </p:cNvGrpSpPr>
          <p:nvPr/>
        </p:nvGrpSpPr>
        <p:grpSpPr bwMode="auto">
          <a:xfrm>
            <a:off x="0" y="103585"/>
            <a:ext cx="4964906" cy="711994"/>
            <a:chOff x="-2" y="0"/>
            <a:chExt cx="6619368" cy="950731"/>
          </a:xfrm>
        </p:grpSpPr>
        <p:pic>
          <p:nvPicPr>
            <p:cNvPr id="3" name="Picture 9" descr="F:\ppt素材\图标\我收集的图标\字体\3.pn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rot="5400000">
              <a:off x="2834316" y="-2834318"/>
              <a:ext cx="950731" cy="66193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" name="TextBox 2"/>
            <p:cNvSpPr txBox="1">
              <a:spLocks noChangeArrowheads="1"/>
            </p:cNvSpPr>
            <p:nvPr/>
          </p:nvSpPr>
          <p:spPr bwMode="auto">
            <a:xfrm>
              <a:off x="1122981" y="352063"/>
              <a:ext cx="3966918" cy="4931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r>
                <a:rPr lang="zh-CN" altLang="en-US" b="1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单击此处添加标题</a:t>
              </a:r>
            </a:p>
          </p:txBody>
        </p:sp>
      </p:grpSp>
      <p:pic>
        <p:nvPicPr>
          <p:cNvPr id="5" name="Picture 4" descr="18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17032" y="1559074"/>
            <a:ext cx="2728912" cy="2381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 descr="18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59632" y="1006624"/>
            <a:ext cx="1828800" cy="1541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 descr="18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59632" y="3008461"/>
            <a:ext cx="1828800" cy="1541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 descr="18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38019" y="987574"/>
            <a:ext cx="1827213" cy="1541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8" descr="18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38019" y="3008461"/>
            <a:ext cx="1827213" cy="1541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0" name="Group 22"/>
          <p:cNvGrpSpPr>
            <a:grpSpLocks/>
          </p:cNvGrpSpPr>
          <p:nvPr/>
        </p:nvGrpSpPr>
        <p:grpSpPr bwMode="auto">
          <a:xfrm>
            <a:off x="3055094" y="2167086"/>
            <a:ext cx="3233738" cy="1373188"/>
            <a:chOff x="1872" y="1872"/>
            <a:chExt cx="2208" cy="1152"/>
          </a:xfrm>
        </p:grpSpPr>
        <p:sp>
          <p:nvSpPr>
            <p:cNvPr id="11" name="Line 9"/>
            <p:cNvSpPr>
              <a:spLocks noChangeShapeType="1"/>
            </p:cNvSpPr>
            <p:nvPr/>
          </p:nvSpPr>
          <p:spPr bwMode="auto">
            <a:xfrm>
              <a:off x="1872" y="1872"/>
              <a:ext cx="288" cy="192"/>
            </a:xfrm>
            <a:prstGeom prst="line">
              <a:avLst/>
            </a:prstGeom>
            <a:noFill/>
            <a:ln w="50800" cap="rnd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>
                <a:latin typeface="华文行楷" pitchFamily="2" charset="-122"/>
                <a:ea typeface="华文行楷" pitchFamily="2" charset="-122"/>
              </a:endParaRPr>
            </a:p>
          </p:txBody>
        </p:sp>
        <p:sp>
          <p:nvSpPr>
            <p:cNvPr id="12" name="Line 10"/>
            <p:cNvSpPr>
              <a:spLocks noChangeShapeType="1"/>
            </p:cNvSpPr>
            <p:nvPr/>
          </p:nvSpPr>
          <p:spPr bwMode="auto">
            <a:xfrm>
              <a:off x="3744" y="2832"/>
              <a:ext cx="288" cy="192"/>
            </a:xfrm>
            <a:prstGeom prst="line">
              <a:avLst/>
            </a:prstGeom>
            <a:noFill/>
            <a:ln w="50800" cap="rnd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>
                <a:latin typeface="华文行楷" pitchFamily="2" charset="-122"/>
                <a:ea typeface="华文行楷" pitchFamily="2" charset="-122"/>
              </a:endParaRPr>
            </a:p>
          </p:txBody>
        </p:sp>
        <p:sp>
          <p:nvSpPr>
            <p:cNvPr id="13" name="Line 11"/>
            <p:cNvSpPr>
              <a:spLocks noChangeShapeType="1"/>
            </p:cNvSpPr>
            <p:nvPr/>
          </p:nvSpPr>
          <p:spPr bwMode="auto">
            <a:xfrm flipV="1">
              <a:off x="3840" y="1872"/>
              <a:ext cx="240" cy="144"/>
            </a:xfrm>
            <a:prstGeom prst="line">
              <a:avLst/>
            </a:prstGeom>
            <a:noFill/>
            <a:ln w="50800" cap="rnd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>
                <a:latin typeface="华文行楷" pitchFamily="2" charset="-122"/>
                <a:ea typeface="华文行楷" pitchFamily="2" charset="-122"/>
              </a:endParaRPr>
            </a:p>
          </p:txBody>
        </p:sp>
        <p:sp>
          <p:nvSpPr>
            <p:cNvPr id="14" name="Line 12"/>
            <p:cNvSpPr>
              <a:spLocks noChangeShapeType="1"/>
            </p:cNvSpPr>
            <p:nvPr/>
          </p:nvSpPr>
          <p:spPr bwMode="auto">
            <a:xfrm flipV="1">
              <a:off x="1968" y="2832"/>
              <a:ext cx="240" cy="144"/>
            </a:xfrm>
            <a:prstGeom prst="line">
              <a:avLst/>
            </a:prstGeom>
            <a:noFill/>
            <a:ln w="50800" cap="rnd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>
                <a:latin typeface="华文行楷" pitchFamily="2" charset="-122"/>
                <a:ea typeface="华文行楷" pitchFamily="2" charset="-122"/>
              </a:endParaRPr>
            </a:p>
          </p:txBody>
        </p:sp>
      </p:grpSp>
      <p:sp>
        <p:nvSpPr>
          <p:cNvPr id="15" name="Text Box 13"/>
          <p:cNvSpPr txBox="1">
            <a:spLocks noChangeArrowheads="1"/>
          </p:cNvSpPr>
          <p:nvPr/>
        </p:nvSpPr>
        <p:spPr bwMode="auto">
          <a:xfrm>
            <a:off x="3889871" y="2347618"/>
            <a:ext cx="1546225" cy="944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1640" tIns="40820" rIns="81640" bIns="40820">
            <a:spAutoFit/>
          </a:bodyPr>
          <a:lstStyle>
            <a:lvl1pPr defTabSz="815975" eaLnBrk="0" hangingPunct="0">
              <a:defRPr sz="1600" baseline="-25000">
                <a:solidFill>
                  <a:schemeClr val="tx1"/>
                </a:solidFill>
                <a:latin typeface="Arial" charset="0"/>
                <a:ea typeface="中國龍毛隸書" pitchFamily="49" charset="-120"/>
              </a:defRPr>
            </a:lvl1pPr>
            <a:lvl2pPr marL="742950" indent="-285750" defTabSz="815975" eaLnBrk="0" hangingPunct="0">
              <a:defRPr sz="1600" baseline="-25000">
                <a:solidFill>
                  <a:schemeClr val="tx1"/>
                </a:solidFill>
                <a:latin typeface="Arial" charset="0"/>
                <a:ea typeface="中國龍毛隸書" pitchFamily="49" charset="-120"/>
              </a:defRPr>
            </a:lvl2pPr>
            <a:lvl3pPr marL="1143000" indent="-228600" defTabSz="815975" eaLnBrk="0" hangingPunct="0">
              <a:defRPr sz="1600" baseline="-25000">
                <a:solidFill>
                  <a:schemeClr val="tx1"/>
                </a:solidFill>
                <a:latin typeface="Arial" charset="0"/>
                <a:ea typeface="中國龍毛隸書" pitchFamily="49" charset="-120"/>
              </a:defRPr>
            </a:lvl3pPr>
            <a:lvl4pPr marL="1600200" indent="-228600" defTabSz="815975" eaLnBrk="0" hangingPunct="0">
              <a:defRPr sz="1600" baseline="-25000">
                <a:solidFill>
                  <a:schemeClr val="tx1"/>
                </a:solidFill>
                <a:latin typeface="Arial" charset="0"/>
                <a:ea typeface="中國龍毛隸書" pitchFamily="49" charset="-120"/>
              </a:defRPr>
            </a:lvl4pPr>
            <a:lvl5pPr marL="2057400" indent="-228600" defTabSz="815975" eaLnBrk="0" hangingPunct="0">
              <a:defRPr sz="1600" baseline="-25000">
                <a:solidFill>
                  <a:schemeClr val="tx1"/>
                </a:solidFill>
                <a:latin typeface="Arial" charset="0"/>
                <a:ea typeface="中國龍毛隸書" pitchFamily="49" charset="-120"/>
              </a:defRPr>
            </a:lvl5pPr>
            <a:lvl6pPr marL="2514600" indent="-228600" algn="ctr" defTabSz="815975" eaLnBrk="0" fontAlgn="base" hangingPunct="0">
              <a:spcBef>
                <a:spcPct val="0"/>
              </a:spcBef>
              <a:spcAft>
                <a:spcPct val="0"/>
              </a:spcAft>
              <a:defRPr sz="1600" baseline="-25000">
                <a:solidFill>
                  <a:schemeClr val="tx1"/>
                </a:solidFill>
                <a:latin typeface="Arial" charset="0"/>
                <a:ea typeface="中國龍毛隸書" pitchFamily="49" charset="-120"/>
              </a:defRPr>
            </a:lvl6pPr>
            <a:lvl7pPr marL="2971800" indent="-228600" algn="ctr" defTabSz="815975" eaLnBrk="0" fontAlgn="base" hangingPunct="0">
              <a:spcBef>
                <a:spcPct val="0"/>
              </a:spcBef>
              <a:spcAft>
                <a:spcPct val="0"/>
              </a:spcAft>
              <a:defRPr sz="1600" baseline="-25000">
                <a:solidFill>
                  <a:schemeClr val="tx1"/>
                </a:solidFill>
                <a:latin typeface="Arial" charset="0"/>
                <a:ea typeface="中國龍毛隸書" pitchFamily="49" charset="-120"/>
              </a:defRPr>
            </a:lvl7pPr>
            <a:lvl8pPr marL="3429000" indent="-228600" algn="ctr" defTabSz="815975" eaLnBrk="0" fontAlgn="base" hangingPunct="0">
              <a:spcBef>
                <a:spcPct val="0"/>
              </a:spcBef>
              <a:spcAft>
                <a:spcPct val="0"/>
              </a:spcAft>
              <a:defRPr sz="1600" baseline="-25000">
                <a:solidFill>
                  <a:schemeClr val="tx1"/>
                </a:solidFill>
                <a:latin typeface="Arial" charset="0"/>
                <a:ea typeface="中國龍毛隸書" pitchFamily="49" charset="-120"/>
              </a:defRPr>
            </a:lvl8pPr>
            <a:lvl9pPr marL="3886200" indent="-228600" algn="ctr" defTabSz="815975" eaLnBrk="0" fontAlgn="base" hangingPunct="0">
              <a:spcBef>
                <a:spcPct val="0"/>
              </a:spcBef>
              <a:spcAft>
                <a:spcPct val="0"/>
              </a:spcAft>
              <a:defRPr sz="1600" baseline="-25000">
                <a:solidFill>
                  <a:schemeClr val="tx1"/>
                </a:solidFill>
                <a:latin typeface="Arial" charset="0"/>
                <a:ea typeface="中國龍毛隸書" pitchFamily="49" charset="-12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zh-CN" altLang="en-US" sz="2800" baseline="0" dirty="0">
                <a:solidFill>
                  <a:srgbClr val="000000"/>
                </a:solidFill>
                <a:latin typeface="华文行楷" pitchFamily="2" charset="-122"/>
                <a:ea typeface="华文行楷" pitchFamily="2" charset="-122"/>
              </a:rPr>
              <a:t>文字标题内容</a:t>
            </a:r>
          </a:p>
        </p:txBody>
      </p:sp>
      <p:sp>
        <p:nvSpPr>
          <p:cNvPr id="16" name="Text Box 14"/>
          <p:cNvSpPr txBox="1">
            <a:spLocks noChangeArrowheads="1"/>
          </p:cNvSpPr>
          <p:nvPr/>
        </p:nvSpPr>
        <p:spPr bwMode="auto">
          <a:xfrm>
            <a:off x="1581894" y="1527324"/>
            <a:ext cx="1125538" cy="631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1640" tIns="40820" rIns="81640" bIns="40820">
            <a:spAutoFit/>
          </a:bodyPr>
          <a:lstStyle>
            <a:lvl1pPr defTabSz="815975" eaLnBrk="0" hangingPunct="0">
              <a:defRPr sz="1600" baseline="-25000">
                <a:solidFill>
                  <a:schemeClr val="tx1"/>
                </a:solidFill>
                <a:latin typeface="Arial" charset="0"/>
                <a:ea typeface="中國龍毛隸書" pitchFamily="49" charset="-120"/>
              </a:defRPr>
            </a:lvl1pPr>
            <a:lvl2pPr marL="742950" indent="-285750" defTabSz="815975" eaLnBrk="0" hangingPunct="0">
              <a:defRPr sz="1600" baseline="-25000">
                <a:solidFill>
                  <a:schemeClr val="tx1"/>
                </a:solidFill>
                <a:latin typeface="Arial" charset="0"/>
                <a:ea typeface="中國龍毛隸書" pitchFamily="49" charset="-120"/>
              </a:defRPr>
            </a:lvl2pPr>
            <a:lvl3pPr marL="1143000" indent="-228600" defTabSz="815975" eaLnBrk="0" hangingPunct="0">
              <a:defRPr sz="1600" baseline="-25000">
                <a:solidFill>
                  <a:schemeClr val="tx1"/>
                </a:solidFill>
                <a:latin typeface="Arial" charset="0"/>
                <a:ea typeface="中國龍毛隸書" pitchFamily="49" charset="-120"/>
              </a:defRPr>
            </a:lvl3pPr>
            <a:lvl4pPr marL="1600200" indent="-228600" defTabSz="815975" eaLnBrk="0" hangingPunct="0">
              <a:defRPr sz="1600" baseline="-25000">
                <a:solidFill>
                  <a:schemeClr val="tx1"/>
                </a:solidFill>
                <a:latin typeface="Arial" charset="0"/>
                <a:ea typeface="中國龍毛隸書" pitchFamily="49" charset="-120"/>
              </a:defRPr>
            </a:lvl4pPr>
            <a:lvl5pPr marL="2057400" indent="-228600" defTabSz="815975" eaLnBrk="0" hangingPunct="0">
              <a:defRPr sz="1600" baseline="-25000">
                <a:solidFill>
                  <a:schemeClr val="tx1"/>
                </a:solidFill>
                <a:latin typeface="Arial" charset="0"/>
                <a:ea typeface="中國龍毛隸書" pitchFamily="49" charset="-120"/>
              </a:defRPr>
            </a:lvl5pPr>
            <a:lvl6pPr marL="2514600" indent="-228600" algn="ctr" defTabSz="815975" eaLnBrk="0" fontAlgn="base" hangingPunct="0">
              <a:spcBef>
                <a:spcPct val="0"/>
              </a:spcBef>
              <a:spcAft>
                <a:spcPct val="0"/>
              </a:spcAft>
              <a:defRPr sz="1600" baseline="-25000">
                <a:solidFill>
                  <a:schemeClr val="tx1"/>
                </a:solidFill>
                <a:latin typeface="Arial" charset="0"/>
                <a:ea typeface="中國龍毛隸書" pitchFamily="49" charset="-120"/>
              </a:defRPr>
            </a:lvl6pPr>
            <a:lvl7pPr marL="2971800" indent="-228600" algn="ctr" defTabSz="815975" eaLnBrk="0" fontAlgn="base" hangingPunct="0">
              <a:spcBef>
                <a:spcPct val="0"/>
              </a:spcBef>
              <a:spcAft>
                <a:spcPct val="0"/>
              </a:spcAft>
              <a:defRPr sz="1600" baseline="-25000">
                <a:solidFill>
                  <a:schemeClr val="tx1"/>
                </a:solidFill>
                <a:latin typeface="Arial" charset="0"/>
                <a:ea typeface="中國龍毛隸書" pitchFamily="49" charset="-120"/>
              </a:defRPr>
            </a:lvl7pPr>
            <a:lvl8pPr marL="3429000" indent="-228600" algn="ctr" defTabSz="815975" eaLnBrk="0" fontAlgn="base" hangingPunct="0">
              <a:spcBef>
                <a:spcPct val="0"/>
              </a:spcBef>
              <a:spcAft>
                <a:spcPct val="0"/>
              </a:spcAft>
              <a:defRPr sz="1600" baseline="-25000">
                <a:solidFill>
                  <a:schemeClr val="tx1"/>
                </a:solidFill>
                <a:latin typeface="Arial" charset="0"/>
                <a:ea typeface="中國龍毛隸書" pitchFamily="49" charset="-120"/>
              </a:defRPr>
            </a:lvl8pPr>
            <a:lvl9pPr marL="3886200" indent="-228600" algn="ctr" defTabSz="815975" eaLnBrk="0" fontAlgn="base" hangingPunct="0">
              <a:spcBef>
                <a:spcPct val="0"/>
              </a:spcBef>
              <a:spcAft>
                <a:spcPct val="0"/>
              </a:spcAft>
              <a:defRPr sz="1600" baseline="-25000">
                <a:solidFill>
                  <a:schemeClr val="tx1"/>
                </a:solidFill>
                <a:latin typeface="Arial" charset="0"/>
                <a:ea typeface="中國龍毛隸書" pitchFamily="49" charset="-12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zh-CN" altLang="en-US" sz="1800" baseline="0" dirty="0">
                <a:solidFill>
                  <a:srgbClr val="000000"/>
                </a:solidFill>
                <a:latin typeface="华文行楷" pitchFamily="2" charset="-122"/>
                <a:ea typeface="华文行楷" pitchFamily="2" charset="-122"/>
              </a:rPr>
              <a:t>输入文字内容</a:t>
            </a:r>
          </a:p>
        </p:txBody>
      </p:sp>
      <p:sp>
        <p:nvSpPr>
          <p:cNvPr id="17" name="Text Box 15"/>
          <p:cNvSpPr txBox="1">
            <a:spLocks noChangeArrowheads="1"/>
          </p:cNvSpPr>
          <p:nvPr/>
        </p:nvSpPr>
        <p:spPr bwMode="auto">
          <a:xfrm>
            <a:off x="6460282" y="1538436"/>
            <a:ext cx="1123950" cy="631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1640" tIns="40820" rIns="81640" bIns="40820">
            <a:spAutoFit/>
          </a:bodyPr>
          <a:lstStyle>
            <a:lvl1pPr defTabSz="815975" eaLnBrk="0" hangingPunct="0">
              <a:defRPr sz="1600" baseline="-25000">
                <a:solidFill>
                  <a:schemeClr val="tx1"/>
                </a:solidFill>
                <a:latin typeface="Arial" charset="0"/>
                <a:ea typeface="中國龍毛隸書" pitchFamily="49" charset="-120"/>
              </a:defRPr>
            </a:lvl1pPr>
            <a:lvl2pPr marL="742950" indent="-285750" defTabSz="815975" eaLnBrk="0" hangingPunct="0">
              <a:defRPr sz="1600" baseline="-25000">
                <a:solidFill>
                  <a:schemeClr val="tx1"/>
                </a:solidFill>
                <a:latin typeface="Arial" charset="0"/>
                <a:ea typeface="中國龍毛隸書" pitchFamily="49" charset="-120"/>
              </a:defRPr>
            </a:lvl2pPr>
            <a:lvl3pPr marL="1143000" indent="-228600" defTabSz="815975" eaLnBrk="0" hangingPunct="0">
              <a:defRPr sz="1600" baseline="-25000">
                <a:solidFill>
                  <a:schemeClr val="tx1"/>
                </a:solidFill>
                <a:latin typeface="Arial" charset="0"/>
                <a:ea typeface="中國龍毛隸書" pitchFamily="49" charset="-120"/>
              </a:defRPr>
            </a:lvl3pPr>
            <a:lvl4pPr marL="1600200" indent="-228600" defTabSz="815975" eaLnBrk="0" hangingPunct="0">
              <a:defRPr sz="1600" baseline="-25000">
                <a:solidFill>
                  <a:schemeClr val="tx1"/>
                </a:solidFill>
                <a:latin typeface="Arial" charset="0"/>
                <a:ea typeface="中國龍毛隸書" pitchFamily="49" charset="-120"/>
              </a:defRPr>
            </a:lvl4pPr>
            <a:lvl5pPr marL="2057400" indent="-228600" defTabSz="815975" eaLnBrk="0" hangingPunct="0">
              <a:defRPr sz="1600" baseline="-25000">
                <a:solidFill>
                  <a:schemeClr val="tx1"/>
                </a:solidFill>
                <a:latin typeface="Arial" charset="0"/>
                <a:ea typeface="中國龍毛隸書" pitchFamily="49" charset="-120"/>
              </a:defRPr>
            </a:lvl5pPr>
            <a:lvl6pPr marL="2514600" indent="-228600" algn="ctr" defTabSz="815975" eaLnBrk="0" fontAlgn="base" hangingPunct="0">
              <a:spcBef>
                <a:spcPct val="0"/>
              </a:spcBef>
              <a:spcAft>
                <a:spcPct val="0"/>
              </a:spcAft>
              <a:defRPr sz="1600" baseline="-25000">
                <a:solidFill>
                  <a:schemeClr val="tx1"/>
                </a:solidFill>
                <a:latin typeface="Arial" charset="0"/>
                <a:ea typeface="中國龍毛隸書" pitchFamily="49" charset="-120"/>
              </a:defRPr>
            </a:lvl6pPr>
            <a:lvl7pPr marL="2971800" indent="-228600" algn="ctr" defTabSz="815975" eaLnBrk="0" fontAlgn="base" hangingPunct="0">
              <a:spcBef>
                <a:spcPct val="0"/>
              </a:spcBef>
              <a:spcAft>
                <a:spcPct val="0"/>
              </a:spcAft>
              <a:defRPr sz="1600" baseline="-25000">
                <a:solidFill>
                  <a:schemeClr val="tx1"/>
                </a:solidFill>
                <a:latin typeface="Arial" charset="0"/>
                <a:ea typeface="中國龍毛隸書" pitchFamily="49" charset="-120"/>
              </a:defRPr>
            </a:lvl7pPr>
            <a:lvl8pPr marL="3429000" indent="-228600" algn="ctr" defTabSz="815975" eaLnBrk="0" fontAlgn="base" hangingPunct="0">
              <a:spcBef>
                <a:spcPct val="0"/>
              </a:spcBef>
              <a:spcAft>
                <a:spcPct val="0"/>
              </a:spcAft>
              <a:defRPr sz="1600" baseline="-25000">
                <a:solidFill>
                  <a:schemeClr val="tx1"/>
                </a:solidFill>
                <a:latin typeface="Arial" charset="0"/>
                <a:ea typeface="中國龍毛隸書" pitchFamily="49" charset="-120"/>
              </a:defRPr>
            </a:lvl8pPr>
            <a:lvl9pPr marL="3886200" indent="-228600" algn="ctr" defTabSz="815975" eaLnBrk="0" fontAlgn="base" hangingPunct="0">
              <a:spcBef>
                <a:spcPct val="0"/>
              </a:spcBef>
              <a:spcAft>
                <a:spcPct val="0"/>
              </a:spcAft>
              <a:defRPr sz="1600" baseline="-25000">
                <a:solidFill>
                  <a:schemeClr val="tx1"/>
                </a:solidFill>
                <a:latin typeface="Arial" charset="0"/>
                <a:ea typeface="中國龍毛隸書" pitchFamily="49" charset="-12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zh-CN" altLang="en-US" sz="1800" baseline="0">
                <a:solidFill>
                  <a:srgbClr val="000000"/>
                </a:solidFill>
                <a:latin typeface="华文行楷" pitchFamily="2" charset="-122"/>
                <a:ea typeface="华文行楷" pitchFamily="2" charset="-122"/>
              </a:rPr>
              <a:t>输入文字内容</a:t>
            </a:r>
          </a:p>
        </p:txBody>
      </p:sp>
      <p:sp>
        <p:nvSpPr>
          <p:cNvPr id="18" name="Text Box 16"/>
          <p:cNvSpPr txBox="1">
            <a:spLocks noChangeArrowheads="1"/>
          </p:cNvSpPr>
          <p:nvPr/>
        </p:nvSpPr>
        <p:spPr bwMode="auto">
          <a:xfrm>
            <a:off x="1581894" y="3540274"/>
            <a:ext cx="1125538" cy="631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1640" tIns="40820" rIns="81640" bIns="40820">
            <a:spAutoFit/>
          </a:bodyPr>
          <a:lstStyle>
            <a:lvl1pPr defTabSz="815975" eaLnBrk="0" hangingPunct="0">
              <a:defRPr sz="1600" baseline="-25000">
                <a:solidFill>
                  <a:schemeClr val="tx1"/>
                </a:solidFill>
                <a:latin typeface="Arial" charset="0"/>
                <a:ea typeface="中國龍毛隸書" pitchFamily="49" charset="-120"/>
              </a:defRPr>
            </a:lvl1pPr>
            <a:lvl2pPr marL="742950" indent="-285750" defTabSz="815975" eaLnBrk="0" hangingPunct="0">
              <a:defRPr sz="1600" baseline="-25000">
                <a:solidFill>
                  <a:schemeClr val="tx1"/>
                </a:solidFill>
                <a:latin typeface="Arial" charset="0"/>
                <a:ea typeface="中國龍毛隸書" pitchFamily="49" charset="-120"/>
              </a:defRPr>
            </a:lvl2pPr>
            <a:lvl3pPr marL="1143000" indent="-228600" defTabSz="815975" eaLnBrk="0" hangingPunct="0">
              <a:defRPr sz="1600" baseline="-25000">
                <a:solidFill>
                  <a:schemeClr val="tx1"/>
                </a:solidFill>
                <a:latin typeface="Arial" charset="0"/>
                <a:ea typeface="中國龍毛隸書" pitchFamily="49" charset="-120"/>
              </a:defRPr>
            </a:lvl3pPr>
            <a:lvl4pPr marL="1600200" indent="-228600" defTabSz="815975" eaLnBrk="0" hangingPunct="0">
              <a:defRPr sz="1600" baseline="-25000">
                <a:solidFill>
                  <a:schemeClr val="tx1"/>
                </a:solidFill>
                <a:latin typeface="Arial" charset="0"/>
                <a:ea typeface="中國龍毛隸書" pitchFamily="49" charset="-120"/>
              </a:defRPr>
            </a:lvl4pPr>
            <a:lvl5pPr marL="2057400" indent="-228600" defTabSz="815975" eaLnBrk="0" hangingPunct="0">
              <a:defRPr sz="1600" baseline="-25000">
                <a:solidFill>
                  <a:schemeClr val="tx1"/>
                </a:solidFill>
                <a:latin typeface="Arial" charset="0"/>
                <a:ea typeface="中國龍毛隸書" pitchFamily="49" charset="-120"/>
              </a:defRPr>
            </a:lvl5pPr>
            <a:lvl6pPr marL="2514600" indent="-228600" algn="ctr" defTabSz="815975" eaLnBrk="0" fontAlgn="base" hangingPunct="0">
              <a:spcBef>
                <a:spcPct val="0"/>
              </a:spcBef>
              <a:spcAft>
                <a:spcPct val="0"/>
              </a:spcAft>
              <a:defRPr sz="1600" baseline="-25000">
                <a:solidFill>
                  <a:schemeClr val="tx1"/>
                </a:solidFill>
                <a:latin typeface="Arial" charset="0"/>
                <a:ea typeface="中國龍毛隸書" pitchFamily="49" charset="-120"/>
              </a:defRPr>
            </a:lvl6pPr>
            <a:lvl7pPr marL="2971800" indent="-228600" algn="ctr" defTabSz="815975" eaLnBrk="0" fontAlgn="base" hangingPunct="0">
              <a:spcBef>
                <a:spcPct val="0"/>
              </a:spcBef>
              <a:spcAft>
                <a:spcPct val="0"/>
              </a:spcAft>
              <a:defRPr sz="1600" baseline="-25000">
                <a:solidFill>
                  <a:schemeClr val="tx1"/>
                </a:solidFill>
                <a:latin typeface="Arial" charset="0"/>
                <a:ea typeface="中國龍毛隸書" pitchFamily="49" charset="-120"/>
              </a:defRPr>
            </a:lvl7pPr>
            <a:lvl8pPr marL="3429000" indent="-228600" algn="ctr" defTabSz="815975" eaLnBrk="0" fontAlgn="base" hangingPunct="0">
              <a:spcBef>
                <a:spcPct val="0"/>
              </a:spcBef>
              <a:spcAft>
                <a:spcPct val="0"/>
              </a:spcAft>
              <a:defRPr sz="1600" baseline="-25000">
                <a:solidFill>
                  <a:schemeClr val="tx1"/>
                </a:solidFill>
                <a:latin typeface="Arial" charset="0"/>
                <a:ea typeface="中國龍毛隸書" pitchFamily="49" charset="-120"/>
              </a:defRPr>
            </a:lvl8pPr>
            <a:lvl9pPr marL="3886200" indent="-228600" algn="ctr" defTabSz="815975" eaLnBrk="0" fontAlgn="base" hangingPunct="0">
              <a:spcBef>
                <a:spcPct val="0"/>
              </a:spcBef>
              <a:spcAft>
                <a:spcPct val="0"/>
              </a:spcAft>
              <a:defRPr sz="1600" baseline="-25000">
                <a:solidFill>
                  <a:schemeClr val="tx1"/>
                </a:solidFill>
                <a:latin typeface="Arial" charset="0"/>
                <a:ea typeface="中國龍毛隸書" pitchFamily="49" charset="-12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zh-CN" altLang="en-US" sz="1800" baseline="0">
                <a:solidFill>
                  <a:srgbClr val="000000"/>
                </a:solidFill>
                <a:latin typeface="华文行楷" pitchFamily="2" charset="-122"/>
                <a:ea typeface="华文行楷" pitchFamily="2" charset="-122"/>
              </a:rPr>
              <a:t>输入文字内容</a:t>
            </a:r>
          </a:p>
        </p:txBody>
      </p:sp>
      <p:sp>
        <p:nvSpPr>
          <p:cNvPr id="19" name="Text Box 17"/>
          <p:cNvSpPr txBox="1">
            <a:spLocks noChangeArrowheads="1"/>
          </p:cNvSpPr>
          <p:nvPr/>
        </p:nvSpPr>
        <p:spPr bwMode="auto">
          <a:xfrm>
            <a:off x="6460282" y="3551386"/>
            <a:ext cx="1123950" cy="631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1640" tIns="40820" rIns="81640" bIns="40820">
            <a:spAutoFit/>
          </a:bodyPr>
          <a:lstStyle>
            <a:lvl1pPr defTabSz="815975" eaLnBrk="0" hangingPunct="0">
              <a:defRPr sz="1600" baseline="-25000">
                <a:solidFill>
                  <a:schemeClr val="tx1"/>
                </a:solidFill>
                <a:latin typeface="Arial" charset="0"/>
                <a:ea typeface="中國龍毛隸書" pitchFamily="49" charset="-120"/>
              </a:defRPr>
            </a:lvl1pPr>
            <a:lvl2pPr marL="742950" indent="-285750" defTabSz="815975" eaLnBrk="0" hangingPunct="0">
              <a:defRPr sz="1600" baseline="-25000">
                <a:solidFill>
                  <a:schemeClr val="tx1"/>
                </a:solidFill>
                <a:latin typeface="Arial" charset="0"/>
                <a:ea typeface="中國龍毛隸書" pitchFamily="49" charset="-120"/>
              </a:defRPr>
            </a:lvl2pPr>
            <a:lvl3pPr marL="1143000" indent="-228600" defTabSz="815975" eaLnBrk="0" hangingPunct="0">
              <a:defRPr sz="1600" baseline="-25000">
                <a:solidFill>
                  <a:schemeClr val="tx1"/>
                </a:solidFill>
                <a:latin typeface="Arial" charset="0"/>
                <a:ea typeface="中國龍毛隸書" pitchFamily="49" charset="-120"/>
              </a:defRPr>
            </a:lvl3pPr>
            <a:lvl4pPr marL="1600200" indent="-228600" defTabSz="815975" eaLnBrk="0" hangingPunct="0">
              <a:defRPr sz="1600" baseline="-25000">
                <a:solidFill>
                  <a:schemeClr val="tx1"/>
                </a:solidFill>
                <a:latin typeface="Arial" charset="0"/>
                <a:ea typeface="中國龍毛隸書" pitchFamily="49" charset="-120"/>
              </a:defRPr>
            </a:lvl4pPr>
            <a:lvl5pPr marL="2057400" indent="-228600" defTabSz="815975" eaLnBrk="0" hangingPunct="0">
              <a:defRPr sz="1600" baseline="-25000">
                <a:solidFill>
                  <a:schemeClr val="tx1"/>
                </a:solidFill>
                <a:latin typeface="Arial" charset="0"/>
                <a:ea typeface="中國龍毛隸書" pitchFamily="49" charset="-120"/>
              </a:defRPr>
            </a:lvl5pPr>
            <a:lvl6pPr marL="2514600" indent="-228600" algn="ctr" defTabSz="815975" eaLnBrk="0" fontAlgn="base" hangingPunct="0">
              <a:spcBef>
                <a:spcPct val="0"/>
              </a:spcBef>
              <a:spcAft>
                <a:spcPct val="0"/>
              </a:spcAft>
              <a:defRPr sz="1600" baseline="-25000">
                <a:solidFill>
                  <a:schemeClr val="tx1"/>
                </a:solidFill>
                <a:latin typeface="Arial" charset="0"/>
                <a:ea typeface="中國龍毛隸書" pitchFamily="49" charset="-120"/>
              </a:defRPr>
            </a:lvl6pPr>
            <a:lvl7pPr marL="2971800" indent="-228600" algn="ctr" defTabSz="815975" eaLnBrk="0" fontAlgn="base" hangingPunct="0">
              <a:spcBef>
                <a:spcPct val="0"/>
              </a:spcBef>
              <a:spcAft>
                <a:spcPct val="0"/>
              </a:spcAft>
              <a:defRPr sz="1600" baseline="-25000">
                <a:solidFill>
                  <a:schemeClr val="tx1"/>
                </a:solidFill>
                <a:latin typeface="Arial" charset="0"/>
                <a:ea typeface="中國龍毛隸書" pitchFamily="49" charset="-120"/>
              </a:defRPr>
            </a:lvl7pPr>
            <a:lvl8pPr marL="3429000" indent="-228600" algn="ctr" defTabSz="815975" eaLnBrk="0" fontAlgn="base" hangingPunct="0">
              <a:spcBef>
                <a:spcPct val="0"/>
              </a:spcBef>
              <a:spcAft>
                <a:spcPct val="0"/>
              </a:spcAft>
              <a:defRPr sz="1600" baseline="-25000">
                <a:solidFill>
                  <a:schemeClr val="tx1"/>
                </a:solidFill>
                <a:latin typeface="Arial" charset="0"/>
                <a:ea typeface="中國龍毛隸書" pitchFamily="49" charset="-120"/>
              </a:defRPr>
            </a:lvl8pPr>
            <a:lvl9pPr marL="3886200" indent="-228600" algn="ctr" defTabSz="815975" eaLnBrk="0" fontAlgn="base" hangingPunct="0">
              <a:spcBef>
                <a:spcPct val="0"/>
              </a:spcBef>
              <a:spcAft>
                <a:spcPct val="0"/>
              </a:spcAft>
              <a:defRPr sz="1600" baseline="-25000">
                <a:solidFill>
                  <a:schemeClr val="tx1"/>
                </a:solidFill>
                <a:latin typeface="Arial" charset="0"/>
                <a:ea typeface="中國龍毛隸書" pitchFamily="49" charset="-12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zh-CN" altLang="en-US" sz="1800" baseline="0">
                <a:solidFill>
                  <a:srgbClr val="000000"/>
                </a:solidFill>
                <a:latin typeface="华文行楷" pitchFamily="2" charset="-122"/>
                <a:ea typeface="华文行楷" pitchFamily="2" charset="-122"/>
              </a:rPr>
              <a:t>输入文字内容</a:t>
            </a:r>
          </a:p>
        </p:txBody>
      </p:sp>
      <p:pic>
        <p:nvPicPr>
          <p:cNvPr id="20" name="Picture 23" descr="67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28344" y="2697311"/>
            <a:ext cx="1055688" cy="2386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979374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 advTm="0">
        <p:circle/>
      </p:transition>
    </mc:Choice>
    <mc:Fallback>
      <p:transition spd="slow" advTm="0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0"/>
                            </p:stCondLst>
                            <p:childTnLst>
                              <p:par>
                                <p:cTn id="19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6000"/>
                            </p:stCondLst>
                            <p:childTnLst>
                              <p:par>
                                <p:cTn id="24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6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5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8000"/>
                            </p:stCondLst>
                            <p:childTnLst>
                              <p:par>
                                <p:cTn id="37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7" grpId="0"/>
      <p:bldP spid="18" grpId="0"/>
      <p:bldP spid="1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3"/>
          <p:cNvGrpSpPr>
            <a:grpSpLocks/>
          </p:cNvGrpSpPr>
          <p:nvPr/>
        </p:nvGrpSpPr>
        <p:grpSpPr bwMode="auto">
          <a:xfrm>
            <a:off x="0" y="103585"/>
            <a:ext cx="4964906" cy="711994"/>
            <a:chOff x="-2" y="0"/>
            <a:chExt cx="6619368" cy="950731"/>
          </a:xfrm>
        </p:grpSpPr>
        <p:pic>
          <p:nvPicPr>
            <p:cNvPr id="3" name="Picture 9" descr="F:\ppt素材\图标\我收集的图标\字体\3.pn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rot="5400000">
              <a:off x="2834316" y="-2834318"/>
              <a:ext cx="950731" cy="66193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" name="TextBox 2"/>
            <p:cNvSpPr txBox="1">
              <a:spLocks noChangeArrowheads="1"/>
            </p:cNvSpPr>
            <p:nvPr/>
          </p:nvSpPr>
          <p:spPr bwMode="auto">
            <a:xfrm>
              <a:off x="1122981" y="352063"/>
              <a:ext cx="3966918" cy="4931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r>
                <a:rPr lang="zh-CN" altLang="en-US" b="1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单击此处添加标题</a:t>
              </a:r>
            </a:p>
          </p:txBody>
        </p:sp>
      </p:grpSp>
      <p:pic>
        <p:nvPicPr>
          <p:cNvPr id="5" name="Picture 2" descr="K:\png\素材CNN-sccnn.com_201406210812-恢复的.psd_0036_图层-29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5603" y="915566"/>
            <a:ext cx="1926793" cy="19344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3" descr="K:\png\素材CNN-sccnn.com_201406210812-恢复的.psd_0035_图层-30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77813" y="3579862"/>
            <a:ext cx="2769824" cy="12241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K:\png\素材CNN-sccnn.com_201406210812-恢复的.psd_0036_图层-29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82927" y="915566"/>
            <a:ext cx="1926793" cy="19344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K:\png\素材CNN-sccnn.com_201406210812-恢复的.psd_0036_图层-29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20251" y="915566"/>
            <a:ext cx="1926793" cy="19344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K:\png\素材CNN-sccnn.com_201406210812-恢复的.psd_0036_图层-29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57575" y="915566"/>
            <a:ext cx="1926793" cy="19344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6"/>
          <p:cNvSpPr txBox="1"/>
          <p:nvPr/>
        </p:nvSpPr>
        <p:spPr>
          <a:xfrm>
            <a:off x="1781111" y="1419622"/>
            <a:ext cx="6463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chemeClr val="bg1"/>
                </a:solidFill>
                <a:latin typeface="方正行楷简体" pitchFamily="65" charset="-122"/>
                <a:ea typeface="方正行楷简体" pitchFamily="65" charset="-122"/>
              </a:rPr>
              <a:t>添加</a:t>
            </a:r>
            <a:endParaRPr lang="en-US" altLang="zh-CN" dirty="0" smtClean="0">
              <a:solidFill>
                <a:schemeClr val="bg1"/>
              </a:solidFill>
              <a:latin typeface="方正行楷简体" pitchFamily="65" charset="-122"/>
              <a:ea typeface="方正行楷简体" pitchFamily="65" charset="-122"/>
            </a:endParaRPr>
          </a:p>
          <a:p>
            <a:r>
              <a:rPr lang="zh-CN" altLang="en-US" dirty="0" smtClean="0">
                <a:solidFill>
                  <a:schemeClr val="bg1"/>
                </a:solidFill>
                <a:latin typeface="方正行楷简体" pitchFamily="65" charset="-122"/>
                <a:ea typeface="方正行楷简体" pitchFamily="65" charset="-122"/>
              </a:rPr>
              <a:t>文字</a:t>
            </a:r>
            <a:endParaRPr lang="zh-CN" altLang="en-US" dirty="0">
              <a:solidFill>
                <a:schemeClr val="bg1"/>
              </a:solidFill>
              <a:latin typeface="方正行楷简体" pitchFamily="65" charset="-122"/>
              <a:ea typeface="方正行楷简体" pitchFamily="65" charset="-122"/>
            </a:endParaRPr>
          </a:p>
        </p:txBody>
      </p:sp>
      <p:sp>
        <p:nvSpPr>
          <p:cNvPr id="11" name="TextBox 7"/>
          <p:cNvSpPr txBox="1"/>
          <p:nvPr/>
        </p:nvSpPr>
        <p:spPr>
          <a:xfrm>
            <a:off x="3437295" y="1419622"/>
            <a:ext cx="6463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chemeClr val="bg1"/>
                </a:solidFill>
                <a:latin typeface="方正行楷简体" pitchFamily="65" charset="-122"/>
                <a:ea typeface="方正行楷简体" pitchFamily="65" charset="-122"/>
              </a:rPr>
              <a:t>添加</a:t>
            </a:r>
            <a:endParaRPr lang="en-US" altLang="zh-CN" dirty="0" smtClean="0">
              <a:solidFill>
                <a:schemeClr val="bg1"/>
              </a:solidFill>
              <a:latin typeface="方正行楷简体" pitchFamily="65" charset="-122"/>
              <a:ea typeface="方正行楷简体" pitchFamily="65" charset="-122"/>
            </a:endParaRPr>
          </a:p>
          <a:p>
            <a:r>
              <a:rPr lang="zh-CN" altLang="en-US" dirty="0" smtClean="0">
                <a:solidFill>
                  <a:schemeClr val="bg1"/>
                </a:solidFill>
                <a:latin typeface="方正行楷简体" pitchFamily="65" charset="-122"/>
                <a:ea typeface="方正行楷简体" pitchFamily="65" charset="-122"/>
              </a:rPr>
              <a:t>文字</a:t>
            </a:r>
            <a:endParaRPr lang="zh-CN" altLang="en-US" dirty="0">
              <a:solidFill>
                <a:schemeClr val="bg1"/>
              </a:solidFill>
              <a:latin typeface="方正行楷简体" pitchFamily="65" charset="-122"/>
              <a:ea typeface="方正行楷简体" pitchFamily="65" charset="-122"/>
            </a:endParaRPr>
          </a:p>
        </p:txBody>
      </p:sp>
      <p:sp>
        <p:nvSpPr>
          <p:cNvPr id="12" name="TextBox 8"/>
          <p:cNvSpPr txBox="1"/>
          <p:nvPr/>
        </p:nvSpPr>
        <p:spPr>
          <a:xfrm>
            <a:off x="5095220" y="1419622"/>
            <a:ext cx="6463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chemeClr val="bg1"/>
                </a:solidFill>
                <a:latin typeface="方正行楷简体" pitchFamily="65" charset="-122"/>
                <a:ea typeface="方正行楷简体" pitchFamily="65" charset="-122"/>
              </a:rPr>
              <a:t>添加</a:t>
            </a:r>
            <a:endParaRPr lang="en-US" altLang="zh-CN" dirty="0" smtClean="0">
              <a:solidFill>
                <a:schemeClr val="bg1"/>
              </a:solidFill>
              <a:latin typeface="方正行楷简体" pitchFamily="65" charset="-122"/>
              <a:ea typeface="方正行楷简体" pitchFamily="65" charset="-122"/>
            </a:endParaRPr>
          </a:p>
          <a:p>
            <a:r>
              <a:rPr lang="zh-CN" altLang="en-US" dirty="0" smtClean="0">
                <a:solidFill>
                  <a:schemeClr val="bg1"/>
                </a:solidFill>
                <a:latin typeface="方正行楷简体" pitchFamily="65" charset="-122"/>
                <a:ea typeface="方正行楷简体" pitchFamily="65" charset="-122"/>
              </a:rPr>
              <a:t>文字</a:t>
            </a:r>
            <a:endParaRPr lang="zh-CN" altLang="en-US" dirty="0">
              <a:solidFill>
                <a:schemeClr val="bg1"/>
              </a:solidFill>
              <a:latin typeface="方正行楷简体" pitchFamily="65" charset="-122"/>
              <a:ea typeface="方正行楷简体" pitchFamily="65" charset="-122"/>
            </a:endParaRPr>
          </a:p>
        </p:txBody>
      </p:sp>
      <p:sp>
        <p:nvSpPr>
          <p:cNvPr id="13" name="TextBox 9"/>
          <p:cNvSpPr txBox="1"/>
          <p:nvPr/>
        </p:nvSpPr>
        <p:spPr>
          <a:xfrm>
            <a:off x="6677655" y="1419622"/>
            <a:ext cx="6463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chemeClr val="bg1"/>
                </a:solidFill>
                <a:latin typeface="方正行楷简体" pitchFamily="65" charset="-122"/>
                <a:ea typeface="方正行楷简体" pitchFamily="65" charset="-122"/>
              </a:rPr>
              <a:t>添加</a:t>
            </a:r>
            <a:endParaRPr lang="en-US" altLang="zh-CN" dirty="0" smtClean="0">
              <a:solidFill>
                <a:schemeClr val="bg1"/>
              </a:solidFill>
              <a:latin typeface="方正行楷简体" pitchFamily="65" charset="-122"/>
              <a:ea typeface="方正行楷简体" pitchFamily="65" charset="-122"/>
            </a:endParaRPr>
          </a:p>
          <a:p>
            <a:r>
              <a:rPr lang="zh-CN" altLang="en-US" dirty="0" smtClean="0">
                <a:solidFill>
                  <a:schemeClr val="bg1"/>
                </a:solidFill>
                <a:latin typeface="方正行楷简体" pitchFamily="65" charset="-122"/>
                <a:ea typeface="方正行楷简体" pitchFamily="65" charset="-122"/>
              </a:rPr>
              <a:t>文字</a:t>
            </a:r>
            <a:endParaRPr lang="zh-CN" altLang="en-US" dirty="0">
              <a:solidFill>
                <a:schemeClr val="bg1"/>
              </a:solidFill>
              <a:latin typeface="方正行楷简体" pitchFamily="65" charset="-122"/>
              <a:ea typeface="方正行楷简体" pitchFamily="65" charset="-122"/>
            </a:endParaRPr>
          </a:p>
        </p:txBody>
      </p:sp>
      <p:sp>
        <p:nvSpPr>
          <p:cNvPr id="14" name="TextBox 10"/>
          <p:cNvSpPr txBox="1"/>
          <p:nvPr/>
        </p:nvSpPr>
        <p:spPr>
          <a:xfrm>
            <a:off x="3567238" y="4152103"/>
            <a:ext cx="188064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bg1"/>
                </a:solidFill>
                <a:latin typeface="方正行楷简体" pitchFamily="65" charset="-122"/>
                <a:ea typeface="方正行楷简体" pitchFamily="65" charset="-122"/>
              </a:rPr>
              <a:t>单击此处添加</a:t>
            </a:r>
            <a:r>
              <a:rPr lang="zh-CN" altLang="en-US" sz="1600" dirty="0" smtClean="0">
                <a:solidFill>
                  <a:schemeClr val="bg1"/>
                </a:solidFill>
                <a:latin typeface="方正行楷简体" pitchFamily="65" charset="-122"/>
                <a:ea typeface="方正行楷简体" pitchFamily="65" charset="-122"/>
              </a:rPr>
              <a:t>文本 </a:t>
            </a:r>
            <a:endParaRPr lang="zh-CN" altLang="en-US" sz="1600" dirty="0">
              <a:solidFill>
                <a:schemeClr val="bg1"/>
              </a:solidFill>
              <a:latin typeface="方正行楷简体" pitchFamily="65" charset="-122"/>
              <a:ea typeface="方正行楷简体" pitchFamily="65" charset="-122"/>
            </a:endParaRPr>
          </a:p>
        </p:txBody>
      </p:sp>
      <p:pic>
        <p:nvPicPr>
          <p:cNvPr id="15" name="Picture 2" descr="D:\png\0101000028865661_0007_图层-2-副本-7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3018797">
            <a:off x="2045211" y="3221107"/>
            <a:ext cx="1275432" cy="4675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2" descr="D:\png\0101000028865661_0007_图层-2-副本-7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4315857">
            <a:off x="3243648" y="2940916"/>
            <a:ext cx="1275432" cy="4675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2" descr="D:\png\0101000028865661_0007_图层-2-副本-7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6119570">
            <a:off x="4645931" y="2966504"/>
            <a:ext cx="1275432" cy="4675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2" descr="D:\png\0101000028865661_0007_图层-2-副本-7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7813252">
            <a:off x="5671366" y="3223255"/>
            <a:ext cx="1275432" cy="4675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2336007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 advTm="0">
        <p:circle/>
      </p:transition>
    </mc:Choice>
    <mc:Fallback>
      <p:transition spd="slow" advTm="0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2" presetClass="entr" presetSubtype="0" fill="hold" nodeType="withEffect">
                                  <p:stCondLst>
                                    <p:cond delay="23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2" presetClass="entr" presetSubtype="0" fill="hold" nodeType="withEffect">
                                  <p:stCondLst>
                                    <p:cond delay="27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2" presetClass="entr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5" presetClass="entr" presetSubtype="0" fill="hold" grpId="0" nodeType="with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5" presetClass="entr" presetSubtype="0" fill="hold" nodeType="with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nodeType="withEffect">
                                  <p:stCondLst>
                                    <p:cond delay="52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nodeType="withEffect">
                                  <p:stCondLst>
                                    <p:cond delay="52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nodeType="withEffect">
                                  <p:stCondLst>
                                    <p:cond delay="52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nodeType="withEffect">
                                  <p:stCondLst>
                                    <p:cond delay="52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  <p:bldP spid="13" grpId="0"/>
      <p:bldP spid="1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3"/>
          <p:cNvGrpSpPr>
            <a:grpSpLocks/>
          </p:cNvGrpSpPr>
          <p:nvPr/>
        </p:nvGrpSpPr>
        <p:grpSpPr bwMode="auto">
          <a:xfrm>
            <a:off x="0" y="103585"/>
            <a:ext cx="4964906" cy="711994"/>
            <a:chOff x="-2" y="0"/>
            <a:chExt cx="6619368" cy="950731"/>
          </a:xfrm>
        </p:grpSpPr>
        <p:pic>
          <p:nvPicPr>
            <p:cNvPr id="3" name="Picture 9" descr="F:\ppt素材\图标\我收集的图标\字体\3.pn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rot="5400000">
              <a:off x="2834316" y="-2834318"/>
              <a:ext cx="950731" cy="66193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" name="TextBox 2"/>
            <p:cNvSpPr txBox="1">
              <a:spLocks noChangeArrowheads="1"/>
            </p:cNvSpPr>
            <p:nvPr/>
          </p:nvSpPr>
          <p:spPr bwMode="auto">
            <a:xfrm>
              <a:off x="1122981" y="352063"/>
              <a:ext cx="3966918" cy="4931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r>
                <a:rPr lang="zh-CN" altLang="en-US" b="1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单击此处添加标题</a:t>
              </a:r>
            </a:p>
          </p:txBody>
        </p:sp>
      </p:grpSp>
      <p:pic>
        <p:nvPicPr>
          <p:cNvPr id="13" name="Picture 208" descr="30"/>
          <p:cNvPicPr>
            <a:picLocks noChangeAspect="1" noChangeArrowheads="1"/>
          </p:cNvPicPr>
          <p:nvPr/>
        </p:nvPicPr>
        <p:blipFill>
          <a:blip r:embed="rId3" cstate="email">
            <a:lum bright="-54000" contrast="18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227045">
            <a:off x="3325542" y="2961605"/>
            <a:ext cx="2005012" cy="1573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199" descr="47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34942" y="483518"/>
            <a:ext cx="4048125" cy="2400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200" descr="荷花212副本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49542" y="1893218"/>
            <a:ext cx="1524000" cy="971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ext Box 201"/>
          <p:cNvSpPr txBox="1">
            <a:spLocks noChangeArrowheads="1"/>
          </p:cNvSpPr>
          <p:nvPr/>
        </p:nvSpPr>
        <p:spPr bwMode="auto">
          <a:xfrm>
            <a:off x="3855890" y="1203598"/>
            <a:ext cx="1652214" cy="8211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81640" tIns="40820" rIns="81640" bIns="40820">
            <a:spAutoFit/>
          </a:bodyPr>
          <a:lstStyle>
            <a:lvl1pPr defTabSz="815975" eaLnBrk="0" hangingPunct="0">
              <a:defRPr sz="1600" baseline="-25000">
                <a:solidFill>
                  <a:schemeClr val="tx1"/>
                </a:solidFill>
                <a:latin typeface="Arial" charset="0"/>
                <a:ea typeface="中國龍毛隸書" pitchFamily="49" charset="-120"/>
              </a:defRPr>
            </a:lvl1pPr>
            <a:lvl2pPr marL="742950" indent="-285750" defTabSz="815975" eaLnBrk="0" hangingPunct="0">
              <a:defRPr sz="1600" baseline="-25000">
                <a:solidFill>
                  <a:schemeClr val="tx1"/>
                </a:solidFill>
                <a:latin typeface="Arial" charset="0"/>
                <a:ea typeface="中國龍毛隸書" pitchFamily="49" charset="-120"/>
              </a:defRPr>
            </a:lvl2pPr>
            <a:lvl3pPr marL="1143000" indent="-228600" defTabSz="815975" eaLnBrk="0" hangingPunct="0">
              <a:defRPr sz="1600" baseline="-25000">
                <a:solidFill>
                  <a:schemeClr val="tx1"/>
                </a:solidFill>
                <a:latin typeface="Arial" charset="0"/>
                <a:ea typeface="中國龍毛隸書" pitchFamily="49" charset="-120"/>
              </a:defRPr>
            </a:lvl3pPr>
            <a:lvl4pPr marL="1600200" indent="-228600" defTabSz="815975" eaLnBrk="0" hangingPunct="0">
              <a:defRPr sz="1600" baseline="-25000">
                <a:solidFill>
                  <a:schemeClr val="tx1"/>
                </a:solidFill>
                <a:latin typeface="Arial" charset="0"/>
                <a:ea typeface="中國龍毛隸書" pitchFamily="49" charset="-120"/>
              </a:defRPr>
            </a:lvl4pPr>
            <a:lvl5pPr marL="2057400" indent="-228600" defTabSz="815975" eaLnBrk="0" hangingPunct="0">
              <a:defRPr sz="1600" baseline="-25000">
                <a:solidFill>
                  <a:schemeClr val="tx1"/>
                </a:solidFill>
                <a:latin typeface="Arial" charset="0"/>
                <a:ea typeface="中國龍毛隸書" pitchFamily="49" charset="-120"/>
              </a:defRPr>
            </a:lvl5pPr>
            <a:lvl6pPr marL="2514600" indent="-228600" algn="ctr" defTabSz="815975" eaLnBrk="0" fontAlgn="base" hangingPunct="0">
              <a:spcBef>
                <a:spcPct val="0"/>
              </a:spcBef>
              <a:spcAft>
                <a:spcPct val="0"/>
              </a:spcAft>
              <a:defRPr sz="1600" baseline="-25000">
                <a:solidFill>
                  <a:schemeClr val="tx1"/>
                </a:solidFill>
                <a:latin typeface="Arial" charset="0"/>
                <a:ea typeface="中國龍毛隸書" pitchFamily="49" charset="-120"/>
              </a:defRPr>
            </a:lvl6pPr>
            <a:lvl7pPr marL="2971800" indent="-228600" algn="ctr" defTabSz="815975" eaLnBrk="0" fontAlgn="base" hangingPunct="0">
              <a:spcBef>
                <a:spcPct val="0"/>
              </a:spcBef>
              <a:spcAft>
                <a:spcPct val="0"/>
              </a:spcAft>
              <a:defRPr sz="1600" baseline="-25000">
                <a:solidFill>
                  <a:schemeClr val="tx1"/>
                </a:solidFill>
                <a:latin typeface="Arial" charset="0"/>
                <a:ea typeface="中國龍毛隸書" pitchFamily="49" charset="-120"/>
              </a:defRPr>
            </a:lvl7pPr>
            <a:lvl8pPr marL="3429000" indent="-228600" algn="ctr" defTabSz="815975" eaLnBrk="0" fontAlgn="base" hangingPunct="0">
              <a:spcBef>
                <a:spcPct val="0"/>
              </a:spcBef>
              <a:spcAft>
                <a:spcPct val="0"/>
              </a:spcAft>
              <a:defRPr sz="1600" baseline="-25000">
                <a:solidFill>
                  <a:schemeClr val="tx1"/>
                </a:solidFill>
                <a:latin typeface="Arial" charset="0"/>
                <a:ea typeface="中國龍毛隸書" pitchFamily="49" charset="-120"/>
              </a:defRPr>
            </a:lvl8pPr>
            <a:lvl9pPr marL="3886200" indent="-228600" algn="ctr" defTabSz="815975" eaLnBrk="0" fontAlgn="base" hangingPunct="0">
              <a:spcBef>
                <a:spcPct val="0"/>
              </a:spcBef>
              <a:spcAft>
                <a:spcPct val="0"/>
              </a:spcAft>
              <a:defRPr sz="1600" baseline="-25000">
                <a:solidFill>
                  <a:schemeClr val="tx1"/>
                </a:solidFill>
                <a:latin typeface="Arial" charset="0"/>
                <a:ea typeface="中國龍毛隸書" pitchFamily="49" charset="-12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zh-CN" altLang="en-US" sz="2400" b="1" baseline="0" dirty="0">
                <a:solidFill>
                  <a:srgbClr val="FFFFFF"/>
                </a:solidFill>
                <a:latin typeface="华文行楷" pitchFamily="2" charset="-122"/>
                <a:ea typeface="华文行楷" pitchFamily="2" charset="-122"/>
              </a:rPr>
              <a:t>点击输入标题内容</a:t>
            </a:r>
          </a:p>
        </p:txBody>
      </p:sp>
      <p:sp>
        <p:nvSpPr>
          <p:cNvPr id="17" name="Line 202"/>
          <p:cNvSpPr>
            <a:spLocks noChangeShapeType="1"/>
          </p:cNvSpPr>
          <p:nvPr/>
        </p:nvSpPr>
        <p:spPr bwMode="auto">
          <a:xfrm flipV="1">
            <a:off x="4325667" y="2648868"/>
            <a:ext cx="0" cy="457200"/>
          </a:xfrm>
          <a:prstGeom prst="line">
            <a:avLst/>
          </a:prstGeom>
          <a:noFill/>
          <a:ln w="15875">
            <a:solidFill>
              <a:srgbClr val="000000"/>
            </a:solidFill>
            <a:prstDash val="dash"/>
            <a:round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>
              <a:latin typeface="华文行楷" pitchFamily="2" charset="-122"/>
              <a:ea typeface="华文行楷" pitchFamily="2" charset="-122"/>
            </a:endParaRPr>
          </a:p>
        </p:txBody>
      </p:sp>
      <p:pic>
        <p:nvPicPr>
          <p:cNvPr id="18" name="Picture 207" descr="30"/>
          <p:cNvPicPr>
            <a:picLocks noChangeAspect="1" noChangeArrowheads="1"/>
          </p:cNvPicPr>
          <p:nvPr/>
        </p:nvPicPr>
        <p:blipFill>
          <a:blip r:embed="rId6" cstate="email">
            <a:lum bright="-54000" contrast="18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227045">
            <a:off x="5763942" y="2956843"/>
            <a:ext cx="1981200" cy="1554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Picture 209" descr="30"/>
          <p:cNvPicPr>
            <a:picLocks noChangeAspect="1" noChangeArrowheads="1"/>
          </p:cNvPicPr>
          <p:nvPr/>
        </p:nvPicPr>
        <p:blipFill>
          <a:blip r:embed="rId7" cstate="email">
            <a:lum bright="-54000" contrast="18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227045">
            <a:off x="1039542" y="2904455"/>
            <a:ext cx="1995487" cy="1573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Line 210"/>
          <p:cNvSpPr>
            <a:spLocks noChangeShapeType="1"/>
          </p:cNvSpPr>
          <p:nvPr/>
        </p:nvSpPr>
        <p:spPr bwMode="auto">
          <a:xfrm flipH="1" flipV="1">
            <a:off x="5468667" y="2591718"/>
            <a:ext cx="685800" cy="514350"/>
          </a:xfrm>
          <a:prstGeom prst="line">
            <a:avLst/>
          </a:prstGeom>
          <a:noFill/>
          <a:ln w="15875">
            <a:solidFill>
              <a:srgbClr val="000000"/>
            </a:solidFill>
            <a:prstDash val="dash"/>
            <a:round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>
              <a:latin typeface="华文行楷" pitchFamily="2" charset="-122"/>
              <a:ea typeface="华文行楷" pitchFamily="2" charset="-122"/>
            </a:endParaRPr>
          </a:p>
        </p:txBody>
      </p:sp>
      <p:sp>
        <p:nvSpPr>
          <p:cNvPr id="21" name="Line 211"/>
          <p:cNvSpPr>
            <a:spLocks noChangeShapeType="1"/>
          </p:cNvSpPr>
          <p:nvPr/>
        </p:nvSpPr>
        <p:spPr bwMode="auto">
          <a:xfrm flipV="1">
            <a:off x="2573067" y="2591718"/>
            <a:ext cx="609600" cy="514350"/>
          </a:xfrm>
          <a:prstGeom prst="line">
            <a:avLst/>
          </a:prstGeom>
          <a:noFill/>
          <a:ln w="15875">
            <a:solidFill>
              <a:srgbClr val="000000"/>
            </a:solidFill>
            <a:prstDash val="dash"/>
            <a:round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>
              <a:latin typeface="华文行楷" pitchFamily="2" charset="-122"/>
              <a:ea typeface="华文行楷" pitchFamily="2" charset="-122"/>
            </a:endParaRPr>
          </a:p>
        </p:txBody>
      </p:sp>
      <p:sp>
        <p:nvSpPr>
          <p:cNvPr id="22" name="Rectangle 212"/>
          <p:cNvSpPr>
            <a:spLocks noChangeArrowheads="1"/>
          </p:cNvSpPr>
          <p:nvPr/>
        </p:nvSpPr>
        <p:spPr bwMode="auto">
          <a:xfrm>
            <a:off x="1496742" y="3478881"/>
            <a:ext cx="1220787" cy="4148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1640" tIns="40820" rIns="81640" bIns="40820" anchor="ctr">
            <a:spAutoFit/>
          </a:bodyPr>
          <a:lstStyle/>
          <a:p>
            <a:pPr algn="l" defTabSz="815975">
              <a:lnSpc>
                <a:spcPct val="120000"/>
              </a:lnSpc>
            </a:pPr>
            <a:r>
              <a:rPr lang="zh-CN" altLang="en-US" b="1" baseline="0" dirty="0">
                <a:solidFill>
                  <a:srgbClr val="FFFFFF"/>
                </a:solidFill>
                <a:latin typeface="华文行楷" pitchFamily="2" charset="-122"/>
                <a:ea typeface="华文行楷" pitchFamily="2" charset="-122"/>
              </a:rPr>
              <a:t>文字内容</a:t>
            </a:r>
          </a:p>
        </p:txBody>
      </p:sp>
      <p:sp>
        <p:nvSpPr>
          <p:cNvPr id="23" name="Rectangle 213"/>
          <p:cNvSpPr>
            <a:spLocks noChangeArrowheads="1"/>
          </p:cNvSpPr>
          <p:nvPr/>
        </p:nvSpPr>
        <p:spPr bwMode="auto">
          <a:xfrm>
            <a:off x="3822429" y="3472531"/>
            <a:ext cx="1219200" cy="4148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1640" tIns="40820" rIns="81640" bIns="40820" anchor="ctr">
            <a:spAutoFit/>
          </a:bodyPr>
          <a:lstStyle/>
          <a:p>
            <a:pPr algn="l" defTabSz="815975">
              <a:lnSpc>
                <a:spcPct val="120000"/>
              </a:lnSpc>
            </a:pPr>
            <a:r>
              <a:rPr lang="zh-CN" altLang="en-US" b="1" baseline="0" dirty="0">
                <a:solidFill>
                  <a:srgbClr val="FFFFFF"/>
                </a:solidFill>
                <a:latin typeface="华文行楷" pitchFamily="2" charset="-122"/>
                <a:ea typeface="华文行楷" pitchFamily="2" charset="-122"/>
              </a:rPr>
              <a:t>文字内容</a:t>
            </a:r>
          </a:p>
        </p:txBody>
      </p:sp>
      <p:sp>
        <p:nvSpPr>
          <p:cNvPr id="24" name="Rectangle 214"/>
          <p:cNvSpPr>
            <a:spLocks noChangeArrowheads="1"/>
          </p:cNvSpPr>
          <p:nvPr/>
        </p:nvSpPr>
        <p:spPr bwMode="auto">
          <a:xfrm>
            <a:off x="6298929" y="3472531"/>
            <a:ext cx="1219200" cy="4148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1640" tIns="40820" rIns="81640" bIns="40820" anchor="ctr">
            <a:spAutoFit/>
          </a:bodyPr>
          <a:lstStyle/>
          <a:p>
            <a:pPr algn="l" defTabSz="815975">
              <a:lnSpc>
                <a:spcPct val="120000"/>
              </a:lnSpc>
            </a:pPr>
            <a:r>
              <a:rPr lang="zh-CN" altLang="en-US" b="1" baseline="0">
                <a:solidFill>
                  <a:srgbClr val="FFFFFF"/>
                </a:solidFill>
                <a:latin typeface="华文行楷" pitchFamily="2" charset="-122"/>
                <a:ea typeface="华文行楷" pitchFamily="2" charset="-122"/>
              </a:rPr>
              <a:t>文字内容</a:t>
            </a:r>
            <a:endParaRPr lang="en-US" altLang="zh-CN" b="1" baseline="0">
              <a:solidFill>
                <a:srgbClr val="FFFFFF"/>
              </a:solidFill>
              <a:latin typeface="华文行楷" pitchFamily="2" charset="-122"/>
              <a:ea typeface="华文行楷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8016773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 advTm="0">
        <p:circle/>
      </p:transition>
    </mc:Choice>
    <mc:Fallback>
      <p:transition spd="slow" advTm="0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350"/>
                            </p:stCondLst>
                            <p:childTnLst>
                              <p:par>
                                <p:cTn id="1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4350"/>
                            </p:stCondLst>
                            <p:childTnLst>
                              <p:par>
                                <p:cTn id="2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850"/>
                            </p:stCondLst>
                            <p:childTnLst>
                              <p:par>
                                <p:cTn id="26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850"/>
                            </p:stCondLst>
                            <p:childTnLst>
                              <p:par>
                                <p:cTn id="31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6850"/>
                            </p:stCondLst>
                            <p:childTnLst>
                              <p:par>
                                <p:cTn id="3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7350"/>
                            </p:stCondLst>
                            <p:childTnLst>
                              <p:par>
                                <p:cTn id="4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8350"/>
                            </p:stCondLst>
                            <p:childTnLst>
                              <p:par>
                                <p:cTn id="4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9350"/>
                            </p:stCondLst>
                            <p:childTnLst>
                              <p:par>
                                <p:cTn id="5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9850"/>
                            </p:stCondLst>
                            <p:childTnLst>
                              <p:par>
                                <p:cTn id="54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0850"/>
                            </p:stCondLst>
                            <p:childTnLst>
                              <p:par>
                                <p:cTn id="59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 animBg="1"/>
      <p:bldP spid="20" grpId="0" animBg="1"/>
      <p:bldP spid="21" grpId="0" animBg="1"/>
      <p:bldP spid="22" grpId="0"/>
      <p:bldP spid="23" grpId="0"/>
      <p:bldP spid="2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9" descr="框"/>
          <p:cNvPicPr>
            <a:picLocks noChangeAspect="1" noChangeArrowheads="1"/>
          </p:cNvPicPr>
          <p:nvPr/>
        </p:nvPicPr>
        <p:blipFill>
          <a:blip r:embed="rId2" cstate="email">
            <a:duotone>
              <a:prstClr val="black"/>
              <a:schemeClr val="bg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63950" y="1125191"/>
            <a:ext cx="7212962" cy="2853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Text Box 20"/>
          <p:cNvSpPr txBox="1">
            <a:spLocks noChangeArrowheads="1"/>
          </p:cNvSpPr>
          <p:nvPr/>
        </p:nvSpPr>
        <p:spPr bwMode="ltGray">
          <a:xfrm>
            <a:off x="3355557" y="1845693"/>
            <a:ext cx="2436061" cy="7220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bg1"/>
                    </a:gs>
                    <a:gs pos="100000">
                      <a:schemeClr val="accent1"/>
                    </a:gs>
                  </a:gsLst>
                  <a:lin ang="0" scaled="1"/>
                </a:gra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81615" tIns="40807" rIns="81615" bIns="40807">
            <a:spAutoFit/>
          </a:bodyPr>
          <a:lstStyle>
            <a:lvl1pPr defTabSz="815975" eaLnBrk="0" hangingPunct="0">
              <a:defRPr sz="1600" baseline="-25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defTabSz="815975" eaLnBrk="0" hangingPunct="0">
              <a:defRPr sz="1600" baseline="-25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defTabSz="815975" eaLnBrk="0" hangingPunct="0">
              <a:defRPr sz="1600" baseline="-25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defTabSz="815975" eaLnBrk="0" hangingPunct="0">
              <a:defRPr sz="1600" baseline="-25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defTabSz="815975" eaLnBrk="0" hangingPunct="0">
              <a:defRPr sz="1600" baseline="-25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defTabSz="815975" eaLnBrk="0" fontAlgn="base" hangingPunct="0">
              <a:spcBef>
                <a:spcPct val="0"/>
              </a:spcBef>
              <a:spcAft>
                <a:spcPct val="0"/>
              </a:spcAft>
              <a:defRPr sz="1600" baseline="-25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defTabSz="815975" eaLnBrk="0" fontAlgn="base" hangingPunct="0">
              <a:spcBef>
                <a:spcPct val="0"/>
              </a:spcBef>
              <a:spcAft>
                <a:spcPct val="0"/>
              </a:spcAft>
              <a:defRPr sz="1600" baseline="-25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defTabSz="815975" eaLnBrk="0" fontAlgn="base" hangingPunct="0">
              <a:spcBef>
                <a:spcPct val="0"/>
              </a:spcBef>
              <a:spcAft>
                <a:spcPct val="0"/>
              </a:spcAft>
              <a:defRPr sz="1600" baseline="-25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defTabSz="815975" eaLnBrk="0" fontAlgn="base" hangingPunct="0">
              <a:spcBef>
                <a:spcPct val="0"/>
              </a:spcBef>
              <a:spcAft>
                <a:spcPct val="0"/>
              </a:spcAft>
              <a:defRPr sz="1600" baseline="-25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l" eaLnBrk="1" hangingPunct="1"/>
            <a:r>
              <a:rPr lang="zh-CN" altLang="en-US" sz="4199" baseline="0" dirty="0" smtClean="0">
                <a:solidFill>
                  <a:srgbClr val="000000"/>
                </a:solidFill>
                <a:latin typeface="汉仪颜楷繁" pitchFamily="49" charset="-122"/>
                <a:ea typeface="汉仪颜楷繁" pitchFamily="49" charset="-122"/>
              </a:rPr>
              <a:t>第三部</a:t>
            </a:r>
            <a:r>
              <a:rPr lang="zh-CN" altLang="en-US" sz="4199" baseline="0" dirty="0">
                <a:solidFill>
                  <a:srgbClr val="000000"/>
                </a:solidFill>
                <a:latin typeface="汉仪颜楷繁" pitchFamily="49" charset="-122"/>
                <a:ea typeface="汉仪颜楷繁" pitchFamily="49" charset="-122"/>
              </a:rPr>
              <a:t>份</a:t>
            </a:r>
            <a:endParaRPr lang="en-US" altLang="zh-CN" sz="4199" baseline="0" dirty="0">
              <a:solidFill>
                <a:srgbClr val="000000"/>
              </a:solidFill>
              <a:latin typeface="汉仪颜楷繁" pitchFamily="49" charset="-122"/>
              <a:ea typeface="汉仪颜楷繁" pitchFamily="49" charset="-122"/>
            </a:endParaRPr>
          </a:p>
        </p:txBody>
      </p:sp>
      <p:sp>
        <p:nvSpPr>
          <p:cNvPr id="18" name="Rectangle 21"/>
          <p:cNvSpPr>
            <a:spLocks noChangeArrowheads="1"/>
          </p:cNvSpPr>
          <p:nvPr/>
        </p:nvSpPr>
        <p:spPr bwMode="auto">
          <a:xfrm>
            <a:off x="3081320" y="2601916"/>
            <a:ext cx="4799119" cy="402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CC00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81615" tIns="40807" rIns="81615" bIns="40807" anchor="ctr">
            <a:spAutoFit/>
          </a:bodyPr>
          <a:lstStyle>
            <a:lvl1pPr defTabSz="815975" eaLnBrk="0" hangingPunct="0">
              <a:defRPr sz="1600" baseline="-25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defTabSz="815975" eaLnBrk="0" hangingPunct="0">
              <a:defRPr sz="1600" baseline="-25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defTabSz="815975" eaLnBrk="0" hangingPunct="0">
              <a:defRPr sz="1600" baseline="-25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defTabSz="815975" eaLnBrk="0" hangingPunct="0">
              <a:defRPr sz="1600" baseline="-25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defTabSz="815975" eaLnBrk="0" hangingPunct="0">
              <a:defRPr sz="1600" baseline="-25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defTabSz="815975" eaLnBrk="0" fontAlgn="base" hangingPunct="0">
              <a:spcBef>
                <a:spcPct val="0"/>
              </a:spcBef>
              <a:spcAft>
                <a:spcPct val="0"/>
              </a:spcAft>
              <a:defRPr sz="1600" baseline="-25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defTabSz="815975" eaLnBrk="0" fontAlgn="base" hangingPunct="0">
              <a:spcBef>
                <a:spcPct val="0"/>
              </a:spcBef>
              <a:spcAft>
                <a:spcPct val="0"/>
              </a:spcAft>
              <a:defRPr sz="1600" baseline="-25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defTabSz="815975" eaLnBrk="0" fontAlgn="base" hangingPunct="0">
              <a:spcBef>
                <a:spcPct val="0"/>
              </a:spcBef>
              <a:spcAft>
                <a:spcPct val="0"/>
              </a:spcAft>
              <a:defRPr sz="1600" baseline="-25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defTabSz="815975" eaLnBrk="0" fontAlgn="base" hangingPunct="0">
              <a:spcBef>
                <a:spcPct val="0"/>
              </a:spcBef>
              <a:spcAft>
                <a:spcPct val="0"/>
              </a:spcAft>
              <a:defRPr sz="1600" baseline="-25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en-US" altLang="zh-CN" sz="1999" b="1" baseline="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【</a:t>
            </a:r>
            <a:r>
              <a:rPr lang="zh-CN" altLang="en-US" sz="1999" b="1" baseline="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在此输入标题内容</a:t>
            </a:r>
            <a:r>
              <a:rPr lang="en-US" altLang="zh-CN" sz="1999" b="1" baseline="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】</a:t>
            </a:r>
            <a:endParaRPr kumimoji="1" lang="en-US" altLang="zh-CN" sz="1999" b="1" baseline="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6835662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 advTm="0">
        <p:circle/>
      </p:transition>
    </mc:Choice>
    <mc:Fallback>
      <p:transition spd="slow" advTm="0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3" presetClass="entr" presetSubtype="3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650"/>
                            </p:stCondLst>
                            <p:childTnLst>
                              <p:par>
                                <p:cTn id="17" presetID="27" presetClass="entr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9" dur="80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0" dur="80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80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85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7" grpId="1"/>
      <p:bldP spid="1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3"/>
          <p:cNvGrpSpPr>
            <a:grpSpLocks/>
          </p:cNvGrpSpPr>
          <p:nvPr/>
        </p:nvGrpSpPr>
        <p:grpSpPr bwMode="auto">
          <a:xfrm>
            <a:off x="0" y="103585"/>
            <a:ext cx="4964906" cy="711994"/>
            <a:chOff x="-2" y="0"/>
            <a:chExt cx="6619368" cy="950731"/>
          </a:xfrm>
        </p:grpSpPr>
        <p:pic>
          <p:nvPicPr>
            <p:cNvPr id="3" name="Picture 9" descr="F:\ppt素材\图标\我收集的图标\字体\3.pn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rot="5400000">
              <a:off x="2834316" y="-2834318"/>
              <a:ext cx="950731" cy="66193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" name="TextBox 2"/>
            <p:cNvSpPr txBox="1">
              <a:spLocks noChangeArrowheads="1"/>
            </p:cNvSpPr>
            <p:nvPr/>
          </p:nvSpPr>
          <p:spPr bwMode="auto">
            <a:xfrm>
              <a:off x="1122981" y="352063"/>
              <a:ext cx="3966918" cy="4931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r>
                <a:rPr lang="zh-CN" altLang="en-US" b="1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单击此处添加标题</a:t>
              </a:r>
            </a:p>
          </p:txBody>
        </p:sp>
      </p:grpSp>
      <p:pic>
        <p:nvPicPr>
          <p:cNvPr id="5" name="Picture 5" descr="D:\png\画面与情绪2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52531" y="1809784"/>
            <a:ext cx="2225674" cy="18857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D:\png\12-06_0009_3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24556" y="2378172"/>
            <a:ext cx="1124434" cy="9455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D:\png\12-06_0009_3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2267744" y="2436792"/>
            <a:ext cx="1124434" cy="9455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D:\png\12-06_0009_3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4721638">
            <a:off x="4003150" y="3866770"/>
            <a:ext cx="1124434" cy="9455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6"/>
          <p:cNvSpPr txBox="1"/>
          <p:nvPr/>
        </p:nvSpPr>
        <p:spPr>
          <a:xfrm>
            <a:off x="3921593" y="2601872"/>
            <a:ext cx="113051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方正行楷简体" pitchFamily="65" charset="-122"/>
                <a:ea typeface="方正行楷简体" pitchFamily="65" charset="-122"/>
              </a:rPr>
              <a:t>点击输入您的文本内容</a:t>
            </a:r>
            <a:endParaRPr lang="en-US" altLang="zh-CN" sz="1400" dirty="0" smtClean="0">
              <a:solidFill>
                <a:schemeClr val="bg1"/>
              </a:solidFill>
              <a:latin typeface="方正行楷简体" pitchFamily="65" charset="-122"/>
              <a:ea typeface="方正行楷简体" pitchFamily="65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4841987" y="1155777"/>
            <a:ext cx="160222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dirty="0">
                <a:latin typeface="方正行楷简体" pitchFamily="65" charset="-122"/>
                <a:ea typeface="方正行楷简体" pitchFamily="65" charset="-122"/>
              </a:rPr>
              <a:t>此处添加</a:t>
            </a:r>
            <a:r>
              <a:rPr lang="zh-CN" altLang="en-US" dirty="0" smtClean="0">
                <a:latin typeface="方正行楷简体" pitchFamily="65" charset="-122"/>
                <a:ea typeface="方正行楷简体" pitchFamily="65" charset="-122"/>
              </a:rPr>
              <a:t>文本</a:t>
            </a:r>
            <a:endParaRPr lang="en-US" altLang="zh-CN" dirty="0" smtClean="0">
              <a:latin typeface="方正行楷简体" pitchFamily="65" charset="-122"/>
              <a:ea typeface="方正行楷简体" pitchFamily="65" charset="-122"/>
            </a:endParaRPr>
          </a:p>
          <a:p>
            <a:r>
              <a:rPr lang="zh-CN" altLang="en-US" dirty="0" smtClean="0">
                <a:latin typeface="方正行楷简体" pitchFamily="65" charset="-122"/>
                <a:ea typeface="方正行楷简体" pitchFamily="65" charset="-122"/>
              </a:rPr>
              <a:t>此处</a:t>
            </a:r>
            <a:r>
              <a:rPr lang="zh-CN" altLang="en-US" dirty="0">
                <a:latin typeface="方正行楷简体" pitchFamily="65" charset="-122"/>
                <a:ea typeface="方正行楷简体" pitchFamily="65" charset="-122"/>
              </a:rPr>
              <a:t>添加</a:t>
            </a:r>
            <a:r>
              <a:rPr lang="zh-CN" altLang="en-US" dirty="0" smtClean="0">
                <a:latin typeface="方正行楷简体" pitchFamily="65" charset="-122"/>
                <a:ea typeface="方正行楷简体" pitchFamily="65" charset="-122"/>
              </a:rPr>
              <a:t>文本</a:t>
            </a:r>
            <a:endParaRPr lang="zh-CN" altLang="en-US" dirty="0">
              <a:latin typeface="方正行楷简体" pitchFamily="65" charset="-122"/>
              <a:ea typeface="方正行楷简体" pitchFamily="65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2555776" y="3964089"/>
            <a:ext cx="160222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dirty="0">
                <a:latin typeface="方正行楷简体" pitchFamily="65" charset="-122"/>
                <a:ea typeface="方正行楷简体" pitchFamily="65" charset="-122"/>
              </a:rPr>
              <a:t>此处添加</a:t>
            </a:r>
            <a:r>
              <a:rPr lang="zh-CN" altLang="en-US" dirty="0" smtClean="0">
                <a:latin typeface="方正行楷简体" pitchFamily="65" charset="-122"/>
                <a:ea typeface="方正行楷简体" pitchFamily="65" charset="-122"/>
              </a:rPr>
              <a:t>文本</a:t>
            </a:r>
            <a:endParaRPr lang="en-US" altLang="zh-CN" dirty="0" smtClean="0">
              <a:latin typeface="方正行楷简体" pitchFamily="65" charset="-122"/>
              <a:ea typeface="方正行楷简体" pitchFamily="65" charset="-122"/>
            </a:endParaRPr>
          </a:p>
          <a:p>
            <a:r>
              <a:rPr lang="zh-CN" altLang="en-US" dirty="0" smtClean="0">
                <a:latin typeface="方正行楷简体" pitchFamily="65" charset="-122"/>
                <a:ea typeface="方正行楷简体" pitchFamily="65" charset="-122"/>
              </a:rPr>
              <a:t>此处</a:t>
            </a:r>
            <a:r>
              <a:rPr lang="zh-CN" altLang="en-US" dirty="0">
                <a:latin typeface="方正行楷简体" pitchFamily="65" charset="-122"/>
                <a:ea typeface="方正行楷简体" pitchFamily="65" charset="-122"/>
              </a:rPr>
              <a:t>添加</a:t>
            </a:r>
            <a:r>
              <a:rPr lang="zh-CN" altLang="en-US" dirty="0" smtClean="0">
                <a:latin typeface="方正行楷简体" pitchFamily="65" charset="-122"/>
                <a:ea typeface="方正行楷简体" pitchFamily="65" charset="-122"/>
              </a:rPr>
              <a:t>文本</a:t>
            </a:r>
            <a:endParaRPr lang="zh-CN" altLang="en-US" dirty="0">
              <a:latin typeface="方正行楷简体" pitchFamily="65" charset="-122"/>
              <a:ea typeface="方正行楷简体" pitchFamily="65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889532" y="1947865"/>
            <a:ext cx="160222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dirty="0">
                <a:latin typeface="方正行楷简体" pitchFamily="65" charset="-122"/>
                <a:ea typeface="方正行楷简体" pitchFamily="65" charset="-122"/>
              </a:rPr>
              <a:t>此处添加</a:t>
            </a:r>
            <a:r>
              <a:rPr lang="zh-CN" altLang="en-US" dirty="0" smtClean="0">
                <a:latin typeface="方正行楷简体" pitchFamily="65" charset="-122"/>
                <a:ea typeface="方正行楷简体" pitchFamily="65" charset="-122"/>
              </a:rPr>
              <a:t>文本</a:t>
            </a:r>
            <a:endParaRPr lang="en-US" altLang="zh-CN" dirty="0" smtClean="0">
              <a:latin typeface="方正行楷简体" pitchFamily="65" charset="-122"/>
              <a:ea typeface="方正行楷简体" pitchFamily="65" charset="-122"/>
            </a:endParaRPr>
          </a:p>
          <a:p>
            <a:r>
              <a:rPr lang="zh-CN" altLang="en-US" dirty="0" smtClean="0">
                <a:latin typeface="方正行楷简体" pitchFamily="65" charset="-122"/>
                <a:ea typeface="方正行楷简体" pitchFamily="65" charset="-122"/>
              </a:rPr>
              <a:t>此处</a:t>
            </a:r>
            <a:r>
              <a:rPr lang="zh-CN" altLang="en-US" dirty="0">
                <a:latin typeface="方正行楷简体" pitchFamily="65" charset="-122"/>
                <a:ea typeface="方正行楷简体" pitchFamily="65" charset="-122"/>
              </a:rPr>
              <a:t>添加</a:t>
            </a:r>
            <a:r>
              <a:rPr lang="zh-CN" altLang="en-US" dirty="0" smtClean="0">
                <a:latin typeface="方正行楷简体" pitchFamily="65" charset="-122"/>
                <a:ea typeface="方正行楷简体" pitchFamily="65" charset="-122"/>
              </a:rPr>
              <a:t>文本</a:t>
            </a:r>
            <a:endParaRPr lang="zh-CN" altLang="en-US" dirty="0">
              <a:latin typeface="方正行楷简体" pitchFamily="65" charset="-122"/>
              <a:ea typeface="方正行楷简体" pitchFamily="65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5678205" y="3314276"/>
            <a:ext cx="160222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dirty="0">
                <a:latin typeface="方正行楷简体" pitchFamily="65" charset="-122"/>
                <a:ea typeface="方正行楷简体" pitchFamily="65" charset="-122"/>
              </a:rPr>
              <a:t>此处添加</a:t>
            </a:r>
            <a:r>
              <a:rPr lang="zh-CN" altLang="en-US" dirty="0" smtClean="0">
                <a:latin typeface="方正行楷简体" pitchFamily="65" charset="-122"/>
                <a:ea typeface="方正行楷简体" pitchFamily="65" charset="-122"/>
              </a:rPr>
              <a:t>文本</a:t>
            </a:r>
            <a:endParaRPr lang="en-US" altLang="zh-CN" dirty="0" smtClean="0">
              <a:latin typeface="方正行楷简体" pitchFamily="65" charset="-122"/>
              <a:ea typeface="方正行楷简体" pitchFamily="65" charset="-122"/>
            </a:endParaRPr>
          </a:p>
          <a:p>
            <a:r>
              <a:rPr lang="zh-CN" altLang="en-US" dirty="0" smtClean="0">
                <a:latin typeface="方正行楷简体" pitchFamily="65" charset="-122"/>
                <a:ea typeface="方正行楷简体" pitchFamily="65" charset="-122"/>
              </a:rPr>
              <a:t>此处</a:t>
            </a:r>
            <a:r>
              <a:rPr lang="zh-CN" altLang="en-US" dirty="0">
                <a:latin typeface="方正行楷简体" pitchFamily="65" charset="-122"/>
                <a:ea typeface="方正行楷简体" pitchFamily="65" charset="-122"/>
              </a:rPr>
              <a:t>添加</a:t>
            </a:r>
            <a:r>
              <a:rPr lang="zh-CN" altLang="en-US" dirty="0" smtClean="0">
                <a:latin typeface="方正行楷简体" pitchFamily="65" charset="-122"/>
                <a:ea typeface="方正行楷简体" pitchFamily="65" charset="-122"/>
              </a:rPr>
              <a:t>文本</a:t>
            </a:r>
            <a:endParaRPr lang="zh-CN" altLang="en-US" dirty="0">
              <a:latin typeface="方正行楷简体" pitchFamily="65" charset="-122"/>
              <a:ea typeface="方正行楷简体" pitchFamily="65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2233435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 advTm="0">
        <p:circle/>
      </p:transition>
    </mc:Choice>
    <mc:Fallback>
      <p:transition spd="slow" advTm="0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50"/>
                            </p:stCondLst>
                            <p:childTnLst>
                              <p:par>
                                <p:cTn id="11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3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14" presetClass="entr" presetSubtype="1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8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4" presetClass="entr" presetSubtype="1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1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4" presetClass="entr" presetSubtype="1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4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4" presetClass="entr" presetSubtype="1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2" grpId="0"/>
      <p:bldP spid="1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3"/>
          <p:cNvGrpSpPr>
            <a:grpSpLocks/>
          </p:cNvGrpSpPr>
          <p:nvPr/>
        </p:nvGrpSpPr>
        <p:grpSpPr bwMode="auto">
          <a:xfrm>
            <a:off x="0" y="103585"/>
            <a:ext cx="4964906" cy="711994"/>
            <a:chOff x="-2" y="0"/>
            <a:chExt cx="6619368" cy="950731"/>
          </a:xfrm>
        </p:grpSpPr>
        <p:pic>
          <p:nvPicPr>
            <p:cNvPr id="3" name="Picture 9" descr="F:\ppt素材\图标\我收集的图标\字体\3.pn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rot="5400000">
              <a:off x="2834316" y="-2834318"/>
              <a:ext cx="950731" cy="66193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" name="TextBox 2"/>
            <p:cNvSpPr txBox="1">
              <a:spLocks noChangeArrowheads="1"/>
            </p:cNvSpPr>
            <p:nvPr/>
          </p:nvSpPr>
          <p:spPr bwMode="auto">
            <a:xfrm>
              <a:off x="1122981" y="352063"/>
              <a:ext cx="3966918" cy="4931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r>
                <a:rPr lang="zh-CN" altLang="en-US" b="1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单击此处添加标题</a:t>
              </a:r>
            </a:p>
          </p:txBody>
        </p:sp>
      </p:grpSp>
      <p:pic>
        <p:nvPicPr>
          <p:cNvPr id="5" name="Picture 2" descr="C:\Users\A02\AppData\Local\Temp\360zip$Temp\360$0\huan (3).jp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2850" y="1877225"/>
            <a:ext cx="2194933" cy="2121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C:\Users\A02\AppData\Local\Temp\360zip$Temp\360$0\huan (3).jp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50486" y="1863508"/>
            <a:ext cx="2194933" cy="2121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C:\Users\A02\AppData\Local\Temp\360zip$Temp\360$0\huan (3).jp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65499" y="1785398"/>
            <a:ext cx="2194933" cy="2121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4"/>
          <p:cNvSpPr txBox="1"/>
          <p:nvPr/>
        </p:nvSpPr>
        <p:spPr>
          <a:xfrm>
            <a:off x="1080923" y="2433470"/>
            <a:ext cx="80021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 smtClean="0">
                <a:latin typeface="方正行楷简体" pitchFamily="65" charset="-122"/>
                <a:ea typeface="方正行楷简体" pitchFamily="65" charset="-122"/>
              </a:rPr>
              <a:t>添加</a:t>
            </a:r>
            <a:endParaRPr lang="en-US" altLang="zh-CN" sz="2400" dirty="0" smtClean="0">
              <a:latin typeface="方正行楷简体" pitchFamily="65" charset="-122"/>
              <a:ea typeface="方正行楷简体" pitchFamily="65" charset="-122"/>
            </a:endParaRPr>
          </a:p>
          <a:p>
            <a:r>
              <a:rPr lang="zh-CN" altLang="en-US" sz="2400" dirty="0" smtClean="0">
                <a:latin typeface="方正行楷简体" pitchFamily="65" charset="-122"/>
                <a:ea typeface="方正行楷简体" pitchFamily="65" charset="-122"/>
              </a:rPr>
              <a:t>文字</a:t>
            </a:r>
            <a:endParaRPr lang="zh-CN" altLang="en-US" sz="2400" dirty="0">
              <a:latin typeface="方正行楷简体" pitchFamily="65" charset="-122"/>
              <a:ea typeface="方正行楷简体" pitchFamily="65" charset="-122"/>
            </a:endParaRPr>
          </a:p>
        </p:txBody>
      </p:sp>
      <p:sp>
        <p:nvSpPr>
          <p:cNvPr id="9" name="TextBox 5"/>
          <p:cNvSpPr txBox="1"/>
          <p:nvPr/>
        </p:nvSpPr>
        <p:spPr>
          <a:xfrm>
            <a:off x="3961243" y="2421437"/>
            <a:ext cx="80021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 smtClean="0">
                <a:latin typeface="方正行楷简体" pitchFamily="65" charset="-122"/>
                <a:ea typeface="方正行楷简体" pitchFamily="65" charset="-122"/>
              </a:rPr>
              <a:t>添加</a:t>
            </a:r>
            <a:endParaRPr lang="en-US" altLang="zh-CN" sz="2400" dirty="0" smtClean="0">
              <a:latin typeface="方正行楷简体" pitchFamily="65" charset="-122"/>
              <a:ea typeface="方正行楷简体" pitchFamily="65" charset="-122"/>
            </a:endParaRPr>
          </a:p>
          <a:p>
            <a:r>
              <a:rPr lang="zh-CN" altLang="en-US" sz="2400" dirty="0" smtClean="0">
                <a:latin typeface="方正行楷简体" pitchFamily="65" charset="-122"/>
                <a:ea typeface="方正行楷简体" pitchFamily="65" charset="-122"/>
              </a:rPr>
              <a:t>文字</a:t>
            </a:r>
            <a:endParaRPr lang="zh-CN" altLang="en-US" sz="2400" dirty="0">
              <a:latin typeface="方正行楷简体" pitchFamily="65" charset="-122"/>
              <a:ea typeface="方正行楷简体" pitchFamily="65" charset="-122"/>
            </a:endParaRPr>
          </a:p>
        </p:txBody>
      </p:sp>
      <p:sp>
        <p:nvSpPr>
          <p:cNvPr id="10" name="TextBox 6"/>
          <p:cNvSpPr txBox="1"/>
          <p:nvPr/>
        </p:nvSpPr>
        <p:spPr>
          <a:xfrm>
            <a:off x="6913571" y="2421437"/>
            <a:ext cx="80021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 smtClean="0">
                <a:latin typeface="方正行楷简体" pitchFamily="65" charset="-122"/>
                <a:ea typeface="方正行楷简体" pitchFamily="65" charset="-122"/>
              </a:rPr>
              <a:t>添加</a:t>
            </a:r>
            <a:endParaRPr lang="en-US" altLang="zh-CN" sz="2400" dirty="0" smtClean="0">
              <a:latin typeface="方正行楷简体" pitchFamily="65" charset="-122"/>
              <a:ea typeface="方正行楷简体" pitchFamily="65" charset="-122"/>
            </a:endParaRPr>
          </a:p>
          <a:p>
            <a:r>
              <a:rPr lang="zh-CN" altLang="en-US" sz="2400" dirty="0" smtClean="0">
                <a:latin typeface="方正行楷简体" pitchFamily="65" charset="-122"/>
                <a:ea typeface="方正行楷简体" pitchFamily="65" charset="-122"/>
              </a:rPr>
              <a:t>文字</a:t>
            </a:r>
            <a:endParaRPr lang="zh-CN" altLang="en-US" sz="2400" dirty="0">
              <a:latin typeface="方正行楷简体" pitchFamily="65" charset="-122"/>
              <a:ea typeface="方正行楷简体" pitchFamily="65" charset="-122"/>
            </a:endParaRPr>
          </a:p>
        </p:txBody>
      </p:sp>
      <p:pic>
        <p:nvPicPr>
          <p:cNvPr id="11" name="Picture 2" descr="D:\png\0101000028865661_0007_图层-2-副本-7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83768" y="2603177"/>
            <a:ext cx="918380" cy="4675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" descr="D:\png\0101000028865661_0007_图层-2-副本-7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09804" y="2603176"/>
            <a:ext cx="918380" cy="4675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0353416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 advTm="0">
        <p:circle/>
      </p:transition>
    </mc:Choice>
    <mc:Fallback>
      <p:transition spd="slow" advTm="0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6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100"/>
                            </p:stCondLst>
                            <p:childTnLst>
                              <p:par>
                                <p:cTn id="12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6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100"/>
                            </p:stCondLst>
                            <p:childTnLst>
                              <p:par>
                                <p:cTn id="24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6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3"/>
          <p:cNvGrpSpPr>
            <a:grpSpLocks/>
          </p:cNvGrpSpPr>
          <p:nvPr/>
        </p:nvGrpSpPr>
        <p:grpSpPr bwMode="auto">
          <a:xfrm>
            <a:off x="0" y="103585"/>
            <a:ext cx="4964906" cy="711994"/>
            <a:chOff x="-2" y="0"/>
            <a:chExt cx="6619368" cy="950731"/>
          </a:xfrm>
        </p:grpSpPr>
        <p:pic>
          <p:nvPicPr>
            <p:cNvPr id="3" name="Picture 9" descr="F:\ppt素材\图标\我收集的图标\字体\3.pn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rot="5400000">
              <a:off x="2834316" y="-2834318"/>
              <a:ext cx="950731" cy="66193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" name="TextBox 2"/>
            <p:cNvSpPr txBox="1">
              <a:spLocks noChangeArrowheads="1"/>
            </p:cNvSpPr>
            <p:nvPr/>
          </p:nvSpPr>
          <p:spPr bwMode="auto">
            <a:xfrm>
              <a:off x="1122981" y="352063"/>
              <a:ext cx="3966918" cy="4931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r>
                <a:rPr lang="zh-CN" altLang="en-US" b="1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单击此处添加标题</a:t>
              </a:r>
            </a:p>
          </p:txBody>
        </p:sp>
      </p:grpSp>
      <p:pic>
        <p:nvPicPr>
          <p:cNvPr id="5" name="Picture 2" descr="D:\png\0101000028865661_0007_图层-2-副本-7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83503" y="1701531"/>
            <a:ext cx="1081403" cy="3963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D:\png\0101000028865661_0007_图层-2-副本-7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 flipH="1">
            <a:off x="2330356" y="2780371"/>
            <a:ext cx="1106410" cy="3963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D:\png\0101000028865661_0007_图层-2-副本-7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3961539" y="3841253"/>
            <a:ext cx="1081404" cy="3963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D:\png\0101000028865661_0007_图层-2-副本-7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 flipH="1">
            <a:off x="5655379" y="2672776"/>
            <a:ext cx="1081406" cy="3963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9" name="组合 8"/>
          <p:cNvGrpSpPr/>
          <p:nvPr/>
        </p:nvGrpSpPr>
        <p:grpSpPr>
          <a:xfrm>
            <a:off x="1527800" y="1241574"/>
            <a:ext cx="2412068" cy="1297246"/>
            <a:chOff x="1490189" y="1123015"/>
            <a:chExt cx="2412068" cy="1297246"/>
          </a:xfrm>
        </p:grpSpPr>
        <p:pic>
          <p:nvPicPr>
            <p:cNvPr id="10" name="Picture 2" descr="D:\png\0101000028865661_0003_图层-3.png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90189" y="1123015"/>
              <a:ext cx="2412068" cy="129724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1" name="TextBox 7"/>
            <p:cNvSpPr txBox="1"/>
            <p:nvPr/>
          </p:nvSpPr>
          <p:spPr>
            <a:xfrm>
              <a:off x="2130963" y="1519558"/>
              <a:ext cx="113051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400" dirty="0" smtClean="0">
                  <a:solidFill>
                    <a:schemeClr val="bg1"/>
                  </a:solidFill>
                  <a:latin typeface="方正行楷简体" pitchFamily="65" charset="-122"/>
                  <a:ea typeface="方正行楷简体" pitchFamily="65" charset="-122"/>
                </a:rPr>
                <a:t>点击输入您的文本内容</a:t>
              </a:r>
              <a:endParaRPr lang="en-US" altLang="zh-CN" sz="1400" dirty="0" smtClean="0">
                <a:solidFill>
                  <a:schemeClr val="bg1"/>
                </a:solidFill>
                <a:latin typeface="方正行楷简体" pitchFamily="65" charset="-122"/>
                <a:ea typeface="方正行楷简体" pitchFamily="65" charset="-122"/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4791851" y="1241574"/>
            <a:ext cx="2412068" cy="1297246"/>
            <a:chOff x="1490189" y="1123015"/>
            <a:chExt cx="2412068" cy="1297246"/>
          </a:xfrm>
        </p:grpSpPr>
        <p:pic>
          <p:nvPicPr>
            <p:cNvPr id="13" name="Picture 2" descr="D:\png\0101000028865661_0003_图层-3.png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90189" y="1123015"/>
              <a:ext cx="2412068" cy="129724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4" name="TextBox 10"/>
            <p:cNvSpPr txBox="1"/>
            <p:nvPr/>
          </p:nvSpPr>
          <p:spPr>
            <a:xfrm>
              <a:off x="2130963" y="1519558"/>
              <a:ext cx="113051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400" dirty="0" smtClean="0">
                  <a:solidFill>
                    <a:schemeClr val="bg1"/>
                  </a:solidFill>
                  <a:latin typeface="方正行楷简体" pitchFamily="65" charset="-122"/>
                  <a:ea typeface="方正行楷简体" pitchFamily="65" charset="-122"/>
                </a:rPr>
                <a:t>点击输入您的文本内容</a:t>
              </a:r>
              <a:endParaRPr lang="en-US" altLang="zh-CN" sz="1400" dirty="0" smtClean="0">
                <a:solidFill>
                  <a:schemeClr val="bg1"/>
                </a:solidFill>
                <a:latin typeface="方正行楷简体" pitchFamily="65" charset="-122"/>
                <a:ea typeface="方正行楷简体" pitchFamily="65" charset="-122"/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4791851" y="3413723"/>
            <a:ext cx="2412068" cy="1297246"/>
            <a:chOff x="1490189" y="1123015"/>
            <a:chExt cx="2412068" cy="1297246"/>
          </a:xfrm>
        </p:grpSpPr>
        <p:pic>
          <p:nvPicPr>
            <p:cNvPr id="16" name="Picture 2" descr="D:\png\0101000028865661_0003_图层-3.png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90189" y="1123015"/>
              <a:ext cx="2412068" cy="129724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7" name="TextBox 13"/>
            <p:cNvSpPr txBox="1"/>
            <p:nvPr/>
          </p:nvSpPr>
          <p:spPr>
            <a:xfrm>
              <a:off x="2130963" y="1519558"/>
              <a:ext cx="113051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400" dirty="0" smtClean="0">
                  <a:solidFill>
                    <a:schemeClr val="bg1"/>
                  </a:solidFill>
                  <a:latin typeface="方正行楷简体" pitchFamily="65" charset="-122"/>
                  <a:ea typeface="方正行楷简体" pitchFamily="65" charset="-122"/>
                </a:rPr>
                <a:t>点击输入您的文本内容</a:t>
              </a:r>
              <a:endParaRPr lang="en-US" altLang="zh-CN" sz="1400" dirty="0" smtClean="0">
                <a:solidFill>
                  <a:schemeClr val="bg1"/>
                </a:solidFill>
                <a:latin typeface="方正行楷简体" pitchFamily="65" charset="-122"/>
                <a:ea typeface="方正行楷简体" pitchFamily="65" charset="-122"/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1677527" y="3413723"/>
            <a:ext cx="2412068" cy="1297246"/>
            <a:chOff x="1490189" y="1123015"/>
            <a:chExt cx="2412068" cy="1297246"/>
          </a:xfrm>
        </p:grpSpPr>
        <p:pic>
          <p:nvPicPr>
            <p:cNvPr id="19" name="Picture 2" descr="D:\png\0101000028865661_0003_图层-3.png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90189" y="1123015"/>
              <a:ext cx="2412068" cy="129724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0" name="TextBox 16"/>
            <p:cNvSpPr txBox="1"/>
            <p:nvPr/>
          </p:nvSpPr>
          <p:spPr>
            <a:xfrm>
              <a:off x="2130963" y="1519558"/>
              <a:ext cx="113051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400" dirty="0" smtClean="0">
                  <a:solidFill>
                    <a:schemeClr val="bg1"/>
                  </a:solidFill>
                  <a:latin typeface="方正行楷简体" pitchFamily="65" charset="-122"/>
                  <a:ea typeface="方正行楷简体" pitchFamily="65" charset="-122"/>
                </a:rPr>
                <a:t>点击输入您的文本内容</a:t>
              </a:r>
              <a:endParaRPr lang="en-US" altLang="zh-CN" sz="1400" dirty="0" smtClean="0">
                <a:solidFill>
                  <a:schemeClr val="bg1"/>
                </a:solidFill>
                <a:latin typeface="方正行楷简体" pitchFamily="65" charset="-122"/>
                <a:ea typeface="方正行楷简体" pitchFamily="65" charset="-122"/>
              </a:endParaRPr>
            </a:p>
          </p:txBody>
        </p:sp>
      </p:grpSp>
      <p:sp>
        <p:nvSpPr>
          <p:cNvPr id="21" name="TextBox 17"/>
          <p:cNvSpPr txBox="1"/>
          <p:nvPr/>
        </p:nvSpPr>
        <p:spPr>
          <a:xfrm>
            <a:off x="3752772" y="2655401"/>
            <a:ext cx="14989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ysClr val="windowText" lastClr="000000"/>
                </a:solidFill>
                <a:latin typeface="方正行楷简体" pitchFamily="65" charset="-122"/>
                <a:ea typeface="方正行楷简体" pitchFamily="65" charset="-122"/>
              </a:rPr>
              <a:t>点击输入标题文字</a:t>
            </a:r>
            <a:endParaRPr lang="en-US" altLang="zh-CN" dirty="0" smtClean="0">
              <a:solidFill>
                <a:sysClr val="windowText" lastClr="000000"/>
              </a:solidFill>
              <a:latin typeface="方正行楷简体" pitchFamily="65" charset="-122"/>
              <a:ea typeface="方正行楷简体" pitchFamily="65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1060453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 advTm="0">
        <p:circle/>
      </p:transition>
    </mc:Choice>
    <mc:Fallback>
      <p:transition spd="slow" advTm="0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3"/>
          <p:cNvGrpSpPr>
            <a:grpSpLocks/>
          </p:cNvGrpSpPr>
          <p:nvPr/>
        </p:nvGrpSpPr>
        <p:grpSpPr bwMode="auto">
          <a:xfrm>
            <a:off x="0" y="103585"/>
            <a:ext cx="4964906" cy="711994"/>
            <a:chOff x="-2" y="0"/>
            <a:chExt cx="6619368" cy="950731"/>
          </a:xfrm>
        </p:grpSpPr>
        <p:pic>
          <p:nvPicPr>
            <p:cNvPr id="3" name="Picture 9" descr="F:\ppt素材\图标\我收集的图标\字体\3.pn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rot="5400000">
              <a:off x="2834316" y="-2834318"/>
              <a:ext cx="950731" cy="66193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" name="TextBox 2"/>
            <p:cNvSpPr txBox="1">
              <a:spLocks noChangeArrowheads="1"/>
            </p:cNvSpPr>
            <p:nvPr/>
          </p:nvSpPr>
          <p:spPr bwMode="auto">
            <a:xfrm>
              <a:off x="1122981" y="352063"/>
              <a:ext cx="3966918" cy="4931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r>
                <a:rPr lang="zh-CN" altLang="en-US" b="1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单击此处添加标题</a:t>
              </a:r>
            </a:p>
          </p:txBody>
        </p:sp>
      </p:grpSp>
      <p:pic>
        <p:nvPicPr>
          <p:cNvPr id="5" name="Picture 46" descr="48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1219473"/>
            <a:ext cx="3886200" cy="3041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47" descr="06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41168" y="1543323"/>
            <a:ext cx="3657600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50" descr="06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41168" y="2286273"/>
            <a:ext cx="3657600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51" descr="06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41168" y="3029223"/>
            <a:ext cx="3657600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tangle 52"/>
          <p:cNvSpPr>
            <a:spLocks noChangeArrowheads="1"/>
          </p:cNvSpPr>
          <p:nvPr/>
        </p:nvSpPr>
        <p:spPr bwMode="auto">
          <a:xfrm>
            <a:off x="4645968" y="1203598"/>
            <a:ext cx="3048000" cy="357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1640" tIns="40820" rIns="81640" bIns="40820" anchor="ctr">
            <a:spAutoFit/>
          </a:bodyPr>
          <a:lstStyle/>
          <a:p>
            <a:pPr algn="l" defTabSz="815975">
              <a:lnSpc>
                <a:spcPct val="120000"/>
              </a:lnSpc>
            </a:pPr>
            <a:r>
              <a:rPr lang="zh-CN" altLang="en-US" sz="1500" baseline="0">
                <a:solidFill>
                  <a:srgbClr val="000000"/>
                </a:solidFill>
                <a:latin typeface="方正行楷简体" pitchFamily="65" charset="-122"/>
                <a:ea typeface="方正行楷简体" pitchFamily="65" charset="-122"/>
              </a:rPr>
              <a:t>点击输入你想输入的文字内容</a:t>
            </a:r>
          </a:p>
        </p:txBody>
      </p:sp>
      <p:sp>
        <p:nvSpPr>
          <p:cNvPr id="10" name="Rectangle 53"/>
          <p:cNvSpPr>
            <a:spLocks noChangeArrowheads="1"/>
          </p:cNvSpPr>
          <p:nvPr/>
        </p:nvSpPr>
        <p:spPr bwMode="auto">
          <a:xfrm>
            <a:off x="4645968" y="2003698"/>
            <a:ext cx="3048000" cy="357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1640" tIns="40820" rIns="81640" bIns="40820" anchor="ctr">
            <a:spAutoFit/>
          </a:bodyPr>
          <a:lstStyle/>
          <a:p>
            <a:pPr algn="l" defTabSz="815975">
              <a:lnSpc>
                <a:spcPct val="120000"/>
              </a:lnSpc>
            </a:pPr>
            <a:r>
              <a:rPr lang="zh-CN" altLang="en-US" sz="1500" baseline="0">
                <a:solidFill>
                  <a:srgbClr val="000000"/>
                </a:solidFill>
                <a:latin typeface="方正行楷简体" pitchFamily="65" charset="-122"/>
                <a:ea typeface="方正行楷简体" pitchFamily="65" charset="-122"/>
              </a:rPr>
              <a:t>点击输入你想输入的文字内容</a:t>
            </a:r>
          </a:p>
        </p:txBody>
      </p:sp>
      <p:sp>
        <p:nvSpPr>
          <p:cNvPr id="11" name="Rectangle 54"/>
          <p:cNvSpPr>
            <a:spLocks noChangeArrowheads="1"/>
          </p:cNvSpPr>
          <p:nvPr/>
        </p:nvSpPr>
        <p:spPr bwMode="auto">
          <a:xfrm>
            <a:off x="4645968" y="2748235"/>
            <a:ext cx="3048000" cy="357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1640" tIns="40820" rIns="81640" bIns="40820" anchor="ctr">
            <a:spAutoFit/>
          </a:bodyPr>
          <a:lstStyle/>
          <a:p>
            <a:pPr algn="l" defTabSz="815975">
              <a:lnSpc>
                <a:spcPct val="120000"/>
              </a:lnSpc>
            </a:pPr>
            <a:r>
              <a:rPr lang="zh-CN" altLang="en-US" sz="1500" baseline="0">
                <a:solidFill>
                  <a:srgbClr val="000000"/>
                </a:solidFill>
                <a:latin typeface="方正行楷简体" pitchFamily="65" charset="-122"/>
                <a:ea typeface="方正行楷简体" pitchFamily="65" charset="-122"/>
              </a:rPr>
              <a:t>点击输入你想输入的文字内容</a:t>
            </a:r>
          </a:p>
        </p:txBody>
      </p:sp>
      <p:pic>
        <p:nvPicPr>
          <p:cNvPr id="12" name="Picture 55" descr="06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41168" y="3829323"/>
            <a:ext cx="3657600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tangle 56"/>
          <p:cNvSpPr>
            <a:spLocks noChangeArrowheads="1"/>
          </p:cNvSpPr>
          <p:nvPr/>
        </p:nvSpPr>
        <p:spPr bwMode="auto">
          <a:xfrm>
            <a:off x="4645968" y="3548335"/>
            <a:ext cx="3048000" cy="357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1640" tIns="40820" rIns="81640" bIns="40820" anchor="ctr">
            <a:spAutoFit/>
          </a:bodyPr>
          <a:lstStyle/>
          <a:p>
            <a:pPr algn="l" defTabSz="815975">
              <a:lnSpc>
                <a:spcPct val="120000"/>
              </a:lnSpc>
            </a:pPr>
            <a:r>
              <a:rPr lang="zh-CN" altLang="en-US" sz="1500" baseline="0">
                <a:solidFill>
                  <a:srgbClr val="000000"/>
                </a:solidFill>
                <a:latin typeface="方正行楷简体" pitchFamily="65" charset="-122"/>
                <a:ea typeface="方正行楷简体" pitchFamily="65" charset="-122"/>
              </a:rPr>
              <a:t>点击输入你想输入的文字内容</a:t>
            </a:r>
          </a:p>
        </p:txBody>
      </p:sp>
    </p:spTree>
    <p:extLst>
      <p:ext uri="{BB962C8B-B14F-4D97-AF65-F5344CB8AC3E}">
        <p14:creationId xmlns:p14="http://schemas.microsoft.com/office/powerpoint/2010/main" val="75350875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 advTm="0">
        <p:circle/>
      </p:transition>
    </mc:Choice>
    <mc:Fallback>
      <p:transition spd="slow" advTm="0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200"/>
                            </p:stCondLst>
                            <p:childTnLst>
                              <p:par>
                                <p:cTn id="21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6200"/>
                            </p:stCondLst>
                            <p:childTnLst>
                              <p:par>
                                <p:cTn id="27" presetID="45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8400"/>
                            </p:stCondLst>
                            <p:childTnLst>
                              <p:par>
                                <p:cTn id="33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9400"/>
                            </p:stCondLst>
                            <p:childTnLst>
                              <p:par>
                                <p:cTn id="39" presetID="45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1600"/>
                            </p:stCondLst>
                            <p:childTnLst>
                              <p:par>
                                <p:cTn id="4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2600"/>
                            </p:stCondLst>
                            <p:childTnLst>
                              <p:par>
                                <p:cTn id="51" presetID="45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71" descr="21"/>
          <p:cNvPicPr>
            <a:picLocks noChangeAspect="1" noChangeArrowheads="1"/>
          </p:cNvPicPr>
          <p:nvPr/>
        </p:nvPicPr>
        <p:blipFill>
          <a:blip r:embed="rId2" cstate="email">
            <a:lum contrast="-32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66021" y="1065677"/>
            <a:ext cx="6324236" cy="9395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89" descr="21"/>
          <p:cNvPicPr>
            <a:picLocks noChangeAspect="1" noChangeArrowheads="1"/>
          </p:cNvPicPr>
          <p:nvPr/>
        </p:nvPicPr>
        <p:blipFill>
          <a:blip r:embed="rId2" cstate="email">
            <a:lum contrast="-32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66021" y="1979795"/>
            <a:ext cx="6324236" cy="9395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290"/>
          <p:cNvSpPr>
            <a:spLocks noChangeArrowheads="1"/>
          </p:cNvSpPr>
          <p:nvPr/>
        </p:nvSpPr>
        <p:spPr bwMode="auto">
          <a:xfrm>
            <a:off x="4551234" y="2218602"/>
            <a:ext cx="4265883" cy="3705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CC00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81615" tIns="40807" rIns="81615" bIns="40807" anchor="ctr">
            <a:spAutoFit/>
          </a:bodyPr>
          <a:lstStyle>
            <a:lvl1pPr defTabSz="815975" eaLnBrk="0" hangingPunct="0">
              <a:defRPr sz="1600" baseline="-25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defTabSz="815975" eaLnBrk="0" hangingPunct="0">
              <a:defRPr sz="1600" baseline="-25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defTabSz="815975" eaLnBrk="0" hangingPunct="0">
              <a:defRPr sz="1600" baseline="-25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defTabSz="815975" eaLnBrk="0" hangingPunct="0">
              <a:defRPr sz="1600" baseline="-25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defTabSz="815975" eaLnBrk="0" hangingPunct="0">
              <a:defRPr sz="1600" baseline="-25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defTabSz="815975" eaLnBrk="0" fontAlgn="base" hangingPunct="0">
              <a:spcBef>
                <a:spcPct val="0"/>
              </a:spcBef>
              <a:spcAft>
                <a:spcPct val="0"/>
              </a:spcAft>
              <a:defRPr sz="1600" baseline="-25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defTabSz="815975" eaLnBrk="0" fontAlgn="base" hangingPunct="0">
              <a:spcBef>
                <a:spcPct val="0"/>
              </a:spcBef>
              <a:spcAft>
                <a:spcPct val="0"/>
              </a:spcAft>
              <a:defRPr sz="1600" baseline="-25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defTabSz="815975" eaLnBrk="0" fontAlgn="base" hangingPunct="0">
              <a:spcBef>
                <a:spcPct val="0"/>
              </a:spcBef>
              <a:spcAft>
                <a:spcPct val="0"/>
              </a:spcAft>
              <a:defRPr sz="1600" baseline="-25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defTabSz="815975" eaLnBrk="0" fontAlgn="base" hangingPunct="0">
              <a:spcBef>
                <a:spcPct val="0"/>
              </a:spcBef>
              <a:spcAft>
                <a:spcPct val="0"/>
              </a:spcAft>
              <a:defRPr sz="1600" baseline="-25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l" eaLnBrk="1" hangingPunct="1">
              <a:lnSpc>
                <a:spcPct val="120000"/>
              </a:lnSpc>
            </a:pPr>
            <a:r>
              <a:rPr kumimoji="1" lang="zh-CN" altLang="en-US" sz="1799" b="1" baseline="0" dirty="0" smtClean="0">
                <a:solidFill>
                  <a:srgbClr val="FFFFFF"/>
                </a:solidFill>
                <a:latin typeface="楷体_GB2312" pitchFamily="49" charset="-122"/>
                <a:ea typeface="楷体" panose="02010609060101010101" pitchFamily="49" charset="-122"/>
              </a:rPr>
              <a:t>单击添加标题</a:t>
            </a:r>
            <a:endParaRPr kumimoji="1" lang="zh-CN" altLang="en-US" sz="1799" b="1" baseline="0" dirty="0">
              <a:solidFill>
                <a:srgbClr val="FFFFFF"/>
              </a:solidFill>
              <a:latin typeface="楷体_GB2312" pitchFamily="49" charset="-122"/>
              <a:ea typeface="楷体" panose="02010609060101010101" pitchFamily="49" charset="-122"/>
            </a:endParaRPr>
          </a:p>
        </p:txBody>
      </p:sp>
      <p:pic>
        <p:nvPicPr>
          <p:cNvPr id="7" name="Picture 291" descr="28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92981" y="1351339"/>
            <a:ext cx="1931392" cy="14759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92" descr="21"/>
          <p:cNvPicPr>
            <a:picLocks noChangeAspect="1" noChangeArrowheads="1"/>
          </p:cNvPicPr>
          <p:nvPr/>
        </p:nvPicPr>
        <p:blipFill>
          <a:blip r:embed="rId4" cstate="email">
            <a:lum contrast="-32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66021" y="2928827"/>
            <a:ext cx="6324236" cy="9379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294" descr="28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92981" y="2298784"/>
            <a:ext cx="1931392" cy="14775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272" descr="28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92981" y="437221"/>
            <a:ext cx="1931392" cy="14759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3" descr="C:\Users\Soloman\Desktop\未标题-3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9305985">
            <a:off x="305323" y="1734602"/>
            <a:ext cx="2286882" cy="22852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8558" y="2115485"/>
            <a:ext cx="609412" cy="10664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19441" y="2648720"/>
            <a:ext cx="837941" cy="9141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Rectangle 217"/>
          <p:cNvSpPr>
            <a:spLocks noChangeArrowheads="1"/>
          </p:cNvSpPr>
          <p:nvPr/>
        </p:nvSpPr>
        <p:spPr bwMode="auto">
          <a:xfrm>
            <a:off x="4551235" y="1268021"/>
            <a:ext cx="4265883" cy="3705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CC00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81615" tIns="40807" rIns="81615" bIns="40807" anchor="ctr">
            <a:spAutoFit/>
          </a:bodyPr>
          <a:lstStyle>
            <a:lvl1pPr defTabSz="815975" eaLnBrk="0" hangingPunct="0">
              <a:defRPr sz="1600" baseline="-25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defTabSz="815975" eaLnBrk="0" hangingPunct="0">
              <a:defRPr sz="1600" baseline="-25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defTabSz="815975" eaLnBrk="0" hangingPunct="0">
              <a:defRPr sz="1600" baseline="-25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defTabSz="815975" eaLnBrk="0" hangingPunct="0">
              <a:defRPr sz="1600" baseline="-25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defTabSz="815975" eaLnBrk="0" hangingPunct="0">
              <a:defRPr sz="1600" baseline="-25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defTabSz="815975" eaLnBrk="0" fontAlgn="base" hangingPunct="0">
              <a:spcBef>
                <a:spcPct val="0"/>
              </a:spcBef>
              <a:spcAft>
                <a:spcPct val="0"/>
              </a:spcAft>
              <a:defRPr sz="1600" baseline="-25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defTabSz="815975" eaLnBrk="0" fontAlgn="base" hangingPunct="0">
              <a:spcBef>
                <a:spcPct val="0"/>
              </a:spcBef>
              <a:spcAft>
                <a:spcPct val="0"/>
              </a:spcAft>
              <a:defRPr sz="1600" baseline="-25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defTabSz="815975" eaLnBrk="0" fontAlgn="base" hangingPunct="0">
              <a:spcBef>
                <a:spcPct val="0"/>
              </a:spcBef>
              <a:spcAft>
                <a:spcPct val="0"/>
              </a:spcAft>
              <a:defRPr sz="1600" baseline="-25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defTabSz="815975" eaLnBrk="0" fontAlgn="base" hangingPunct="0">
              <a:spcBef>
                <a:spcPct val="0"/>
              </a:spcBef>
              <a:spcAft>
                <a:spcPct val="0"/>
              </a:spcAft>
              <a:defRPr sz="1600" baseline="-25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l" eaLnBrk="1" hangingPunct="1">
              <a:lnSpc>
                <a:spcPct val="120000"/>
              </a:lnSpc>
            </a:pPr>
            <a:r>
              <a:rPr lang="zh-CN" altLang="en-US" sz="1799" b="1" baseline="0" dirty="0" smtClean="0">
                <a:solidFill>
                  <a:srgbClr val="FFFF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单击添加标题</a:t>
            </a:r>
            <a:endParaRPr kumimoji="1" lang="en-US" altLang="zh-CN" sz="1799" b="1" baseline="0" dirty="0">
              <a:solidFill>
                <a:srgbClr val="FFFF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5" name="Rectangle 293"/>
          <p:cNvSpPr>
            <a:spLocks noChangeArrowheads="1"/>
          </p:cNvSpPr>
          <p:nvPr/>
        </p:nvSpPr>
        <p:spPr bwMode="auto">
          <a:xfrm>
            <a:off x="4551234" y="3186318"/>
            <a:ext cx="4265883" cy="3705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CC00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81615" tIns="40807" rIns="81615" bIns="40807" anchor="ctr">
            <a:spAutoFit/>
          </a:bodyPr>
          <a:lstStyle>
            <a:lvl1pPr defTabSz="815975" eaLnBrk="0" hangingPunct="0">
              <a:defRPr sz="1600" baseline="-25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defTabSz="815975" eaLnBrk="0" hangingPunct="0">
              <a:defRPr sz="1600" baseline="-25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defTabSz="815975" eaLnBrk="0" hangingPunct="0">
              <a:defRPr sz="1600" baseline="-25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defTabSz="815975" eaLnBrk="0" hangingPunct="0">
              <a:defRPr sz="1600" baseline="-25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defTabSz="815975" eaLnBrk="0" hangingPunct="0">
              <a:defRPr sz="1600" baseline="-25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defTabSz="815975" eaLnBrk="0" fontAlgn="base" hangingPunct="0">
              <a:spcBef>
                <a:spcPct val="0"/>
              </a:spcBef>
              <a:spcAft>
                <a:spcPct val="0"/>
              </a:spcAft>
              <a:defRPr sz="1600" baseline="-25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defTabSz="815975" eaLnBrk="0" fontAlgn="base" hangingPunct="0">
              <a:spcBef>
                <a:spcPct val="0"/>
              </a:spcBef>
              <a:spcAft>
                <a:spcPct val="0"/>
              </a:spcAft>
              <a:defRPr sz="1600" baseline="-25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defTabSz="815975" eaLnBrk="0" fontAlgn="base" hangingPunct="0">
              <a:spcBef>
                <a:spcPct val="0"/>
              </a:spcBef>
              <a:spcAft>
                <a:spcPct val="0"/>
              </a:spcAft>
              <a:defRPr sz="1600" baseline="-25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defTabSz="815975" eaLnBrk="0" fontAlgn="base" hangingPunct="0">
              <a:spcBef>
                <a:spcPct val="0"/>
              </a:spcBef>
              <a:spcAft>
                <a:spcPct val="0"/>
              </a:spcAft>
              <a:defRPr sz="1600" baseline="-25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l" eaLnBrk="1" hangingPunct="1">
              <a:lnSpc>
                <a:spcPct val="120000"/>
              </a:lnSpc>
            </a:pPr>
            <a:r>
              <a:rPr kumimoji="1" lang="zh-CN" altLang="en-US" sz="1799" b="1" baseline="0" dirty="0" smtClean="0">
                <a:solidFill>
                  <a:srgbClr val="FFFFFF"/>
                </a:solidFill>
                <a:latin typeface="楷体_GB2312" pitchFamily="49" charset="-122"/>
                <a:ea typeface="楷体" panose="02010609060101010101" pitchFamily="49" charset="-122"/>
              </a:rPr>
              <a:t>单击添加标题</a:t>
            </a:r>
            <a:endParaRPr kumimoji="1" lang="en-US" altLang="zh-CN" sz="1799" b="1" baseline="0" dirty="0">
              <a:solidFill>
                <a:srgbClr val="FFFFFF"/>
              </a:solidFill>
              <a:latin typeface="楷体_GB2312" pitchFamily="49" charset="-122"/>
              <a:ea typeface="楷体" panose="02010609060101010101" pitchFamily="49" charset="-122"/>
            </a:endParaRPr>
          </a:p>
        </p:txBody>
      </p:sp>
      <p:pic>
        <p:nvPicPr>
          <p:cNvPr id="16" name="图片 15" descr="8.png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329297" y="-2685221"/>
            <a:ext cx="4987974" cy="46896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图片 16" descr="14.png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92205" y="-128548"/>
            <a:ext cx="685588" cy="5332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图片 17" descr="12.png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16066" y="-52372"/>
            <a:ext cx="428493" cy="3570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图片 18" descr="12.png"/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35146" y="557041"/>
            <a:ext cx="533235" cy="3808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图片 9" descr="12.png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30441" y="480865"/>
            <a:ext cx="428493" cy="3570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Picture 292" descr="21"/>
          <p:cNvPicPr>
            <a:picLocks noChangeAspect="1" noChangeArrowheads="1"/>
          </p:cNvPicPr>
          <p:nvPr/>
        </p:nvPicPr>
        <p:blipFill>
          <a:blip r:embed="rId4" cstate="email">
            <a:lum contrast="-32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66021" y="3806809"/>
            <a:ext cx="6324236" cy="9379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Picture 294" descr="28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92981" y="3176766"/>
            <a:ext cx="1931392" cy="14775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" name="Rectangle 293"/>
          <p:cNvSpPr>
            <a:spLocks noChangeArrowheads="1"/>
          </p:cNvSpPr>
          <p:nvPr/>
        </p:nvSpPr>
        <p:spPr bwMode="auto">
          <a:xfrm>
            <a:off x="4551234" y="4064300"/>
            <a:ext cx="4265883" cy="3705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CC00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81615" tIns="40807" rIns="81615" bIns="40807" anchor="ctr">
            <a:spAutoFit/>
          </a:bodyPr>
          <a:lstStyle>
            <a:lvl1pPr defTabSz="815975" eaLnBrk="0" hangingPunct="0">
              <a:defRPr sz="1600" baseline="-25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defTabSz="815975" eaLnBrk="0" hangingPunct="0">
              <a:defRPr sz="1600" baseline="-25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defTabSz="815975" eaLnBrk="0" hangingPunct="0">
              <a:defRPr sz="1600" baseline="-25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defTabSz="815975" eaLnBrk="0" hangingPunct="0">
              <a:defRPr sz="1600" baseline="-25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defTabSz="815975" eaLnBrk="0" hangingPunct="0">
              <a:defRPr sz="1600" baseline="-25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defTabSz="815975" eaLnBrk="0" fontAlgn="base" hangingPunct="0">
              <a:spcBef>
                <a:spcPct val="0"/>
              </a:spcBef>
              <a:spcAft>
                <a:spcPct val="0"/>
              </a:spcAft>
              <a:defRPr sz="1600" baseline="-25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defTabSz="815975" eaLnBrk="0" fontAlgn="base" hangingPunct="0">
              <a:spcBef>
                <a:spcPct val="0"/>
              </a:spcBef>
              <a:spcAft>
                <a:spcPct val="0"/>
              </a:spcAft>
              <a:defRPr sz="1600" baseline="-25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defTabSz="815975" eaLnBrk="0" fontAlgn="base" hangingPunct="0">
              <a:spcBef>
                <a:spcPct val="0"/>
              </a:spcBef>
              <a:spcAft>
                <a:spcPct val="0"/>
              </a:spcAft>
              <a:defRPr sz="1600" baseline="-25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defTabSz="815975" eaLnBrk="0" fontAlgn="base" hangingPunct="0">
              <a:spcBef>
                <a:spcPct val="0"/>
              </a:spcBef>
              <a:spcAft>
                <a:spcPct val="0"/>
              </a:spcAft>
              <a:defRPr sz="1600" baseline="-25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l" eaLnBrk="1" hangingPunct="1">
              <a:lnSpc>
                <a:spcPct val="120000"/>
              </a:lnSpc>
            </a:pPr>
            <a:r>
              <a:rPr kumimoji="1" lang="zh-CN" altLang="en-US" sz="1799" b="1" baseline="0" dirty="0" smtClean="0">
                <a:solidFill>
                  <a:srgbClr val="FFFFFF"/>
                </a:solidFill>
                <a:latin typeface="楷体_GB2312" pitchFamily="49" charset="-122"/>
                <a:ea typeface="楷体" panose="02010609060101010101" pitchFamily="49" charset="-122"/>
              </a:rPr>
              <a:t>单击添加标题</a:t>
            </a:r>
            <a:endParaRPr kumimoji="1" lang="en-US" altLang="zh-CN" sz="1799" b="1" baseline="0" dirty="0">
              <a:solidFill>
                <a:srgbClr val="FFFFFF"/>
              </a:solidFill>
              <a:latin typeface="楷体_GB2312" pitchFamily="49" charset="-122"/>
              <a:ea typeface="楷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650400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 advTm="0">
        <p:circle/>
      </p:transition>
    </mc:Choice>
    <mc:Fallback>
      <p:transition spd="slow" advTm="0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" presetClass="entr" presetSubtype="0" fill="hold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0" presetClass="path" presetSubtype="0" accel="50000" decel="50000" fill="hold" nodeType="withEffect">
                                  <p:stCondLst>
                                    <p:cond delay="2300"/>
                                  </p:stCondLst>
                                  <p:childTnLst>
                                    <p:animMotion origin="layout" path="M -0.00157 -2.71605E-6 C 0.01441 0.04167 0.03055 0.08364 0.03125 0.15216 C 0.03194 0.22006 -0.00018 0.31482 0.0026 0.41081 C 0.00555 0.50648 0.04704 0.61821 0.04843 0.72531 C 0.05 0.83272 0.03055 0.9426 0.01128 1.05371 " pathEditMode="relative" rAng="0" ptsTypes="aaaaA">
                                      <p:cBhvr>
                                        <p:cTn id="13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69" y="52685"/>
                                    </p:animMotion>
                                  </p:childTnLst>
                                </p:cTn>
                              </p:par>
                              <p:par>
                                <p:cTn id="14" presetID="8" presetClass="emph" presetSubtype="0" fill="hold" nodeType="withEffect">
                                  <p:stCondLst>
                                    <p:cond delay="2300"/>
                                  </p:stCondLst>
                                  <p:childTnLst>
                                    <p:animRot by="21600000">
                                      <p:cBhvr>
                                        <p:cTn id="15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0" presetClass="path" presetSubtype="0" accel="50000" decel="50000" fill="hold" nodeType="withEffect">
                                  <p:stCondLst>
                                    <p:cond delay="2100"/>
                                  </p:stCondLst>
                                  <p:childTnLst>
                                    <p:animMotion origin="layout" path="M -0.00781 3.58025E-6 C -0.01076 0.02777 -0.01337 0.05617 -0.00972 0.10771 C -0.00608 0.15926 0.01892 0.22747 0.01372 0.30956 C 0.00851 0.39135 -0.03333 0.49074 -0.04097 0.59969 C -0.04844 0.70895 -0.03993 0.83703 -0.03125 0.96481 " pathEditMode="relative" rAng="0" ptsTypes="aaaaA">
                                      <p:cBhvr>
                                        <p:cTn id="19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94" y="48241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8" presetClass="emph" presetSubtype="0" fill="hold" nodeType="withEffect">
                                  <p:stCondLst>
                                    <p:cond delay="2100"/>
                                  </p:stCondLst>
                                  <p:childTnLst>
                                    <p:animRot by="21600000">
                                      <p:cBhvr>
                                        <p:cTn id="21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0" presetClass="path" presetSubtype="0" accel="50000" decel="50000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animMotion origin="layout" path="M -3.61111E-6 -3.7037E-7 C 0.00469 0.0963 0.00955 0.1929 0.02361 0.27932 C 0.03768 0.36605 0.07691 0.40988 0.08473 0.51914 C 0.09254 0.62778 0.0816 0.78056 0.07084 0.93272 " pathEditMode="relative" rAng="0" ptsTypes="aaaA">
                                      <p:cBhvr>
                                        <p:cTn id="25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618" y="46636"/>
                                    </p:animMotion>
                                  </p:childTnLst>
                                </p:cTn>
                              </p:par>
                              <p:par>
                                <p:cTn id="26" presetID="8" presetClass="emph" presetSubtype="0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animRot by="21600000">
                                      <p:cBhvr>
                                        <p:cTn id="27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nodeType="withEffect">
                                  <p:stCondLst>
                                    <p:cond delay="23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0" presetClass="path" presetSubtype="0" accel="50000" decel="50000" fill="hold" nodeType="withEffect">
                                  <p:stCondLst>
                                    <p:cond delay="2400"/>
                                  </p:stCondLst>
                                  <p:childTnLst>
                                    <p:animMotion origin="layout" path="M 3.05556E-6 -1.85185E-6 C 0.02604 0.08426 0.05225 0.16883 0.06146 0.28611 C 0.07066 0.40401 0.0408 0.57346 0.05468 0.70617 C 0.06875 0.83827 0.10712 0.95926 0.14583 1.08087 " pathEditMode="relative" rAng="0" ptsTypes="aaaA">
                                      <p:cBhvr>
                                        <p:cTn id="31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292" y="54043"/>
                                    </p:animMotion>
                                  </p:childTnLst>
                                </p:cTn>
                              </p:par>
                              <p:par>
                                <p:cTn id="32" presetID="8" presetClass="emph" presetSubtype="0" fill="hold" nodeType="withEffect">
                                  <p:stCondLst>
                                    <p:cond delay="2400"/>
                                  </p:stCondLst>
                                  <p:childTnLst>
                                    <p:animRot by="21600000">
                                      <p:cBhvr>
                                        <p:cTn id="33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4" presetID="35" presetClass="entr" presetSubtype="0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3" presetClass="entr" presetSubtype="16" fill="hold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3" presetClass="entr" presetSubtype="16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400"/>
                            </p:stCondLst>
                            <p:childTnLst>
                              <p:par>
                                <p:cTn id="4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8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63" presetClass="path" presetSubtype="0" ac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6945 0.00093 L 0.56389 0.00093 " pathEditMode="relative" rAng="0" ptsTypes="AA">
                                      <p:cBhvr>
                                        <p:cTn id="5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1667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6700"/>
                            </p:stCondLst>
                            <p:childTnLst>
                              <p:par>
                                <p:cTn id="58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7700"/>
                            </p:stCondLst>
                            <p:childTnLst>
                              <p:par>
                                <p:cTn id="6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8700"/>
                            </p:stCondLst>
                            <p:childTnLst>
                              <p:par>
                                <p:cTn id="6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2" presetClass="entr" presetSubtype="8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63" presetClass="path" presetSubtype="0" ac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6945 0.00093 L 0.56389 0.00093 " pathEditMode="relative" rAng="0" ptsTypes="AA">
                                      <p:cBhvr>
                                        <p:cTn id="7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1667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11000"/>
                            </p:stCondLst>
                            <p:childTnLst>
                              <p:par>
                                <p:cTn id="75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12000"/>
                            </p:stCondLst>
                            <p:childTnLst>
                              <p:par>
                                <p:cTn id="7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13000"/>
                            </p:stCondLst>
                            <p:childTnLst>
                              <p:par>
                                <p:cTn id="8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22" presetClass="entr" presetSubtype="8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63" presetClass="path" presetSubtype="0" ac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6945 0.00093 L 0.56389 0.00093 " pathEditMode="relative" rAng="0" ptsTypes="AA">
                                      <p:cBhvr>
                                        <p:cTn id="90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1667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15300"/>
                            </p:stCondLst>
                            <p:childTnLst>
                              <p:par>
                                <p:cTn id="92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16300"/>
                            </p:stCondLst>
                            <p:childTnLst>
                              <p:par>
                                <p:cTn id="9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17300"/>
                            </p:stCondLst>
                            <p:childTnLst>
                              <p:par>
                                <p:cTn id="10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22" presetClass="entr" presetSubtype="8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5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63" presetClass="path" presetSubtype="0" ac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6945 0.00093 L 0.56389 0.00093 " pathEditMode="relative" rAng="0" ptsTypes="AA">
                                      <p:cBhvr>
                                        <p:cTn id="107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1667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19600"/>
                            </p:stCondLst>
                            <p:childTnLst>
                              <p:par>
                                <p:cTn id="109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0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20600"/>
                            </p:stCondLst>
                            <p:childTnLst>
                              <p:par>
                                <p:cTn id="1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4" grpId="0"/>
      <p:bldP spid="15" grpId="0"/>
      <p:bldP spid="23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3"/>
          <p:cNvGrpSpPr>
            <a:grpSpLocks/>
          </p:cNvGrpSpPr>
          <p:nvPr/>
        </p:nvGrpSpPr>
        <p:grpSpPr bwMode="auto">
          <a:xfrm>
            <a:off x="0" y="103585"/>
            <a:ext cx="4964906" cy="711994"/>
            <a:chOff x="-2" y="0"/>
            <a:chExt cx="6619368" cy="950731"/>
          </a:xfrm>
        </p:grpSpPr>
        <p:pic>
          <p:nvPicPr>
            <p:cNvPr id="3" name="Picture 9" descr="F:\ppt素材\图标\我收集的图标\字体\3.pn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rot="5400000">
              <a:off x="2834316" y="-2834318"/>
              <a:ext cx="950731" cy="66193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" name="TextBox 2"/>
            <p:cNvSpPr txBox="1">
              <a:spLocks noChangeArrowheads="1"/>
            </p:cNvSpPr>
            <p:nvPr/>
          </p:nvSpPr>
          <p:spPr bwMode="auto">
            <a:xfrm>
              <a:off x="1122981" y="352063"/>
              <a:ext cx="3966918" cy="4931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r>
                <a:rPr lang="zh-CN" altLang="en-US" b="1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单击此处添加标题</a:t>
              </a: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823066" y="2683835"/>
            <a:ext cx="1671764" cy="1688114"/>
            <a:chOff x="766638" y="2683835"/>
            <a:chExt cx="1671764" cy="1688114"/>
          </a:xfrm>
        </p:grpSpPr>
        <p:pic>
          <p:nvPicPr>
            <p:cNvPr id="6" name="Picture 5" descr="D:\png\0101000028865661_0001_图层-2-副本-3.png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6638" y="2683835"/>
              <a:ext cx="1239716" cy="161610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" name="Picture 5" descr="D:\png\0101000028865661_0001_图层-2-副本-3.png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rot="10800000">
              <a:off x="1198686" y="2755843"/>
              <a:ext cx="1239716" cy="161610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8" name="矩形 7"/>
          <p:cNvSpPr/>
          <p:nvPr/>
        </p:nvSpPr>
        <p:spPr>
          <a:xfrm>
            <a:off x="1559176" y="2323795"/>
            <a:ext cx="72008" cy="64807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方正行楷简体" pitchFamily="65" charset="-122"/>
              <a:ea typeface="方正行楷简体" pitchFamily="65" charset="-122"/>
            </a:endParaRPr>
          </a:p>
        </p:txBody>
      </p:sp>
      <p:pic>
        <p:nvPicPr>
          <p:cNvPr id="9" name="Picture 2" descr="D:\png\010100009777_0002_图层-8.png"/>
          <p:cNvPicPr>
            <a:picLocks noChangeAspect="1" noChangeArrowheads="1"/>
          </p:cNvPicPr>
          <p:nvPr/>
        </p:nvPicPr>
        <p:blipFill>
          <a:blip r:embed="rId4" cstate="email">
            <a:biLevel thresh="5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04403" y="824765"/>
            <a:ext cx="1473801" cy="13869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7"/>
          <p:cNvSpPr txBox="1"/>
          <p:nvPr/>
        </p:nvSpPr>
        <p:spPr>
          <a:xfrm>
            <a:off x="1266838" y="3174690"/>
            <a:ext cx="80021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 smtClean="0">
                <a:latin typeface="方正行楷简体" pitchFamily="65" charset="-122"/>
                <a:ea typeface="方正行楷简体" pitchFamily="65" charset="-122"/>
              </a:rPr>
              <a:t>添加</a:t>
            </a:r>
            <a:endParaRPr lang="en-US" altLang="zh-CN" sz="2400" dirty="0" smtClean="0">
              <a:latin typeface="方正行楷简体" pitchFamily="65" charset="-122"/>
              <a:ea typeface="方正行楷简体" pitchFamily="65" charset="-122"/>
            </a:endParaRPr>
          </a:p>
          <a:p>
            <a:r>
              <a:rPr lang="zh-CN" altLang="en-US" sz="2400" dirty="0" smtClean="0">
                <a:latin typeface="方正行楷简体" pitchFamily="65" charset="-122"/>
                <a:ea typeface="方正行楷简体" pitchFamily="65" charset="-122"/>
              </a:rPr>
              <a:t>文字</a:t>
            </a:r>
            <a:endParaRPr lang="zh-CN" altLang="en-US" sz="2400" dirty="0">
              <a:latin typeface="方正行楷简体" pitchFamily="65" charset="-122"/>
              <a:ea typeface="方正行楷简体" pitchFamily="65" charset="-122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2484574" y="2683835"/>
            <a:ext cx="1671764" cy="1688114"/>
            <a:chOff x="766638" y="2683835"/>
            <a:chExt cx="1671764" cy="1688114"/>
          </a:xfrm>
        </p:grpSpPr>
        <p:pic>
          <p:nvPicPr>
            <p:cNvPr id="12" name="Picture 5" descr="D:\png\0101000028865661_0001_图层-2-副本-3.png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6638" y="2683835"/>
              <a:ext cx="1239716" cy="161610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3" name="Picture 5" descr="D:\png\0101000028865661_0001_图层-2-副本-3.png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rot="10800000">
              <a:off x="1198686" y="2755843"/>
              <a:ext cx="1239716" cy="161610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4" name="矩形 13"/>
          <p:cNvSpPr/>
          <p:nvPr/>
        </p:nvSpPr>
        <p:spPr>
          <a:xfrm>
            <a:off x="3220684" y="2323795"/>
            <a:ext cx="72008" cy="64807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方正行楷简体" pitchFamily="65" charset="-122"/>
              <a:ea typeface="方正行楷简体" pitchFamily="65" charset="-122"/>
            </a:endParaRPr>
          </a:p>
        </p:txBody>
      </p:sp>
      <p:sp>
        <p:nvSpPr>
          <p:cNvPr id="15" name="TextBox 12"/>
          <p:cNvSpPr txBox="1"/>
          <p:nvPr/>
        </p:nvSpPr>
        <p:spPr>
          <a:xfrm>
            <a:off x="2928346" y="3174690"/>
            <a:ext cx="80021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 smtClean="0">
                <a:latin typeface="方正行楷简体" pitchFamily="65" charset="-122"/>
                <a:ea typeface="方正行楷简体" pitchFamily="65" charset="-122"/>
              </a:rPr>
              <a:t>添加</a:t>
            </a:r>
            <a:endParaRPr lang="en-US" altLang="zh-CN" sz="2400" dirty="0" smtClean="0">
              <a:latin typeface="方正行楷简体" pitchFamily="65" charset="-122"/>
              <a:ea typeface="方正行楷简体" pitchFamily="65" charset="-122"/>
            </a:endParaRPr>
          </a:p>
          <a:p>
            <a:r>
              <a:rPr lang="zh-CN" altLang="en-US" sz="2400" dirty="0" smtClean="0">
                <a:latin typeface="方正行楷简体" pitchFamily="65" charset="-122"/>
                <a:ea typeface="方正行楷简体" pitchFamily="65" charset="-122"/>
              </a:rPr>
              <a:t>文字</a:t>
            </a:r>
            <a:endParaRPr lang="zh-CN" altLang="en-US" sz="2400" dirty="0">
              <a:latin typeface="方正行楷简体" pitchFamily="65" charset="-122"/>
              <a:ea typeface="方正行楷简体" pitchFamily="65" charset="-122"/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4298750" y="2683835"/>
            <a:ext cx="1671764" cy="1688114"/>
            <a:chOff x="766638" y="2683835"/>
            <a:chExt cx="1671764" cy="1688114"/>
          </a:xfrm>
        </p:grpSpPr>
        <p:pic>
          <p:nvPicPr>
            <p:cNvPr id="17" name="Picture 5" descr="D:\png\0101000028865661_0001_图层-2-副本-3.png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6638" y="2683835"/>
              <a:ext cx="1239716" cy="161610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8" name="Picture 5" descr="D:\png\0101000028865661_0001_图层-2-副本-3.png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rot="10800000">
              <a:off x="1198686" y="2755843"/>
              <a:ext cx="1239716" cy="161610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9" name="矩形 18"/>
          <p:cNvSpPr/>
          <p:nvPr/>
        </p:nvSpPr>
        <p:spPr>
          <a:xfrm>
            <a:off x="5034860" y="2323795"/>
            <a:ext cx="72008" cy="64807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方正行楷简体" pitchFamily="65" charset="-122"/>
              <a:ea typeface="方正行楷简体" pitchFamily="65" charset="-122"/>
            </a:endParaRPr>
          </a:p>
        </p:txBody>
      </p:sp>
      <p:sp>
        <p:nvSpPr>
          <p:cNvPr id="20" name="TextBox 17"/>
          <p:cNvSpPr txBox="1"/>
          <p:nvPr/>
        </p:nvSpPr>
        <p:spPr>
          <a:xfrm>
            <a:off x="4742522" y="3174690"/>
            <a:ext cx="80021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 smtClean="0">
                <a:latin typeface="方正行楷简体" pitchFamily="65" charset="-122"/>
                <a:ea typeface="方正行楷简体" pitchFamily="65" charset="-122"/>
              </a:rPr>
              <a:t>添加</a:t>
            </a:r>
            <a:endParaRPr lang="en-US" altLang="zh-CN" sz="2400" dirty="0" smtClean="0">
              <a:latin typeface="方正行楷简体" pitchFamily="65" charset="-122"/>
              <a:ea typeface="方正行楷简体" pitchFamily="65" charset="-122"/>
            </a:endParaRPr>
          </a:p>
          <a:p>
            <a:r>
              <a:rPr lang="zh-CN" altLang="en-US" sz="2400" dirty="0" smtClean="0">
                <a:latin typeface="方正行楷简体" pitchFamily="65" charset="-122"/>
                <a:ea typeface="方正行楷简体" pitchFamily="65" charset="-122"/>
              </a:rPr>
              <a:t>文字</a:t>
            </a:r>
            <a:endParaRPr lang="zh-CN" altLang="en-US" sz="2400" dirty="0">
              <a:latin typeface="方正行楷简体" pitchFamily="65" charset="-122"/>
              <a:ea typeface="方正行楷简体" pitchFamily="65" charset="-122"/>
            </a:endParaRPr>
          </a:p>
        </p:txBody>
      </p:sp>
      <p:grpSp>
        <p:nvGrpSpPr>
          <p:cNvPr id="21" name="组合 20"/>
          <p:cNvGrpSpPr/>
          <p:nvPr/>
        </p:nvGrpSpPr>
        <p:grpSpPr>
          <a:xfrm>
            <a:off x="6140596" y="2683835"/>
            <a:ext cx="1671764" cy="1688114"/>
            <a:chOff x="766638" y="2683835"/>
            <a:chExt cx="1671764" cy="1688114"/>
          </a:xfrm>
        </p:grpSpPr>
        <p:pic>
          <p:nvPicPr>
            <p:cNvPr id="22" name="Picture 5" descr="D:\png\0101000028865661_0001_图层-2-副本-3.png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6638" y="2683835"/>
              <a:ext cx="1239716" cy="161610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3" name="Picture 5" descr="D:\png\0101000028865661_0001_图层-2-副本-3.png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rot="10800000">
              <a:off x="1198686" y="2755843"/>
              <a:ext cx="1239716" cy="161610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24" name="矩形 23"/>
          <p:cNvSpPr/>
          <p:nvPr/>
        </p:nvSpPr>
        <p:spPr>
          <a:xfrm>
            <a:off x="6876706" y="2323795"/>
            <a:ext cx="72008" cy="64807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方正行楷简体" pitchFamily="65" charset="-122"/>
              <a:ea typeface="方正行楷简体" pitchFamily="65" charset="-122"/>
            </a:endParaRPr>
          </a:p>
        </p:txBody>
      </p:sp>
      <p:sp>
        <p:nvSpPr>
          <p:cNvPr id="25" name="TextBox 22"/>
          <p:cNvSpPr txBox="1"/>
          <p:nvPr/>
        </p:nvSpPr>
        <p:spPr>
          <a:xfrm>
            <a:off x="6584368" y="3174690"/>
            <a:ext cx="80021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 smtClean="0">
                <a:latin typeface="方正行楷简体" pitchFamily="65" charset="-122"/>
                <a:ea typeface="方正行楷简体" pitchFamily="65" charset="-122"/>
              </a:rPr>
              <a:t>添加</a:t>
            </a:r>
            <a:endParaRPr lang="en-US" altLang="zh-CN" sz="2400" dirty="0" smtClean="0">
              <a:latin typeface="方正行楷简体" pitchFamily="65" charset="-122"/>
              <a:ea typeface="方正行楷简体" pitchFamily="65" charset="-122"/>
            </a:endParaRPr>
          </a:p>
          <a:p>
            <a:r>
              <a:rPr lang="zh-CN" altLang="en-US" sz="2400" dirty="0" smtClean="0">
                <a:latin typeface="方正行楷简体" pitchFamily="65" charset="-122"/>
                <a:ea typeface="方正行楷简体" pitchFamily="65" charset="-122"/>
              </a:rPr>
              <a:t>文字</a:t>
            </a:r>
            <a:endParaRPr lang="zh-CN" altLang="en-US" sz="2400" dirty="0">
              <a:latin typeface="方正行楷简体" pitchFamily="65" charset="-122"/>
              <a:ea typeface="方正行楷简体" pitchFamily="65" charset="-122"/>
            </a:endParaRPr>
          </a:p>
        </p:txBody>
      </p:sp>
      <p:sp>
        <p:nvSpPr>
          <p:cNvPr id="26" name="TextBox 23"/>
          <p:cNvSpPr txBox="1"/>
          <p:nvPr/>
        </p:nvSpPr>
        <p:spPr>
          <a:xfrm>
            <a:off x="3923928" y="1131590"/>
            <a:ext cx="80021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 smtClean="0">
                <a:latin typeface="方正行楷简体" pitchFamily="65" charset="-122"/>
                <a:ea typeface="方正行楷简体" pitchFamily="65" charset="-122"/>
              </a:rPr>
              <a:t>标题</a:t>
            </a:r>
            <a:endParaRPr lang="en-US" altLang="zh-CN" sz="2400" dirty="0" smtClean="0">
              <a:latin typeface="方正行楷简体" pitchFamily="65" charset="-122"/>
              <a:ea typeface="方正行楷简体" pitchFamily="65" charset="-122"/>
            </a:endParaRPr>
          </a:p>
          <a:p>
            <a:r>
              <a:rPr lang="zh-CN" altLang="en-US" sz="2400" dirty="0">
                <a:latin typeface="方正行楷简体" pitchFamily="65" charset="-122"/>
                <a:ea typeface="方正行楷简体" pitchFamily="65" charset="-122"/>
              </a:rPr>
              <a:t>内容</a:t>
            </a:r>
            <a:endParaRPr lang="en-US" altLang="zh-CN" sz="2400" dirty="0" smtClean="0">
              <a:latin typeface="方正行楷简体" pitchFamily="65" charset="-122"/>
              <a:ea typeface="方正行楷简体" pitchFamily="65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66584444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 advTm="0">
        <p:circle/>
      </p:transition>
    </mc:Choice>
    <mc:Fallback>
      <p:transition spd="slow" advTm="0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500"/>
                            </p:stCondLst>
                            <p:childTnLst>
                              <p:par>
                                <p:cTn id="2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000"/>
                            </p:stCondLst>
                            <p:childTnLst>
                              <p:par>
                                <p:cTn id="2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500"/>
                            </p:stCondLst>
                            <p:childTnLst>
                              <p:par>
                                <p:cTn id="32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40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500"/>
                            </p:stCondLst>
                            <p:childTnLst>
                              <p:par>
                                <p:cTn id="4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000"/>
                            </p:stCondLst>
                            <p:childTnLst>
                              <p:par>
                                <p:cTn id="44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500"/>
                            </p:stCondLst>
                            <p:childTnLst>
                              <p:par>
                                <p:cTn id="4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6000"/>
                            </p:stCondLst>
                            <p:childTnLst>
                              <p:par>
                                <p:cTn id="5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6500"/>
                            </p:stCondLst>
                            <p:childTnLst>
                              <p:par>
                                <p:cTn id="56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7000"/>
                            </p:stCondLst>
                            <p:childTnLst>
                              <p:par>
                                <p:cTn id="6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0" grpId="0"/>
      <p:bldP spid="14" grpId="0" animBg="1"/>
      <p:bldP spid="15" grpId="0"/>
      <p:bldP spid="19" grpId="0" animBg="1"/>
      <p:bldP spid="20" grpId="0"/>
      <p:bldP spid="24" grpId="0" animBg="1"/>
      <p:bldP spid="25" grpId="0"/>
      <p:bldP spid="26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9" descr="框"/>
          <p:cNvPicPr>
            <a:picLocks noChangeAspect="1" noChangeArrowheads="1"/>
          </p:cNvPicPr>
          <p:nvPr/>
        </p:nvPicPr>
        <p:blipFill>
          <a:blip r:embed="rId2" cstate="email">
            <a:duotone>
              <a:prstClr val="black"/>
              <a:schemeClr val="bg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63950" y="1125191"/>
            <a:ext cx="7212962" cy="2853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Text Box 20"/>
          <p:cNvSpPr txBox="1">
            <a:spLocks noChangeArrowheads="1"/>
          </p:cNvSpPr>
          <p:nvPr/>
        </p:nvSpPr>
        <p:spPr bwMode="ltGray">
          <a:xfrm>
            <a:off x="3355557" y="1845693"/>
            <a:ext cx="2436061" cy="7220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bg1"/>
                    </a:gs>
                    <a:gs pos="100000">
                      <a:schemeClr val="accent1"/>
                    </a:gs>
                  </a:gsLst>
                  <a:lin ang="0" scaled="1"/>
                </a:gra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81615" tIns="40807" rIns="81615" bIns="40807">
            <a:spAutoFit/>
          </a:bodyPr>
          <a:lstStyle>
            <a:lvl1pPr defTabSz="815975" eaLnBrk="0" hangingPunct="0">
              <a:defRPr sz="1600" baseline="-25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defTabSz="815975" eaLnBrk="0" hangingPunct="0">
              <a:defRPr sz="1600" baseline="-25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defTabSz="815975" eaLnBrk="0" hangingPunct="0">
              <a:defRPr sz="1600" baseline="-25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defTabSz="815975" eaLnBrk="0" hangingPunct="0">
              <a:defRPr sz="1600" baseline="-25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defTabSz="815975" eaLnBrk="0" hangingPunct="0">
              <a:defRPr sz="1600" baseline="-25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defTabSz="815975" eaLnBrk="0" fontAlgn="base" hangingPunct="0">
              <a:spcBef>
                <a:spcPct val="0"/>
              </a:spcBef>
              <a:spcAft>
                <a:spcPct val="0"/>
              </a:spcAft>
              <a:defRPr sz="1600" baseline="-25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defTabSz="815975" eaLnBrk="0" fontAlgn="base" hangingPunct="0">
              <a:spcBef>
                <a:spcPct val="0"/>
              </a:spcBef>
              <a:spcAft>
                <a:spcPct val="0"/>
              </a:spcAft>
              <a:defRPr sz="1600" baseline="-25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defTabSz="815975" eaLnBrk="0" fontAlgn="base" hangingPunct="0">
              <a:spcBef>
                <a:spcPct val="0"/>
              </a:spcBef>
              <a:spcAft>
                <a:spcPct val="0"/>
              </a:spcAft>
              <a:defRPr sz="1600" baseline="-25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defTabSz="815975" eaLnBrk="0" fontAlgn="base" hangingPunct="0">
              <a:spcBef>
                <a:spcPct val="0"/>
              </a:spcBef>
              <a:spcAft>
                <a:spcPct val="0"/>
              </a:spcAft>
              <a:defRPr sz="1600" baseline="-25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l" eaLnBrk="1" hangingPunct="1"/>
            <a:r>
              <a:rPr lang="zh-CN" altLang="en-US" sz="4199" baseline="0" dirty="0" smtClean="0">
                <a:solidFill>
                  <a:srgbClr val="000000"/>
                </a:solidFill>
                <a:latin typeface="汉仪颜楷繁" pitchFamily="49" charset="-122"/>
                <a:ea typeface="汉仪颜楷繁" pitchFamily="49" charset="-122"/>
              </a:rPr>
              <a:t>第四部</a:t>
            </a:r>
            <a:r>
              <a:rPr lang="zh-CN" altLang="en-US" sz="4199" baseline="0" dirty="0">
                <a:solidFill>
                  <a:srgbClr val="000000"/>
                </a:solidFill>
                <a:latin typeface="汉仪颜楷繁" pitchFamily="49" charset="-122"/>
                <a:ea typeface="汉仪颜楷繁" pitchFamily="49" charset="-122"/>
              </a:rPr>
              <a:t>份</a:t>
            </a:r>
            <a:endParaRPr lang="en-US" altLang="zh-CN" sz="4199" baseline="0" dirty="0">
              <a:solidFill>
                <a:srgbClr val="000000"/>
              </a:solidFill>
              <a:latin typeface="汉仪颜楷繁" pitchFamily="49" charset="-122"/>
              <a:ea typeface="汉仪颜楷繁" pitchFamily="49" charset="-122"/>
            </a:endParaRPr>
          </a:p>
        </p:txBody>
      </p:sp>
      <p:sp>
        <p:nvSpPr>
          <p:cNvPr id="18" name="Rectangle 21"/>
          <p:cNvSpPr>
            <a:spLocks noChangeArrowheads="1"/>
          </p:cNvSpPr>
          <p:nvPr/>
        </p:nvSpPr>
        <p:spPr bwMode="auto">
          <a:xfrm>
            <a:off x="3081320" y="2601916"/>
            <a:ext cx="4799119" cy="402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CC00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81615" tIns="40807" rIns="81615" bIns="40807" anchor="ctr">
            <a:spAutoFit/>
          </a:bodyPr>
          <a:lstStyle>
            <a:lvl1pPr defTabSz="815975" eaLnBrk="0" hangingPunct="0">
              <a:defRPr sz="1600" baseline="-25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defTabSz="815975" eaLnBrk="0" hangingPunct="0">
              <a:defRPr sz="1600" baseline="-25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defTabSz="815975" eaLnBrk="0" hangingPunct="0">
              <a:defRPr sz="1600" baseline="-25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defTabSz="815975" eaLnBrk="0" hangingPunct="0">
              <a:defRPr sz="1600" baseline="-25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defTabSz="815975" eaLnBrk="0" hangingPunct="0">
              <a:defRPr sz="1600" baseline="-25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defTabSz="815975" eaLnBrk="0" fontAlgn="base" hangingPunct="0">
              <a:spcBef>
                <a:spcPct val="0"/>
              </a:spcBef>
              <a:spcAft>
                <a:spcPct val="0"/>
              </a:spcAft>
              <a:defRPr sz="1600" baseline="-25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defTabSz="815975" eaLnBrk="0" fontAlgn="base" hangingPunct="0">
              <a:spcBef>
                <a:spcPct val="0"/>
              </a:spcBef>
              <a:spcAft>
                <a:spcPct val="0"/>
              </a:spcAft>
              <a:defRPr sz="1600" baseline="-25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defTabSz="815975" eaLnBrk="0" fontAlgn="base" hangingPunct="0">
              <a:spcBef>
                <a:spcPct val="0"/>
              </a:spcBef>
              <a:spcAft>
                <a:spcPct val="0"/>
              </a:spcAft>
              <a:defRPr sz="1600" baseline="-25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defTabSz="815975" eaLnBrk="0" fontAlgn="base" hangingPunct="0">
              <a:spcBef>
                <a:spcPct val="0"/>
              </a:spcBef>
              <a:spcAft>
                <a:spcPct val="0"/>
              </a:spcAft>
              <a:defRPr sz="1600" baseline="-25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en-US" altLang="zh-CN" sz="1999" b="1" baseline="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【</a:t>
            </a:r>
            <a:r>
              <a:rPr lang="zh-CN" altLang="en-US" sz="1999" b="1" baseline="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在此输入标题内容</a:t>
            </a:r>
            <a:r>
              <a:rPr lang="en-US" altLang="zh-CN" sz="1999" b="1" baseline="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】</a:t>
            </a:r>
            <a:endParaRPr kumimoji="1" lang="en-US" altLang="zh-CN" sz="1999" b="1" baseline="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21347988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 advTm="0">
        <p:circle/>
      </p:transition>
    </mc:Choice>
    <mc:Fallback>
      <p:transition spd="slow" advTm="0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3" presetClass="entr" presetSubtype="3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650"/>
                            </p:stCondLst>
                            <p:childTnLst>
                              <p:par>
                                <p:cTn id="17" presetID="27" presetClass="entr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9" dur="80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0" dur="80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80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85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7" grpId="1"/>
      <p:bldP spid="18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3"/>
          <p:cNvGrpSpPr>
            <a:grpSpLocks/>
          </p:cNvGrpSpPr>
          <p:nvPr/>
        </p:nvGrpSpPr>
        <p:grpSpPr bwMode="auto">
          <a:xfrm>
            <a:off x="0" y="103585"/>
            <a:ext cx="4964906" cy="711994"/>
            <a:chOff x="-2" y="0"/>
            <a:chExt cx="6619368" cy="950731"/>
          </a:xfrm>
        </p:grpSpPr>
        <p:pic>
          <p:nvPicPr>
            <p:cNvPr id="3" name="Picture 9" descr="F:\ppt素材\图标\我收集的图标\字体\3.pn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rot="5400000">
              <a:off x="2834316" y="-2834318"/>
              <a:ext cx="950731" cy="66193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" name="TextBox 2"/>
            <p:cNvSpPr txBox="1">
              <a:spLocks noChangeArrowheads="1"/>
            </p:cNvSpPr>
            <p:nvPr/>
          </p:nvSpPr>
          <p:spPr bwMode="auto">
            <a:xfrm>
              <a:off x="1122981" y="352063"/>
              <a:ext cx="3966918" cy="4931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r>
                <a:rPr lang="zh-CN" altLang="en-US" b="1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单击此处添加标题</a:t>
              </a:r>
            </a:p>
          </p:txBody>
        </p:sp>
      </p:grpSp>
      <p:pic>
        <p:nvPicPr>
          <p:cNvPr id="5" name="Picture 4" descr="C:\Users\Thinkpad\Desktop\e.pn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993182" y="1548455"/>
            <a:ext cx="1895611" cy="18753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C:\Users\Thinkpad\Desktop\e.png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-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410871" y="1231636"/>
            <a:ext cx="2240450" cy="22165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4" descr="C:\Users\Thinkpad\Desktop\e.png"/>
          <p:cNvPicPr>
            <a:picLocks noChangeAspect="1" noChangeArrowheads="1"/>
          </p:cNvPicPr>
          <p:nvPr/>
        </p:nvPicPr>
        <p:blipFill rotWithShape="1">
          <a:blip r:embed="rId7" cstate="email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779846" y="2698126"/>
            <a:ext cx="1649251" cy="16316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19"/>
          <p:cNvSpPr txBox="1"/>
          <p:nvPr/>
        </p:nvSpPr>
        <p:spPr>
          <a:xfrm>
            <a:off x="3941799" y="3168129"/>
            <a:ext cx="1246585" cy="646331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defPPr>
              <a:defRPr lang="zh-CN"/>
            </a:defPPr>
            <a:lvl1pPr algn="ctr">
              <a:defRPr b="1">
                <a:solidFill>
                  <a:schemeClr val="bg1"/>
                </a:solidFill>
                <a:latin typeface="楷体" pitchFamily="49" charset="-122"/>
                <a:ea typeface="楷体" pitchFamily="49" charset="-122"/>
              </a:defRPr>
            </a:lvl1pPr>
          </a:lstStyle>
          <a:p>
            <a:r>
              <a:rPr lang="zh-CN" altLang="en-US" dirty="0">
                <a:effectLst>
                  <a:outerShdw blurRad="101600" dist="38100" dir="5400000" algn="t" rotWithShape="0">
                    <a:prstClr val="black"/>
                  </a:outerShdw>
                </a:effectLst>
              </a:rPr>
              <a:t>您的标题写在这里</a:t>
            </a:r>
          </a:p>
        </p:txBody>
      </p:sp>
      <p:sp>
        <p:nvSpPr>
          <p:cNvPr id="9" name="TextBox 20"/>
          <p:cNvSpPr txBox="1"/>
          <p:nvPr/>
        </p:nvSpPr>
        <p:spPr>
          <a:xfrm>
            <a:off x="4929319" y="2016736"/>
            <a:ext cx="1246585" cy="646331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defPPr>
              <a:defRPr lang="zh-CN"/>
            </a:defPPr>
            <a:lvl1pPr algn="ctr">
              <a:defRPr b="1">
                <a:solidFill>
                  <a:schemeClr val="bg1"/>
                </a:solidFill>
                <a:latin typeface="楷体" pitchFamily="49" charset="-122"/>
                <a:ea typeface="楷体" pitchFamily="49" charset="-122"/>
              </a:defRPr>
            </a:lvl1pPr>
          </a:lstStyle>
          <a:p>
            <a:r>
              <a:rPr lang="zh-CN" altLang="en-US" dirty="0"/>
              <a:t>您的标题写在这里</a:t>
            </a:r>
          </a:p>
        </p:txBody>
      </p:sp>
      <p:sp>
        <p:nvSpPr>
          <p:cNvPr id="10" name="TextBox 21"/>
          <p:cNvSpPr txBox="1"/>
          <p:nvPr/>
        </p:nvSpPr>
        <p:spPr>
          <a:xfrm>
            <a:off x="3250306" y="2141460"/>
            <a:ext cx="1246585" cy="646331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defPPr>
              <a:defRPr lang="zh-CN"/>
            </a:defPPr>
            <a:lvl1pPr algn="ctr">
              <a:defRPr b="1">
                <a:solidFill>
                  <a:schemeClr val="bg1"/>
                </a:solidFill>
                <a:latin typeface="楷体" pitchFamily="49" charset="-122"/>
                <a:ea typeface="楷体" pitchFamily="49" charset="-122"/>
              </a:defRPr>
            </a:lvl1pPr>
          </a:lstStyle>
          <a:p>
            <a:r>
              <a:rPr lang="zh-CN" altLang="en-US" dirty="0"/>
              <a:t>您的标题写在这里</a:t>
            </a:r>
          </a:p>
        </p:txBody>
      </p:sp>
      <p:sp>
        <p:nvSpPr>
          <p:cNvPr id="11" name="右弧形箭头 10"/>
          <p:cNvSpPr/>
          <p:nvPr/>
        </p:nvSpPr>
        <p:spPr>
          <a:xfrm rot="9229339">
            <a:off x="3343898" y="3356329"/>
            <a:ext cx="316438" cy="615282"/>
          </a:xfrm>
          <a:prstGeom prst="curvedLeftArrow">
            <a:avLst/>
          </a:prstGeom>
          <a:solidFill>
            <a:schemeClr val="tx1">
              <a:lumMod val="50000"/>
              <a:lumOff val="50000"/>
            </a:schemeClr>
          </a:solidFill>
          <a:ln w="19050"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 kern="0">
              <a:solidFill>
                <a:schemeClr val="bg2">
                  <a:lumMod val="10000"/>
                </a:schemeClr>
              </a:solidFill>
              <a:latin typeface="Calibri"/>
              <a:ea typeface="微软雅黑"/>
            </a:endParaRPr>
          </a:p>
        </p:txBody>
      </p:sp>
      <p:sp>
        <p:nvSpPr>
          <p:cNvPr id="12" name="TextBox 23"/>
          <p:cNvSpPr txBox="1"/>
          <p:nvPr/>
        </p:nvSpPr>
        <p:spPr>
          <a:xfrm>
            <a:off x="2201947" y="3639028"/>
            <a:ext cx="1048359" cy="350865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defPPr>
              <a:defRPr lang="zh-CN"/>
            </a:defPPr>
            <a:lvl1pPr>
              <a:lnSpc>
                <a:spcPct val="120000"/>
              </a:lnSpc>
              <a:defRPr sz="1400" spc="-150">
                <a:solidFill>
                  <a:schemeClr val="tx1">
                    <a:lumMod val="95000"/>
                    <a:lumOff val="5000"/>
                  </a:schemeClr>
                </a:solidFill>
                <a:latin typeface="方正宋黑简体" pitchFamily="2" charset="-122"/>
                <a:ea typeface="方正宋黑简体" pitchFamily="2" charset="-122"/>
              </a:defRPr>
            </a:lvl1pPr>
          </a:lstStyle>
          <a:p>
            <a:r>
              <a:rPr lang="zh-CN" altLang="en-US" dirty="0"/>
              <a:t>补充性文字</a:t>
            </a:r>
          </a:p>
        </p:txBody>
      </p:sp>
      <p:sp>
        <p:nvSpPr>
          <p:cNvPr id="13" name="TextBox 25"/>
          <p:cNvSpPr txBox="1"/>
          <p:nvPr/>
        </p:nvSpPr>
        <p:spPr>
          <a:xfrm>
            <a:off x="1538912" y="1691607"/>
            <a:ext cx="1541625" cy="584775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defPPr>
              <a:defRPr lang="zh-CN"/>
            </a:defPPr>
            <a:lvl1pPr algn="ctr">
              <a:defRPr b="1">
                <a:solidFill>
                  <a:schemeClr val="bg1"/>
                </a:solidFill>
                <a:latin typeface="楷体" pitchFamily="49" charset="-122"/>
                <a:ea typeface="楷体" pitchFamily="49" charset="-122"/>
              </a:defRPr>
            </a:lvl1pPr>
          </a:lstStyle>
          <a:p>
            <a:r>
              <a:rPr lang="zh-CN" altLang="en-US" sz="1600" b="0" dirty="0">
                <a:solidFill>
                  <a:schemeClr val="tx1"/>
                </a:solidFill>
              </a:rPr>
              <a:t>添加</a:t>
            </a:r>
            <a:r>
              <a:rPr lang="zh-CN" altLang="en-US" sz="1600" b="0" dirty="0" smtClean="0">
                <a:solidFill>
                  <a:schemeClr val="tx1"/>
                </a:solidFill>
              </a:rPr>
              <a:t>文本内容</a:t>
            </a:r>
            <a:r>
              <a:rPr lang="zh-CN" altLang="en-US" sz="1600" b="0" dirty="0">
                <a:solidFill>
                  <a:schemeClr val="tx1"/>
                </a:solidFill>
              </a:rPr>
              <a:t>添加</a:t>
            </a:r>
            <a:r>
              <a:rPr lang="zh-CN" altLang="en-US" sz="1600" b="0" dirty="0" smtClean="0">
                <a:solidFill>
                  <a:schemeClr val="tx1"/>
                </a:solidFill>
              </a:rPr>
              <a:t>文本内容</a:t>
            </a:r>
            <a:endParaRPr lang="zh-CN" altLang="en-US" sz="1600" b="0" dirty="0">
              <a:solidFill>
                <a:schemeClr val="tx1"/>
              </a:solidFill>
            </a:endParaRPr>
          </a:p>
        </p:txBody>
      </p:sp>
      <p:cxnSp>
        <p:nvCxnSpPr>
          <p:cNvPr id="14" name="直接箭头连接符 13"/>
          <p:cNvCxnSpPr/>
          <p:nvPr/>
        </p:nvCxnSpPr>
        <p:spPr>
          <a:xfrm flipH="1">
            <a:off x="1568225" y="2411909"/>
            <a:ext cx="1512167" cy="0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tailEnd type="arrow"/>
          </a:ln>
          <a:effectLst/>
        </p:spPr>
      </p:cxnSp>
      <p:cxnSp>
        <p:nvCxnSpPr>
          <p:cNvPr id="15" name="直接箭头连接符 14"/>
          <p:cNvCxnSpPr/>
          <p:nvPr/>
        </p:nvCxnSpPr>
        <p:spPr>
          <a:xfrm>
            <a:off x="6587268" y="2327769"/>
            <a:ext cx="1627094" cy="0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tailEnd type="arrow"/>
          </a:ln>
          <a:effectLst/>
        </p:spPr>
      </p:cxnSp>
      <p:sp>
        <p:nvSpPr>
          <p:cNvPr id="16" name="TextBox 28"/>
          <p:cNvSpPr txBox="1"/>
          <p:nvPr/>
        </p:nvSpPr>
        <p:spPr>
          <a:xfrm>
            <a:off x="6486284" y="1608841"/>
            <a:ext cx="1541625" cy="584775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defPPr>
              <a:defRPr lang="zh-CN"/>
            </a:defPPr>
            <a:lvl1pPr algn="ctr">
              <a:defRPr sz="1200" b="0">
                <a:latin typeface="楷体" pitchFamily="49" charset="-122"/>
                <a:ea typeface="楷体" pitchFamily="49" charset="-122"/>
              </a:defRPr>
            </a:lvl1pPr>
          </a:lstStyle>
          <a:p>
            <a:r>
              <a:rPr lang="zh-CN" altLang="en-US" sz="1600" dirty="0"/>
              <a:t>添加文本内容添加文本内容</a:t>
            </a:r>
          </a:p>
        </p:txBody>
      </p:sp>
      <p:cxnSp>
        <p:nvCxnSpPr>
          <p:cNvPr id="17" name="直接箭头连接符 16"/>
          <p:cNvCxnSpPr/>
          <p:nvPr/>
        </p:nvCxnSpPr>
        <p:spPr>
          <a:xfrm>
            <a:off x="4592560" y="4241727"/>
            <a:ext cx="0" cy="646331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tailEnd type="arrow"/>
          </a:ln>
          <a:effectLst/>
        </p:spPr>
      </p:cxnSp>
      <p:sp>
        <p:nvSpPr>
          <p:cNvPr id="18" name="TextBox 30"/>
          <p:cNvSpPr txBox="1"/>
          <p:nvPr/>
        </p:nvSpPr>
        <p:spPr>
          <a:xfrm>
            <a:off x="4671513" y="4241726"/>
            <a:ext cx="1504391" cy="584775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defPPr>
              <a:defRPr lang="zh-CN"/>
            </a:defPPr>
            <a:lvl1pPr algn="ctr">
              <a:defRPr sz="1200" b="0">
                <a:latin typeface="楷体" pitchFamily="49" charset="-122"/>
                <a:ea typeface="楷体" pitchFamily="49" charset="-122"/>
              </a:defRPr>
            </a:lvl1pPr>
          </a:lstStyle>
          <a:p>
            <a:r>
              <a:rPr lang="zh-CN" altLang="en-US" sz="1600" dirty="0"/>
              <a:t>添加文本内容添加文本内容</a:t>
            </a:r>
          </a:p>
        </p:txBody>
      </p:sp>
    </p:spTree>
    <p:extLst>
      <p:ext uri="{BB962C8B-B14F-4D97-AF65-F5344CB8AC3E}">
        <p14:creationId xmlns:p14="http://schemas.microsoft.com/office/powerpoint/2010/main" val="4974992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 advTm="0">
        <p:circle/>
      </p:transition>
    </mc:Choice>
    <mc:Fallback>
      <p:transition spd="slow" advTm="0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500"/>
                            </p:stCondLst>
                            <p:childTnLst>
                              <p:par>
                                <p:cTn id="3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000"/>
                            </p:stCondLst>
                            <p:childTnLst>
                              <p:par>
                                <p:cTn id="38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4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500"/>
                            </p:stCondLst>
                            <p:childTnLst>
                              <p:par>
                                <p:cTn id="4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000"/>
                            </p:stCondLst>
                            <p:childTnLst>
                              <p:par>
                                <p:cTn id="4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 animBg="1"/>
      <p:bldP spid="12" grpId="0"/>
      <p:bldP spid="13" grpId="0"/>
      <p:bldP spid="16" grpId="0"/>
      <p:bldP spid="18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3"/>
          <p:cNvGrpSpPr>
            <a:grpSpLocks/>
          </p:cNvGrpSpPr>
          <p:nvPr/>
        </p:nvGrpSpPr>
        <p:grpSpPr bwMode="auto">
          <a:xfrm>
            <a:off x="0" y="103585"/>
            <a:ext cx="4964906" cy="711994"/>
            <a:chOff x="-2" y="0"/>
            <a:chExt cx="6619368" cy="950731"/>
          </a:xfrm>
        </p:grpSpPr>
        <p:pic>
          <p:nvPicPr>
            <p:cNvPr id="3" name="Picture 9" descr="F:\ppt素材\图标\我收集的图标\字体\3.pn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rot="5400000">
              <a:off x="2834316" y="-2834318"/>
              <a:ext cx="950731" cy="66193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" name="TextBox 2"/>
            <p:cNvSpPr txBox="1">
              <a:spLocks noChangeArrowheads="1"/>
            </p:cNvSpPr>
            <p:nvPr/>
          </p:nvSpPr>
          <p:spPr bwMode="auto">
            <a:xfrm>
              <a:off x="1122981" y="352063"/>
              <a:ext cx="3966918" cy="4931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r>
                <a:rPr lang="zh-CN" altLang="en-US" b="1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单击此处添加标题</a:t>
              </a:r>
            </a:p>
          </p:txBody>
        </p:sp>
      </p:grpSp>
      <p:pic>
        <p:nvPicPr>
          <p:cNvPr id="5" name="Picture 2" descr="C:\Users\Thinkpad\Desktop\PNG\1_0008_图层-16-副本.png"/>
          <p:cNvPicPr>
            <a:picLocks noChangeAspect="1" noChangeArrowheads="1"/>
          </p:cNvPicPr>
          <p:nvPr/>
        </p:nvPicPr>
        <p:blipFill>
          <a:blip r:embed="rId3" cstate="email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8498978">
            <a:off x="4457412" y="2590752"/>
            <a:ext cx="365260" cy="8029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C:\Users\Thinkpad\Desktop\PNG\1_0008_图层-16-副本.png"/>
          <p:cNvPicPr>
            <a:picLocks noChangeAspect="1" noChangeArrowheads="1"/>
          </p:cNvPicPr>
          <p:nvPr/>
        </p:nvPicPr>
        <p:blipFill>
          <a:blip r:embed="rId3" cstate="email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3997089">
            <a:off x="4333139" y="1454620"/>
            <a:ext cx="365260" cy="8029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C:\Users\Thinkpad\Desktop\PNG\1_0008_图层-16-副本.png"/>
          <p:cNvPicPr>
            <a:picLocks noChangeAspect="1" noChangeArrowheads="1"/>
          </p:cNvPicPr>
          <p:nvPr/>
        </p:nvPicPr>
        <p:blipFill>
          <a:blip r:embed="rId3" cstate="email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3847485">
            <a:off x="3861129" y="3478298"/>
            <a:ext cx="365260" cy="8029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组合 7"/>
          <p:cNvGrpSpPr/>
          <p:nvPr/>
        </p:nvGrpSpPr>
        <p:grpSpPr>
          <a:xfrm>
            <a:off x="2651398" y="3564463"/>
            <a:ext cx="1423393" cy="1261429"/>
            <a:chOff x="611560" y="1599515"/>
            <a:chExt cx="864096" cy="765774"/>
          </a:xfrm>
        </p:grpSpPr>
        <p:pic>
          <p:nvPicPr>
            <p:cNvPr id="9" name="Picture 4" descr="C:\Users\Thinkpad\Desktop\PNG\1_0000_渐变映射-2-副本-9.png"/>
            <p:cNvPicPr>
              <a:picLocks noChangeAspect="1" noChangeArrowheads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1560" y="1599515"/>
              <a:ext cx="864096" cy="76577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0" name="Text Box 53"/>
            <p:cNvSpPr txBox="1">
              <a:spLocks noChangeArrowheads="1"/>
            </p:cNvSpPr>
            <p:nvPr/>
          </p:nvSpPr>
          <p:spPr bwMode="auto">
            <a:xfrm>
              <a:off x="739746" y="1774732"/>
              <a:ext cx="645582" cy="374306"/>
            </a:xfrm>
            <a:prstGeom prst="rect">
              <a:avLst/>
            </a:prstGeom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defPPr>
                <a:defRPr lang="zh-CN"/>
              </a:defPPr>
              <a:lvl1pPr>
                <a:lnSpc>
                  <a:spcPct val="125000"/>
                </a:lnSpc>
                <a:defRPr sz="2800" b="1">
                  <a:solidFill>
                    <a:schemeClr val="bg1"/>
                  </a:solidFill>
                  <a:latin typeface="方正古隶简体" pitchFamily="65" charset="-122"/>
                  <a:ea typeface="方正古隶简体" pitchFamily="65" charset="-122"/>
                </a:defRPr>
              </a:lvl1pPr>
            </a:lstStyle>
            <a:p>
              <a:r>
                <a:rPr lang="zh-CN" altLang="en-US" sz="1400" dirty="0"/>
                <a:t>您的标题写在这里</a:t>
              </a:r>
              <a:endParaRPr lang="en-US" altLang="zh-CN" sz="1400" dirty="0"/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4396615" y="2932968"/>
            <a:ext cx="1423393" cy="1261429"/>
            <a:chOff x="611560" y="1599515"/>
            <a:chExt cx="864096" cy="765774"/>
          </a:xfrm>
        </p:grpSpPr>
        <p:pic>
          <p:nvPicPr>
            <p:cNvPr id="12" name="Picture 4" descr="C:\Users\Thinkpad\Desktop\PNG\1_0000_渐变映射-2-副本-9.png"/>
            <p:cNvPicPr>
              <a:picLocks noChangeAspect="1" noChangeArrowheads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1560" y="1599515"/>
              <a:ext cx="864096" cy="76577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3" name="Text Box 53"/>
            <p:cNvSpPr txBox="1">
              <a:spLocks noChangeArrowheads="1"/>
            </p:cNvSpPr>
            <p:nvPr/>
          </p:nvSpPr>
          <p:spPr bwMode="auto">
            <a:xfrm>
              <a:off x="739746" y="1774732"/>
              <a:ext cx="645582" cy="374306"/>
            </a:xfrm>
            <a:prstGeom prst="rect">
              <a:avLst/>
            </a:prstGeom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defPPr>
                <a:defRPr lang="zh-CN"/>
              </a:defPPr>
              <a:lvl1pPr>
                <a:lnSpc>
                  <a:spcPct val="125000"/>
                </a:lnSpc>
                <a:defRPr sz="2800" b="1">
                  <a:solidFill>
                    <a:schemeClr val="bg1"/>
                  </a:solidFill>
                  <a:latin typeface="方正古隶简体" pitchFamily="65" charset="-122"/>
                  <a:ea typeface="方正古隶简体" pitchFamily="65" charset="-122"/>
                </a:defRPr>
              </a:lvl1pPr>
            </a:lstStyle>
            <a:p>
              <a:r>
                <a:rPr lang="zh-CN" altLang="en-US" sz="1400" dirty="0"/>
                <a:t>您的标题写在这里</a:t>
              </a:r>
              <a:endParaRPr lang="en-US" altLang="zh-CN" sz="1400" dirty="0"/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3176637" y="1644005"/>
            <a:ext cx="1423393" cy="1261429"/>
            <a:chOff x="611560" y="1599515"/>
            <a:chExt cx="864096" cy="765774"/>
          </a:xfrm>
        </p:grpSpPr>
        <p:pic>
          <p:nvPicPr>
            <p:cNvPr id="15" name="Picture 4" descr="C:\Users\Thinkpad\Desktop\PNG\1_0000_渐变映射-2-副本-9.png"/>
            <p:cNvPicPr>
              <a:picLocks noChangeAspect="1" noChangeArrowheads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1560" y="1599515"/>
              <a:ext cx="864096" cy="76577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6" name="Text Box 53"/>
            <p:cNvSpPr txBox="1">
              <a:spLocks noChangeArrowheads="1"/>
            </p:cNvSpPr>
            <p:nvPr/>
          </p:nvSpPr>
          <p:spPr bwMode="auto">
            <a:xfrm>
              <a:off x="739746" y="1774732"/>
              <a:ext cx="645582" cy="374306"/>
            </a:xfrm>
            <a:prstGeom prst="rect">
              <a:avLst/>
            </a:prstGeom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defPPr>
                <a:defRPr lang="zh-CN"/>
              </a:defPPr>
              <a:lvl1pPr>
                <a:lnSpc>
                  <a:spcPct val="125000"/>
                </a:lnSpc>
                <a:defRPr sz="2800" b="1">
                  <a:solidFill>
                    <a:schemeClr val="bg1"/>
                  </a:solidFill>
                  <a:latin typeface="方正古隶简体" pitchFamily="65" charset="-122"/>
                  <a:ea typeface="方正古隶简体" pitchFamily="65" charset="-122"/>
                </a:defRPr>
              </a:lvl1pPr>
            </a:lstStyle>
            <a:p>
              <a:r>
                <a:rPr lang="zh-CN" altLang="en-US" sz="1400" dirty="0"/>
                <a:t>您的标题写在这里</a:t>
              </a:r>
              <a:endParaRPr lang="en-US" altLang="zh-CN" sz="1400" dirty="0"/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4916485" y="818034"/>
            <a:ext cx="1423393" cy="1261429"/>
            <a:chOff x="611560" y="1599515"/>
            <a:chExt cx="864096" cy="765774"/>
          </a:xfrm>
        </p:grpSpPr>
        <p:pic>
          <p:nvPicPr>
            <p:cNvPr id="18" name="Picture 4" descr="C:\Users\Thinkpad\Desktop\PNG\1_0000_渐变映射-2-副本-9.png"/>
            <p:cNvPicPr>
              <a:picLocks noChangeAspect="1" noChangeArrowheads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1560" y="1599515"/>
              <a:ext cx="864096" cy="76577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9" name="Text Box 53"/>
            <p:cNvSpPr txBox="1">
              <a:spLocks noChangeArrowheads="1"/>
            </p:cNvSpPr>
            <p:nvPr/>
          </p:nvSpPr>
          <p:spPr bwMode="auto">
            <a:xfrm>
              <a:off x="739746" y="1774732"/>
              <a:ext cx="645582" cy="374306"/>
            </a:xfrm>
            <a:prstGeom prst="rect">
              <a:avLst/>
            </a:prstGeom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defPPr>
                <a:defRPr lang="zh-CN"/>
              </a:defPPr>
              <a:lvl1pPr>
                <a:lnSpc>
                  <a:spcPct val="125000"/>
                </a:lnSpc>
                <a:defRPr sz="2800" b="1">
                  <a:solidFill>
                    <a:schemeClr val="bg1"/>
                  </a:solidFill>
                  <a:latin typeface="方正古隶简体" pitchFamily="65" charset="-122"/>
                  <a:ea typeface="方正古隶简体" pitchFamily="65" charset="-122"/>
                </a:defRPr>
              </a:lvl1pPr>
            </a:lstStyle>
            <a:p>
              <a:r>
                <a:rPr lang="zh-CN" altLang="en-US" sz="1400" dirty="0"/>
                <a:t>您的标题写在这里</a:t>
              </a:r>
              <a:endParaRPr lang="en-US" altLang="zh-CN" sz="1400" dirty="0"/>
            </a:p>
          </p:txBody>
        </p:sp>
      </p:grpSp>
      <p:sp>
        <p:nvSpPr>
          <p:cNvPr id="20" name="TextBox 53"/>
          <p:cNvSpPr txBox="1">
            <a:spLocks noChangeArrowheads="1"/>
          </p:cNvSpPr>
          <p:nvPr/>
        </p:nvSpPr>
        <p:spPr bwMode="auto">
          <a:xfrm>
            <a:off x="5900293" y="3306712"/>
            <a:ext cx="1709858" cy="584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00000"/>
              </a:lnSpc>
              <a:defRPr sz="1600" b="0" kern="0" spc="-150">
                <a:solidFill>
                  <a:schemeClr val="tx1">
                    <a:lumMod val="95000"/>
                    <a:lumOff val="5000"/>
                  </a:schemeClr>
                </a:solidFill>
                <a:latin typeface="楷体" pitchFamily="49" charset="-122"/>
                <a:ea typeface="楷体" pitchFamily="49" charset="-122"/>
              </a:defRPr>
            </a:lvl1pPr>
          </a:lstStyle>
          <a:p>
            <a:r>
              <a:rPr lang="zh-CN" altLang="en-US" dirty="0"/>
              <a:t>在此插入内容</a:t>
            </a:r>
            <a:endParaRPr lang="en-US" altLang="zh-CN" dirty="0"/>
          </a:p>
          <a:p>
            <a:r>
              <a:rPr lang="zh-CN" altLang="en-US" dirty="0"/>
              <a:t>在此插入内容</a:t>
            </a:r>
            <a:endParaRPr lang="en-US" altLang="zh-CN" dirty="0"/>
          </a:p>
        </p:txBody>
      </p:sp>
      <p:sp>
        <p:nvSpPr>
          <p:cNvPr id="21" name="TextBox 53"/>
          <p:cNvSpPr txBox="1">
            <a:spLocks noChangeArrowheads="1"/>
          </p:cNvSpPr>
          <p:nvPr/>
        </p:nvSpPr>
        <p:spPr bwMode="auto">
          <a:xfrm>
            <a:off x="1200939" y="4028529"/>
            <a:ext cx="1364062" cy="584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00000"/>
              </a:lnSpc>
              <a:defRPr sz="1600" b="0" kern="0" spc="-150">
                <a:solidFill>
                  <a:schemeClr val="tx1">
                    <a:lumMod val="95000"/>
                    <a:lumOff val="5000"/>
                  </a:schemeClr>
                </a:solidFill>
                <a:latin typeface="楷体" pitchFamily="49" charset="-122"/>
                <a:ea typeface="楷体" pitchFamily="49" charset="-122"/>
              </a:defRPr>
            </a:lvl1pPr>
          </a:lstStyle>
          <a:p>
            <a:r>
              <a:rPr lang="zh-CN" altLang="en-US" dirty="0"/>
              <a:t>在此插入内容</a:t>
            </a:r>
            <a:endParaRPr lang="en-US" altLang="zh-CN" dirty="0"/>
          </a:p>
          <a:p>
            <a:r>
              <a:rPr lang="zh-CN" altLang="en-US" dirty="0"/>
              <a:t>在此插入内容</a:t>
            </a:r>
            <a:endParaRPr lang="en-US" altLang="zh-CN" dirty="0"/>
          </a:p>
        </p:txBody>
      </p:sp>
      <p:sp>
        <p:nvSpPr>
          <p:cNvPr id="22" name="TextBox 53"/>
          <p:cNvSpPr txBox="1">
            <a:spLocks noChangeArrowheads="1"/>
          </p:cNvSpPr>
          <p:nvPr/>
        </p:nvSpPr>
        <p:spPr bwMode="auto">
          <a:xfrm>
            <a:off x="1812575" y="1984452"/>
            <a:ext cx="1364062" cy="584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00000"/>
              </a:lnSpc>
              <a:defRPr sz="1600" b="0" kern="0" spc="-150">
                <a:solidFill>
                  <a:schemeClr val="tx1">
                    <a:lumMod val="95000"/>
                    <a:lumOff val="5000"/>
                  </a:schemeClr>
                </a:solidFill>
                <a:latin typeface="楷体" pitchFamily="49" charset="-122"/>
                <a:ea typeface="楷体" pitchFamily="49" charset="-122"/>
              </a:defRPr>
            </a:lvl1pPr>
          </a:lstStyle>
          <a:p>
            <a:r>
              <a:rPr lang="zh-CN" altLang="en-US" dirty="0"/>
              <a:t>在此插入内容</a:t>
            </a:r>
            <a:endParaRPr lang="en-US" altLang="zh-CN" dirty="0"/>
          </a:p>
          <a:p>
            <a:r>
              <a:rPr lang="zh-CN" altLang="en-US" dirty="0"/>
              <a:t>在此插入内容</a:t>
            </a:r>
            <a:endParaRPr lang="en-US" altLang="zh-CN" dirty="0"/>
          </a:p>
        </p:txBody>
      </p:sp>
      <p:sp>
        <p:nvSpPr>
          <p:cNvPr id="23" name="TextBox 53"/>
          <p:cNvSpPr txBox="1">
            <a:spLocks noChangeArrowheads="1"/>
          </p:cNvSpPr>
          <p:nvPr/>
        </p:nvSpPr>
        <p:spPr bwMode="auto">
          <a:xfrm>
            <a:off x="6422567" y="1208654"/>
            <a:ext cx="1452578" cy="584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00000"/>
              </a:lnSpc>
              <a:defRPr sz="1600" b="0" kern="0" spc="-150">
                <a:solidFill>
                  <a:schemeClr val="tx1">
                    <a:lumMod val="95000"/>
                    <a:lumOff val="5000"/>
                  </a:schemeClr>
                </a:solidFill>
                <a:latin typeface="楷体" pitchFamily="49" charset="-122"/>
                <a:ea typeface="楷体" pitchFamily="49" charset="-122"/>
              </a:defRPr>
            </a:lvl1pPr>
          </a:lstStyle>
          <a:p>
            <a:r>
              <a:rPr lang="zh-CN" altLang="en-US" dirty="0"/>
              <a:t>在此插入内容</a:t>
            </a:r>
            <a:endParaRPr lang="en-US" altLang="zh-CN" dirty="0"/>
          </a:p>
          <a:p>
            <a:r>
              <a:rPr lang="zh-CN" altLang="en-US" dirty="0"/>
              <a:t>在此插入内容</a:t>
            </a:r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342606756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 advTm="0">
        <p:circle/>
      </p:transition>
    </mc:Choice>
    <mc:Fallback>
      <p:transition spd="slow" advTm="0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75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25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750"/>
                            </p:stCondLst>
                            <p:childTnLst>
                              <p:par>
                                <p:cTn id="22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250"/>
                            </p:stCondLst>
                            <p:childTnLst>
                              <p:par>
                                <p:cTn id="4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750"/>
                            </p:stCondLst>
                            <p:childTnLst>
                              <p:par>
                                <p:cTn id="4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250"/>
                            </p:stCondLst>
                            <p:childTnLst>
                              <p:par>
                                <p:cTn id="4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/>
      <p:bldP spid="22" grpId="0"/>
      <p:bldP spid="23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3"/>
          <p:cNvGrpSpPr>
            <a:grpSpLocks/>
          </p:cNvGrpSpPr>
          <p:nvPr/>
        </p:nvGrpSpPr>
        <p:grpSpPr bwMode="auto">
          <a:xfrm>
            <a:off x="0" y="103585"/>
            <a:ext cx="4964906" cy="711994"/>
            <a:chOff x="-2" y="0"/>
            <a:chExt cx="6619368" cy="950731"/>
          </a:xfrm>
        </p:grpSpPr>
        <p:pic>
          <p:nvPicPr>
            <p:cNvPr id="3" name="Picture 9" descr="F:\ppt素材\图标\我收集的图标\字体\3.pn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rot="5400000">
              <a:off x="2834316" y="-2834318"/>
              <a:ext cx="950731" cy="66193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" name="TextBox 2"/>
            <p:cNvSpPr txBox="1">
              <a:spLocks noChangeArrowheads="1"/>
            </p:cNvSpPr>
            <p:nvPr/>
          </p:nvSpPr>
          <p:spPr bwMode="auto">
            <a:xfrm>
              <a:off x="1122981" y="352063"/>
              <a:ext cx="3966918" cy="4931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r>
                <a:rPr lang="zh-CN" altLang="en-US" b="1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单击此处添加标题</a:t>
              </a:r>
            </a:p>
          </p:txBody>
        </p:sp>
      </p:grpSp>
      <p:pic>
        <p:nvPicPr>
          <p:cNvPr id="5" name="Picture 2" descr="C:\Users\Thinkpad\Desktop\PNG\1_0003_图层-20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11829" y="1828822"/>
            <a:ext cx="2577290" cy="26211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3" descr="C:\Users\Thinkpad\Desktop\PNG\1_0000_图层-22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79851" y="3139396"/>
            <a:ext cx="335383" cy="5262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4" descr="C:\Users\Thinkpad\Desktop\PNG\1_0001_图层-23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70398" y="3317702"/>
            <a:ext cx="531453" cy="5108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5" descr="C:\Users\Thinkpad\Desktop\PNG\1_0002_图层-21.pn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61368" y="2586882"/>
            <a:ext cx="420519" cy="6398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4" descr="C:\Users\Thinkpad\Desktop\PNG\1_0000_渐变映射-2-副本-9.pn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26087" y="1669286"/>
            <a:ext cx="360040" cy="319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53"/>
          <p:cNvSpPr txBox="1">
            <a:spLocks noChangeArrowheads="1"/>
          </p:cNvSpPr>
          <p:nvPr/>
        </p:nvSpPr>
        <p:spPr bwMode="auto">
          <a:xfrm>
            <a:off x="3055606" y="1567212"/>
            <a:ext cx="1628412" cy="584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00000"/>
              </a:lnSpc>
              <a:defRPr sz="1600" b="0" kern="0" spc="-150">
                <a:solidFill>
                  <a:schemeClr val="tx1">
                    <a:lumMod val="95000"/>
                    <a:lumOff val="5000"/>
                  </a:schemeClr>
                </a:solidFill>
                <a:latin typeface="楷体" pitchFamily="49" charset="-122"/>
                <a:ea typeface="楷体" pitchFamily="49" charset="-122"/>
              </a:defRPr>
            </a:lvl1pPr>
          </a:lstStyle>
          <a:p>
            <a:r>
              <a:rPr lang="zh-CN" altLang="en-US" dirty="0"/>
              <a:t>在此插入内容</a:t>
            </a:r>
            <a:endParaRPr lang="en-US" altLang="zh-CN" dirty="0"/>
          </a:p>
          <a:p>
            <a:r>
              <a:rPr lang="zh-CN" altLang="en-US" dirty="0"/>
              <a:t>在此插入内容</a:t>
            </a:r>
            <a:endParaRPr lang="en-US" altLang="zh-CN" dirty="0"/>
          </a:p>
        </p:txBody>
      </p:sp>
      <p:pic>
        <p:nvPicPr>
          <p:cNvPr id="11" name="Picture 4" descr="C:\Users\Thinkpad\Desktop\PNG\1_0000_渐变映射-2-副本-9.pn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82372" y="2718250"/>
            <a:ext cx="360040" cy="319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53"/>
          <p:cNvSpPr txBox="1">
            <a:spLocks noChangeArrowheads="1"/>
          </p:cNvSpPr>
          <p:nvPr/>
        </p:nvSpPr>
        <p:spPr bwMode="auto">
          <a:xfrm>
            <a:off x="2157654" y="2586882"/>
            <a:ext cx="1550501" cy="584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00000"/>
              </a:lnSpc>
              <a:defRPr sz="1600" b="0" kern="0" spc="-150">
                <a:solidFill>
                  <a:schemeClr val="tx1">
                    <a:lumMod val="95000"/>
                    <a:lumOff val="5000"/>
                  </a:schemeClr>
                </a:solidFill>
                <a:latin typeface="楷体" pitchFamily="49" charset="-122"/>
                <a:ea typeface="楷体" pitchFamily="49" charset="-122"/>
              </a:defRPr>
            </a:lvl1pPr>
          </a:lstStyle>
          <a:p>
            <a:pPr algn="ctr"/>
            <a:r>
              <a:rPr lang="zh-CN" altLang="en-US" dirty="0"/>
              <a:t>在此插入内容</a:t>
            </a:r>
            <a:endParaRPr lang="en-US" altLang="zh-CN" dirty="0"/>
          </a:p>
          <a:p>
            <a:pPr algn="ctr"/>
            <a:r>
              <a:rPr lang="zh-CN" altLang="en-US" dirty="0"/>
              <a:t>在此插入内容</a:t>
            </a:r>
            <a:endParaRPr lang="en-US" altLang="zh-CN" dirty="0"/>
          </a:p>
        </p:txBody>
      </p:sp>
      <p:pic>
        <p:nvPicPr>
          <p:cNvPr id="13" name="Picture 4" descr="C:\Users\Thinkpad\Desktop\PNG\1_0000_渐变映射-2-副本-9.pn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31809" y="3930590"/>
            <a:ext cx="360040" cy="319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TextBox 53"/>
          <p:cNvSpPr txBox="1">
            <a:spLocks noChangeArrowheads="1"/>
          </p:cNvSpPr>
          <p:nvPr/>
        </p:nvSpPr>
        <p:spPr bwMode="auto">
          <a:xfrm>
            <a:off x="2403397" y="3828516"/>
            <a:ext cx="1628412" cy="584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00000"/>
              </a:lnSpc>
              <a:defRPr sz="1600" b="0" kern="0" spc="-150">
                <a:solidFill>
                  <a:schemeClr val="tx1">
                    <a:lumMod val="95000"/>
                    <a:lumOff val="5000"/>
                  </a:schemeClr>
                </a:solidFill>
                <a:latin typeface="楷体" pitchFamily="49" charset="-122"/>
                <a:ea typeface="楷体" pitchFamily="49" charset="-122"/>
              </a:defRPr>
            </a:lvl1pPr>
          </a:lstStyle>
          <a:p>
            <a:pPr algn="ctr"/>
            <a:r>
              <a:rPr lang="zh-CN" altLang="en-US" dirty="0"/>
              <a:t>在此插入内容</a:t>
            </a:r>
            <a:endParaRPr lang="en-US" altLang="zh-CN" dirty="0"/>
          </a:p>
          <a:p>
            <a:pPr algn="ctr"/>
            <a:r>
              <a:rPr lang="zh-CN" altLang="en-US" dirty="0"/>
              <a:t>在此插入内容</a:t>
            </a:r>
            <a:endParaRPr lang="en-US" altLang="zh-CN" dirty="0"/>
          </a:p>
        </p:txBody>
      </p:sp>
      <p:pic>
        <p:nvPicPr>
          <p:cNvPr id="15" name="Picture 5" descr="F:\360安全浏览器下载\水墨\1402\chinaz9.pn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15234" y="2908563"/>
            <a:ext cx="1625600" cy="1625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4" descr="E:\PPT\PPT中国风元素\水墨祥云\水墨祥云\011.jpg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6789119" y="2434936"/>
            <a:ext cx="909200" cy="5666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796625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 advTm="0">
        <p:circle/>
      </p:transition>
    </mc:Choice>
    <mc:Fallback>
      <p:transition spd="slow" advTm="0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250"/>
                            </p:stCondLst>
                            <p:childTnLst>
                              <p:par>
                                <p:cTn id="3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750"/>
                            </p:stCondLst>
                            <p:childTnLst>
                              <p:par>
                                <p:cTn id="4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6250"/>
                            </p:stCondLst>
                            <p:childTnLst>
                              <p:par>
                                <p:cTn id="4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6750"/>
                            </p:stCondLst>
                            <p:childTnLst>
                              <p:par>
                                <p:cTn id="5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7250"/>
                            </p:stCondLst>
                            <p:childTnLst>
                              <p:par>
                                <p:cTn id="5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7750"/>
                            </p:stCondLst>
                            <p:childTnLst>
                              <p:par>
                                <p:cTn id="5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2" grpId="0"/>
      <p:bldP spid="14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3"/>
          <p:cNvGrpSpPr>
            <a:grpSpLocks/>
          </p:cNvGrpSpPr>
          <p:nvPr/>
        </p:nvGrpSpPr>
        <p:grpSpPr bwMode="auto">
          <a:xfrm>
            <a:off x="0" y="103585"/>
            <a:ext cx="4964906" cy="711994"/>
            <a:chOff x="-2" y="0"/>
            <a:chExt cx="6619368" cy="950731"/>
          </a:xfrm>
        </p:grpSpPr>
        <p:pic>
          <p:nvPicPr>
            <p:cNvPr id="3" name="Picture 9" descr="F:\ppt素材\图标\我收集的图标\字体\3.pn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rot="5400000">
              <a:off x="2834316" y="-2834318"/>
              <a:ext cx="950731" cy="66193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" name="TextBox 2"/>
            <p:cNvSpPr txBox="1">
              <a:spLocks noChangeArrowheads="1"/>
            </p:cNvSpPr>
            <p:nvPr/>
          </p:nvSpPr>
          <p:spPr bwMode="auto">
            <a:xfrm>
              <a:off x="1122981" y="352063"/>
              <a:ext cx="3966918" cy="4931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r>
                <a:rPr lang="zh-CN" altLang="en-US" b="1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单击此处添加标题</a:t>
              </a:r>
            </a:p>
          </p:txBody>
        </p:sp>
      </p:grpSp>
      <p:pic>
        <p:nvPicPr>
          <p:cNvPr id="5" name="Picture 3" descr="C:\Users\Thinkpad\Desktop\PNG\1_0002_图层-5-副本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98215" y="1059582"/>
            <a:ext cx="2297964" cy="21252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3"/>
          <p:cNvSpPr txBox="1"/>
          <p:nvPr/>
        </p:nvSpPr>
        <p:spPr>
          <a:xfrm>
            <a:off x="1686172" y="1604916"/>
            <a:ext cx="1281813" cy="9325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30000"/>
              </a:lnSpc>
              <a:defRPr sz="1400" kern="0" spc="-150">
                <a:solidFill>
                  <a:schemeClr val="tx1">
                    <a:lumMod val="95000"/>
                    <a:lumOff val="5000"/>
                  </a:schemeClr>
                </a:solidFill>
                <a:latin typeface="楷体" pitchFamily="49" charset="-122"/>
                <a:ea typeface="楷体" pitchFamily="49" charset="-122"/>
              </a:defRPr>
            </a:lvl1pPr>
          </a:lstStyle>
          <a:p>
            <a:r>
              <a:rPr lang="zh-CN" altLang="en-US" b="1" dirty="0"/>
              <a:t>此处添加标题</a:t>
            </a:r>
            <a:endParaRPr lang="en-US" altLang="zh-CN" b="1" dirty="0"/>
          </a:p>
          <a:p>
            <a:r>
              <a:rPr lang="zh-CN" altLang="en-US" dirty="0"/>
              <a:t>点击此处</a:t>
            </a:r>
            <a:r>
              <a:rPr lang="zh-CN" altLang="en-US" dirty="0" smtClean="0"/>
              <a:t>添加</a:t>
            </a:r>
            <a:endParaRPr lang="zh-CN" altLang="en-US" dirty="0"/>
          </a:p>
          <a:p>
            <a:r>
              <a:rPr lang="zh-CN" altLang="en-US" dirty="0"/>
              <a:t>点击此处</a:t>
            </a:r>
            <a:r>
              <a:rPr lang="zh-CN" altLang="en-US" dirty="0" smtClean="0"/>
              <a:t>添加</a:t>
            </a:r>
            <a:endParaRPr lang="zh-CN" altLang="en-US" dirty="0"/>
          </a:p>
        </p:txBody>
      </p:sp>
      <p:pic>
        <p:nvPicPr>
          <p:cNvPr id="7" name="Picture 3" descr="C:\Users\Thinkpad\Desktop\PNG\1_0002_图层-5-副本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23515" y="1059582"/>
            <a:ext cx="2297964" cy="21252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3824171" y="1604916"/>
            <a:ext cx="1264581" cy="9325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30000"/>
              </a:lnSpc>
              <a:defRPr sz="1400" kern="0" spc="-150">
                <a:solidFill>
                  <a:schemeClr val="tx1">
                    <a:lumMod val="95000"/>
                    <a:lumOff val="5000"/>
                  </a:schemeClr>
                </a:solidFill>
                <a:latin typeface="楷体" pitchFamily="49" charset="-122"/>
                <a:ea typeface="楷体" pitchFamily="49" charset="-122"/>
              </a:defRPr>
            </a:lvl1pPr>
          </a:lstStyle>
          <a:p>
            <a:r>
              <a:rPr lang="zh-CN" altLang="en-US" b="1" dirty="0"/>
              <a:t>此处添加标题</a:t>
            </a:r>
            <a:endParaRPr lang="en-US" altLang="zh-CN" b="1" dirty="0"/>
          </a:p>
          <a:p>
            <a:r>
              <a:rPr lang="zh-CN" altLang="en-US" dirty="0"/>
              <a:t>点击此处</a:t>
            </a:r>
            <a:r>
              <a:rPr lang="zh-CN" altLang="en-US" dirty="0" smtClean="0"/>
              <a:t>添加</a:t>
            </a:r>
            <a:endParaRPr lang="zh-CN" altLang="en-US" dirty="0"/>
          </a:p>
          <a:p>
            <a:r>
              <a:rPr lang="zh-CN" altLang="en-US" dirty="0"/>
              <a:t>点击此处</a:t>
            </a:r>
            <a:r>
              <a:rPr lang="zh-CN" altLang="en-US" dirty="0" smtClean="0"/>
              <a:t>添加</a:t>
            </a:r>
            <a:endParaRPr lang="zh-CN" altLang="en-US" dirty="0"/>
          </a:p>
        </p:txBody>
      </p:sp>
      <p:pic>
        <p:nvPicPr>
          <p:cNvPr id="9" name="Picture 3" descr="C:\Users\Thinkpad\Desktop\PNG\1_0002_图层-5-副本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48816" y="1059582"/>
            <a:ext cx="2297964" cy="21252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10"/>
          <p:cNvSpPr txBox="1"/>
          <p:nvPr/>
        </p:nvSpPr>
        <p:spPr>
          <a:xfrm>
            <a:off x="5949471" y="1604916"/>
            <a:ext cx="1227513" cy="9325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30000"/>
              </a:lnSpc>
              <a:defRPr sz="1400" kern="0" spc="-150">
                <a:solidFill>
                  <a:schemeClr val="tx1">
                    <a:lumMod val="95000"/>
                    <a:lumOff val="5000"/>
                  </a:schemeClr>
                </a:solidFill>
                <a:latin typeface="楷体" pitchFamily="49" charset="-122"/>
                <a:ea typeface="楷体" pitchFamily="49" charset="-122"/>
              </a:defRPr>
            </a:lvl1pPr>
          </a:lstStyle>
          <a:p>
            <a:r>
              <a:rPr lang="zh-CN" altLang="en-US" b="1" dirty="0"/>
              <a:t>此处添加标题</a:t>
            </a:r>
            <a:endParaRPr lang="en-US" altLang="zh-CN" b="1" dirty="0"/>
          </a:p>
          <a:p>
            <a:r>
              <a:rPr lang="zh-CN" altLang="en-US" dirty="0"/>
              <a:t>点击此处</a:t>
            </a:r>
            <a:r>
              <a:rPr lang="zh-CN" altLang="en-US" dirty="0" smtClean="0"/>
              <a:t>添加</a:t>
            </a:r>
            <a:endParaRPr lang="zh-CN" altLang="en-US" dirty="0"/>
          </a:p>
          <a:p>
            <a:r>
              <a:rPr lang="zh-CN" altLang="en-US" dirty="0"/>
              <a:t>点击此处</a:t>
            </a:r>
            <a:r>
              <a:rPr lang="zh-CN" altLang="en-US" dirty="0" smtClean="0"/>
              <a:t>添加</a:t>
            </a:r>
            <a:endParaRPr lang="zh-CN" altLang="en-US" dirty="0"/>
          </a:p>
        </p:txBody>
      </p:sp>
      <p:pic>
        <p:nvPicPr>
          <p:cNvPr id="11" name="Picture 2" descr="C:\Users\Thinkpad\Desktop\PNG\1_0008_图层-16-副本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8526480">
            <a:off x="2566859" y="2661322"/>
            <a:ext cx="516541" cy="11354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" descr="C:\Users\Thinkpad\Desktop\PNG\1_0008_图层-16-副本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3073520" flipH="1">
            <a:off x="5643062" y="2661321"/>
            <a:ext cx="516541" cy="11354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 descr="C:\Users\Thinkpad\Desktop\PNG\1_0008_图层-16-副本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0800000" flipH="1">
            <a:off x="4104961" y="2559049"/>
            <a:ext cx="516541" cy="11354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2" descr="C:\Users\Thinkpad\Desktop\PNG\1_0001_渐变映射-2-副本-4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88119" y="3643482"/>
            <a:ext cx="5990492" cy="6445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矩形 14"/>
          <p:cNvSpPr/>
          <p:nvPr/>
        </p:nvSpPr>
        <p:spPr>
          <a:xfrm>
            <a:off x="2967986" y="3754472"/>
            <a:ext cx="2492990" cy="3877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815975">
              <a:lnSpc>
                <a:spcPct val="80000"/>
              </a:lnSpc>
            </a:pPr>
            <a:r>
              <a:rPr lang="zh-CN" altLang="en-US" sz="2400" spc="-150" dirty="0">
                <a:solidFill>
                  <a:schemeClr val="bg1"/>
                </a:solidFill>
                <a:latin typeface="楷体" pitchFamily="49" charset="-122"/>
                <a:ea typeface="楷体" pitchFamily="49" charset="-122"/>
              </a:rPr>
              <a:t>点击添加文字模板</a:t>
            </a:r>
          </a:p>
        </p:txBody>
      </p:sp>
    </p:spTree>
    <p:extLst>
      <p:ext uri="{BB962C8B-B14F-4D97-AF65-F5344CB8AC3E}">
        <p14:creationId xmlns:p14="http://schemas.microsoft.com/office/powerpoint/2010/main" val="271389457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 advTm="0">
        <p:circle/>
      </p:transition>
    </mc:Choice>
    <mc:Fallback>
      <p:transition spd="slow" advTm="0">
        <p:circl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nodeType="withEffect" p14:presetBounceEnd="2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8000">
                                          <p:cBhvr additive="base">
                                            <p:cTn id="7" dur="7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8000">
                                          <p:cBhvr additive="base">
                                            <p:cTn id="8" dur="7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nodeType="withEffect" p14:presetBounceEnd="28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8000">
                                          <p:cBhvr additive="base">
                                            <p:cTn id="11" dur="7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8000">
                                          <p:cBhvr additive="base">
                                            <p:cTn id="12" dur="7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nodeType="withEffect" p14:presetBounceEnd="28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8000">
                                          <p:cBhvr additive="base">
                                            <p:cTn id="15" dur="7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8000">
                                          <p:cBhvr additive="base">
                                            <p:cTn id="16" dur="7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1250"/>
                                </p:stCondLst>
                                <p:childTnLst>
                                  <p:par>
                                    <p:cTn id="18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0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10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3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6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28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0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3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6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7" fill="hold">
                                <p:stCondLst>
                                  <p:cond delay="2750"/>
                                </p:stCondLst>
                                <p:childTnLst>
                                  <p:par>
                                    <p:cTn id="38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0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2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43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" grpId="0"/>
          <p:bldP spid="8" grpId="0"/>
          <p:bldP spid="10" grpId="0"/>
          <p:bldP spid="15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7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7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7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7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7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7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1250"/>
                                </p:stCondLst>
                                <p:childTnLst>
                                  <p:par>
                                    <p:cTn id="18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0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10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3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6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28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0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3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6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7" fill="hold">
                                <p:stCondLst>
                                  <p:cond delay="2750"/>
                                </p:stCondLst>
                                <p:childTnLst>
                                  <p:par>
                                    <p:cTn id="38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0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2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43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" grpId="0"/>
          <p:bldP spid="8" grpId="0"/>
          <p:bldP spid="10" grpId="0"/>
          <p:bldP spid="15" grpId="0"/>
        </p:bldLst>
      </p:timing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3"/>
          <p:cNvGrpSpPr>
            <a:grpSpLocks/>
          </p:cNvGrpSpPr>
          <p:nvPr/>
        </p:nvGrpSpPr>
        <p:grpSpPr bwMode="auto">
          <a:xfrm>
            <a:off x="0" y="103585"/>
            <a:ext cx="4964906" cy="711994"/>
            <a:chOff x="-2" y="0"/>
            <a:chExt cx="6619368" cy="950731"/>
          </a:xfrm>
        </p:grpSpPr>
        <p:pic>
          <p:nvPicPr>
            <p:cNvPr id="3" name="Picture 9" descr="F:\ppt素材\图标\我收集的图标\字体\3.pn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rot="5400000">
              <a:off x="2834316" y="-2834318"/>
              <a:ext cx="950731" cy="66193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" name="TextBox 2"/>
            <p:cNvSpPr txBox="1">
              <a:spLocks noChangeArrowheads="1"/>
            </p:cNvSpPr>
            <p:nvPr/>
          </p:nvSpPr>
          <p:spPr bwMode="auto">
            <a:xfrm>
              <a:off x="1122981" y="352063"/>
              <a:ext cx="3966918" cy="4931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r>
                <a:rPr lang="zh-CN" altLang="en-US" b="1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单击此处添加标题</a:t>
              </a:r>
            </a:p>
          </p:txBody>
        </p:sp>
      </p:grpSp>
      <p:pic>
        <p:nvPicPr>
          <p:cNvPr id="5" name="Picture 3" descr="D:\png\12-12_0001_图层-2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1347613"/>
            <a:ext cx="3344581" cy="31250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D:\png\12-12_0000_图层-3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52624" y="1712641"/>
            <a:ext cx="2443477" cy="22909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4" descr="D:\png\aa01_0006_图层-6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39952" y="1655688"/>
            <a:ext cx="4248472" cy="1465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4"/>
          <p:cNvSpPr txBox="1"/>
          <p:nvPr/>
        </p:nvSpPr>
        <p:spPr>
          <a:xfrm>
            <a:off x="4572000" y="1286356"/>
            <a:ext cx="29546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latin typeface="方正行楷简体" pitchFamily="65" charset="-122"/>
                <a:ea typeface="方正行楷简体" pitchFamily="65" charset="-122"/>
              </a:rPr>
              <a:t>单击此处</a:t>
            </a:r>
            <a:r>
              <a:rPr lang="zh-CN" altLang="en-US" dirty="0" smtClean="0">
                <a:latin typeface="方正行楷简体" pitchFamily="65" charset="-122"/>
                <a:ea typeface="方正行楷简体" pitchFamily="65" charset="-122"/>
              </a:rPr>
              <a:t>添加你的文本内容</a:t>
            </a:r>
            <a:endParaRPr lang="zh-CN" altLang="en-US" dirty="0">
              <a:latin typeface="方正行楷简体" pitchFamily="65" charset="-122"/>
              <a:ea typeface="方正行楷简体" pitchFamily="65" charset="-122"/>
            </a:endParaRPr>
          </a:p>
        </p:txBody>
      </p:sp>
      <p:pic>
        <p:nvPicPr>
          <p:cNvPr id="9" name="Picture 4" descr="D:\png\aa01_0006_图层-6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39952" y="2457068"/>
            <a:ext cx="4248472" cy="1465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6"/>
          <p:cNvSpPr txBox="1"/>
          <p:nvPr/>
        </p:nvSpPr>
        <p:spPr>
          <a:xfrm>
            <a:off x="4572000" y="2087736"/>
            <a:ext cx="29546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latin typeface="方正行楷简体" pitchFamily="65" charset="-122"/>
                <a:ea typeface="方正行楷简体" pitchFamily="65" charset="-122"/>
              </a:rPr>
              <a:t>单击此处</a:t>
            </a:r>
            <a:r>
              <a:rPr lang="zh-CN" altLang="en-US" dirty="0" smtClean="0">
                <a:latin typeface="方正行楷简体" pitchFamily="65" charset="-122"/>
                <a:ea typeface="方正行楷简体" pitchFamily="65" charset="-122"/>
              </a:rPr>
              <a:t>添加你的文本内容</a:t>
            </a:r>
            <a:endParaRPr lang="zh-CN" altLang="en-US" dirty="0">
              <a:latin typeface="方正行楷简体" pitchFamily="65" charset="-122"/>
              <a:ea typeface="方正行楷简体" pitchFamily="65" charset="-122"/>
            </a:endParaRPr>
          </a:p>
        </p:txBody>
      </p:sp>
      <p:pic>
        <p:nvPicPr>
          <p:cNvPr id="11" name="Picture 4" descr="D:\png\aa01_0006_图层-6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39952" y="3278838"/>
            <a:ext cx="4248472" cy="1465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8"/>
          <p:cNvSpPr txBox="1"/>
          <p:nvPr/>
        </p:nvSpPr>
        <p:spPr>
          <a:xfrm>
            <a:off x="4572000" y="2909506"/>
            <a:ext cx="29546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latin typeface="方正行楷简体" pitchFamily="65" charset="-122"/>
                <a:ea typeface="方正行楷简体" pitchFamily="65" charset="-122"/>
              </a:rPr>
              <a:t>单击此处</a:t>
            </a:r>
            <a:r>
              <a:rPr lang="zh-CN" altLang="en-US" dirty="0" smtClean="0">
                <a:latin typeface="方正行楷简体" pitchFamily="65" charset="-122"/>
                <a:ea typeface="方正行楷简体" pitchFamily="65" charset="-122"/>
              </a:rPr>
              <a:t>添加你的文本内容</a:t>
            </a:r>
            <a:endParaRPr lang="zh-CN" altLang="en-US" dirty="0">
              <a:latin typeface="方正行楷简体" pitchFamily="65" charset="-122"/>
              <a:ea typeface="方正行楷简体" pitchFamily="65" charset="-122"/>
            </a:endParaRPr>
          </a:p>
        </p:txBody>
      </p:sp>
      <p:pic>
        <p:nvPicPr>
          <p:cNvPr id="13" name="Picture 4" descr="D:\png\aa01_0006_图层-6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39952" y="4081425"/>
            <a:ext cx="4248472" cy="1465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TextBox 10"/>
          <p:cNvSpPr txBox="1"/>
          <p:nvPr/>
        </p:nvSpPr>
        <p:spPr>
          <a:xfrm>
            <a:off x="4572000" y="3712093"/>
            <a:ext cx="29546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latin typeface="方正行楷简体" pitchFamily="65" charset="-122"/>
                <a:ea typeface="方正行楷简体" pitchFamily="65" charset="-122"/>
              </a:rPr>
              <a:t>单击此处</a:t>
            </a:r>
            <a:r>
              <a:rPr lang="zh-CN" altLang="en-US" dirty="0" smtClean="0">
                <a:latin typeface="方正行楷简体" pitchFamily="65" charset="-122"/>
                <a:ea typeface="方正行楷简体" pitchFamily="65" charset="-122"/>
              </a:rPr>
              <a:t>添加你的文本内容</a:t>
            </a:r>
            <a:endParaRPr lang="zh-CN" altLang="en-US" dirty="0">
              <a:latin typeface="方正行楷简体" pitchFamily="65" charset="-122"/>
              <a:ea typeface="方正行楷简体" pitchFamily="65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694047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 advTm="0">
        <p:circle/>
      </p:transition>
    </mc:Choice>
    <mc:Fallback>
      <p:transition spd="slow" advTm="0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000"/>
                            </p:stCondLst>
                            <p:childTnLst>
                              <p:par>
                                <p:cTn id="4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7000"/>
                            </p:stCondLst>
                            <p:childTnLst>
                              <p:par>
                                <p:cTn id="47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8000"/>
                            </p:stCondLst>
                            <p:childTnLst>
                              <p:par>
                                <p:cTn id="5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/>
      <p:bldP spid="12" grpId="0"/>
      <p:bldP spid="14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7575" name="Picture 55" descr="未标题-1副本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7" y="0"/>
            <a:ext cx="9142766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7578" name="Picture 58" descr="道德经印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68675" y="12696"/>
            <a:ext cx="8074708" cy="27122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7582" name="Picture 62" descr="扇子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05029" y="658610"/>
            <a:ext cx="5256178" cy="26756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7583" name="Picture 63" descr="谢谢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43228" y="1604468"/>
            <a:ext cx="6200449" cy="1577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853439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 advTm="0">
        <p:circle/>
      </p:transition>
    </mc:Choice>
    <mc:Fallback>
      <p:transition spd="slow" advTm="0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75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75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075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1000"/>
                                        <p:tgtEl>
                                          <p:spTgt spid="1075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0758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75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75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1000"/>
                                        <p:tgtEl>
                                          <p:spTgt spid="1075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47667" y="3327835"/>
            <a:ext cx="6455579" cy="126957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248707"/>
            <a:ext cx="9144000" cy="1025122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defTabSz="914400">
              <a:defRPr/>
            </a:pPr>
            <a:endParaRPr lang="zh-CN" altLang="en-US" sz="1800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0802" y="236386"/>
            <a:ext cx="7711638" cy="2011329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6" y="2323010"/>
            <a:ext cx="4103687" cy="121400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2323010"/>
            <a:ext cx="4103688" cy="1160003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15816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34001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7390974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 advTm="0">
        <p:circle/>
      </p:transition>
    </mc:Choice>
    <mc:Fallback>
      <p:transition spd="slow" advTm="0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9" descr="框"/>
          <p:cNvPicPr>
            <a:picLocks noChangeAspect="1" noChangeArrowheads="1"/>
          </p:cNvPicPr>
          <p:nvPr/>
        </p:nvPicPr>
        <p:blipFill>
          <a:blip r:embed="rId2" cstate="email">
            <a:duotone>
              <a:prstClr val="black"/>
              <a:schemeClr val="bg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63950" y="1125191"/>
            <a:ext cx="7212962" cy="2853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Text Box 20"/>
          <p:cNvSpPr txBox="1">
            <a:spLocks noChangeArrowheads="1"/>
          </p:cNvSpPr>
          <p:nvPr/>
        </p:nvSpPr>
        <p:spPr bwMode="ltGray">
          <a:xfrm>
            <a:off x="3355557" y="1845693"/>
            <a:ext cx="2436061" cy="7220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bg1"/>
                    </a:gs>
                    <a:gs pos="100000">
                      <a:schemeClr val="accent1"/>
                    </a:gs>
                  </a:gsLst>
                  <a:lin ang="0" scaled="1"/>
                </a:gra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81615" tIns="40807" rIns="81615" bIns="40807">
            <a:spAutoFit/>
          </a:bodyPr>
          <a:lstStyle>
            <a:lvl1pPr defTabSz="815975" eaLnBrk="0" hangingPunct="0">
              <a:defRPr sz="1600" baseline="-25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defTabSz="815975" eaLnBrk="0" hangingPunct="0">
              <a:defRPr sz="1600" baseline="-25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defTabSz="815975" eaLnBrk="0" hangingPunct="0">
              <a:defRPr sz="1600" baseline="-25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defTabSz="815975" eaLnBrk="0" hangingPunct="0">
              <a:defRPr sz="1600" baseline="-25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defTabSz="815975" eaLnBrk="0" hangingPunct="0">
              <a:defRPr sz="1600" baseline="-25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defTabSz="815975" eaLnBrk="0" fontAlgn="base" hangingPunct="0">
              <a:spcBef>
                <a:spcPct val="0"/>
              </a:spcBef>
              <a:spcAft>
                <a:spcPct val="0"/>
              </a:spcAft>
              <a:defRPr sz="1600" baseline="-25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defTabSz="815975" eaLnBrk="0" fontAlgn="base" hangingPunct="0">
              <a:spcBef>
                <a:spcPct val="0"/>
              </a:spcBef>
              <a:spcAft>
                <a:spcPct val="0"/>
              </a:spcAft>
              <a:defRPr sz="1600" baseline="-25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defTabSz="815975" eaLnBrk="0" fontAlgn="base" hangingPunct="0">
              <a:spcBef>
                <a:spcPct val="0"/>
              </a:spcBef>
              <a:spcAft>
                <a:spcPct val="0"/>
              </a:spcAft>
              <a:defRPr sz="1600" baseline="-25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defTabSz="815975" eaLnBrk="0" fontAlgn="base" hangingPunct="0">
              <a:spcBef>
                <a:spcPct val="0"/>
              </a:spcBef>
              <a:spcAft>
                <a:spcPct val="0"/>
              </a:spcAft>
              <a:defRPr sz="1600" baseline="-25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l" eaLnBrk="1" hangingPunct="1"/>
            <a:r>
              <a:rPr lang="zh-CN" altLang="en-US" sz="4199" baseline="0">
                <a:solidFill>
                  <a:srgbClr val="000000"/>
                </a:solidFill>
                <a:latin typeface="汉仪颜楷繁" pitchFamily="49" charset="-122"/>
                <a:ea typeface="汉仪颜楷繁" pitchFamily="49" charset="-122"/>
              </a:rPr>
              <a:t>第一部份</a:t>
            </a:r>
            <a:endParaRPr lang="en-US" altLang="zh-CN" sz="4199" baseline="0">
              <a:solidFill>
                <a:srgbClr val="000000"/>
              </a:solidFill>
              <a:latin typeface="汉仪颜楷繁" pitchFamily="49" charset="-122"/>
              <a:ea typeface="汉仪颜楷繁" pitchFamily="49" charset="-122"/>
            </a:endParaRPr>
          </a:p>
        </p:txBody>
      </p:sp>
      <p:sp>
        <p:nvSpPr>
          <p:cNvPr id="18" name="Rectangle 21"/>
          <p:cNvSpPr>
            <a:spLocks noChangeArrowheads="1"/>
          </p:cNvSpPr>
          <p:nvPr/>
        </p:nvSpPr>
        <p:spPr bwMode="auto">
          <a:xfrm>
            <a:off x="3081320" y="2601916"/>
            <a:ext cx="4799119" cy="402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CC00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81615" tIns="40807" rIns="81615" bIns="40807" anchor="ctr">
            <a:spAutoFit/>
          </a:bodyPr>
          <a:lstStyle>
            <a:lvl1pPr defTabSz="815975" eaLnBrk="0" hangingPunct="0">
              <a:defRPr sz="1600" baseline="-25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defTabSz="815975" eaLnBrk="0" hangingPunct="0">
              <a:defRPr sz="1600" baseline="-25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defTabSz="815975" eaLnBrk="0" hangingPunct="0">
              <a:defRPr sz="1600" baseline="-25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defTabSz="815975" eaLnBrk="0" hangingPunct="0">
              <a:defRPr sz="1600" baseline="-25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defTabSz="815975" eaLnBrk="0" hangingPunct="0">
              <a:defRPr sz="1600" baseline="-25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defTabSz="815975" eaLnBrk="0" fontAlgn="base" hangingPunct="0">
              <a:spcBef>
                <a:spcPct val="0"/>
              </a:spcBef>
              <a:spcAft>
                <a:spcPct val="0"/>
              </a:spcAft>
              <a:defRPr sz="1600" baseline="-25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defTabSz="815975" eaLnBrk="0" fontAlgn="base" hangingPunct="0">
              <a:spcBef>
                <a:spcPct val="0"/>
              </a:spcBef>
              <a:spcAft>
                <a:spcPct val="0"/>
              </a:spcAft>
              <a:defRPr sz="1600" baseline="-25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defTabSz="815975" eaLnBrk="0" fontAlgn="base" hangingPunct="0">
              <a:spcBef>
                <a:spcPct val="0"/>
              </a:spcBef>
              <a:spcAft>
                <a:spcPct val="0"/>
              </a:spcAft>
              <a:defRPr sz="1600" baseline="-25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defTabSz="815975" eaLnBrk="0" fontAlgn="base" hangingPunct="0">
              <a:spcBef>
                <a:spcPct val="0"/>
              </a:spcBef>
              <a:spcAft>
                <a:spcPct val="0"/>
              </a:spcAft>
              <a:defRPr sz="1600" baseline="-25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en-US" altLang="zh-CN" sz="1999" b="1" baseline="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【</a:t>
            </a:r>
            <a:r>
              <a:rPr lang="zh-CN" altLang="en-US" sz="1999" b="1" baseline="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在此输入标题内容</a:t>
            </a:r>
            <a:r>
              <a:rPr lang="en-US" altLang="zh-CN" sz="1999" b="1" baseline="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】</a:t>
            </a:r>
            <a:endParaRPr kumimoji="1" lang="en-US" altLang="zh-CN" sz="1999" b="1" baseline="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5489156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 advTm="0">
        <p:circle/>
      </p:transition>
    </mc:Choice>
    <mc:Fallback>
      <p:transition spd="slow" advTm="0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3" presetClass="entr" presetSubtype="3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650"/>
                            </p:stCondLst>
                            <p:childTnLst>
                              <p:par>
                                <p:cTn id="17" presetID="27" presetClass="entr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9" dur="80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0" dur="80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80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85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7" grpId="1"/>
      <p:bldP spid="1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3"/>
          <p:cNvGrpSpPr>
            <a:grpSpLocks/>
          </p:cNvGrpSpPr>
          <p:nvPr/>
        </p:nvGrpSpPr>
        <p:grpSpPr bwMode="auto">
          <a:xfrm>
            <a:off x="0" y="103585"/>
            <a:ext cx="4964906" cy="711994"/>
            <a:chOff x="-2" y="0"/>
            <a:chExt cx="6619368" cy="950731"/>
          </a:xfrm>
        </p:grpSpPr>
        <p:pic>
          <p:nvPicPr>
            <p:cNvPr id="3" name="Picture 9" descr="F:\ppt素材\图标\我收集的图标\字体\3.pn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rot="5400000">
              <a:off x="2834316" y="-2834318"/>
              <a:ext cx="950731" cy="66193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" name="TextBox 2"/>
            <p:cNvSpPr txBox="1">
              <a:spLocks noChangeArrowheads="1"/>
            </p:cNvSpPr>
            <p:nvPr/>
          </p:nvSpPr>
          <p:spPr bwMode="auto">
            <a:xfrm>
              <a:off x="1122981" y="352063"/>
              <a:ext cx="3966918" cy="4931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r>
                <a:rPr lang="zh-CN" altLang="en-US" b="1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单击此处添加标题</a:t>
              </a:r>
            </a:p>
          </p:txBody>
        </p:sp>
      </p:grpSp>
      <p:pic>
        <p:nvPicPr>
          <p:cNvPr id="6" name="Picture 26" descr="笔刷最新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06323" y="211072"/>
            <a:ext cx="3199413" cy="3199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16" descr="道立体字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98498" y="134896"/>
            <a:ext cx="4265883" cy="35422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19" descr="兰花水墨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522913" y="1452115"/>
            <a:ext cx="4953059" cy="37104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23" descr="水墨云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26439" y="2267838"/>
            <a:ext cx="1371177" cy="10775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24" descr="金鱼01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448706" y="4172251"/>
            <a:ext cx="1220410" cy="4396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25" descr="金鱼01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677235" y="4781662"/>
            <a:ext cx="837941" cy="3015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Rectangle 28"/>
          <p:cNvSpPr>
            <a:spLocks noChangeArrowheads="1"/>
          </p:cNvSpPr>
          <p:nvPr/>
        </p:nvSpPr>
        <p:spPr bwMode="auto">
          <a:xfrm>
            <a:off x="2135146" y="3116888"/>
            <a:ext cx="1675883" cy="1615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58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76173" tIns="38086" rIns="76173" bIns="38086">
            <a:spAutoFit/>
          </a:bodyPr>
          <a:lstStyle>
            <a:lvl1pPr defTabSz="762000" eaLnBrk="0" hangingPunct="0">
              <a:defRPr sz="1600" baseline="-25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defTabSz="762000" eaLnBrk="0" hangingPunct="0">
              <a:defRPr sz="1600" baseline="-25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defTabSz="762000" eaLnBrk="0" hangingPunct="0">
              <a:defRPr sz="1600" baseline="-25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defTabSz="762000" eaLnBrk="0" hangingPunct="0">
              <a:defRPr sz="1600" baseline="-25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defTabSz="762000" eaLnBrk="0" hangingPunct="0">
              <a:defRPr sz="1600" baseline="-25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defTabSz="762000" eaLnBrk="0" fontAlgn="base" hangingPunct="0">
              <a:spcBef>
                <a:spcPct val="0"/>
              </a:spcBef>
              <a:spcAft>
                <a:spcPct val="0"/>
              </a:spcAft>
              <a:defRPr sz="1600" baseline="-25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defTabSz="762000" eaLnBrk="0" fontAlgn="base" hangingPunct="0">
              <a:spcBef>
                <a:spcPct val="0"/>
              </a:spcBef>
              <a:spcAft>
                <a:spcPct val="0"/>
              </a:spcAft>
              <a:defRPr sz="1600" baseline="-25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defTabSz="762000" eaLnBrk="0" fontAlgn="base" hangingPunct="0">
              <a:spcBef>
                <a:spcPct val="0"/>
              </a:spcBef>
              <a:spcAft>
                <a:spcPct val="0"/>
              </a:spcAft>
              <a:defRPr sz="1600" baseline="-25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defTabSz="762000" eaLnBrk="0" fontAlgn="base" hangingPunct="0">
              <a:spcBef>
                <a:spcPct val="0"/>
              </a:spcBef>
              <a:spcAft>
                <a:spcPct val="0"/>
              </a:spcAft>
              <a:defRPr sz="1600" baseline="-25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l" eaLnBrk="1" hangingPunct="1"/>
            <a:r>
              <a:rPr lang="zh-CN" altLang="en-US" sz="9997" baseline="0">
                <a:solidFill>
                  <a:srgbClr val="4D4D4D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［</a:t>
            </a:r>
            <a:endParaRPr lang="en-US" altLang="zh-CN" sz="9997" baseline="0">
              <a:solidFill>
                <a:srgbClr val="4D4D4D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" name="Rectangle 29"/>
          <p:cNvSpPr>
            <a:spLocks noChangeArrowheads="1"/>
          </p:cNvSpPr>
          <p:nvPr/>
        </p:nvSpPr>
        <p:spPr bwMode="auto">
          <a:xfrm>
            <a:off x="7012028" y="3116888"/>
            <a:ext cx="990294" cy="1615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58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76173" tIns="38086" rIns="76173" bIns="38086">
            <a:spAutoFit/>
          </a:bodyPr>
          <a:lstStyle>
            <a:lvl1pPr defTabSz="762000" eaLnBrk="0" hangingPunct="0">
              <a:defRPr sz="1600" baseline="-25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defTabSz="762000" eaLnBrk="0" hangingPunct="0">
              <a:defRPr sz="1600" baseline="-25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defTabSz="762000" eaLnBrk="0" hangingPunct="0">
              <a:defRPr sz="1600" baseline="-25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defTabSz="762000" eaLnBrk="0" hangingPunct="0">
              <a:defRPr sz="1600" baseline="-25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defTabSz="762000" eaLnBrk="0" hangingPunct="0">
              <a:defRPr sz="1600" baseline="-25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defTabSz="762000" eaLnBrk="0" fontAlgn="base" hangingPunct="0">
              <a:spcBef>
                <a:spcPct val="0"/>
              </a:spcBef>
              <a:spcAft>
                <a:spcPct val="0"/>
              </a:spcAft>
              <a:defRPr sz="1600" baseline="-25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defTabSz="762000" eaLnBrk="0" fontAlgn="base" hangingPunct="0">
              <a:spcBef>
                <a:spcPct val="0"/>
              </a:spcBef>
              <a:spcAft>
                <a:spcPct val="0"/>
              </a:spcAft>
              <a:defRPr sz="1600" baseline="-25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defTabSz="762000" eaLnBrk="0" fontAlgn="base" hangingPunct="0">
              <a:spcBef>
                <a:spcPct val="0"/>
              </a:spcBef>
              <a:spcAft>
                <a:spcPct val="0"/>
              </a:spcAft>
              <a:defRPr sz="1600" baseline="-25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defTabSz="762000" eaLnBrk="0" fontAlgn="base" hangingPunct="0">
              <a:spcBef>
                <a:spcPct val="0"/>
              </a:spcBef>
              <a:spcAft>
                <a:spcPct val="0"/>
              </a:spcAft>
              <a:defRPr sz="1600" baseline="-25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l" eaLnBrk="1" hangingPunct="1"/>
            <a:r>
              <a:rPr lang="zh-CN" altLang="en-US" sz="9997" baseline="0">
                <a:solidFill>
                  <a:srgbClr val="4D4D4D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］</a:t>
            </a:r>
            <a:endParaRPr lang="en-US" altLang="zh-CN" sz="9997" baseline="0">
              <a:solidFill>
                <a:srgbClr val="4D4D4D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4" name="Rectangle 30"/>
          <p:cNvSpPr>
            <a:spLocks noChangeArrowheads="1"/>
          </p:cNvSpPr>
          <p:nvPr/>
        </p:nvSpPr>
        <p:spPr bwMode="auto">
          <a:xfrm>
            <a:off x="3203203" y="3612035"/>
            <a:ext cx="4189707" cy="7236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58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76173" tIns="38086" rIns="76173" bIns="38086">
            <a:spAutoFit/>
          </a:bodyPr>
          <a:lstStyle>
            <a:lvl1pPr defTabSz="762000" eaLnBrk="0" hangingPunct="0">
              <a:defRPr sz="1600" baseline="-25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defTabSz="762000" eaLnBrk="0" hangingPunct="0">
              <a:defRPr sz="1600" baseline="-25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defTabSz="762000" eaLnBrk="0" hangingPunct="0">
              <a:defRPr sz="1600" baseline="-25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defTabSz="762000" eaLnBrk="0" hangingPunct="0">
              <a:defRPr sz="1600" baseline="-25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defTabSz="762000" eaLnBrk="0" hangingPunct="0">
              <a:defRPr sz="1600" baseline="-25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defTabSz="762000" eaLnBrk="0" fontAlgn="base" hangingPunct="0">
              <a:spcBef>
                <a:spcPct val="0"/>
              </a:spcBef>
              <a:spcAft>
                <a:spcPct val="0"/>
              </a:spcAft>
              <a:defRPr sz="1600" baseline="-25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defTabSz="762000" eaLnBrk="0" fontAlgn="base" hangingPunct="0">
              <a:spcBef>
                <a:spcPct val="0"/>
              </a:spcBef>
              <a:spcAft>
                <a:spcPct val="0"/>
              </a:spcAft>
              <a:defRPr sz="1600" baseline="-25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defTabSz="762000" eaLnBrk="0" fontAlgn="base" hangingPunct="0">
              <a:spcBef>
                <a:spcPct val="0"/>
              </a:spcBef>
              <a:spcAft>
                <a:spcPct val="0"/>
              </a:spcAft>
              <a:defRPr sz="1600" baseline="-25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defTabSz="762000" eaLnBrk="0" fontAlgn="base" hangingPunct="0">
              <a:spcBef>
                <a:spcPct val="0"/>
              </a:spcBef>
              <a:spcAft>
                <a:spcPct val="0"/>
              </a:spcAft>
              <a:defRPr sz="1600" baseline="-25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l" eaLnBrk="1" hangingPunct="1">
              <a:lnSpc>
                <a:spcPct val="125000"/>
              </a:lnSpc>
            </a:pPr>
            <a:r>
              <a:rPr lang="zh-CN" altLang="en-US" sz="1699" b="1" baseline="0">
                <a:solidFill>
                  <a:srgbClr val="4D4D4D"/>
                </a:solidFill>
                <a:ea typeface="楷体" panose="02010609060101010101" pitchFamily="49" charset="-122"/>
              </a:rPr>
              <a:t>道路，引申为事物运动变化的规律或人们必须遵循的社会行为的准则、规矩、规范。</a:t>
            </a:r>
          </a:p>
        </p:txBody>
      </p:sp>
    </p:spTree>
    <p:extLst>
      <p:ext uri="{BB962C8B-B14F-4D97-AF65-F5344CB8AC3E}">
        <p14:creationId xmlns:p14="http://schemas.microsoft.com/office/powerpoint/2010/main" val="24051543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 advTm="0">
        <p:circle/>
      </p:transition>
    </mc:Choice>
    <mc:Fallback>
      <p:transition spd="slow" advTm="0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43200000">
                                      <p:cBhvr>
                                        <p:cTn id="14" dur="76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2" presetClass="entr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0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2.22222E-6 C -0.03507 -0.00301 -0.13507 -0.02338 -0.21041 -0.01806 C -0.28576 -0.01273 -0.37291 0.02315 -0.45208 0.03194 C -0.53125 0.04074 -0.59722 0.01389 -0.68541 0.03472 C -0.77361 0.05555 -0.8868 0.13796 -0.98125 0.15694 C -1.07569 0.17592 -1.19566 0.15046 -1.25208 0.14861 " pathEditMode="relative" rAng="0" ptsTypes="aaaaaa">
                                      <p:cBhvr>
                                        <p:cTn id="25" dur="57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2604" y="7616"/>
                                    </p:animMotion>
                                  </p:childTnLst>
                                </p:cTn>
                              </p:par>
                              <p:par>
                                <p:cTn id="26" presetID="0" presetClass="path" presetSubtype="0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animMotion origin="layout" path="M 0 1.48148E-6 C -0.05868 -0.00093 -0.24896 0.00069 -0.35208 -0.00533 C -0.45521 -0.01134 -0.53663 -0.03333 -0.61875 -0.03611 C -0.70104 -0.03889 -0.75278 -0.02454 -0.84601 -0.02222 C -0.93889 -0.01991 -1.05799 -0.02107 -1.17708 -0.02222 " pathEditMode="relative" rAng="0" ptsTypes="aaaaa">
                                      <p:cBhvr>
                                        <p:cTn id="27" dur="54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8854" y="-1921"/>
                                    </p:animMotion>
                                  </p:childTnLst>
                                </p:cTn>
                              </p:par>
                              <p:par>
                                <p:cTn id="28" presetID="31" presetClass="entr" presetSubtype="0" fill="hold" nodeType="withEffect">
                                  <p:stCondLst>
                                    <p:cond delay="290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31" presetClass="entr" presetSubtype="0" fill="hold" nodeType="withEffect">
                                  <p:stCondLst>
                                    <p:cond delay="340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7" presetClass="entr" presetSubtype="0" fill="hold" grpId="0" nodeType="withEffect">
                                  <p:stCondLst>
                                    <p:cond delay="460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2" dur="80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3" dur="80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80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3"/>
          <p:cNvGrpSpPr>
            <a:grpSpLocks/>
          </p:cNvGrpSpPr>
          <p:nvPr/>
        </p:nvGrpSpPr>
        <p:grpSpPr bwMode="auto">
          <a:xfrm>
            <a:off x="0" y="103585"/>
            <a:ext cx="4964906" cy="711994"/>
            <a:chOff x="-2" y="0"/>
            <a:chExt cx="6619368" cy="950731"/>
          </a:xfrm>
        </p:grpSpPr>
        <p:pic>
          <p:nvPicPr>
            <p:cNvPr id="3" name="Picture 9" descr="F:\ppt素材\图标\我收集的图标\字体\3.pn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rot="5400000">
              <a:off x="2834316" y="-2834318"/>
              <a:ext cx="950731" cy="66193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" name="TextBox 2"/>
            <p:cNvSpPr txBox="1">
              <a:spLocks noChangeArrowheads="1"/>
            </p:cNvSpPr>
            <p:nvPr/>
          </p:nvSpPr>
          <p:spPr bwMode="auto">
            <a:xfrm>
              <a:off x="1122981" y="352063"/>
              <a:ext cx="3966918" cy="4931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r>
                <a:rPr lang="zh-CN" altLang="en-US" b="1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单击此处添加标题</a:t>
              </a: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2400228" y="2719389"/>
            <a:ext cx="4392301" cy="376760"/>
            <a:chOff x="2227579" y="2336572"/>
            <a:chExt cx="4392301" cy="376760"/>
          </a:xfrm>
        </p:grpSpPr>
        <p:cxnSp>
          <p:nvCxnSpPr>
            <p:cNvPr id="6" name="AutoShape 18"/>
            <p:cNvCxnSpPr>
              <a:cxnSpLocks noChangeShapeType="1"/>
            </p:cNvCxnSpPr>
            <p:nvPr/>
          </p:nvCxnSpPr>
          <p:spPr bwMode="auto">
            <a:xfrm>
              <a:off x="4423380" y="2336572"/>
              <a:ext cx="0" cy="375974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" name="AutoShape 19"/>
            <p:cNvCxnSpPr>
              <a:cxnSpLocks noChangeShapeType="1"/>
            </p:cNvCxnSpPr>
            <p:nvPr/>
          </p:nvCxnSpPr>
          <p:spPr bwMode="auto">
            <a:xfrm rot="5400000">
              <a:off x="3137493" y="1426658"/>
              <a:ext cx="375974" cy="2195801"/>
            </a:xfrm>
            <a:prstGeom prst="bentConnector3">
              <a:avLst>
                <a:gd name="adj1" fmla="val 50000"/>
              </a:avLst>
            </a:prstGeom>
            <a:noFill/>
            <a:ln w="9525">
              <a:solidFill>
                <a:srgbClr val="000000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8" name="AutoShape 19"/>
            <p:cNvCxnSpPr>
              <a:cxnSpLocks noChangeShapeType="1"/>
            </p:cNvCxnSpPr>
            <p:nvPr/>
          </p:nvCxnSpPr>
          <p:spPr bwMode="auto">
            <a:xfrm rot="16200000" flipH="1">
              <a:off x="5333993" y="1427444"/>
              <a:ext cx="375974" cy="2195801"/>
            </a:xfrm>
            <a:prstGeom prst="bentConnector3">
              <a:avLst>
                <a:gd name="adj1" fmla="val 50000"/>
              </a:avLst>
            </a:prstGeom>
            <a:noFill/>
            <a:ln w="9525">
              <a:solidFill>
                <a:srgbClr val="000000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pic>
        <p:nvPicPr>
          <p:cNvPr id="9" name="Picture 2" descr="C:\Users\Thinkpad\Desktop\PNG\1_0004_图层-10.pn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696899" y="1046787"/>
            <a:ext cx="1766888" cy="16267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12"/>
          <p:cNvSpPr txBox="1"/>
          <p:nvPr/>
        </p:nvSpPr>
        <p:spPr>
          <a:xfrm>
            <a:off x="3866294" y="1377555"/>
            <a:ext cx="1335871" cy="3724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30000"/>
              </a:lnSpc>
              <a:defRPr sz="1400" kern="0" spc="-150">
                <a:solidFill>
                  <a:schemeClr val="tx1">
                    <a:lumMod val="95000"/>
                    <a:lumOff val="5000"/>
                  </a:schemeClr>
                </a:solidFill>
                <a:latin typeface="楷体" pitchFamily="49" charset="-122"/>
                <a:ea typeface="楷体" pitchFamily="49" charset="-122"/>
              </a:defRPr>
            </a:lvl1pPr>
          </a:lstStyle>
          <a:p>
            <a:pPr algn="ctr"/>
            <a:r>
              <a:rPr lang="zh-CN" altLang="en-US" b="1" dirty="0"/>
              <a:t>此处添加</a:t>
            </a:r>
            <a:r>
              <a:rPr lang="zh-CN" altLang="en-US" b="1" dirty="0" smtClean="0"/>
              <a:t>标题</a:t>
            </a:r>
            <a:endParaRPr lang="en-US" altLang="zh-CN" b="1" dirty="0"/>
          </a:p>
        </p:txBody>
      </p:sp>
      <p:sp>
        <p:nvSpPr>
          <p:cNvPr id="11" name="TextBox 13"/>
          <p:cNvSpPr txBox="1"/>
          <p:nvPr/>
        </p:nvSpPr>
        <p:spPr>
          <a:xfrm>
            <a:off x="3855153" y="1616227"/>
            <a:ext cx="1396199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5000"/>
              </a:lnSpc>
            </a:pPr>
            <a:r>
              <a:rPr lang="zh-CN" altLang="en-US" sz="1400" dirty="0">
                <a:latin typeface="方正宋黑简体" pitchFamily="2" charset="-122"/>
                <a:ea typeface="方正宋黑简体" pitchFamily="2" charset="-122"/>
              </a:rPr>
              <a:t>点此输入</a:t>
            </a:r>
            <a:r>
              <a:rPr lang="zh-CN" altLang="en-US" sz="1400" dirty="0" smtClean="0">
                <a:latin typeface="方正宋黑简体" pitchFamily="2" charset="-122"/>
                <a:ea typeface="方正宋黑简体" pitchFamily="2" charset="-122"/>
              </a:rPr>
              <a:t>文字</a:t>
            </a:r>
            <a:r>
              <a:rPr lang="zh-CN" altLang="en-US" sz="1400" dirty="0">
                <a:latin typeface="方正宋黑简体" pitchFamily="2" charset="-122"/>
                <a:ea typeface="方正宋黑简体" pitchFamily="2" charset="-122"/>
              </a:rPr>
              <a:t>点此输入</a:t>
            </a:r>
            <a:r>
              <a:rPr lang="zh-CN" altLang="en-US" sz="1400" dirty="0" smtClean="0">
                <a:latin typeface="方正宋黑简体" pitchFamily="2" charset="-122"/>
                <a:ea typeface="方正宋黑简体" pitchFamily="2" charset="-122"/>
              </a:rPr>
              <a:t>文字</a:t>
            </a:r>
            <a:endParaRPr lang="zh-CN" altLang="en-US" sz="1400" dirty="0">
              <a:latin typeface="方正宋黑简体" pitchFamily="2" charset="-122"/>
              <a:ea typeface="方正宋黑简体" pitchFamily="2" charset="-122"/>
            </a:endParaRPr>
          </a:p>
        </p:txBody>
      </p:sp>
      <p:pic>
        <p:nvPicPr>
          <p:cNvPr id="12" name="Picture 2" descr="C:\Users\Thinkpad\Desktop\PNG\1_0004_图层-10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78484" y="3183272"/>
            <a:ext cx="1940030" cy="1749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Box 19"/>
          <p:cNvSpPr txBox="1"/>
          <p:nvPr/>
        </p:nvSpPr>
        <p:spPr>
          <a:xfrm>
            <a:off x="1863729" y="3514040"/>
            <a:ext cx="1305251" cy="3724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30000"/>
              </a:lnSpc>
              <a:defRPr sz="1400" kern="0" spc="-150">
                <a:solidFill>
                  <a:schemeClr val="tx1">
                    <a:lumMod val="95000"/>
                    <a:lumOff val="5000"/>
                  </a:schemeClr>
                </a:solidFill>
                <a:latin typeface="楷体" pitchFamily="49" charset="-122"/>
                <a:ea typeface="楷体" pitchFamily="49" charset="-122"/>
              </a:defRPr>
            </a:lvl1pPr>
          </a:lstStyle>
          <a:p>
            <a:pPr algn="ctr"/>
            <a:r>
              <a:rPr lang="zh-CN" altLang="en-US" b="1" dirty="0"/>
              <a:t>此处添加</a:t>
            </a:r>
            <a:r>
              <a:rPr lang="zh-CN" altLang="en-US" b="1" dirty="0" smtClean="0"/>
              <a:t>标题</a:t>
            </a:r>
            <a:endParaRPr lang="en-US" altLang="zh-CN" b="1" dirty="0"/>
          </a:p>
        </p:txBody>
      </p:sp>
      <p:sp>
        <p:nvSpPr>
          <p:cNvPr id="14" name="TextBox 20"/>
          <p:cNvSpPr txBox="1"/>
          <p:nvPr/>
        </p:nvSpPr>
        <p:spPr>
          <a:xfrm>
            <a:off x="1877988" y="3752712"/>
            <a:ext cx="1316393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5000"/>
              </a:lnSpc>
            </a:pPr>
            <a:r>
              <a:rPr lang="zh-CN" altLang="en-US" sz="1400" dirty="0">
                <a:latin typeface="方正宋黑简体" pitchFamily="2" charset="-122"/>
                <a:ea typeface="方正宋黑简体" pitchFamily="2" charset="-122"/>
              </a:rPr>
              <a:t>点此输入</a:t>
            </a:r>
            <a:r>
              <a:rPr lang="zh-CN" altLang="en-US" sz="1400" dirty="0" smtClean="0">
                <a:latin typeface="方正宋黑简体" pitchFamily="2" charset="-122"/>
                <a:ea typeface="方正宋黑简体" pitchFamily="2" charset="-122"/>
              </a:rPr>
              <a:t>文字</a:t>
            </a:r>
            <a:r>
              <a:rPr lang="zh-CN" altLang="en-US" sz="1400" dirty="0">
                <a:latin typeface="方正宋黑简体" pitchFamily="2" charset="-122"/>
                <a:ea typeface="方正宋黑简体" pitchFamily="2" charset="-122"/>
              </a:rPr>
              <a:t>点此输入</a:t>
            </a:r>
            <a:r>
              <a:rPr lang="zh-CN" altLang="en-US" sz="1400" dirty="0" smtClean="0">
                <a:latin typeface="方正宋黑简体" pitchFamily="2" charset="-122"/>
                <a:ea typeface="方正宋黑简体" pitchFamily="2" charset="-122"/>
              </a:rPr>
              <a:t>文字</a:t>
            </a:r>
            <a:endParaRPr lang="zh-CN" altLang="en-US" sz="1400" dirty="0">
              <a:latin typeface="方正宋黑简体" pitchFamily="2" charset="-122"/>
              <a:ea typeface="方正宋黑简体" pitchFamily="2" charset="-122"/>
            </a:endParaRPr>
          </a:p>
        </p:txBody>
      </p:sp>
      <p:pic>
        <p:nvPicPr>
          <p:cNvPr id="15" name="Picture 2" descr="C:\Users\Thinkpad\Desktop\PNG\1_0004_图层-10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74635" y="3183272"/>
            <a:ext cx="1940030" cy="1749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TextBox 23"/>
          <p:cNvSpPr txBox="1"/>
          <p:nvPr/>
        </p:nvSpPr>
        <p:spPr>
          <a:xfrm>
            <a:off x="4059881" y="3501340"/>
            <a:ext cx="1236786" cy="3724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30000"/>
              </a:lnSpc>
              <a:defRPr sz="1400" kern="0" spc="-150">
                <a:solidFill>
                  <a:schemeClr val="tx1">
                    <a:lumMod val="95000"/>
                    <a:lumOff val="5000"/>
                  </a:schemeClr>
                </a:solidFill>
                <a:latin typeface="楷体" pitchFamily="49" charset="-122"/>
                <a:ea typeface="楷体" pitchFamily="49" charset="-122"/>
              </a:defRPr>
            </a:lvl1pPr>
          </a:lstStyle>
          <a:p>
            <a:pPr algn="ctr"/>
            <a:r>
              <a:rPr lang="zh-CN" altLang="en-US" b="1" dirty="0"/>
              <a:t>此处添加</a:t>
            </a:r>
            <a:r>
              <a:rPr lang="zh-CN" altLang="en-US" b="1" dirty="0" smtClean="0"/>
              <a:t>标题</a:t>
            </a:r>
            <a:endParaRPr lang="en-US" altLang="zh-CN" b="1" dirty="0"/>
          </a:p>
        </p:txBody>
      </p:sp>
      <p:sp>
        <p:nvSpPr>
          <p:cNvPr id="17" name="TextBox 24"/>
          <p:cNvSpPr txBox="1"/>
          <p:nvPr/>
        </p:nvSpPr>
        <p:spPr>
          <a:xfrm>
            <a:off x="4007677" y="3752712"/>
            <a:ext cx="1352490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5000"/>
              </a:lnSpc>
            </a:pPr>
            <a:r>
              <a:rPr lang="zh-CN" altLang="en-US" sz="1400" dirty="0">
                <a:latin typeface="方正宋黑简体" pitchFamily="2" charset="-122"/>
                <a:ea typeface="方正宋黑简体" pitchFamily="2" charset="-122"/>
              </a:rPr>
              <a:t>点此输入</a:t>
            </a:r>
            <a:r>
              <a:rPr lang="zh-CN" altLang="en-US" sz="1400" dirty="0" smtClean="0">
                <a:latin typeface="方正宋黑简体" pitchFamily="2" charset="-122"/>
                <a:ea typeface="方正宋黑简体" pitchFamily="2" charset="-122"/>
              </a:rPr>
              <a:t>文字</a:t>
            </a:r>
            <a:r>
              <a:rPr lang="zh-CN" altLang="en-US" sz="1400" dirty="0">
                <a:latin typeface="方正宋黑简体" pitchFamily="2" charset="-122"/>
                <a:ea typeface="方正宋黑简体" pitchFamily="2" charset="-122"/>
              </a:rPr>
              <a:t>点此输入</a:t>
            </a:r>
            <a:r>
              <a:rPr lang="zh-CN" altLang="en-US" sz="1400" dirty="0" smtClean="0">
                <a:latin typeface="方正宋黑简体" pitchFamily="2" charset="-122"/>
                <a:ea typeface="方正宋黑简体" pitchFamily="2" charset="-122"/>
              </a:rPr>
              <a:t>文字</a:t>
            </a:r>
            <a:endParaRPr lang="zh-CN" altLang="en-US" sz="1400" dirty="0">
              <a:latin typeface="方正宋黑简体" pitchFamily="2" charset="-122"/>
              <a:ea typeface="方正宋黑简体" pitchFamily="2" charset="-122"/>
            </a:endParaRPr>
          </a:p>
        </p:txBody>
      </p:sp>
      <p:pic>
        <p:nvPicPr>
          <p:cNvPr id="18" name="Picture 2" descr="C:\Users\Thinkpad\Desktop\PNG\1_0004_图层-10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70785" y="3183272"/>
            <a:ext cx="1940030" cy="1749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TextBox 27"/>
          <p:cNvSpPr txBox="1"/>
          <p:nvPr/>
        </p:nvSpPr>
        <p:spPr>
          <a:xfrm>
            <a:off x="6243331" y="3514040"/>
            <a:ext cx="1305438" cy="3724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lnSpc>
                <a:spcPct val="130000"/>
              </a:lnSpc>
              <a:defRPr sz="1400" b="1" kern="0" spc="-150">
                <a:solidFill>
                  <a:schemeClr val="tx1">
                    <a:lumMod val="95000"/>
                    <a:lumOff val="5000"/>
                  </a:schemeClr>
                </a:solidFill>
                <a:latin typeface="楷体" pitchFamily="49" charset="-122"/>
                <a:ea typeface="楷体" pitchFamily="49" charset="-122"/>
              </a:defRPr>
            </a:lvl1pPr>
          </a:lstStyle>
          <a:p>
            <a:r>
              <a:rPr lang="zh-CN" altLang="en-US" dirty="0"/>
              <a:t>此处添加标题</a:t>
            </a:r>
            <a:endParaRPr lang="en-US" altLang="zh-CN" dirty="0"/>
          </a:p>
        </p:txBody>
      </p:sp>
      <p:sp>
        <p:nvSpPr>
          <p:cNvPr id="20" name="TextBox 28"/>
          <p:cNvSpPr txBox="1"/>
          <p:nvPr/>
        </p:nvSpPr>
        <p:spPr>
          <a:xfrm>
            <a:off x="6232189" y="3752712"/>
            <a:ext cx="1388588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5000"/>
              </a:lnSpc>
            </a:pPr>
            <a:r>
              <a:rPr lang="zh-CN" altLang="en-US" sz="1400" dirty="0">
                <a:latin typeface="方正宋黑简体" pitchFamily="2" charset="-122"/>
                <a:ea typeface="方正宋黑简体" pitchFamily="2" charset="-122"/>
              </a:rPr>
              <a:t>点此输入文字点此输入文字</a:t>
            </a:r>
          </a:p>
        </p:txBody>
      </p:sp>
      <p:pic>
        <p:nvPicPr>
          <p:cNvPr id="21" name="Picture 5" descr="F:\360安全浏览器下载\水墨\1402\chinaz7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5970785" y="1616227"/>
            <a:ext cx="1181385" cy="11813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189910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 advTm="0">
        <p:circle/>
      </p:transition>
    </mc:Choice>
    <mc:Fallback>
      <p:transition spd="slow" advTm="0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3" presetClass="entr" presetSubtype="52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3" presetClass="entr" presetSubtype="52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500"/>
                            </p:stCondLst>
                            <p:childTnLst>
                              <p:par>
                                <p:cTn id="28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3500"/>
                            </p:stCondLst>
                            <p:childTnLst>
                              <p:par>
                                <p:cTn id="6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3" grpId="0"/>
      <p:bldP spid="14" grpId="0"/>
      <p:bldP spid="16" grpId="0"/>
      <p:bldP spid="17" grpId="0"/>
      <p:bldP spid="19" grpId="0"/>
      <p:bldP spid="2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3"/>
          <p:cNvGrpSpPr>
            <a:grpSpLocks/>
          </p:cNvGrpSpPr>
          <p:nvPr/>
        </p:nvGrpSpPr>
        <p:grpSpPr bwMode="auto">
          <a:xfrm>
            <a:off x="0" y="103585"/>
            <a:ext cx="4964906" cy="711994"/>
            <a:chOff x="-2" y="0"/>
            <a:chExt cx="6619368" cy="950731"/>
          </a:xfrm>
        </p:grpSpPr>
        <p:pic>
          <p:nvPicPr>
            <p:cNvPr id="3" name="Picture 9" descr="F:\ppt素材\图标\我收集的图标\字体\3.pn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rot="5400000">
              <a:off x="2834316" y="-2834318"/>
              <a:ext cx="950731" cy="66193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" name="TextBox 2"/>
            <p:cNvSpPr txBox="1">
              <a:spLocks noChangeArrowheads="1"/>
            </p:cNvSpPr>
            <p:nvPr/>
          </p:nvSpPr>
          <p:spPr bwMode="auto">
            <a:xfrm>
              <a:off x="1122981" y="352063"/>
              <a:ext cx="3966918" cy="4931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r>
                <a:rPr lang="zh-CN" altLang="en-US" b="1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单击此处添加标题</a:t>
              </a: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2033473" y="2312821"/>
            <a:ext cx="1656184" cy="2399743"/>
            <a:chOff x="2627784" y="1779662"/>
            <a:chExt cx="2005225" cy="2905489"/>
          </a:xfrm>
        </p:grpSpPr>
        <p:pic>
          <p:nvPicPr>
            <p:cNvPr id="6" name="Picture 2" descr="C:\Users\Thinkpad\Desktop\PNG\1_0003_渐变映射-2-副本-2.png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rightnessContrast bright="-20000" contrast="-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27784" y="2728348"/>
              <a:ext cx="2005225" cy="195680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" name="Picture 3" descr="C:\Users\Thinkpad\Desktop\PNG\1_0008_图层-16-副本.png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14735" y="1779662"/>
              <a:ext cx="1501070" cy="211061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8" name="TextBox 20"/>
          <p:cNvSpPr txBox="1">
            <a:spLocks noChangeArrowheads="1"/>
          </p:cNvSpPr>
          <p:nvPr/>
        </p:nvSpPr>
        <p:spPr bwMode="auto">
          <a:xfrm>
            <a:off x="2241673" y="3797671"/>
            <a:ext cx="1239785" cy="369332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defPPr>
              <a:defRPr lang="zh-CN"/>
            </a:defPPr>
            <a:lvl1pPr>
              <a:defRPr b="1">
                <a:solidFill>
                  <a:schemeClr val="bg1"/>
                </a:solidFill>
                <a:latin typeface="方正宋黑简体" pitchFamily="2" charset="-122"/>
                <a:ea typeface="方正宋黑简体" pitchFamily="2" charset="-122"/>
              </a:defRPr>
            </a:lvl1pPr>
            <a:lvl2pPr marL="742950" indent="-285750" eaLnBrk="0" hangingPunct="0">
              <a:defRPr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zh-CN" altLang="en-US" dirty="0"/>
              <a:t>分标题一</a:t>
            </a:r>
          </a:p>
        </p:txBody>
      </p:sp>
      <p:grpSp>
        <p:nvGrpSpPr>
          <p:cNvPr id="9" name="组合 8"/>
          <p:cNvGrpSpPr/>
          <p:nvPr/>
        </p:nvGrpSpPr>
        <p:grpSpPr>
          <a:xfrm>
            <a:off x="6461965" y="2287139"/>
            <a:ext cx="1656184" cy="2399743"/>
            <a:chOff x="2627784" y="1779662"/>
            <a:chExt cx="2005225" cy="2905489"/>
          </a:xfrm>
        </p:grpSpPr>
        <p:pic>
          <p:nvPicPr>
            <p:cNvPr id="10" name="Picture 2" descr="C:\Users\Thinkpad\Desktop\PNG\1_0003_渐变映射-2-副本-2.png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rightnessContrast bright="-20000" contrast="-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27784" y="2728348"/>
              <a:ext cx="2005225" cy="195680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" name="Picture 3" descr="C:\Users\Thinkpad\Desktop\PNG\1_0008_图层-16-副本.png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14735" y="1779662"/>
              <a:ext cx="1501070" cy="211061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2" name="TextBox 20"/>
          <p:cNvSpPr txBox="1">
            <a:spLocks noChangeArrowheads="1"/>
          </p:cNvSpPr>
          <p:nvPr/>
        </p:nvSpPr>
        <p:spPr bwMode="auto">
          <a:xfrm>
            <a:off x="6670165" y="3771989"/>
            <a:ext cx="1239785" cy="369332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defPPr>
              <a:defRPr lang="zh-CN"/>
            </a:defPPr>
            <a:lvl1pPr>
              <a:defRPr b="1">
                <a:solidFill>
                  <a:schemeClr val="bg1"/>
                </a:solidFill>
                <a:latin typeface="方正宋黑简体" pitchFamily="2" charset="-122"/>
                <a:ea typeface="方正宋黑简体" pitchFamily="2" charset="-122"/>
              </a:defRPr>
            </a:lvl1pPr>
            <a:lvl2pPr marL="742950" indent="-285750" eaLnBrk="0" hangingPunct="0">
              <a:defRPr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zh-CN" altLang="en-US" dirty="0"/>
              <a:t>分标题一</a:t>
            </a:r>
          </a:p>
        </p:txBody>
      </p:sp>
      <p:grpSp>
        <p:nvGrpSpPr>
          <p:cNvPr id="13" name="组合 12"/>
          <p:cNvGrpSpPr/>
          <p:nvPr/>
        </p:nvGrpSpPr>
        <p:grpSpPr>
          <a:xfrm>
            <a:off x="4073199" y="1803789"/>
            <a:ext cx="2005225" cy="2905489"/>
            <a:chOff x="2627784" y="1779662"/>
            <a:chExt cx="2005225" cy="2905489"/>
          </a:xfrm>
        </p:grpSpPr>
        <p:pic>
          <p:nvPicPr>
            <p:cNvPr id="14" name="Picture 2" descr="C:\Users\Thinkpad\Desktop\PNG\1_0003_渐变映射-2-副本-2.png"/>
            <p:cNvPicPr>
              <a:picLocks noChangeAspect="1" noChangeArrowheads="1"/>
            </p:cNvPicPr>
            <p:nvPr/>
          </p:nvPicPr>
          <p:blipFill>
            <a:blip r:embed="rId6" cstate="email"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brightnessContrast bright="-20000" contrast="-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27784" y="2728348"/>
              <a:ext cx="2005225" cy="195680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5" name="Picture 3" descr="C:\Users\Thinkpad\Desktop\PNG\1_0008_图层-16-副本.png"/>
            <p:cNvPicPr>
              <a:picLocks noChangeAspect="1" noChangeArrowheads="1"/>
            </p:cNvPicPr>
            <p:nvPr/>
          </p:nvPicPr>
          <p:blipFill>
            <a:blip r:embed="rId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36829" y="1779662"/>
              <a:ext cx="1501070" cy="211061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6" name="TextBox 20"/>
          <p:cNvSpPr txBox="1">
            <a:spLocks noChangeArrowheads="1"/>
          </p:cNvSpPr>
          <p:nvPr/>
        </p:nvSpPr>
        <p:spPr bwMode="auto">
          <a:xfrm>
            <a:off x="4455919" y="3730876"/>
            <a:ext cx="1239785" cy="369332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defPPr>
              <a:defRPr lang="zh-CN"/>
            </a:defPPr>
            <a:lvl1pPr>
              <a:defRPr b="1">
                <a:solidFill>
                  <a:schemeClr val="bg1"/>
                </a:solidFill>
                <a:latin typeface="方正宋黑简体" pitchFamily="2" charset="-122"/>
                <a:ea typeface="方正宋黑简体" pitchFamily="2" charset="-122"/>
              </a:defRPr>
            </a:lvl1pPr>
            <a:lvl2pPr marL="742950" indent="-285750" eaLnBrk="0" hangingPunct="0">
              <a:defRPr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zh-CN" altLang="en-US" dirty="0"/>
              <a:t>分标题一</a:t>
            </a:r>
          </a:p>
        </p:txBody>
      </p:sp>
      <p:sp>
        <p:nvSpPr>
          <p:cNvPr id="17" name="TextBox 39"/>
          <p:cNvSpPr txBox="1"/>
          <p:nvPr/>
        </p:nvSpPr>
        <p:spPr>
          <a:xfrm>
            <a:off x="1830428" y="1625710"/>
            <a:ext cx="1954691" cy="687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30000"/>
              </a:lnSpc>
              <a:defRPr sz="1400" kern="0" spc="-150">
                <a:solidFill>
                  <a:schemeClr val="tx1">
                    <a:lumMod val="95000"/>
                    <a:lumOff val="5000"/>
                  </a:schemeClr>
                </a:solidFill>
                <a:latin typeface="楷体" pitchFamily="49" charset="-122"/>
                <a:ea typeface="楷体" pitchFamily="49" charset="-122"/>
              </a:defRPr>
            </a:lvl1pPr>
          </a:lstStyle>
          <a:p>
            <a:r>
              <a:rPr lang="zh-CN" altLang="en-US" sz="1600" dirty="0" smtClean="0"/>
              <a:t>点击</a:t>
            </a:r>
            <a:r>
              <a:rPr lang="zh-CN" altLang="en-US" sz="1600" dirty="0"/>
              <a:t>此处</a:t>
            </a:r>
            <a:r>
              <a:rPr lang="zh-CN" altLang="en-US" sz="1600" dirty="0" smtClean="0"/>
              <a:t>添加文本</a:t>
            </a:r>
            <a:endParaRPr lang="zh-CN" altLang="en-US" sz="1600" dirty="0"/>
          </a:p>
          <a:p>
            <a:r>
              <a:rPr lang="zh-CN" altLang="en-US" sz="1600" dirty="0"/>
              <a:t>点击此处</a:t>
            </a:r>
            <a:r>
              <a:rPr lang="zh-CN" altLang="en-US" sz="1600" dirty="0" smtClean="0"/>
              <a:t>添加文本</a:t>
            </a:r>
            <a:endParaRPr lang="zh-CN" altLang="en-US" sz="1600" dirty="0"/>
          </a:p>
        </p:txBody>
      </p:sp>
      <p:sp>
        <p:nvSpPr>
          <p:cNvPr id="18" name="TextBox 41"/>
          <p:cNvSpPr txBox="1"/>
          <p:nvPr/>
        </p:nvSpPr>
        <p:spPr>
          <a:xfrm>
            <a:off x="6312711" y="1600028"/>
            <a:ext cx="1954691" cy="687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30000"/>
              </a:lnSpc>
              <a:defRPr sz="1400" kern="0" spc="-150">
                <a:solidFill>
                  <a:schemeClr val="tx1">
                    <a:lumMod val="95000"/>
                    <a:lumOff val="5000"/>
                  </a:schemeClr>
                </a:solidFill>
                <a:latin typeface="楷体" pitchFamily="49" charset="-122"/>
                <a:ea typeface="楷体" pitchFamily="49" charset="-122"/>
              </a:defRPr>
            </a:lvl1pPr>
          </a:lstStyle>
          <a:p>
            <a:r>
              <a:rPr lang="zh-CN" altLang="en-US" sz="1600" dirty="0" smtClean="0"/>
              <a:t>点击</a:t>
            </a:r>
            <a:r>
              <a:rPr lang="zh-CN" altLang="en-US" sz="1600" dirty="0"/>
              <a:t>此处</a:t>
            </a:r>
            <a:r>
              <a:rPr lang="zh-CN" altLang="en-US" sz="1600" dirty="0" smtClean="0"/>
              <a:t>添加文本</a:t>
            </a:r>
            <a:endParaRPr lang="zh-CN" altLang="en-US" sz="1600" dirty="0"/>
          </a:p>
          <a:p>
            <a:r>
              <a:rPr lang="zh-CN" altLang="en-US" sz="1600" dirty="0"/>
              <a:t>点击此处</a:t>
            </a:r>
            <a:r>
              <a:rPr lang="zh-CN" altLang="en-US" sz="1600" dirty="0" smtClean="0"/>
              <a:t>添加文本</a:t>
            </a:r>
            <a:endParaRPr lang="zh-CN" altLang="en-US" sz="1600" dirty="0"/>
          </a:p>
        </p:txBody>
      </p:sp>
    </p:spTree>
    <p:extLst>
      <p:ext uri="{BB962C8B-B14F-4D97-AF65-F5344CB8AC3E}">
        <p14:creationId xmlns:p14="http://schemas.microsoft.com/office/powerpoint/2010/main" val="10394534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 advTm="0">
        <p:circle/>
      </p:transition>
    </mc:Choice>
    <mc:Fallback>
      <p:transition spd="slow" advTm="0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2" grpId="0"/>
      <p:bldP spid="16" grpId="0"/>
      <p:bldP spid="17" grpId="0"/>
      <p:bldP spid="1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3"/>
          <p:cNvGrpSpPr>
            <a:grpSpLocks/>
          </p:cNvGrpSpPr>
          <p:nvPr/>
        </p:nvGrpSpPr>
        <p:grpSpPr bwMode="auto">
          <a:xfrm>
            <a:off x="0" y="103585"/>
            <a:ext cx="4964906" cy="711994"/>
            <a:chOff x="-2" y="0"/>
            <a:chExt cx="6619368" cy="950731"/>
          </a:xfrm>
        </p:grpSpPr>
        <p:pic>
          <p:nvPicPr>
            <p:cNvPr id="3" name="Picture 9" descr="F:\ppt素材\图标\我收集的图标\字体\3.pn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rot="5400000">
              <a:off x="2834316" y="-2834318"/>
              <a:ext cx="950731" cy="66193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" name="TextBox 2"/>
            <p:cNvSpPr txBox="1">
              <a:spLocks noChangeArrowheads="1"/>
            </p:cNvSpPr>
            <p:nvPr/>
          </p:nvSpPr>
          <p:spPr bwMode="auto">
            <a:xfrm>
              <a:off x="1122981" y="352063"/>
              <a:ext cx="3966918" cy="4931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r>
                <a:rPr lang="zh-CN" altLang="en-US" b="1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单击此处添加标题</a:t>
              </a:r>
            </a:p>
          </p:txBody>
        </p:sp>
      </p:grpSp>
      <p:sp>
        <p:nvSpPr>
          <p:cNvPr id="5" name="TextBox 53"/>
          <p:cNvSpPr txBox="1">
            <a:spLocks noChangeArrowheads="1"/>
          </p:cNvSpPr>
          <p:nvPr/>
        </p:nvSpPr>
        <p:spPr bwMode="auto">
          <a:xfrm>
            <a:off x="5975722" y="3042192"/>
            <a:ext cx="1440954" cy="584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00000"/>
              </a:lnSpc>
              <a:defRPr sz="1600" b="0" kern="0" spc="-150">
                <a:solidFill>
                  <a:schemeClr val="tx1">
                    <a:lumMod val="95000"/>
                    <a:lumOff val="5000"/>
                  </a:schemeClr>
                </a:solidFill>
                <a:latin typeface="楷体" pitchFamily="49" charset="-122"/>
                <a:ea typeface="楷体" pitchFamily="49" charset="-122"/>
              </a:defRPr>
            </a:lvl1pPr>
          </a:lstStyle>
          <a:p>
            <a:r>
              <a:rPr lang="zh-CN" altLang="en-US" dirty="0"/>
              <a:t>在此插入内容</a:t>
            </a:r>
            <a:endParaRPr lang="en-US" altLang="zh-CN" dirty="0"/>
          </a:p>
          <a:p>
            <a:r>
              <a:rPr lang="zh-CN" altLang="en-US" dirty="0"/>
              <a:t>在此插入内容</a:t>
            </a:r>
            <a:endParaRPr lang="en-US" altLang="zh-CN" dirty="0"/>
          </a:p>
        </p:txBody>
      </p:sp>
      <p:pic>
        <p:nvPicPr>
          <p:cNvPr id="6" name="Picture 2" descr="C:\Users\Thinkpad\Desktop\PNG\1_0005s_0001_图层-13-副本-3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05590" y="1621228"/>
            <a:ext cx="1037041" cy="16682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3" descr="C:\Users\Thinkpad\Desktop\PNG\1_0005s_0000_图层-13-副本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57536" y="2999491"/>
            <a:ext cx="1020645" cy="14100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4" descr="C:\Users\Thinkpad\Desktop\PNG\1_0005s_0002_图层-13-副本-2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52629" y="2846183"/>
            <a:ext cx="1811747" cy="20740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矩形 8"/>
          <p:cNvSpPr/>
          <p:nvPr/>
        </p:nvSpPr>
        <p:spPr>
          <a:xfrm>
            <a:off x="2662627" y="1819797"/>
            <a:ext cx="995001" cy="507831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zh-CN" altLang="en-US" dirty="0">
                <a:latin typeface="楷体" pitchFamily="49" charset="-122"/>
                <a:ea typeface="楷体" pitchFamily="49" charset="-122"/>
              </a:rPr>
              <a:t>点击录</a:t>
            </a:r>
            <a:endParaRPr lang="en-US" altLang="zh-CN" dirty="0">
              <a:latin typeface="楷体" pitchFamily="49" charset="-122"/>
              <a:ea typeface="楷体" pitchFamily="49" charset="-122"/>
            </a:endParaRPr>
          </a:p>
          <a:p>
            <a:pPr algn="ctr"/>
            <a:r>
              <a:rPr lang="zh-CN" altLang="en-US" dirty="0">
                <a:latin typeface="楷体" pitchFamily="49" charset="-122"/>
                <a:ea typeface="楷体" pitchFamily="49" charset="-122"/>
              </a:rPr>
              <a:t>入内容</a:t>
            </a:r>
          </a:p>
        </p:txBody>
      </p:sp>
      <p:sp>
        <p:nvSpPr>
          <p:cNvPr id="10" name="矩形 9"/>
          <p:cNvSpPr/>
          <p:nvPr/>
        </p:nvSpPr>
        <p:spPr>
          <a:xfrm>
            <a:off x="2669523" y="3394570"/>
            <a:ext cx="995001" cy="646331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zh-CN" altLang="en-US" dirty="0">
                <a:solidFill>
                  <a:schemeClr val="bg1"/>
                </a:solidFill>
                <a:latin typeface="楷体" pitchFamily="49" charset="-122"/>
                <a:ea typeface="楷体" pitchFamily="49" charset="-122"/>
              </a:rPr>
              <a:t>点击录</a:t>
            </a:r>
            <a:endParaRPr lang="en-US" altLang="zh-CN" dirty="0">
              <a:solidFill>
                <a:schemeClr val="bg1"/>
              </a:solidFill>
              <a:latin typeface="楷体" pitchFamily="49" charset="-122"/>
              <a:ea typeface="楷体" pitchFamily="49" charset="-122"/>
            </a:endParaRPr>
          </a:p>
          <a:p>
            <a:pPr algn="ctr"/>
            <a:r>
              <a:rPr lang="zh-CN" altLang="en-US" dirty="0">
                <a:solidFill>
                  <a:schemeClr val="bg1"/>
                </a:solidFill>
                <a:latin typeface="楷体" pitchFamily="49" charset="-122"/>
                <a:ea typeface="楷体" pitchFamily="49" charset="-122"/>
              </a:rPr>
              <a:t>入内容</a:t>
            </a:r>
          </a:p>
        </p:txBody>
      </p:sp>
      <p:sp>
        <p:nvSpPr>
          <p:cNvPr id="11" name="矩形 10"/>
          <p:cNvSpPr/>
          <p:nvPr/>
        </p:nvSpPr>
        <p:spPr>
          <a:xfrm>
            <a:off x="3950330" y="3364331"/>
            <a:ext cx="747559" cy="52322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zh-CN" altLang="en-US" sz="1400" dirty="0">
                <a:solidFill>
                  <a:schemeClr val="bg1"/>
                </a:solidFill>
                <a:latin typeface="楷体" pitchFamily="49" charset="-122"/>
                <a:ea typeface="楷体" pitchFamily="49" charset="-122"/>
              </a:rPr>
              <a:t>点击录</a:t>
            </a:r>
            <a:endParaRPr lang="en-US" altLang="zh-CN" sz="1400" dirty="0">
              <a:solidFill>
                <a:schemeClr val="bg1"/>
              </a:solidFill>
              <a:latin typeface="楷体" pitchFamily="49" charset="-122"/>
              <a:ea typeface="楷体" pitchFamily="49" charset="-122"/>
            </a:endParaRPr>
          </a:p>
          <a:p>
            <a:pPr algn="ctr"/>
            <a:r>
              <a:rPr lang="zh-CN" altLang="en-US" sz="1400" dirty="0">
                <a:solidFill>
                  <a:schemeClr val="bg1"/>
                </a:solidFill>
                <a:latin typeface="楷体" pitchFamily="49" charset="-122"/>
                <a:ea typeface="楷体" pitchFamily="49" charset="-122"/>
              </a:rPr>
              <a:t>入内容</a:t>
            </a:r>
          </a:p>
        </p:txBody>
      </p:sp>
      <p:sp>
        <p:nvSpPr>
          <p:cNvPr id="12" name="矩形 11"/>
          <p:cNvSpPr/>
          <p:nvPr/>
        </p:nvSpPr>
        <p:spPr>
          <a:xfrm>
            <a:off x="3950330" y="2112739"/>
            <a:ext cx="747559" cy="52322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zh-CN" altLang="en-US" sz="1400" dirty="0">
                <a:solidFill>
                  <a:schemeClr val="bg1"/>
                </a:solidFill>
                <a:latin typeface="楷体" pitchFamily="49" charset="-122"/>
                <a:ea typeface="楷体" pitchFamily="49" charset="-122"/>
              </a:rPr>
              <a:t>点击录</a:t>
            </a:r>
            <a:endParaRPr lang="en-US" altLang="zh-CN" sz="1400" dirty="0">
              <a:solidFill>
                <a:schemeClr val="bg1"/>
              </a:solidFill>
              <a:latin typeface="楷体" pitchFamily="49" charset="-122"/>
              <a:ea typeface="楷体" pitchFamily="49" charset="-122"/>
            </a:endParaRPr>
          </a:p>
          <a:p>
            <a:pPr algn="ctr"/>
            <a:r>
              <a:rPr lang="zh-CN" altLang="en-US" sz="1400" dirty="0">
                <a:solidFill>
                  <a:schemeClr val="bg1"/>
                </a:solidFill>
                <a:latin typeface="楷体" pitchFamily="49" charset="-122"/>
                <a:ea typeface="楷体" pitchFamily="49" charset="-122"/>
              </a:rPr>
              <a:t>入内容</a:t>
            </a:r>
          </a:p>
        </p:txBody>
      </p:sp>
      <p:sp>
        <p:nvSpPr>
          <p:cNvPr id="13" name="TextBox 49"/>
          <p:cNvSpPr txBox="1">
            <a:spLocks noChangeArrowheads="1"/>
          </p:cNvSpPr>
          <p:nvPr/>
        </p:nvSpPr>
        <p:spPr bwMode="auto">
          <a:xfrm>
            <a:off x="5975722" y="2385409"/>
            <a:ext cx="1512168" cy="584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00000"/>
              </a:lnSpc>
              <a:defRPr sz="1600" b="0" kern="0" spc="-150">
                <a:solidFill>
                  <a:schemeClr val="tx1">
                    <a:lumMod val="95000"/>
                    <a:lumOff val="5000"/>
                  </a:schemeClr>
                </a:solidFill>
                <a:latin typeface="楷体" pitchFamily="49" charset="-122"/>
                <a:ea typeface="楷体" pitchFamily="49" charset="-122"/>
              </a:defRPr>
            </a:lvl1pPr>
          </a:lstStyle>
          <a:p>
            <a:r>
              <a:rPr lang="zh-CN" altLang="en-US" dirty="0"/>
              <a:t>在此插入内容</a:t>
            </a:r>
            <a:endParaRPr lang="en-US" altLang="zh-CN" dirty="0"/>
          </a:p>
          <a:p>
            <a:r>
              <a:rPr lang="zh-CN" altLang="en-US" dirty="0"/>
              <a:t>在此插入内容</a:t>
            </a:r>
            <a:endParaRPr lang="en-US" altLang="zh-CN" dirty="0"/>
          </a:p>
        </p:txBody>
      </p:sp>
      <p:sp>
        <p:nvSpPr>
          <p:cNvPr id="14" name="任意多边形 13"/>
          <p:cNvSpPr/>
          <p:nvPr/>
        </p:nvSpPr>
        <p:spPr>
          <a:xfrm>
            <a:off x="3285885" y="2648686"/>
            <a:ext cx="2563667" cy="240570"/>
          </a:xfrm>
          <a:custGeom>
            <a:avLst/>
            <a:gdLst>
              <a:gd name="connsiteX0" fmla="*/ 0 w 1651819"/>
              <a:gd name="connsiteY0" fmla="*/ 501445 h 501445"/>
              <a:gd name="connsiteX1" fmla="*/ 373626 w 1651819"/>
              <a:gd name="connsiteY1" fmla="*/ 0 h 501445"/>
              <a:gd name="connsiteX2" fmla="*/ 1651819 w 1651819"/>
              <a:gd name="connsiteY2" fmla="*/ 0 h 501445"/>
              <a:gd name="connsiteX0" fmla="*/ 0 w 3262106"/>
              <a:gd name="connsiteY0" fmla="*/ 526845 h 526845"/>
              <a:gd name="connsiteX1" fmla="*/ 373626 w 3262106"/>
              <a:gd name="connsiteY1" fmla="*/ 25400 h 526845"/>
              <a:gd name="connsiteX2" fmla="*/ 3262106 w 3262106"/>
              <a:gd name="connsiteY2" fmla="*/ 0 h 5268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262106" h="526845">
                <a:moveTo>
                  <a:pt x="0" y="526845"/>
                </a:moveTo>
                <a:lnTo>
                  <a:pt x="373626" y="25400"/>
                </a:lnTo>
                <a:lnTo>
                  <a:pt x="3262106" y="0"/>
                </a:lnTo>
              </a:path>
            </a:pathLst>
          </a:custGeom>
          <a:noFill/>
          <a:ln w="9525" cap="flat" cmpd="sng" algn="ctr">
            <a:solidFill>
              <a:schemeClr val="tx1"/>
            </a:solidFill>
            <a:prstDash val="dash"/>
            <a:headEnd type="diamond" w="med" len="med"/>
            <a:tailEnd type="diamond" w="med" len="med"/>
          </a:ln>
          <a:effectLst/>
        </p:spPr>
        <p:txBody>
          <a:bodyPr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5" name="任意多边形 14"/>
          <p:cNvSpPr/>
          <p:nvPr/>
        </p:nvSpPr>
        <p:spPr>
          <a:xfrm flipV="1">
            <a:off x="3302717" y="3093833"/>
            <a:ext cx="2562218" cy="240570"/>
          </a:xfrm>
          <a:custGeom>
            <a:avLst/>
            <a:gdLst>
              <a:gd name="connsiteX0" fmla="*/ 0 w 1651819"/>
              <a:gd name="connsiteY0" fmla="*/ 501445 h 501445"/>
              <a:gd name="connsiteX1" fmla="*/ 373626 w 1651819"/>
              <a:gd name="connsiteY1" fmla="*/ 0 h 501445"/>
              <a:gd name="connsiteX2" fmla="*/ 1651819 w 1651819"/>
              <a:gd name="connsiteY2" fmla="*/ 0 h 501445"/>
              <a:gd name="connsiteX0" fmla="*/ 0 w 3262106"/>
              <a:gd name="connsiteY0" fmla="*/ 526845 h 526845"/>
              <a:gd name="connsiteX1" fmla="*/ 373626 w 3262106"/>
              <a:gd name="connsiteY1" fmla="*/ 25400 h 526845"/>
              <a:gd name="connsiteX2" fmla="*/ 3262106 w 3262106"/>
              <a:gd name="connsiteY2" fmla="*/ 0 h 5268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262106" h="526845">
                <a:moveTo>
                  <a:pt x="0" y="526845"/>
                </a:moveTo>
                <a:lnTo>
                  <a:pt x="373626" y="25400"/>
                </a:lnTo>
                <a:lnTo>
                  <a:pt x="3262106" y="0"/>
                </a:lnTo>
              </a:path>
            </a:pathLst>
          </a:custGeom>
          <a:noFill/>
          <a:ln w="9525" cap="flat" cmpd="sng" algn="ctr">
            <a:solidFill>
              <a:schemeClr val="tx1"/>
            </a:solidFill>
            <a:prstDash val="dash"/>
            <a:headEnd type="diamond" w="med" len="med"/>
            <a:tailEnd type="diamond" w="med" len="med"/>
          </a:ln>
          <a:effectLst/>
        </p:spPr>
        <p:txBody>
          <a:bodyPr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6" name="任意多边形 15"/>
          <p:cNvSpPr/>
          <p:nvPr/>
        </p:nvSpPr>
        <p:spPr>
          <a:xfrm flipV="1">
            <a:off x="4559950" y="4086740"/>
            <a:ext cx="2169480" cy="228976"/>
          </a:xfrm>
          <a:custGeom>
            <a:avLst/>
            <a:gdLst>
              <a:gd name="connsiteX0" fmla="*/ 0 w 1651819"/>
              <a:gd name="connsiteY0" fmla="*/ 501445 h 501445"/>
              <a:gd name="connsiteX1" fmla="*/ 373626 w 1651819"/>
              <a:gd name="connsiteY1" fmla="*/ 0 h 501445"/>
              <a:gd name="connsiteX2" fmla="*/ 1651819 w 1651819"/>
              <a:gd name="connsiteY2" fmla="*/ 0 h 5014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651819" h="501445">
                <a:moveTo>
                  <a:pt x="0" y="501445"/>
                </a:moveTo>
                <a:lnTo>
                  <a:pt x="373626" y="0"/>
                </a:lnTo>
                <a:lnTo>
                  <a:pt x="1651819" y="0"/>
                </a:lnTo>
              </a:path>
            </a:pathLst>
          </a:custGeom>
          <a:noFill/>
          <a:ln w="9525" cap="flat" cmpd="sng" algn="ctr">
            <a:solidFill>
              <a:schemeClr val="tx1"/>
            </a:solidFill>
            <a:prstDash val="dash"/>
            <a:headEnd type="diamond" w="med" len="med"/>
            <a:tailEnd type="diamond" w="med" len="med"/>
          </a:ln>
          <a:effectLst/>
        </p:spPr>
        <p:txBody>
          <a:bodyPr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7" name="TextBox 48"/>
          <p:cNvSpPr txBox="1">
            <a:spLocks noChangeArrowheads="1"/>
          </p:cNvSpPr>
          <p:nvPr/>
        </p:nvSpPr>
        <p:spPr bwMode="auto">
          <a:xfrm>
            <a:off x="6849026" y="4105519"/>
            <a:ext cx="1296144" cy="584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00000"/>
              </a:lnSpc>
              <a:defRPr sz="1600" b="0" kern="0" spc="-150">
                <a:solidFill>
                  <a:schemeClr val="tx1">
                    <a:lumMod val="95000"/>
                    <a:lumOff val="5000"/>
                  </a:schemeClr>
                </a:solidFill>
                <a:latin typeface="楷体" pitchFamily="49" charset="-122"/>
                <a:ea typeface="楷体" pitchFamily="49" charset="-122"/>
              </a:defRPr>
            </a:lvl1pPr>
          </a:lstStyle>
          <a:p>
            <a:r>
              <a:rPr lang="zh-CN" altLang="en-US" dirty="0"/>
              <a:t>在此插入内容</a:t>
            </a:r>
            <a:endParaRPr lang="en-US" altLang="zh-CN" dirty="0"/>
          </a:p>
          <a:p>
            <a:r>
              <a:rPr lang="zh-CN" altLang="en-US" dirty="0"/>
              <a:t>在此插入内容</a:t>
            </a:r>
            <a:endParaRPr lang="en-US" altLang="zh-CN" dirty="0"/>
          </a:p>
        </p:txBody>
      </p:sp>
      <p:sp>
        <p:nvSpPr>
          <p:cNvPr id="18" name="TextBox 8"/>
          <p:cNvSpPr txBox="1">
            <a:spLocks noChangeArrowheads="1"/>
          </p:cNvSpPr>
          <p:nvPr/>
        </p:nvSpPr>
        <p:spPr bwMode="auto">
          <a:xfrm>
            <a:off x="6832358" y="1576934"/>
            <a:ext cx="1368152" cy="584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30000"/>
              </a:lnSpc>
              <a:defRPr sz="1600" b="0" kern="0" spc="-150">
                <a:solidFill>
                  <a:schemeClr val="tx1">
                    <a:lumMod val="95000"/>
                    <a:lumOff val="5000"/>
                  </a:schemeClr>
                </a:solidFill>
                <a:latin typeface="楷体" pitchFamily="49" charset="-122"/>
                <a:ea typeface="楷体" pitchFamily="49" charset="-122"/>
              </a:defRPr>
            </a:lvl1pPr>
          </a:lstStyle>
          <a:p>
            <a:pPr>
              <a:lnSpc>
                <a:spcPct val="100000"/>
              </a:lnSpc>
            </a:pPr>
            <a:r>
              <a:rPr lang="zh-CN" altLang="en-US" dirty="0"/>
              <a:t>在此插入内容</a:t>
            </a:r>
            <a:endParaRPr lang="en-US" altLang="zh-CN" dirty="0"/>
          </a:p>
          <a:p>
            <a:pPr>
              <a:lnSpc>
                <a:spcPct val="100000"/>
              </a:lnSpc>
            </a:pPr>
            <a:r>
              <a:rPr lang="zh-CN" altLang="en-US" dirty="0"/>
              <a:t>在此插入内容</a:t>
            </a:r>
            <a:endParaRPr lang="en-US" altLang="zh-CN" dirty="0"/>
          </a:p>
        </p:txBody>
      </p:sp>
      <p:sp>
        <p:nvSpPr>
          <p:cNvPr id="19" name="任意多边形 18"/>
          <p:cNvSpPr/>
          <p:nvPr/>
        </p:nvSpPr>
        <p:spPr>
          <a:xfrm>
            <a:off x="4618465" y="1804676"/>
            <a:ext cx="2168030" cy="228976"/>
          </a:xfrm>
          <a:custGeom>
            <a:avLst/>
            <a:gdLst>
              <a:gd name="connsiteX0" fmla="*/ 0 w 1651819"/>
              <a:gd name="connsiteY0" fmla="*/ 501445 h 501445"/>
              <a:gd name="connsiteX1" fmla="*/ 373626 w 1651819"/>
              <a:gd name="connsiteY1" fmla="*/ 0 h 501445"/>
              <a:gd name="connsiteX2" fmla="*/ 1651819 w 1651819"/>
              <a:gd name="connsiteY2" fmla="*/ 0 h 5014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651819" h="501445">
                <a:moveTo>
                  <a:pt x="0" y="501445"/>
                </a:moveTo>
                <a:lnTo>
                  <a:pt x="373626" y="0"/>
                </a:lnTo>
                <a:lnTo>
                  <a:pt x="1651819" y="0"/>
                </a:lnTo>
              </a:path>
            </a:pathLst>
          </a:custGeom>
          <a:noFill/>
          <a:ln w="9525" cap="flat" cmpd="sng" algn="ctr">
            <a:solidFill>
              <a:schemeClr val="tx1"/>
            </a:solidFill>
            <a:prstDash val="dash"/>
            <a:headEnd type="diamond" w="med" len="med"/>
            <a:tailEnd type="diamond" w="med" len="med"/>
          </a:ln>
          <a:effectLst/>
        </p:spPr>
        <p:txBody>
          <a:bodyPr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6259964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 advTm="0">
        <p:circle/>
      </p:transition>
    </mc:Choice>
    <mc:Fallback>
      <p:transition spd="slow" advTm="0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3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2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6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6" presetClass="emph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2" dur="25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6" presetClass="emph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5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8" dur="25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6" presetClass="emph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500" tmFilter="0, 0; .2, .5; .8, .5; 1, 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4" dur="250" autoRev="1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25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750"/>
                            </p:stCondLst>
                            <p:childTnLst>
                              <p:par>
                                <p:cTn id="52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" presetClass="entr" presetSubtype="2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9" grpId="0"/>
      <p:bldP spid="10" grpId="0"/>
      <p:bldP spid="11" grpId="0"/>
      <p:bldP spid="12" grpId="0"/>
      <p:bldP spid="13" grpId="0"/>
      <p:bldP spid="14" grpId="0" animBg="1"/>
      <p:bldP spid="15" grpId="0" animBg="1"/>
      <p:bldP spid="16" grpId="0" animBg="1"/>
      <p:bldP spid="17" grpId="0"/>
      <p:bldP spid="18" grpId="0"/>
      <p:bldP spid="1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3"/>
          <p:cNvGrpSpPr>
            <a:grpSpLocks/>
          </p:cNvGrpSpPr>
          <p:nvPr/>
        </p:nvGrpSpPr>
        <p:grpSpPr bwMode="auto">
          <a:xfrm>
            <a:off x="0" y="103585"/>
            <a:ext cx="4964906" cy="711994"/>
            <a:chOff x="-2" y="0"/>
            <a:chExt cx="6619368" cy="950731"/>
          </a:xfrm>
        </p:grpSpPr>
        <p:pic>
          <p:nvPicPr>
            <p:cNvPr id="3" name="Picture 9" descr="F:\ppt素材\图标\我收集的图标\字体\3.pn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rot="5400000">
              <a:off x="2834316" y="-2834318"/>
              <a:ext cx="950731" cy="66193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" name="TextBox 2"/>
            <p:cNvSpPr txBox="1">
              <a:spLocks noChangeArrowheads="1"/>
            </p:cNvSpPr>
            <p:nvPr/>
          </p:nvSpPr>
          <p:spPr bwMode="auto">
            <a:xfrm>
              <a:off x="1122981" y="352063"/>
              <a:ext cx="3966918" cy="4931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r>
                <a:rPr lang="zh-CN" altLang="en-US" b="1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单击此处添加标题</a:t>
              </a:r>
            </a:p>
          </p:txBody>
        </p:sp>
      </p:grpSp>
      <p:pic>
        <p:nvPicPr>
          <p:cNvPr id="5" name="Picture 2" descr="C:\Users\Thinkpad\Desktop\s.pn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27568" y="1940956"/>
            <a:ext cx="8495928" cy="15638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6" name="组合 5"/>
          <p:cNvGrpSpPr/>
          <p:nvPr/>
        </p:nvGrpSpPr>
        <p:grpSpPr>
          <a:xfrm>
            <a:off x="6274381" y="2099777"/>
            <a:ext cx="1599107" cy="1391339"/>
            <a:chOff x="6165151" y="2023478"/>
            <a:chExt cx="1599107" cy="1391339"/>
          </a:xfrm>
        </p:grpSpPr>
        <p:pic>
          <p:nvPicPr>
            <p:cNvPr id="7" name="Picture 2" descr="C:\Users\Thinkpad\Desktop\PNG\1_0003_渐变映射-2-副本-2.png"/>
            <p:cNvPicPr>
              <a:picLocks noChangeAspect="1" noChangeArrowheads="1"/>
            </p:cNvPicPr>
            <p:nvPr/>
          </p:nvPicPr>
          <p:blipFill>
            <a:blip r:embed="rId4" cstate="email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rightnessContrast bright="-20000" contras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rot="16402186">
              <a:off x="6269035" y="1919594"/>
              <a:ext cx="1391339" cy="159910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8" name="Text Box 9"/>
            <p:cNvSpPr txBox="1">
              <a:spLocks noChangeArrowheads="1"/>
            </p:cNvSpPr>
            <p:nvPr/>
          </p:nvSpPr>
          <p:spPr bwMode="auto">
            <a:xfrm>
              <a:off x="6460738" y="2522085"/>
              <a:ext cx="1162225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defPPr>
                <a:defRPr lang="zh-CN"/>
              </a:defPPr>
              <a:lvl1pPr algn="ctr">
                <a:defRPr>
                  <a:solidFill>
                    <a:schemeClr val="bg1"/>
                  </a:solidFill>
                  <a:latin typeface="楷体" pitchFamily="49" charset="-122"/>
                  <a:ea typeface="楷体" pitchFamily="49" charset="-122"/>
                </a:defRPr>
              </a:lvl1pPr>
            </a:lstStyle>
            <a:p>
              <a:r>
                <a:rPr lang="zh-CN" altLang="en-US" b="1" dirty="0"/>
                <a:t>写入文本</a:t>
              </a: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1771784" y="1270083"/>
            <a:ext cx="1584840" cy="609398"/>
            <a:chOff x="1361330" y="1123458"/>
            <a:chExt cx="1584840" cy="609398"/>
          </a:xfrm>
        </p:grpSpPr>
        <p:sp>
          <p:nvSpPr>
            <p:cNvPr id="10" name="矩形标注 9"/>
            <p:cNvSpPr/>
            <p:nvPr/>
          </p:nvSpPr>
          <p:spPr>
            <a:xfrm>
              <a:off x="1361330" y="1684391"/>
              <a:ext cx="1584840" cy="45719"/>
            </a:xfrm>
            <a:prstGeom prst="wedgeRectCallout">
              <a:avLst>
                <a:gd name="adj1" fmla="val -23398"/>
                <a:gd name="adj2" fmla="val 403291"/>
              </a:avLst>
            </a:prstGeom>
            <a:solidFill>
              <a:schemeClr val="tx1">
                <a:lumMod val="95000"/>
                <a:lumOff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C00000"/>
                </a:solidFill>
              </a:endParaRPr>
            </a:p>
          </p:txBody>
        </p:sp>
        <p:sp>
          <p:nvSpPr>
            <p:cNvPr id="11" name="Rectangle 28"/>
            <p:cNvSpPr>
              <a:spLocks noChangeArrowheads="1"/>
            </p:cNvSpPr>
            <p:nvPr/>
          </p:nvSpPr>
          <p:spPr bwMode="auto">
            <a:xfrm>
              <a:off x="1428402" y="1123458"/>
              <a:ext cx="1475159" cy="6093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pc="-15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方正宋黑简体" pitchFamily="2" charset="-122"/>
                  <a:ea typeface="方正宋黑简体" pitchFamily="2" charset="-122"/>
                </a:rPr>
                <a:t>单击</a:t>
              </a:r>
              <a:r>
                <a:rPr lang="zh-CN" altLang="en-US" sz="1400" spc="-15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方正宋黑简体" pitchFamily="2" charset="-122"/>
                  <a:ea typeface="方正宋黑简体" pitchFamily="2" charset="-122"/>
                </a:rPr>
                <a:t>此处添加文字</a:t>
              </a:r>
            </a:p>
            <a:p>
              <a:pPr>
                <a:lnSpc>
                  <a:spcPct val="120000"/>
                </a:lnSpc>
              </a:pPr>
              <a:r>
                <a:rPr lang="zh-CN" altLang="en-US" sz="1400" spc="-15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方正宋黑简体" pitchFamily="2" charset="-122"/>
                  <a:ea typeface="方正宋黑简体" pitchFamily="2" charset="-122"/>
                </a:rPr>
                <a:t>单击此处添加文字</a:t>
              </a: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4925123" y="1270083"/>
            <a:ext cx="1584840" cy="609398"/>
            <a:chOff x="4751345" y="1097852"/>
            <a:chExt cx="1584840" cy="609398"/>
          </a:xfrm>
        </p:grpSpPr>
        <p:sp>
          <p:nvSpPr>
            <p:cNvPr id="13" name="矩形标注 12"/>
            <p:cNvSpPr/>
            <p:nvPr/>
          </p:nvSpPr>
          <p:spPr>
            <a:xfrm>
              <a:off x="4751345" y="1658785"/>
              <a:ext cx="1584840" cy="45719"/>
            </a:xfrm>
            <a:prstGeom prst="wedgeRectCallout">
              <a:avLst>
                <a:gd name="adj1" fmla="val -23398"/>
                <a:gd name="adj2" fmla="val 403291"/>
              </a:avLst>
            </a:prstGeom>
            <a:solidFill>
              <a:schemeClr val="tx1">
                <a:lumMod val="95000"/>
                <a:lumOff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C00000"/>
                </a:solidFill>
              </a:endParaRPr>
            </a:p>
          </p:txBody>
        </p:sp>
        <p:sp>
          <p:nvSpPr>
            <p:cNvPr id="14" name="Rectangle 28"/>
            <p:cNvSpPr>
              <a:spLocks noChangeArrowheads="1"/>
            </p:cNvSpPr>
            <p:nvPr/>
          </p:nvSpPr>
          <p:spPr bwMode="auto">
            <a:xfrm>
              <a:off x="4818417" y="1097852"/>
              <a:ext cx="1475159" cy="6093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pc="-15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方正宋黑简体" pitchFamily="2" charset="-122"/>
                  <a:ea typeface="方正宋黑简体" pitchFamily="2" charset="-122"/>
                </a:rPr>
                <a:t>单击</a:t>
              </a:r>
              <a:r>
                <a:rPr lang="zh-CN" altLang="en-US" sz="1400" spc="-15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方正宋黑简体" pitchFamily="2" charset="-122"/>
                  <a:ea typeface="方正宋黑简体" pitchFamily="2" charset="-122"/>
                </a:rPr>
                <a:t>此处添加文字</a:t>
              </a:r>
            </a:p>
            <a:p>
              <a:pPr>
                <a:lnSpc>
                  <a:spcPct val="120000"/>
                </a:lnSpc>
              </a:pPr>
              <a:r>
                <a:rPr lang="zh-CN" altLang="en-US" sz="1400" spc="-15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方正宋黑简体" pitchFamily="2" charset="-122"/>
                  <a:ea typeface="方正宋黑简体" pitchFamily="2" charset="-122"/>
                </a:rPr>
                <a:t>单击此处添加文字</a:t>
              </a: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3340526" y="3647407"/>
            <a:ext cx="1584840" cy="629649"/>
            <a:chOff x="1361330" y="1103207"/>
            <a:chExt cx="1584840" cy="629649"/>
          </a:xfrm>
        </p:grpSpPr>
        <p:sp>
          <p:nvSpPr>
            <p:cNvPr id="16" name="矩形标注 15"/>
            <p:cNvSpPr/>
            <p:nvPr/>
          </p:nvSpPr>
          <p:spPr>
            <a:xfrm flipV="1">
              <a:off x="1361330" y="1103207"/>
              <a:ext cx="1584840" cy="45719"/>
            </a:xfrm>
            <a:prstGeom prst="wedgeRectCallout">
              <a:avLst>
                <a:gd name="adj1" fmla="val -23398"/>
                <a:gd name="adj2" fmla="val 403291"/>
              </a:avLst>
            </a:prstGeom>
            <a:solidFill>
              <a:schemeClr val="tx1">
                <a:lumMod val="95000"/>
                <a:lumOff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C00000"/>
                </a:solidFill>
              </a:endParaRPr>
            </a:p>
          </p:txBody>
        </p:sp>
        <p:sp>
          <p:nvSpPr>
            <p:cNvPr id="17" name="Rectangle 28"/>
            <p:cNvSpPr>
              <a:spLocks noChangeArrowheads="1"/>
            </p:cNvSpPr>
            <p:nvPr/>
          </p:nvSpPr>
          <p:spPr bwMode="auto">
            <a:xfrm>
              <a:off x="1428402" y="1123458"/>
              <a:ext cx="1475159" cy="6093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pc="-15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方正宋黑简体" pitchFamily="2" charset="-122"/>
                  <a:ea typeface="方正宋黑简体" pitchFamily="2" charset="-122"/>
                </a:rPr>
                <a:t>单击</a:t>
              </a:r>
              <a:r>
                <a:rPr lang="zh-CN" altLang="en-US" sz="1400" spc="-15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方正宋黑简体" pitchFamily="2" charset="-122"/>
                  <a:ea typeface="方正宋黑简体" pitchFamily="2" charset="-122"/>
                </a:rPr>
                <a:t>此处添加文字</a:t>
              </a:r>
            </a:p>
            <a:p>
              <a:pPr>
                <a:lnSpc>
                  <a:spcPct val="120000"/>
                </a:lnSpc>
              </a:pPr>
              <a:r>
                <a:rPr lang="zh-CN" altLang="en-US" sz="1400" spc="-15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方正宋黑简体" pitchFamily="2" charset="-122"/>
                  <a:ea typeface="方正宋黑简体" pitchFamily="2" charset="-122"/>
                </a:rPr>
                <a:t>单击此处添加文字</a:t>
              </a: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6451928" y="3647407"/>
            <a:ext cx="1584840" cy="629649"/>
            <a:chOff x="1361330" y="1103207"/>
            <a:chExt cx="1584840" cy="629649"/>
          </a:xfrm>
        </p:grpSpPr>
        <p:sp>
          <p:nvSpPr>
            <p:cNvPr id="19" name="矩形标注 18"/>
            <p:cNvSpPr/>
            <p:nvPr/>
          </p:nvSpPr>
          <p:spPr>
            <a:xfrm flipV="1">
              <a:off x="1361330" y="1103207"/>
              <a:ext cx="1584840" cy="45719"/>
            </a:xfrm>
            <a:prstGeom prst="wedgeRectCallout">
              <a:avLst>
                <a:gd name="adj1" fmla="val -23398"/>
                <a:gd name="adj2" fmla="val 403291"/>
              </a:avLst>
            </a:prstGeom>
            <a:solidFill>
              <a:schemeClr val="tx1">
                <a:lumMod val="95000"/>
                <a:lumOff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C00000"/>
                </a:solidFill>
              </a:endParaRPr>
            </a:p>
          </p:txBody>
        </p:sp>
        <p:sp>
          <p:nvSpPr>
            <p:cNvPr id="20" name="Rectangle 28"/>
            <p:cNvSpPr>
              <a:spLocks noChangeArrowheads="1"/>
            </p:cNvSpPr>
            <p:nvPr/>
          </p:nvSpPr>
          <p:spPr bwMode="auto">
            <a:xfrm>
              <a:off x="1428402" y="1123458"/>
              <a:ext cx="1475159" cy="6093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pc="-15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方正宋黑简体" pitchFamily="2" charset="-122"/>
                  <a:ea typeface="方正宋黑简体" pitchFamily="2" charset="-122"/>
                </a:rPr>
                <a:t>单击</a:t>
              </a:r>
              <a:r>
                <a:rPr lang="zh-CN" altLang="en-US" sz="1400" spc="-15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方正宋黑简体" pitchFamily="2" charset="-122"/>
                  <a:ea typeface="方正宋黑简体" pitchFamily="2" charset="-122"/>
                </a:rPr>
                <a:t>此处添加文字</a:t>
              </a:r>
            </a:p>
            <a:p>
              <a:pPr>
                <a:lnSpc>
                  <a:spcPct val="120000"/>
                </a:lnSpc>
              </a:pPr>
              <a:r>
                <a:rPr lang="zh-CN" altLang="en-US" sz="1400" spc="-15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方正宋黑简体" pitchFamily="2" charset="-122"/>
                  <a:ea typeface="方正宋黑简体" pitchFamily="2" charset="-122"/>
                </a:rPr>
                <a:t>单击此处添加文字</a:t>
              </a: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4759222" y="2099777"/>
            <a:ext cx="1599107" cy="1391339"/>
            <a:chOff x="6165151" y="2023478"/>
            <a:chExt cx="1599107" cy="1391339"/>
          </a:xfrm>
        </p:grpSpPr>
        <p:pic>
          <p:nvPicPr>
            <p:cNvPr id="22" name="Picture 2" descr="C:\Users\Thinkpad\Desktop\PNG\1_0003_渐变映射-2-副本-2.png"/>
            <p:cNvPicPr>
              <a:picLocks noChangeAspect="1" noChangeArrowheads="1"/>
            </p:cNvPicPr>
            <p:nvPr/>
          </p:nvPicPr>
          <p:blipFill>
            <a:blip r:embed="rId4" cstate="email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rightnessContrast bright="-20000" contras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rot="16402186">
              <a:off x="6269035" y="1919594"/>
              <a:ext cx="1391339" cy="159910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3" name="Text Box 9"/>
            <p:cNvSpPr txBox="1">
              <a:spLocks noChangeArrowheads="1"/>
            </p:cNvSpPr>
            <p:nvPr/>
          </p:nvSpPr>
          <p:spPr bwMode="auto">
            <a:xfrm>
              <a:off x="6460738" y="2522085"/>
              <a:ext cx="1162225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defPPr>
                <a:defRPr lang="zh-CN"/>
              </a:defPPr>
              <a:lvl1pPr algn="ctr">
                <a:defRPr>
                  <a:solidFill>
                    <a:schemeClr val="bg1"/>
                  </a:solidFill>
                  <a:latin typeface="楷体" pitchFamily="49" charset="-122"/>
                  <a:ea typeface="楷体" pitchFamily="49" charset="-122"/>
                </a:defRPr>
              </a:lvl1pPr>
            </a:lstStyle>
            <a:p>
              <a:r>
                <a:rPr lang="zh-CN" altLang="en-US" b="1" dirty="0"/>
                <a:t>写入文本</a:t>
              </a:r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3244062" y="2099777"/>
            <a:ext cx="1599107" cy="1391339"/>
            <a:chOff x="6165151" y="2023478"/>
            <a:chExt cx="1599107" cy="1391339"/>
          </a:xfrm>
        </p:grpSpPr>
        <p:pic>
          <p:nvPicPr>
            <p:cNvPr id="25" name="Picture 2" descr="C:\Users\Thinkpad\Desktop\PNG\1_0003_渐变映射-2-副本-2.png"/>
            <p:cNvPicPr>
              <a:picLocks noChangeAspect="1" noChangeArrowheads="1"/>
            </p:cNvPicPr>
            <p:nvPr/>
          </p:nvPicPr>
          <p:blipFill>
            <a:blip r:embed="rId4" cstate="email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rightnessContrast bright="-20000" contras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rot="16402186">
              <a:off x="6269035" y="1919594"/>
              <a:ext cx="1391339" cy="159910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6" name="Text Box 9"/>
            <p:cNvSpPr txBox="1">
              <a:spLocks noChangeArrowheads="1"/>
            </p:cNvSpPr>
            <p:nvPr/>
          </p:nvSpPr>
          <p:spPr bwMode="auto">
            <a:xfrm>
              <a:off x="6460738" y="2522085"/>
              <a:ext cx="1162225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defPPr>
                <a:defRPr lang="zh-CN"/>
              </a:defPPr>
              <a:lvl1pPr algn="ctr">
                <a:defRPr>
                  <a:solidFill>
                    <a:schemeClr val="bg1"/>
                  </a:solidFill>
                  <a:latin typeface="楷体" pitchFamily="49" charset="-122"/>
                  <a:ea typeface="楷体" pitchFamily="49" charset="-122"/>
                </a:defRPr>
              </a:lvl1pPr>
            </a:lstStyle>
            <a:p>
              <a:r>
                <a:rPr lang="zh-CN" altLang="en-US" b="1" dirty="0"/>
                <a:t>写入文本</a:t>
              </a:r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1728902" y="2099777"/>
            <a:ext cx="1599107" cy="1391339"/>
            <a:chOff x="6165151" y="2023478"/>
            <a:chExt cx="1599107" cy="1391339"/>
          </a:xfrm>
        </p:grpSpPr>
        <p:pic>
          <p:nvPicPr>
            <p:cNvPr id="28" name="Picture 2" descr="C:\Users\Thinkpad\Desktop\PNG\1_0003_渐变映射-2-副本-2.png"/>
            <p:cNvPicPr>
              <a:picLocks noChangeAspect="1" noChangeArrowheads="1"/>
            </p:cNvPicPr>
            <p:nvPr/>
          </p:nvPicPr>
          <p:blipFill>
            <a:blip r:embed="rId4" cstate="email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rightnessContrast bright="-20000" contras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rot="16402186">
              <a:off x="6269035" y="1919594"/>
              <a:ext cx="1391339" cy="159910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9" name="Text Box 9"/>
            <p:cNvSpPr txBox="1">
              <a:spLocks noChangeArrowheads="1"/>
            </p:cNvSpPr>
            <p:nvPr/>
          </p:nvSpPr>
          <p:spPr bwMode="auto">
            <a:xfrm>
              <a:off x="6460738" y="2522085"/>
              <a:ext cx="1162225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defPPr>
                <a:defRPr lang="zh-CN"/>
              </a:defPPr>
              <a:lvl1pPr algn="ctr">
                <a:defRPr>
                  <a:solidFill>
                    <a:schemeClr val="bg1"/>
                  </a:solidFill>
                  <a:latin typeface="楷体" pitchFamily="49" charset="-122"/>
                  <a:ea typeface="楷体" pitchFamily="49" charset="-122"/>
                </a:defRPr>
              </a:lvl1pPr>
            </a:lstStyle>
            <a:p>
              <a:r>
                <a:rPr lang="zh-CN" altLang="en-US" b="1" dirty="0"/>
                <a:t>写入文本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00964864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 advTm="0">
        <p:circle/>
      </p:transition>
    </mc:Choice>
    <mc:Fallback>
      <p:transition spd="slow" advTm="0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750"/>
                            </p:stCondLst>
                            <p:childTnLst>
                              <p:par>
                                <p:cTn id="23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9" descr="框"/>
          <p:cNvPicPr>
            <a:picLocks noChangeAspect="1" noChangeArrowheads="1"/>
          </p:cNvPicPr>
          <p:nvPr/>
        </p:nvPicPr>
        <p:blipFill>
          <a:blip r:embed="rId2" cstate="email">
            <a:duotone>
              <a:prstClr val="black"/>
              <a:schemeClr val="bg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63950" y="1125191"/>
            <a:ext cx="7212962" cy="2853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Text Box 20"/>
          <p:cNvSpPr txBox="1">
            <a:spLocks noChangeArrowheads="1"/>
          </p:cNvSpPr>
          <p:nvPr/>
        </p:nvSpPr>
        <p:spPr bwMode="ltGray">
          <a:xfrm>
            <a:off x="3355557" y="1845693"/>
            <a:ext cx="2436061" cy="7220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bg1"/>
                    </a:gs>
                    <a:gs pos="100000">
                      <a:schemeClr val="accent1"/>
                    </a:gs>
                  </a:gsLst>
                  <a:lin ang="0" scaled="1"/>
                </a:gra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81615" tIns="40807" rIns="81615" bIns="40807">
            <a:spAutoFit/>
          </a:bodyPr>
          <a:lstStyle>
            <a:lvl1pPr defTabSz="815975" eaLnBrk="0" hangingPunct="0">
              <a:defRPr sz="1600" baseline="-25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defTabSz="815975" eaLnBrk="0" hangingPunct="0">
              <a:defRPr sz="1600" baseline="-25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defTabSz="815975" eaLnBrk="0" hangingPunct="0">
              <a:defRPr sz="1600" baseline="-25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defTabSz="815975" eaLnBrk="0" hangingPunct="0">
              <a:defRPr sz="1600" baseline="-25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defTabSz="815975" eaLnBrk="0" hangingPunct="0">
              <a:defRPr sz="1600" baseline="-25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defTabSz="815975" eaLnBrk="0" fontAlgn="base" hangingPunct="0">
              <a:spcBef>
                <a:spcPct val="0"/>
              </a:spcBef>
              <a:spcAft>
                <a:spcPct val="0"/>
              </a:spcAft>
              <a:defRPr sz="1600" baseline="-25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defTabSz="815975" eaLnBrk="0" fontAlgn="base" hangingPunct="0">
              <a:spcBef>
                <a:spcPct val="0"/>
              </a:spcBef>
              <a:spcAft>
                <a:spcPct val="0"/>
              </a:spcAft>
              <a:defRPr sz="1600" baseline="-25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defTabSz="815975" eaLnBrk="0" fontAlgn="base" hangingPunct="0">
              <a:spcBef>
                <a:spcPct val="0"/>
              </a:spcBef>
              <a:spcAft>
                <a:spcPct val="0"/>
              </a:spcAft>
              <a:defRPr sz="1600" baseline="-25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defTabSz="815975" eaLnBrk="0" fontAlgn="base" hangingPunct="0">
              <a:spcBef>
                <a:spcPct val="0"/>
              </a:spcBef>
              <a:spcAft>
                <a:spcPct val="0"/>
              </a:spcAft>
              <a:defRPr sz="1600" baseline="-25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l" eaLnBrk="1" hangingPunct="1"/>
            <a:r>
              <a:rPr lang="zh-CN" altLang="en-US" sz="4199" baseline="0" dirty="0" smtClean="0">
                <a:solidFill>
                  <a:srgbClr val="000000"/>
                </a:solidFill>
                <a:latin typeface="汉仪颜楷繁" pitchFamily="49" charset="-122"/>
                <a:ea typeface="汉仪颜楷繁" pitchFamily="49" charset="-122"/>
              </a:rPr>
              <a:t>第二部</a:t>
            </a:r>
            <a:r>
              <a:rPr lang="zh-CN" altLang="en-US" sz="4199" baseline="0" dirty="0">
                <a:solidFill>
                  <a:srgbClr val="000000"/>
                </a:solidFill>
                <a:latin typeface="汉仪颜楷繁" pitchFamily="49" charset="-122"/>
                <a:ea typeface="汉仪颜楷繁" pitchFamily="49" charset="-122"/>
              </a:rPr>
              <a:t>份</a:t>
            </a:r>
            <a:endParaRPr lang="en-US" altLang="zh-CN" sz="4199" baseline="0" dirty="0">
              <a:solidFill>
                <a:srgbClr val="000000"/>
              </a:solidFill>
              <a:latin typeface="汉仪颜楷繁" pitchFamily="49" charset="-122"/>
              <a:ea typeface="汉仪颜楷繁" pitchFamily="49" charset="-122"/>
            </a:endParaRPr>
          </a:p>
        </p:txBody>
      </p:sp>
      <p:sp>
        <p:nvSpPr>
          <p:cNvPr id="18" name="Rectangle 21"/>
          <p:cNvSpPr>
            <a:spLocks noChangeArrowheads="1"/>
          </p:cNvSpPr>
          <p:nvPr/>
        </p:nvSpPr>
        <p:spPr bwMode="auto">
          <a:xfrm>
            <a:off x="3081320" y="2601916"/>
            <a:ext cx="4799119" cy="402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CC00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81615" tIns="40807" rIns="81615" bIns="40807" anchor="ctr">
            <a:spAutoFit/>
          </a:bodyPr>
          <a:lstStyle>
            <a:lvl1pPr defTabSz="815975" eaLnBrk="0" hangingPunct="0">
              <a:defRPr sz="1600" baseline="-25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defTabSz="815975" eaLnBrk="0" hangingPunct="0">
              <a:defRPr sz="1600" baseline="-25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defTabSz="815975" eaLnBrk="0" hangingPunct="0">
              <a:defRPr sz="1600" baseline="-25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defTabSz="815975" eaLnBrk="0" hangingPunct="0">
              <a:defRPr sz="1600" baseline="-25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defTabSz="815975" eaLnBrk="0" hangingPunct="0">
              <a:defRPr sz="1600" baseline="-25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defTabSz="815975" eaLnBrk="0" fontAlgn="base" hangingPunct="0">
              <a:spcBef>
                <a:spcPct val="0"/>
              </a:spcBef>
              <a:spcAft>
                <a:spcPct val="0"/>
              </a:spcAft>
              <a:defRPr sz="1600" baseline="-25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defTabSz="815975" eaLnBrk="0" fontAlgn="base" hangingPunct="0">
              <a:spcBef>
                <a:spcPct val="0"/>
              </a:spcBef>
              <a:spcAft>
                <a:spcPct val="0"/>
              </a:spcAft>
              <a:defRPr sz="1600" baseline="-25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defTabSz="815975" eaLnBrk="0" fontAlgn="base" hangingPunct="0">
              <a:spcBef>
                <a:spcPct val="0"/>
              </a:spcBef>
              <a:spcAft>
                <a:spcPct val="0"/>
              </a:spcAft>
              <a:defRPr sz="1600" baseline="-25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defTabSz="815975" eaLnBrk="0" fontAlgn="base" hangingPunct="0">
              <a:spcBef>
                <a:spcPct val="0"/>
              </a:spcBef>
              <a:spcAft>
                <a:spcPct val="0"/>
              </a:spcAft>
              <a:defRPr sz="1600" baseline="-25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en-US" altLang="zh-CN" sz="1999" b="1" baseline="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【</a:t>
            </a:r>
            <a:r>
              <a:rPr lang="zh-CN" altLang="en-US" sz="1999" b="1" baseline="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在此输入标题内容</a:t>
            </a:r>
            <a:r>
              <a:rPr lang="en-US" altLang="zh-CN" sz="1999" b="1" baseline="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】</a:t>
            </a:r>
            <a:endParaRPr kumimoji="1" lang="en-US" altLang="zh-CN" sz="1999" b="1" baseline="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14950005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 advTm="0">
        <p:circle/>
      </p:transition>
    </mc:Choice>
    <mc:Fallback>
      <p:transition spd="slow" advTm="0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3" presetClass="entr" presetSubtype="3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650"/>
                            </p:stCondLst>
                            <p:childTnLst>
                              <p:par>
                                <p:cTn id="17" presetID="27" presetClass="entr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9" dur="80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0" dur="80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80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85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7" grpId="1"/>
      <p:bldP spid="18" grpId="0"/>
    </p:bldLst>
  </p:timing>
</p:sld>
</file>

<file path=ppt/theme/theme1.xml><?xml version="1.0" encoding="utf-8"?>
<a:theme xmlns:a="http://schemas.openxmlformats.org/drawingml/2006/main" name="第一PPT，www.1ppt.com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56</TotalTime>
  <Words>1416</Words>
  <Application>Microsoft Office PowerPoint</Application>
  <PresentationFormat>全屏显示(16:9)</PresentationFormat>
  <Paragraphs>194</Paragraphs>
  <Slides>28</Slides>
  <Notes>1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28</vt:i4>
      </vt:variant>
    </vt:vector>
  </HeadingPairs>
  <TitlesOfParts>
    <vt:vector size="30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道德讲堂</dc:title>
  <dc:creator>第一PPT</dc:creator>
  <cp:keywords>www.1ppt.com</cp:keywords>
  <cp:lastModifiedBy>Windows User</cp:lastModifiedBy>
  <cp:revision>30</cp:revision>
  <dcterms:created xsi:type="dcterms:W3CDTF">2016-08-03T10:47:34Z</dcterms:created>
  <dcterms:modified xsi:type="dcterms:W3CDTF">2019-04-16T13:52:51Z</dcterms:modified>
</cp:coreProperties>
</file>