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8" r:id="rId4"/>
    <p:sldId id="278" r:id="rId5"/>
    <p:sldId id="259" r:id="rId6"/>
    <p:sldId id="257" r:id="rId7"/>
    <p:sldId id="263" r:id="rId8"/>
    <p:sldId id="264" r:id="rId9"/>
    <p:sldId id="265" r:id="rId10"/>
    <p:sldId id="260" r:id="rId11"/>
    <p:sldId id="266" r:id="rId12"/>
    <p:sldId id="267" r:id="rId13"/>
    <p:sldId id="268" r:id="rId14"/>
    <p:sldId id="269" r:id="rId15"/>
    <p:sldId id="261" r:id="rId16"/>
    <p:sldId id="270" r:id="rId17"/>
    <p:sldId id="271" r:id="rId18"/>
    <p:sldId id="272" r:id="rId19"/>
    <p:sldId id="273" r:id="rId20"/>
    <p:sldId id="262" r:id="rId21"/>
    <p:sldId id="274" r:id="rId22"/>
    <p:sldId id="275" r:id="rId23"/>
    <p:sldId id="276" r:id="rId24"/>
    <p:sldId id="277" r:id="rId25"/>
    <p:sldId id="279" r:id="rId26"/>
    <p:sldId id="280" r:id="rId2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-450" y="-17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639A-1398-420E-BB44-F9AB2E592924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B229-9E26-41EC-9E99-1339E0CD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3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639A-1398-420E-BB44-F9AB2E592924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B229-9E26-41EC-9E99-1339E0CD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718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639A-1398-420E-BB44-F9AB2E592924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B229-9E26-41EC-9E99-1339E0CD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396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728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348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728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873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27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160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56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969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Thinkpad\Desktop\b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Thinkpad\Desktop\245.png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5" y="71250"/>
            <a:ext cx="5480496" cy="73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236768" y="232224"/>
            <a:ext cx="7886700" cy="439682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85946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8981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13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874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639A-1398-420E-BB44-F9AB2E592924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B229-9E26-41EC-9E99-1339E0CD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74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639A-1398-420E-BB44-F9AB2E592924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B229-9E26-41EC-9E99-1339E0CD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464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639A-1398-420E-BB44-F9AB2E592924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B229-9E26-41EC-9E99-1339E0CDE5D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75399" y="474565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77772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639A-1398-420E-BB44-F9AB2E592924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B229-9E26-41EC-9E99-1339E0CD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063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639A-1398-420E-BB44-F9AB2E592924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B229-9E26-41EC-9E99-1339E0CD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120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639A-1398-420E-BB44-F9AB2E592924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B229-9E26-41EC-9E99-1339E0CD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36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4639A-1398-420E-BB44-F9AB2E592924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B229-9E26-41EC-9E99-1339E0CD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24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4639A-1398-420E-BB44-F9AB2E592924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1B229-9E26-41EC-9E99-1339E0CD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160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2019/4/16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105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9" Type="http://schemas.openxmlformats.org/officeDocument/2006/relationships/image" Target="../media/image40.png"/><Relationship Id="rId21" Type="http://schemas.openxmlformats.org/officeDocument/2006/relationships/image" Target="../media/image22.png"/><Relationship Id="rId34" Type="http://schemas.openxmlformats.org/officeDocument/2006/relationships/image" Target="../media/image35.png"/><Relationship Id="rId42" Type="http://schemas.openxmlformats.org/officeDocument/2006/relationships/image" Target="../media/image43.png"/><Relationship Id="rId47" Type="http://schemas.openxmlformats.org/officeDocument/2006/relationships/image" Target="../media/image48.png"/><Relationship Id="rId50" Type="http://schemas.openxmlformats.org/officeDocument/2006/relationships/image" Target="../media/image51.png"/><Relationship Id="rId55" Type="http://schemas.openxmlformats.org/officeDocument/2006/relationships/image" Target="../media/image56.pn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29" Type="http://schemas.openxmlformats.org/officeDocument/2006/relationships/image" Target="../media/image30.png"/><Relationship Id="rId41" Type="http://schemas.openxmlformats.org/officeDocument/2006/relationships/image" Target="../media/image42.png"/><Relationship Id="rId54" Type="http://schemas.openxmlformats.org/officeDocument/2006/relationships/image" Target="../media/image55.png"/><Relationship Id="rId6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32" Type="http://schemas.openxmlformats.org/officeDocument/2006/relationships/image" Target="../media/image33.png"/><Relationship Id="rId37" Type="http://schemas.openxmlformats.org/officeDocument/2006/relationships/image" Target="../media/image38.png"/><Relationship Id="rId40" Type="http://schemas.openxmlformats.org/officeDocument/2006/relationships/image" Target="../media/image41.png"/><Relationship Id="rId45" Type="http://schemas.openxmlformats.org/officeDocument/2006/relationships/image" Target="../media/image46.png"/><Relationship Id="rId53" Type="http://schemas.openxmlformats.org/officeDocument/2006/relationships/image" Target="../media/image54.png"/><Relationship Id="rId58" Type="http://schemas.openxmlformats.org/officeDocument/2006/relationships/image" Target="../media/image59.png"/><Relationship Id="rId5" Type="http://schemas.microsoft.com/office/2007/relationships/hdphoto" Target="../media/hdphoto1.wdp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36" Type="http://schemas.openxmlformats.org/officeDocument/2006/relationships/image" Target="../media/image37.png"/><Relationship Id="rId49" Type="http://schemas.openxmlformats.org/officeDocument/2006/relationships/image" Target="../media/image50.png"/><Relationship Id="rId57" Type="http://schemas.openxmlformats.org/officeDocument/2006/relationships/image" Target="../media/image58.png"/><Relationship Id="rId61" Type="http://schemas.openxmlformats.org/officeDocument/2006/relationships/image" Target="../media/image62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31" Type="http://schemas.openxmlformats.org/officeDocument/2006/relationships/image" Target="../media/image32.png"/><Relationship Id="rId44" Type="http://schemas.openxmlformats.org/officeDocument/2006/relationships/image" Target="../media/image45.png"/><Relationship Id="rId52" Type="http://schemas.openxmlformats.org/officeDocument/2006/relationships/image" Target="../media/image53.png"/><Relationship Id="rId60" Type="http://schemas.openxmlformats.org/officeDocument/2006/relationships/image" Target="../media/image6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Relationship Id="rId30" Type="http://schemas.openxmlformats.org/officeDocument/2006/relationships/image" Target="../media/image31.png"/><Relationship Id="rId35" Type="http://schemas.openxmlformats.org/officeDocument/2006/relationships/image" Target="../media/image36.png"/><Relationship Id="rId43" Type="http://schemas.openxmlformats.org/officeDocument/2006/relationships/image" Target="../media/image44.png"/><Relationship Id="rId48" Type="http://schemas.openxmlformats.org/officeDocument/2006/relationships/image" Target="../media/image49.png"/><Relationship Id="rId56" Type="http://schemas.openxmlformats.org/officeDocument/2006/relationships/image" Target="../media/image57.gif"/><Relationship Id="rId8" Type="http://schemas.openxmlformats.org/officeDocument/2006/relationships/image" Target="../media/image9.png"/><Relationship Id="rId51" Type="http://schemas.openxmlformats.org/officeDocument/2006/relationships/image" Target="../media/image52.png"/><Relationship Id="rId3" Type="http://schemas.openxmlformats.org/officeDocument/2006/relationships/image" Target="../media/image5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33" Type="http://schemas.openxmlformats.org/officeDocument/2006/relationships/image" Target="../media/image34.png"/><Relationship Id="rId38" Type="http://schemas.openxmlformats.org/officeDocument/2006/relationships/image" Target="../media/image39.png"/><Relationship Id="rId46" Type="http://schemas.openxmlformats.org/officeDocument/2006/relationships/image" Target="../media/image47.png"/><Relationship Id="rId59" Type="http://schemas.openxmlformats.org/officeDocument/2006/relationships/image" Target="../media/image6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13" Type="http://schemas.openxmlformats.org/officeDocument/2006/relationships/image" Target="../media/image107.png"/><Relationship Id="rId18" Type="http://schemas.openxmlformats.org/officeDocument/2006/relationships/image" Target="../media/image112.pn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12" Type="http://schemas.openxmlformats.org/officeDocument/2006/relationships/image" Target="../media/image106.png"/><Relationship Id="rId17" Type="http://schemas.openxmlformats.org/officeDocument/2006/relationships/image" Target="../media/image111.png"/><Relationship Id="rId2" Type="http://schemas.openxmlformats.org/officeDocument/2006/relationships/image" Target="../media/image74.png"/><Relationship Id="rId16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11" Type="http://schemas.openxmlformats.org/officeDocument/2006/relationships/image" Target="../media/image105.png"/><Relationship Id="rId5" Type="http://schemas.openxmlformats.org/officeDocument/2006/relationships/image" Target="../media/image99.png"/><Relationship Id="rId15" Type="http://schemas.openxmlformats.org/officeDocument/2006/relationships/image" Target="../media/image109.png"/><Relationship Id="rId10" Type="http://schemas.openxmlformats.org/officeDocument/2006/relationships/image" Target="../media/image104.png"/><Relationship Id="rId4" Type="http://schemas.openxmlformats.org/officeDocument/2006/relationships/image" Target="../media/image98.png"/><Relationship Id="rId9" Type="http://schemas.openxmlformats.org/officeDocument/2006/relationships/image" Target="../media/image103.png"/><Relationship Id="rId14" Type="http://schemas.openxmlformats.org/officeDocument/2006/relationships/image" Target="../media/image10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openxmlformats.org/officeDocument/2006/relationships/image" Target="../media/image72.pn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1.png"/><Relationship Id="rId4" Type="http://schemas.openxmlformats.org/officeDocument/2006/relationships/image" Target="../media/image1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7" Type="http://schemas.openxmlformats.org/officeDocument/2006/relationships/image" Target="../media/image72.png"/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1.png"/><Relationship Id="rId4" Type="http://schemas.openxmlformats.org/officeDocument/2006/relationships/image" Target="../media/image1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3" Type="http://schemas.openxmlformats.org/officeDocument/2006/relationships/image" Target="../media/image143.png"/><Relationship Id="rId7" Type="http://schemas.openxmlformats.org/officeDocument/2006/relationships/image" Target="../media/image147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9" Type="http://schemas.openxmlformats.org/officeDocument/2006/relationships/image" Target="../media/image40.png"/><Relationship Id="rId21" Type="http://schemas.openxmlformats.org/officeDocument/2006/relationships/image" Target="../media/image22.png"/><Relationship Id="rId34" Type="http://schemas.openxmlformats.org/officeDocument/2006/relationships/image" Target="../media/image35.png"/><Relationship Id="rId42" Type="http://schemas.openxmlformats.org/officeDocument/2006/relationships/image" Target="../media/image43.png"/><Relationship Id="rId47" Type="http://schemas.openxmlformats.org/officeDocument/2006/relationships/image" Target="../media/image48.png"/><Relationship Id="rId50" Type="http://schemas.openxmlformats.org/officeDocument/2006/relationships/image" Target="../media/image51.png"/><Relationship Id="rId55" Type="http://schemas.openxmlformats.org/officeDocument/2006/relationships/image" Target="../media/image56.png"/><Relationship Id="rId7" Type="http://schemas.openxmlformats.org/officeDocument/2006/relationships/image" Target="../media/image8.png"/><Relationship Id="rId2" Type="http://schemas.openxmlformats.org/officeDocument/2006/relationships/image" Target="../media/image4.jpe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29" Type="http://schemas.openxmlformats.org/officeDocument/2006/relationships/image" Target="../media/image30.png"/><Relationship Id="rId41" Type="http://schemas.openxmlformats.org/officeDocument/2006/relationships/image" Target="../media/image42.png"/><Relationship Id="rId54" Type="http://schemas.openxmlformats.org/officeDocument/2006/relationships/image" Target="../media/image55.png"/><Relationship Id="rId6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32" Type="http://schemas.openxmlformats.org/officeDocument/2006/relationships/image" Target="../media/image33.png"/><Relationship Id="rId37" Type="http://schemas.openxmlformats.org/officeDocument/2006/relationships/image" Target="../media/image38.png"/><Relationship Id="rId40" Type="http://schemas.openxmlformats.org/officeDocument/2006/relationships/image" Target="../media/image41.png"/><Relationship Id="rId45" Type="http://schemas.openxmlformats.org/officeDocument/2006/relationships/image" Target="../media/image46.png"/><Relationship Id="rId53" Type="http://schemas.openxmlformats.org/officeDocument/2006/relationships/image" Target="../media/image54.png"/><Relationship Id="rId58" Type="http://schemas.openxmlformats.org/officeDocument/2006/relationships/image" Target="../media/image59.png"/><Relationship Id="rId5" Type="http://schemas.microsoft.com/office/2007/relationships/hdphoto" Target="../media/hdphoto1.wdp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36" Type="http://schemas.openxmlformats.org/officeDocument/2006/relationships/image" Target="../media/image37.png"/><Relationship Id="rId49" Type="http://schemas.openxmlformats.org/officeDocument/2006/relationships/image" Target="../media/image50.png"/><Relationship Id="rId57" Type="http://schemas.openxmlformats.org/officeDocument/2006/relationships/image" Target="../media/image58.png"/><Relationship Id="rId61" Type="http://schemas.openxmlformats.org/officeDocument/2006/relationships/image" Target="../media/image62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31" Type="http://schemas.openxmlformats.org/officeDocument/2006/relationships/image" Target="../media/image32.png"/><Relationship Id="rId44" Type="http://schemas.openxmlformats.org/officeDocument/2006/relationships/image" Target="../media/image45.png"/><Relationship Id="rId52" Type="http://schemas.openxmlformats.org/officeDocument/2006/relationships/image" Target="../media/image53.png"/><Relationship Id="rId60" Type="http://schemas.openxmlformats.org/officeDocument/2006/relationships/image" Target="../media/image6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Relationship Id="rId30" Type="http://schemas.openxmlformats.org/officeDocument/2006/relationships/image" Target="../media/image31.png"/><Relationship Id="rId35" Type="http://schemas.openxmlformats.org/officeDocument/2006/relationships/image" Target="../media/image36.png"/><Relationship Id="rId43" Type="http://schemas.openxmlformats.org/officeDocument/2006/relationships/image" Target="../media/image44.png"/><Relationship Id="rId48" Type="http://schemas.openxmlformats.org/officeDocument/2006/relationships/image" Target="../media/image49.png"/><Relationship Id="rId56" Type="http://schemas.openxmlformats.org/officeDocument/2006/relationships/image" Target="../media/image57.gif"/><Relationship Id="rId8" Type="http://schemas.openxmlformats.org/officeDocument/2006/relationships/image" Target="../media/image9.png"/><Relationship Id="rId51" Type="http://schemas.openxmlformats.org/officeDocument/2006/relationships/image" Target="../media/image52.png"/><Relationship Id="rId3" Type="http://schemas.openxmlformats.org/officeDocument/2006/relationships/image" Target="../media/image5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33" Type="http://schemas.openxmlformats.org/officeDocument/2006/relationships/image" Target="../media/image34.png"/><Relationship Id="rId38" Type="http://schemas.openxmlformats.org/officeDocument/2006/relationships/image" Target="../media/image39.png"/><Relationship Id="rId46" Type="http://schemas.openxmlformats.org/officeDocument/2006/relationships/image" Target="../media/image47.png"/><Relationship Id="rId59" Type="http://schemas.openxmlformats.org/officeDocument/2006/relationships/image" Target="../media/image6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73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6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2" Type="http://schemas.openxmlformats.org/officeDocument/2006/relationships/image" Target="../media/image74.png"/><Relationship Id="rId16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5" Type="http://schemas.openxmlformats.org/officeDocument/2006/relationships/image" Target="../media/image8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Relationship Id="rId14" Type="http://schemas.openxmlformats.org/officeDocument/2006/relationships/image" Target="../media/image8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9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openxmlformats.org/officeDocument/2006/relationships/image" Target="../media/image72.pn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1.png"/><Relationship Id="rId4" Type="http://schemas.openxmlformats.org/officeDocument/2006/relationships/image" Target="../media/image9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Thinkpad\Desktop\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C:\Users\Thinkpad\Desktop\32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Thinkpad\Desktop\65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200" y="546100"/>
            <a:ext cx="7708900" cy="2895600"/>
          </a:xfrm>
          <a:prstGeom prst="rect">
            <a:avLst/>
          </a:prstGeom>
          <a:noFill/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7" descr="C:\Users\Thinkpad\Desktop\45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6607" y="1455149"/>
            <a:ext cx="405999" cy="37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C:\Users\Thinkpad\Desktop\23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6607" y="1455149"/>
            <a:ext cx="405999" cy="37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C:\Users\Thinkpad\Desktop\道德讲堂\-_0001s_0006_图层-19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05858" y="1657817"/>
            <a:ext cx="528669" cy="27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Users\Thinkpad\Desktop\道德讲堂\-_0000s_0004_图层-5.pn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07442" y="1151334"/>
            <a:ext cx="470379" cy="48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Thinkpad\Desktop\道德讲堂\-_0000s_0000_图层-1.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8752" y="1491651"/>
            <a:ext cx="313393" cy="20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Thinkpad\Desktop\道德讲堂\-_0000s_0001_图层-2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2083" y="1794153"/>
            <a:ext cx="424523" cy="46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Thinkpad\Desktop\道德讲堂\-_0000s_0002_图层-3.pn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5449" y="2165608"/>
            <a:ext cx="1121321" cy="295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Thinkpad\Desktop\道德讲堂\-_0000s_0003_图层-4.pn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42166" y="1151335"/>
            <a:ext cx="430253" cy="27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C:\Users\Thinkpad\Desktop\道德讲堂\-_0000s_0006_图层-7.pn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39960" y="1720753"/>
            <a:ext cx="206150" cy="46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C:\Users\Thinkpad\Desktop\道德讲堂\-_0000s_0008_图层-9.pn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0812" y="1596191"/>
            <a:ext cx="257007" cy="68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Thinkpad\Desktop\道德讲堂\-_0000s_0009_图层-10.png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3309" y="1832786"/>
            <a:ext cx="236007" cy="28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1" descr="C:\Users\Thinkpad\Desktop\道德讲堂\-_0000s_0007_图层-8.png"/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3036" y="1736321"/>
            <a:ext cx="229383" cy="142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Thinkpad\Desktop\道德讲堂\-_0000s_0010_图层-11.png"/>
          <p:cNvPicPr>
            <a:picLocks noChangeAspect="1" noChangeArrowheads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7767" y="2007685"/>
            <a:ext cx="280053" cy="26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Thinkpad\Desktop\道德讲堂\-_0001s_0014_图层-27.png"/>
          <p:cNvPicPr>
            <a:picLocks noChangeAspect="1" noChangeArrowheads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40633" y="1929817"/>
            <a:ext cx="257717" cy="52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Thinkpad\Desktop\道德讲堂\-_0001s_0000_图层-12.png"/>
          <p:cNvPicPr>
            <a:picLocks noChangeAspect="1" noChangeArrowheads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3434" y="1106084"/>
            <a:ext cx="483194" cy="74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Thinkpad\Desktop\道德讲堂\-_0001s_0001_图层-13.png"/>
          <p:cNvPicPr>
            <a:picLocks noChangeAspect="1" noChangeArrowheads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3435" y="1617847"/>
            <a:ext cx="403015" cy="59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Users\Thinkpad\Desktop\道德讲堂\-_0001s_0002_图层-14.png"/>
          <p:cNvPicPr>
            <a:picLocks noChangeAspect="1" noChangeArrowheads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3436" y="1890652"/>
            <a:ext cx="311383" cy="443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C:\Users\Thinkpad\Desktop\道德讲堂\-_0001s_0003_图层-15.png"/>
          <p:cNvPicPr>
            <a:picLocks noChangeAspect="1" noChangeArrowheads="1"/>
          </p:cNvPicPr>
          <p:nvPr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6629" y="1336564"/>
            <a:ext cx="463888" cy="26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7" descr="C:\Users\Thinkpad\Desktop\道德讲堂\-_0001s_0004_图层-16.png"/>
          <p:cNvPicPr>
            <a:picLocks noChangeAspect="1" noChangeArrowheads="1"/>
          </p:cNvPicPr>
          <p:nvPr/>
        </p:nvPicPr>
        <p:blipFill rotWithShape="1"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4818" y="1106086"/>
            <a:ext cx="463888" cy="92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C:\Users\Thinkpad\Desktop\道德讲堂\-_0001s_0005_图层-18.png"/>
          <p:cNvPicPr>
            <a:picLocks noChangeAspect="1" noChangeArrowheads="1"/>
          </p:cNvPicPr>
          <p:nvPr/>
        </p:nvPicPr>
        <p:blipFill rotWithShape="1"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46957" y="1582414"/>
            <a:ext cx="503828" cy="15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C:\Users\Thinkpad\Desktop\道德讲堂\-_0001s_0007_图层-20.png"/>
          <p:cNvPicPr>
            <a:picLocks noChangeAspect="1" noChangeArrowheads="1"/>
          </p:cNvPicPr>
          <p:nvPr/>
        </p:nvPicPr>
        <p:blipFill rotWithShape="1"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26763" y="1700734"/>
            <a:ext cx="123130" cy="19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1" descr="C:\Users\Thinkpad\Desktop\道德讲堂\-_0001s_0008_图层-21.png"/>
          <p:cNvPicPr>
            <a:picLocks noChangeAspect="1" noChangeArrowheads="1"/>
          </p:cNvPicPr>
          <p:nvPr/>
        </p:nvPicPr>
        <p:blipFill rotWithShape="1"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2924" y="1657817"/>
            <a:ext cx="147269" cy="27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2" descr="C:\Users\Thinkpad\Desktop\道德讲堂\-_0001s_0009_图层-22.png"/>
          <p:cNvPicPr>
            <a:picLocks noChangeAspect="1" noChangeArrowheads="1"/>
          </p:cNvPicPr>
          <p:nvPr/>
        </p:nvPicPr>
        <p:blipFill rotWithShape="1"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69715" y="1832785"/>
            <a:ext cx="259323" cy="11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3" descr="C:\Users\Thinkpad\Desktop\道德讲堂\-_0001s_0010_图层-23.png"/>
          <p:cNvPicPr>
            <a:picLocks noChangeAspect="1" noChangeArrowheads="1"/>
          </p:cNvPicPr>
          <p:nvPr/>
        </p:nvPicPr>
        <p:blipFill rotWithShape="1"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44212" y="1878677"/>
            <a:ext cx="422187" cy="23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C:\Users\Thinkpad\Desktop\道德讲堂\-_0001s_0011_图层-24.png"/>
          <p:cNvPicPr>
            <a:picLocks noChangeAspect="1" noChangeArrowheads="1"/>
          </p:cNvPicPr>
          <p:nvPr/>
        </p:nvPicPr>
        <p:blipFill rotWithShape="1"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05" y="2256806"/>
            <a:ext cx="483836" cy="15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5" descr="C:\Users\Thinkpad\Desktop\道德讲堂\-_0001s_0012_图层-25.png"/>
          <p:cNvPicPr>
            <a:picLocks noChangeAspect="1" noChangeArrowheads="1"/>
          </p:cNvPicPr>
          <p:nvPr/>
        </p:nvPicPr>
        <p:blipFill rotWithShape="1"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13217" y="2142257"/>
            <a:ext cx="425924" cy="22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6" descr="C:\Users\Thinkpad\Desktop\道德讲堂\-_0001s_0013_图层-26.png"/>
          <p:cNvPicPr>
            <a:picLocks noChangeAspect="1" noChangeArrowheads="1"/>
          </p:cNvPicPr>
          <p:nvPr/>
        </p:nvPicPr>
        <p:blipFill rotWithShape="1"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3922925" y="1929817"/>
            <a:ext cx="668394" cy="28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9" descr="C:\Users\Thinkpad\Desktop\道德讲堂\-_0002s_0008_图层-36.png"/>
          <p:cNvPicPr>
            <a:picLocks noChangeAspect="1" noChangeArrowheads="1"/>
          </p:cNvPicPr>
          <p:nvPr/>
        </p:nvPicPr>
        <p:blipFill rotWithShape="1"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1459" y="983258"/>
            <a:ext cx="239253" cy="1498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0" descr="C:\Users\Thinkpad\Desktop\道德讲堂\-_0002s_0000_图层-28.png"/>
          <p:cNvPicPr>
            <a:picLocks noChangeAspect="1" noChangeArrowheads="1"/>
          </p:cNvPicPr>
          <p:nvPr/>
        </p:nvPicPr>
        <p:blipFill rotWithShape="1"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49302" y="1258023"/>
            <a:ext cx="473152" cy="37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1" descr="C:\Users\Thinkpad\Desktop\道德讲堂\-_0002s_0001_图层-29.png"/>
          <p:cNvPicPr>
            <a:picLocks noChangeAspect="1" noChangeArrowheads="1"/>
          </p:cNvPicPr>
          <p:nvPr/>
        </p:nvPicPr>
        <p:blipFill rotWithShape="1"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0267" y="1652198"/>
            <a:ext cx="398069" cy="38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2" descr="C:\Users\Thinkpad\Desktop\道德讲堂\-_0002s_0002_图层-30.png"/>
          <p:cNvPicPr>
            <a:picLocks noChangeAspect="1" noChangeArrowheads="1"/>
          </p:cNvPicPr>
          <p:nvPr/>
        </p:nvPicPr>
        <p:blipFill rotWithShape="1">
          <a:blip r:embed="rId3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90506" y="1634394"/>
            <a:ext cx="315664" cy="56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3" descr="C:\Users\Thinkpad\Desktop\道德讲堂\-_0002s_0003_图层-31.png"/>
          <p:cNvPicPr>
            <a:picLocks noChangeAspect="1" noChangeArrowheads="1"/>
          </p:cNvPicPr>
          <p:nvPr/>
        </p:nvPicPr>
        <p:blipFill rotWithShape="1">
          <a:blip r:embed="rId3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90507" y="1476204"/>
            <a:ext cx="631326" cy="72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4" descr="C:\Users\Thinkpad\Desktop\道德讲堂\-_0002s_0004_图层-32.png"/>
          <p:cNvPicPr>
            <a:picLocks noChangeAspect="1" noChangeArrowheads="1"/>
          </p:cNvPicPr>
          <p:nvPr/>
        </p:nvPicPr>
        <p:blipFill rotWithShape="1"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8027" y="1372414"/>
            <a:ext cx="638008" cy="32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5" descr="C:\Users\Thinkpad\Desktop\道德讲堂\-_0002s_0005_图层-34.png"/>
          <p:cNvPicPr>
            <a:picLocks noChangeAspect="1" noChangeArrowheads="1"/>
          </p:cNvPicPr>
          <p:nvPr/>
        </p:nvPicPr>
        <p:blipFill rotWithShape="1"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6882" y="1634394"/>
            <a:ext cx="364576" cy="28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6" descr="C:\Users\Thinkpad\Desktop\道德讲堂\-_0002s_0006_图层-33.png"/>
          <p:cNvPicPr>
            <a:picLocks noChangeAspect="1" noChangeArrowheads="1"/>
          </p:cNvPicPr>
          <p:nvPr/>
        </p:nvPicPr>
        <p:blipFill rotWithShape="1">
          <a:blip r:embed="rId4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6882" y="1652199"/>
            <a:ext cx="729153" cy="27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7" descr="C:\Users\Thinkpad\Desktop\道德讲堂\-_0002s_0007_图层-35.png"/>
          <p:cNvPicPr>
            <a:picLocks noChangeAspect="1" noChangeArrowheads="1"/>
          </p:cNvPicPr>
          <p:nvPr/>
        </p:nvPicPr>
        <p:blipFill rotWithShape="1">
          <a:blip r:embed="rId4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8026" y="1355699"/>
            <a:ext cx="307611" cy="681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8" descr="C:\Users\Thinkpad\Desktop\道德讲堂\-_0003s_0011_图层-48.png"/>
          <p:cNvPicPr>
            <a:picLocks noChangeAspect="1" noChangeArrowheads="1"/>
          </p:cNvPicPr>
          <p:nvPr/>
        </p:nvPicPr>
        <p:blipFill rotWithShape="1">
          <a:blip r:embed="rId4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9220" y="2169986"/>
            <a:ext cx="743268" cy="29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9" descr="C:\Users\Thinkpad\Desktop\道德讲堂\-_0003s_0000_图层-37.png"/>
          <p:cNvPicPr>
            <a:picLocks noChangeAspect="1" noChangeArrowheads="1"/>
          </p:cNvPicPr>
          <p:nvPr/>
        </p:nvPicPr>
        <p:blipFill rotWithShape="1">
          <a:blip r:embed="rId4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48641" y="1031171"/>
            <a:ext cx="295122" cy="52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0" descr="C:\Users\Thinkpad\Desktop\道德讲堂\-_0003s_0001_图层-38.png"/>
          <p:cNvPicPr>
            <a:picLocks noChangeAspect="1" noChangeArrowheads="1"/>
          </p:cNvPicPr>
          <p:nvPr/>
        </p:nvPicPr>
        <p:blipFill rotWithShape="1">
          <a:blip r:embed="rId4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9221" y="1167127"/>
            <a:ext cx="338841" cy="38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1" descr="C:\Users\Thinkpad\Desktop\道德讲堂\-_0003s_0002_图层-39.png"/>
          <p:cNvPicPr>
            <a:picLocks noChangeAspect="1" noChangeArrowheads="1"/>
          </p:cNvPicPr>
          <p:nvPr/>
        </p:nvPicPr>
        <p:blipFill rotWithShape="1">
          <a:blip r:embed="rId4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7594" y="1147264"/>
            <a:ext cx="524658" cy="34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32" descr="C:\Users\Thinkpad\Desktop\道德讲堂\-_0003s_0003_图层-40.png"/>
          <p:cNvPicPr>
            <a:picLocks noChangeAspect="1" noChangeArrowheads="1"/>
          </p:cNvPicPr>
          <p:nvPr/>
        </p:nvPicPr>
        <p:blipFill rotWithShape="1">
          <a:blip r:embed="rId4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9924" y="1124519"/>
            <a:ext cx="382564" cy="38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33" descr="C:\Users\Thinkpad\Desktop\道德讲堂\-_0003s_0004_图层-41.png"/>
          <p:cNvPicPr>
            <a:picLocks noChangeAspect="1" noChangeArrowheads="1"/>
          </p:cNvPicPr>
          <p:nvPr/>
        </p:nvPicPr>
        <p:blipFill rotWithShape="1">
          <a:blip r:embed="rId4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9683" y="1508173"/>
            <a:ext cx="229538" cy="43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4" descr="C:\Users\Thinkpad\Desktop\道德讲堂\-_0003s_0005_图层-42.png"/>
          <p:cNvPicPr>
            <a:picLocks noChangeAspect="1" noChangeArrowheads="1"/>
          </p:cNvPicPr>
          <p:nvPr/>
        </p:nvPicPr>
        <p:blipFill rotWithShape="1">
          <a:blip r:embed="rId4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9221" y="1433088"/>
            <a:ext cx="929083" cy="25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5" descr="C:\Users\Thinkpad\Desktop\道德讲堂\-_0003s_0006_图层-43.png"/>
          <p:cNvPicPr>
            <a:picLocks noChangeAspect="1" noChangeArrowheads="1"/>
          </p:cNvPicPr>
          <p:nvPr/>
        </p:nvPicPr>
        <p:blipFill rotWithShape="1">
          <a:blip r:embed="rId4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3644" y="1400879"/>
            <a:ext cx="524658" cy="38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6" descr="C:\Users\Thinkpad\Desktop\道德讲堂\-_0003s_0007_图层-44.png"/>
          <p:cNvPicPr>
            <a:picLocks noChangeAspect="1" noChangeArrowheads="1"/>
          </p:cNvPicPr>
          <p:nvPr/>
        </p:nvPicPr>
        <p:blipFill rotWithShape="1">
          <a:blip r:embed="rId5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7593" y="1599633"/>
            <a:ext cx="306051" cy="34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7" descr="C:\Users\Thinkpad\Desktop\道德讲堂\-_0003s_0008_图层-45.png"/>
          <p:cNvPicPr>
            <a:picLocks noChangeAspect="1" noChangeArrowheads="1"/>
          </p:cNvPicPr>
          <p:nvPr/>
        </p:nvPicPr>
        <p:blipFill rotWithShape="1">
          <a:blip r:embed="rId5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65037" y="1557337"/>
            <a:ext cx="437216" cy="52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8" descr="C:\Users\Thinkpad\Desktop\道德讲堂\-_0003s_0009_图层-46.png"/>
          <p:cNvPicPr>
            <a:picLocks noChangeAspect="1" noChangeArrowheads="1"/>
          </p:cNvPicPr>
          <p:nvPr/>
        </p:nvPicPr>
        <p:blipFill rotWithShape="1">
          <a:blip r:embed="rId5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7594" y="1881662"/>
            <a:ext cx="524658" cy="33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39" descr="C:\Users\Thinkpad\Desktop\道德讲堂\-_0003s_0010_图层-47.png"/>
          <p:cNvPicPr>
            <a:picLocks noChangeAspect="1" noChangeArrowheads="1"/>
          </p:cNvPicPr>
          <p:nvPr/>
        </p:nvPicPr>
        <p:blipFill rotWithShape="1">
          <a:blip r:embed="rId5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65037" y="1855160"/>
            <a:ext cx="306051" cy="54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89"/>
          <p:cNvSpPr txBox="1"/>
          <p:nvPr/>
        </p:nvSpPr>
        <p:spPr>
          <a:xfrm>
            <a:off x="1841368" y="2583890"/>
            <a:ext cx="5557430" cy="333495"/>
          </a:xfrm>
          <a:prstGeom prst="rect">
            <a:avLst/>
          </a:prstGeom>
          <a:noFill/>
        </p:spPr>
        <p:txBody>
          <a:bodyPr wrap="none" lIns="86429" tIns="43215" rIns="86429" bIns="43215" rtlCol="0">
            <a:spAutoFit/>
          </a:bodyPr>
          <a:lstStyle/>
          <a:p>
            <a:pPr algn="ctr"/>
            <a:r>
              <a:rPr lang="zh-CN" altLang="en-US" sz="1600" b="1" spc="300" dirty="0" smtClean="0"/>
              <a:t>讲道德故事  评道德事理  学道德模范  树道德新风</a:t>
            </a:r>
            <a:endParaRPr lang="zh-CN" altLang="en-US" sz="1600" b="1" spc="300" dirty="0"/>
          </a:p>
        </p:txBody>
      </p:sp>
      <p:cxnSp>
        <p:nvCxnSpPr>
          <p:cNvPr id="56" name="直接连接符 55"/>
          <p:cNvCxnSpPr/>
          <p:nvPr/>
        </p:nvCxnSpPr>
        <p:spPr>
          <a:xfrm>
            <a:off x="1938083" y="2558490"/>
            <a:ext cx="5364000" cy="0"/>
          </a:xfrm>
          <a:prstGeom prst="line">
            <a:avLst/>
          </a:prstGeom>
          <a:ln>
            <a:solidFill>
              <a:schemeClr val="tx1"/>
            </a:solidFill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1938083" y="2923282"/>
            <a:ext cx="5364000" cy="0"/>
          </a:xfrm>
          <a:prstGeom prst="line">
            <a:avLst/>
          </a:prstGeom>
          <a:ln>
            <a:solidFill>
              <a:schemeClr val="tx1"/>
            </a:solidFill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" descr="C:\Users\Thinkpad\Desktop\12345.png"/>
          <p:cNvPicPr>
            <a:picLocks noChangeAspect="1" noChangeArrowheads="1"/>
          </p:cNvPicPr>
          <p:nvPr/>
        </p:nvPicPr>
        <p:blipFill rotWithShape="1">
          <a:blip r:embed="rId5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1"/>
            <a:ext cx="2401661" cy="138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3" descr="67"/>
          <p:cNvPicPr>
            <a:picLocks noChangeAspect="1" noChangeArrowheads="1"/>
          </p:cNvPicPr>
          <p:nvPr/>
        </p:nvPicPr>
        <p:blipFill>
          <a:blip r:embed="rId5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8798" y="3512439"/>
            <a:ext cx="722461" cy="163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0" descr="F:\GIF\565.gif"/>
          <p:cNvPicPr>
            <a:picLocks noChangeAspect="1" noChangeArrowheads="1" noCrop="1"/>
          </p:cNvPicPr>
          <p:nvPr/>
        </p:nvPicPr>
        <p:blipFill>
          <a:blip r:embed="rId5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519595" y="690476"/>
            <a:ext cx="809985" cy="4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Thinkpad\Desktop\7777.png"/>
          <p:cNvPicPr>
            <a:picLocks noChangeAspect="1" noChangeArrowheads="1"/>
          </p:cNvPicPr>
          <p:nvPr/>
        </p:nvPicPr>
        <p:blipFill>
          <a:blip r:embed="rId5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89089">
            <a:off x="8044155" y="-721524"/>
            <a:ext cx="191982" cy="2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3" descr="C:\Users\Thinkpad\Desktop\32.png"/>
          <p:cNvPicPr>
            <a:picLocks noChangeAspect="1" noChangeArrowheads="1"/>
          </p:cNvPicPr>
          <p:nvPr/>
        </p:nvPicPr>
        <p:blipFill>
          <a:blip r:embed="rId5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918163">
            <a:off x="7629121" y="-426470"/>
            <a:ext cx="180983" cy="9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C:\Users\Thinkpad\Desktop\33.png"/>
          <p:cNvPicPr>
            <a:picLocks noChangeAspect="1" noChangeArrowheads="1"/>
          </p:cNvPicPr>
          <p:nvPr/>
        </p:nvPicPr>
        <p:blipFill>
          <a:blip r:embed="rId5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711" y="-271369"/>
            <a:ext cx="100990" cy="1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5" descr="C:\Users\Thinkpad\Desktop\55.png"/>
          <p:cNvPicPr>
            <a:picLocks noChangeAspect="1" noChangeArrowheads="1"/>
          </p:cNvPicPr>
          <p:nvPr/>
        </p:nvPicPr>
        <p:blipFill>
          <a:blip r:embed="rId6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80517">
            <a:off x="7749373" y="-217021"/>
            <a:ext cx="199108" cy="14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6" descr="C:\Users\Thinkpad\Desktop\54.png"/>
          <p:cNvPicPr>
            <a:picLocks noChangeAspect="1" noChangeArrowheads="1"/>
          </p:cNvPicPr>
          <p:nvPr/>
        </p:nvPicPr>
        <p:blipFill>
          <a:blip r:embed="rId6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94191">
            <a:off x="8196831" y="-278351"/>
            <a:ext cx="210480" cy="11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7" descr="C:\Users\Thinkpad\Desktop\555.png"/>
          <p:cNvPicPr>
            <a:picLocks noChangeAspect="1" noChangeArrowheads="1"/>
          </p:cNvPicPr>
          <p:nvPr/>
        </p:nvPicPr>
        <p:blipFill>
          <a:blip r:embed="rId6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5787" y="-312920"/>
            <a:ext cx="112490" cy="12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92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1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nodeType="with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1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1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9 0.03027 L -0.16198 -0.06148 C -0.19549 -0.08094 -0.24584 -0.09855 -0.29931 -0.10967 C -0.36007 -0.12296 -0.40886 -0.12605 -0.44375 -0.1211 L -0.60955 -0.09762 " pathEditMode="relative" rAng="411931" ptsTypes="FffFF">
                                      <p:cBhvr>
                                        <p:cTn id="160" dur="26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22" y="-10195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2" presetClass="entr" presetSubtype="8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1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2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1" dur="1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grpId="0" nodeType="withEffect">
                                  <p:stCondLst>
                                    <p:cond delay="14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0" presetClass="path" presetSubtype="0" accel="50000" decel="5000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animMotion origin="layout" path="M 3.33333E-6 0.00957 C -0.00365 0.02841 -0.00573 0.06022 -0.01164 0.07505 C -0.01337 0.08678 -0.01632 0.09543 -0.01945 0.10655 C -0.02188 0.12353 -0.02414 0.1399 -0.02726 0.15596 C -0.03004 0.17109 -0.03004 0.18376 -0.03629 0.19456 C -0.03837 0.20877 -0.0441 0.22205 -0.04792 0.23533 C -0.05295 0.25263 -0.05539 0.27054 -0.06354 0.28474 C -0.06667 0.30173 -0.07431 0.31439 -0.08039 0.32798 C -0.08959 0.34898 -0.09618 0.37647 -0.11025 0.38851 C -0.11754 0.40179 -0.11372 0.39839 -0.12049 0.40241 C -0.12622 0.416 -0.13525 0.42156 -0.14254 0.43391 C -0.14879 0.44503 -0.15539 0.45368 -0.16216 0.46294 C -0.1632 0.46479 -0.16459 0.46634 -0.16598 0.46757 C -0.16754 0.46943 -0.16962 0.47035 -0.17118 0.47221 C -0.17535 0.47838 -0.17813 0.48734 -0.18282 0.49259 C -0.18837 0.49938 -0.19375 0.50649 -0.19948 0.51297 C -0.20382 0.51791 -0.2066 0.52409 -0.21129 0.52656 C -0.21719 0.54169 -0.22639 0.55281 -0.23334 0.56671 C -0.24271 0.58647 -0.24931 0.61118 -0.26164 0.6257 C -0.26354 0.63002 -0.26615 0.63434 -0.26702 0.63928 C -0.26736 0.64175 -0.26736 0.64422 -0.26841 0.64608 C -0.27049 0.65133 -0.27344 0.65442 -0.27604 0.65936 C -0.27952 0.66584 -0.2816 0.67418 -0.28507 0.68036 C -0.28681 0.68901 -0.28837 0.69302 -0.29289 0.69827 C -0.30591 0.73224 -0.29184 0.69734 -0.30191 0.71834 C -0.31198 0.73965 -0.29809 0.71186 -0.30573 0.73193 C -0.30677 0.7344 -0.30851 0.73626 -0.30973 0.73842 C -0.31459 0.74985 -0.31823 0.76313 -0.32275 0.77517 C -0.32622 0.78413 -0.33143 0.79185 -0.33438 0.80204 C -0.33733 0.81223 -0.33889 0.82242 -0.3408 0.83354 C -0.34184 0.83817 -0.34254 0.84219 -0.34341 0.84682 C -0.34375 0.84929 -0.34479 0.85423 -0.34479 0.85454 C -0.34653 0.87894 -0.34445 0.86658 -0.35122 0.89006 C -0.35209 0.89314 -0.35382 0.89901 -0.35382 0.89932 C -0.35417 0.90303 -0.35417 0.90642 -0.35504 0.91044 C -0.35712 0.91816 -0.3658 0.94225 -0.36927 0.94904 C -0.37205 0.9617 -0.3783 0.97715 -0.3849 0.98487 C -0.38941 0.99629 -0.39184 1.00154 -0.39792 1.00957 C -0.40295 1.01668 -0.40573 1.01699 -0.40955 1.02502 C -0.41615 1.04015 -0.41702 1.0596 -0.42518 1.07288 C -0.42674 1.08215 -0.429 1.09111 -0.43282 1.0979 " pathEditMode="relative" rAng="0" ptsTypes="ffffffffffffffffffffffffffffffffffffffffA">
                                      <p:cBhvr>
                                        <p:cTn id="182" dur="5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49" y="54416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8" presetClass="emph" presetSubtype="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animRot by="21600000">
                                      <p:cBhvr>
                                        <p:cTn id="184" dur="6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5" presetID="0" presetClass="path" presetSubtype="0" accel="50000" decel="5000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Motion origin="layout" path="M 3.33333E-6 0.00957 C -0.00365 0.02841 -0.00573 0.06022 -0.01164 0.07505 C -0.01337 0.08678 -0.01632 0.09543 -0.01945 0.10655 C -0.02188 0.12353 -0.02414 0.1399 -0.02726 0.15596 C -0.03004 0.17109 -0.03004 0.18376 -0.03629 0.19456 C -0.03837 0.20877 -0.0441 0.22205 -0.04792 0.23533 C -0.05295 0.25263 -0.05539 0.27054 -0.06354 0.28474 C -0.06667 0.30173 -0.07431 0.31439 -0.08039 0.32798 C -0.08959 0.34898 -0.09618 0.37647 -0.11025 0.38851 C -0.11754 0.40179 -0.11372 0.39839 -0.12049 0.40241 C -0.12622 0.416 -0.13525 0.42156 -0.14254 0.43391 C -0.14879 0.44503 -0.15539 0.45368 -0.16216 0.46294 C -0.1632 0.46479 -0.16459 0.46634 -0.16598 0.46757 C -0.16754 0.46943 -0.16962 0.47035 -0.17118 0.47221 C -0.17535 0.47838 -0.17813 0.48734 -0.18282 0.49259 C -0.18837 0.49938 -0.19375 0.50649 -0.19948 0.51297 C -0.20382 0.51791 -0.2066 0.52409 -0.21129 0.52656 C -0.21719 0.54169 -0.22639 0.55281 -0.23334 0.56671 C -0.24271 0.58647 -0.24931 0.61118 -0.26164 0.6257 C -0.26354 0.63002 -0.26615 0.63434 -0.26702 0.63928 C -0.26736 0.64175 -0.26736 0.64422 -0.26841 0.64608 C -0.27049 0.65133 -0.27344 0.65442 -0.27604 0.65936 C -0.27952 0.66584 -0.2816 0.67418 -0.28507 0.68036 C -0.28681 0.68901 -0.28837 0.69302 -0.29289 0.69827 C -0.30591 0.73224 -0.29184 0.69734 -0.30191 0.71834 C -0.31198 0.73965 -0.29809 0.71186 -0.30573 0.73193 C -0.30677 0.7344 -0.30851 0.73626 -0.30973 0.73842 C -0.31459 0.74985 -0.31823 0.76313 -0.32275 0.77517 C -0.32622 0.78413 -0.33143 0.79185 -0.33438 0.80204 C -0.33733 0.81223 -0.33889 0.82242 -0.3408 0.83354 C -0.34184 0.83817 -0.34254 0.84219 -0.34341 0.84682 C -0.34375 0.84929 -0.34479 0.85423 -0.34479 0.85454 C -0.34653 0.87894 -0.34445 0.86658 -0.35122 0.89006 C -0.35209 0.89314 -0.35382 0.89901 -0.35382 0.89932 C -0.35417 0.90303 -0.35417 0.90642 -0.35504 0.91044 C -0.35712 0.91816 -0.3658 0.94225 -0.36927 0.94904 C -0.37205 0.9617 -0.3783 0.97715 -0.3849 0.98487 C -0.38941 0.99629 -0.39184 1.00154 -0.39792 1.00957 C -0.40295 1.01668 -0.40573 1.01699 -0.40955 1.02502 C -0.41615 1.04015 -0.41702 1.0596 -0.42518 1.07288 C -0.42674 1.08215 -0.429 1.09111 -0.43282 1.0979 " pathEditMode="relative" rAng="0" ptsTypes="ffffffffffffffffffffffffffffffffffffffffA">
                                      <p:cBhvr>
                                        <p:cTn id="186" dur="5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49" y="54416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8" presetClass="emph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Rot by="21600000">
                                      <p:cBhvr>
                                        <p:cTn id="188" dur="6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9" presetID="0" presetClass="path" presetSubtype="0" accel="50000" decel="50000" fill="hold" nodeType="withEffect">
                                  <p:stCondLst>
                                    <p:cond delay="17750"/>
                                  </p:stCondLst>
                                  <p:childTnLst>
                                    <p:animMotion origin="layout" path="M -0.00034 0.00031 C -0.00972 0.01143 0.00174 -0.00308 -0.0085 0.01452 C -0.01962 0.03367 -0.02413 0.0383 -0.03281 0.06115 C -0.03646 0.07011 -0.04027 0.07659 -0.04392 0.08524 C -0.04583 0.08957 -0.0493 0.09914 -0.0493 0.09945 C -0.05139 0.11304 -0.05677 0.12014 -0.06024 0.13218 C -0.06337 0.1433 -0.06545 0.15195 -0.06979 0.16276 C -0.08159 0.19241 -0.06788 0.1572 -0.07656 0.17944 C -0.0776 0.18191 -0.07934 0.18654 -0.07934 0.18685 C -0.08142 0.20167 -0.08923 0.21186 -0.09288 0.22669 C -0.09496 0.23503 -0.10121 0.25016 -0.10121 0.25047 C -0.10312 0.26004 -0.10659 0.26684 -0.10937 0.27641 C -0.11597 0.29926 -0.11892 0.32798 -0.12708 0.34929 C -0.12986 0.37431 -0.13663 0.39747 -0.13923 0.42249 C -0.14097 0.44164 -0.14253 0.46325 -0.146 0.48178 C -0.14705 0.50433 -0.14826 0.52842 -0.15295 0.55004 C -0.15712 0.59296 -0.15729 0.63774 -0.16389 0.68005 C -0.16597 0.69364 -0.16805 0.70661 -0.17066 0.71989 C -0.1717 0.72453 -0.17239 0.72947 -0.17343 0.7341 C -0.17378 0.73657 -0.17465 0.7412 -0.17465 0.74151 C -0.17656 0.76931 -0.18038 0.79463 -0.18559 0.8215 C -0.1875 0.83107 -0.19149 0.84219 -0.19375 0.85238 C -0.20052 0.88234 -0.20677 0.91477 -0.21701 0.94164 C -0.21944 0.95862 -0.22517 0.97128 -0.22934 0.98672 C -0.23107 0.99321 -0.23229 1 -0.23472 1.00556 C -0.23646 1.0102 -0.2401 1.01977 -0.2401 1.02008 C -0.24288 1.0383 -0.24774 1.05529 -0.25104 1.07412 C -0.25382 1.0908 -0.25364 1.08277 -0.25364 1.0908 " pathEditMode="relative" rAng="0" ptsTypes="fffffffffffffffffffffffffffA">
                                      <p:cBhvr>
                                        <p:cTn id="190" dur="5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69" y="54355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8" presetClass="emph" presetSubtype="0" fill="hold" nodeType="withEffect">
                                  <p:stCondLst>
                                    <p:cond delay="17750"/>
                                  </p:stCondLst>
                                  <p:childTnLst>
                                    <p:animRot by="21600000">
                                      <p:cBhvr>
                                        <p:cTn id="192" dur="6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3" presetID="0" presetClass="path" presetSubtype="0" accel="50000" decel="5000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Motion origin="layout" path="M 1.66667E-6 2.77949E-6 C -0.00729 0.01606 -0.01493 0.03088 -0.02136 0.04818 C -0.02274 0.05126 -0.0217 0.0559 -0.02274 0.05929 C -0.02518 0.06887 -0.0382 0.08246 -0.04271 0.08894 C -0.04757 0.09574 -0.05122 0.10562 -0.05677 0.10902 C -0.06129 0.12106 -0.06754 0.13218 -0.07431 0.14052 C -0.08299 0.16553 -0.09479 0.18653 -0.10452 0.21124 C -0.11181 0.22977 -0.11563 0.25417 -0.12465 0.27053 C -0.12743 0.28598 -0.12361 0.26714 -0.12969 0.28629 C -0.1342 0.30111 -0.12622 0.28412 -0.13333 0.30204 C -0.13646 0.30976 -0.13872 0.31346 -0.14097 0.32242 C -0.14167 0.32582 -0.14236 0.3289 -0.1434 0.33199 C -0.14497 0.33662 -0.14861 0.34558 -0.14861 0.34589 C -0.15018 0.35423 -0.1533 0.36164 -0.15486 0.37029 C -0.15799 0.38696 -0.16181 0.40457 -0.16615 0.42032 C -0.17292 0.47158 -0.18125 0.5352 -0.19757 0.57937 C -0.20139 0.59018 -0.20417 0.60469 -0.20903 0.61365 C -0.21198 0.63002 -0.20781 0.61056 -0.21406 0.62724 C -0.21476 0.6294 -0.21458 0.63218 -0.21528 0.63403 C -0.2184 0.64299 -0.22344 0.65349 -0.22778 0.66121 C -0.23021 0.67418 -0.23768 0.68591 -0.24288 0.69549 C -0.2467 0.70259 -0.24792 0.7063 -0.25313 0.70939 C -0.26545 0.72421 -0.27604 0.74212 -0.2882 0.75695 C -0.30156 0.77301 -0.31649 0.78598 -0.32969 0.80234 C -0.33229 0.80574 -0.33577 0.80451 -0.33854 0.80698 C -0.34653 0.81501 -0.3533 0.82551 -0.3625 0.82952 C -0.37049 0.8394 -0.3809 0.84218 -0.38889 0.85238 C -0.39028 0.85423 -0.39115 0.85763 -0.39254 0.85917 C -0.39531 0.86226 -0.39879 0.86288 -0.40139 0.86596 C -0.40538 0.86998 -0.40851 0.87677 -0.41285 0.87955 C -0.41875 0.88295 -0.4342 0.90024 -0.43924 0.9092 C -0.45052 0.92958 -0.46163 0.95028 -0.47205 0.97282 C -0.47795 0.98517 -0.48229 1.00741 -0.48958 1.01606 C -0.49288 1.0281 -0.49601 1.04076 -0.49965 1.05219 C -0.50104 1.05713 -0.50365 1.06084 -0.50452 1.06578 C -0.5066 1.07628 -0.5092 1.08554 -0.51354 1.09326 C -0.51511 1.10253 -0.51736 1.10685 -0.52101 1.11365 C -0.5224 1.12044 -0.52361 1.12724 -0.52483 1.13403 C -0.52535 1.13681 -0.52726 1.14113 -0.52726 1.14144 " pathEditMode="relative" rAng="0" ptsTypes="ffffffffffffffffffffffffffffffffffffffA">
                                      <p:cBhvr>
                                        <p:cTn id="194" dur="5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72" y="57041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8" presetClass="emph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Rot by="21600000">
                                      <p:cBhvr>
                                        <p:cTn id="196" dur="6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7" presetID="0" presetClass="path" presetSubtype="0" accel="50000" decel="50000" fill="hold" nodeType="withEffect">
                                  <p:stCondLst>
                                    <p:cond delay="18750"/>
                                  </p:stCondLst>
                                  <p:childTnLst>
                                    <p:animMotion origin="layout" path="M 1.66667E-6 2.77949E-6 C -0.00729 0.01606 -0.01493 0.03088 -0.02136 0.04818 C -0.02274 0.05126 -0.0217 0.0559 -0.02274 0.05929 C -0.02518 0.06887 -0.0382 0.08246 -0.04271 0.08894 C -0.04757 0.09574 -0.05122 0.10562 -0.05677 0.10902 C -0.06129 0.12106 -0.06754 0.13218 -0.07431 0.14052 C -0.08299 0.16553 -0.09479 0.18653 -0.10452 0.21124 C -0.11181 0.22977 -0.11563 0.25417 -0.12465 0.27053 C -0.12743 0.28598 -0.12361 0.26714 -0.12969 0.28629 C -0.1342 0.30111 -0.12622 0.28412 -0.13333 0.30204 C -0.13646 0.30976 -0.13872 0.31346 -0.14097 0.32242 C -0.14167 0.32582 -0.14236 0.3289 -0.1434 0.33199 C -0.14497 0.33662 -0.14861 0.34558 -0.14861 0.34589 C -0.15018 0.35423 -0.1533 0.36164 -0.15486 0.37029 C -0.15799 0.38696 -0.16181 0.40457 -0.16615 0.42032 C -0.17292 0.47158 -0.18125 0.5352 -0.19757 0.57937 C -0.20139 0.59018 -0.20417 0.60469 -0.20903 0.61365 C -0.21198 0.63002 -0.20781 0.61056 -0.21406 0.62724 C -0.21476 0.6294 -0.21458 0.63218 -0.21528 0.63403 C -0.2184 0.64299 -0.22344 0.65349 -0.22778 0.66121 C -0.23021 0.67418 -0.23768 0.68591 -0.24288 0.69549 C -0.2467 0.70259 -0.24792 0.7063 -0.25313 0.70939 C -0.26545 0.72421 -0.27604 0.74212 -0.2882 0.75695 C -0.30156 0.77301 -0.31649 0.78598 -0.32969 0.80234 C -0.33229 0.80574 -0.33577 0.80451 -0.33854 0.80698 C -0.34653 0.81501 -0.3533 0.82551 -0.3625 0.82952 C -0.37049 0.8394 -0.3809 0.84218 -0.38889 0.85238 C -0.39028 0.85423 -0.39115 0.85763 -0.39254 0.85917 C -0.39531 0.86226 -0.39879 0.86288 -0.40139 0.86596 C -0.40538 0.86998 -0.40851 0.87677 -0.41285 0.87955 C -0.41875 0.88295 -0.4342 0.90024 -0.43924 0.9092 C -0.45052 0.92958 -0.46163 0.95028 -0.47205 0.97282 C -0.47795 0.98517 -0.48229 1.00741 -0.48958 1.01606 C -0.49288 1.0281 -0.49601 1.04076 -0.49965 1.05219 C -0.50104 1.05713 -0.50365 1.06084 -0.50452 1.06578 C -0.5066 1.07628 -0.5092 1.08554 -0.51354 1.09326 C -0.51511 1.10253 -0.51736 1.10685 -0.52101 1.11365 C -0.5224 1.12044 -0.52361 1.12724 -0.52483 1.13403 C -0.52535 1.13681 -0.52726 1.14113 -0.52726 1.14144 " pathEditMode="relative" rAng="0" ptsTypes="ffffffffffffffffffffffffffffffffffffffA">
                                      <p:cBhvr>
                                        <p:cTn id="198" dur="5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72" y="57041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8" presetClass="emph" presetSubtype="0" fill="hold" nodeType="withEffect">
                                  <p:stCondLst>
                                    <p:cond delay="18750"/>
                                  </p:stCondLst>
                                  <p:childTnLst>
                                    <p:animRot by="21600000">
                                      <p:cBhvr>
                                        <p:cTn id="200" dur="6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1" presetID="0" presetClass="path" presetSubtype="0" accel="50000" decel="5000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Motion origin="layout" path="M -8.67362E-19 6.34342E-6 C -0.00729 0.00433 -0.01198 0.00958 -0.01841 0.01761 C -0.02309 0.02286 -0.02952 0.02626 -0.0342 0.03243 C -0.03559 0.03429 -0.03629 0.03737 -0.03785 0.03861 C -0.04393 0.0451 -0.05122 0.04757 -0.05729 0.05405 C -0.06268 0.05961 -0.06632 0.06579 -0.07205 0.06918 C -0.07552 0.07567 -0.08229 0.08216 -0.08664 0.08679 C -0.08907 0.08957 -0.09393 0.09544 -0.09393 0.09544 C -0.09479 0.0976 -0.09532 0.10007 -0.09636 0.10192 C -0.09861 0.10532 -0.10191 0.10655 -0.10365 0.11057 C -0.10834 0.12138 -0.1132 0.12879 -0.11962 0.13651 C -0.1224 0.15164 -0.13039 0.16461 -0.13664 0.17573 C -0.13785 0.17758 -0.1382 0.1816 -0.13907 0.18438 C -0.14254 0.19488 -0.14896 0.21063 -0.15365 0.21897 C -0.15539 0.22854 -0.15764 0.23503 -0.16111 0.24275 C -0.16441 0.26066 -0.15973 0.23873 -0.16476 0.25387 C -0.16736 0.2619 -0.16875 0.26962 -0.17205 0.27734 C -0.17587 0.29772 -0.16962 0.26807 -0.17691 0.29031 C -0.17778 0.29309 -0.17743 0.29649 -0.17813 0.29927 C -0.17986 0.30668 -0.18351 0.31347 -0.18542 0.32088 C -0.19427 0.3564 -0.18264 0.31378 -0.18907 0.34497 C -0.18959 0.34744 -0.1908 0.34899 -0.1915 0.35146 C -0.19358 0.35887 -0.19445 0.36752 -0.19636 0.37524 C -0.2 0.39006 -0.20087 0.40705 -0.20608 0.42064 C -0.20851 0.43824 -0.2132 0.45245 -0.21719 0.46851 C -0.22153 0.4858 -0.22327 0.50927 -0.23056 0.52286 C -0.23195 0.53305 -0.23368 0.53707 -0.23785 0.54417 C -0.24011 0.55652 -0.24497 0.56517 -0.24757 0.57691 C -0.25139 0.59358 -0.25729 0.60872 -0.26354 0.6223 C -0.26962 0.6362 -0.27361 0.65133 -0.28056 0.66369 C -0.28229 0.67326 -0.28785 0.67944 -0.2915 0.68747 C -0.29497 0.69488 -0.29532 0.70167 -0.3 0.70723 C -0.30782 0.72823 -0.31789 0.74615 -0.32691 0.7656 C -0.33282 0.77826 -0.33733 0.79309 -0.34393 0.80482 C -0.34532 0.81193 -0.35 0.82428 -0.35 0.82428 C -0.35035 0.82706 -0.35052 0.83015 -0.35122 0.83293 C -0.35261 0.83756 -0.35521 0.84096 -0.35608 0.8459 C -0.35816 0.85671 -0.36042 0.86752 -0.36233 0.87864 C -0.36372 0.89964 -0.36771 0.91847 -0.36962 0.93917 C -0.37118 0.95492 -0.37101 0.96387 -0.37205 0.98055 C -0.3724 0.98704 -0.37431 0.99321 -0.37448 1.00001 C -0.37483 1.02687 -0.37448 1.05343 -0.37448 1.0803 " pathEditMode="relative" ptsTypes="fffffffffffffffffffffffffffffffffffffffffA">
                                      <p:cBhvr>
                                        <p:cTn id="202" dur="5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8" presetClass="emph" presetSubtype="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Rot by="21600000">
                                      <p:cBhvr>
                                        <p:cTn id="204" dur="6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1"/>
          <p:cNvSpPr txBox="1"/>
          <p:nvPr/>
        </p:nvSpPr>
        <p:spPr>
          <a:xfrm>
            <a:off x="391344" y="1071012"/>
            <a:ext cx="625456" cy="2004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 smtClean="0">
                <a:solidFill>
                  <a:srgbClr val="B70002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 dirty="0">
              <a:solidFill>
                <a:srgbClr val="B70002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3" name="文本框 16"/>
          <p:cNvSpPr txBox="1"/>
          <p:nvPr/>
        </p:nvSpPr>
        <p:spPr>
          <a:xfrm>
            <a:off x="1980390" y="1796796"/>
            <a:ext cx="36315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德者，得也，得事宜也。</a:t>
            </a:r>
          </a:p>
          <a:p>
            <a:r>
              <a:rPr lang="zh-CN" altLang="en-US" dirty="0"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      </a:t>
            </a:r>
            <a:r>
              <a:rPr lang="en-US" altLang="zh-CN" dirty="0">
                <a:latin typeface="方正粗倩简体" panose="03000509000000000000" pitchFamily="65" charset="-122"/>
                <a:ea typeface="方正粗倩简体" panose="03000509000000000000" pitchFamily="65" charset="-122"/>
              </a:rPr>
              <a:t>——</a:t>
            </a:r>
            <a:r>
              <a:rPr lang="zh-CN" altLang="en-US" dirty="0">
                <a:latin typeface="方正粗倩简体" panose="03000509000000000000" pitchFamily="65" charset="-122"/>
                <a:ea typeface="方正粗倩简体" panose="03000509000000000000" pitchFamily="65" charset="-122"/>
              </a:rPr>
              <a:t>（东汉）刘熙 </a:t>
            </a:r>
            <a:endParaRPr lang="en-US" altLang="zh-CN" dirty="0" smtClean="0"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endParaRPr lang="en-US" altLang="zh-CN" dirty="0">
              <a:solidFill>
                <a:srgbClr val="C00000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endParaRPr lang="en-US" altLang="zh-CN" dirty="0" smtClean="0">
              <a:solidFill>
                <a:srgbClr val="C00000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r>
              <a:rPr lang="zh-CN" altLang="en-US" dirty="0">
                <a:solidFill>
                  <a:srgbClr val="C00000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德，外得于人，内得于已也。 </a:t>
            </a:r>
          </a:p>
          <a:p>
            <a:r>
              <a:rPr lang="zh-CN" altLang="en-US" dirty="0">
                <a:latin typeface="方正粗倩简体" panose="03000509000000000000" pitchFamily="65" charset="-122"/>
                <a:ea typeface="方正粗倩简体" panose="03000509000000000000" pitchFamily="65" charset="-122"/>
              </a:rPr>
              <a:t>            </a:t>
            </a:r>
            <a:r>
              <a:rPr lang="en-US" altLang="zh-CN" dirty="0">
                <a:latin typeface="方正粗倩简体" panose="03000509000000000000" pitchFamily="65" charset="-122"/>
                <a:ea typeface="方正粗倩简体" panose="03000509000000000000" pitchFamily="65" charset="-122"/>
              </a:rPr>
              <a:t>——</a:t>
            </a:r>
            <a:r>
              <a:rPr lang="zh-CN" altLang="en-US" dirty="0">
                <a:latin typeface="方正粗倩简体" panose="03000509000000000000" pitchFamily="65" charset="-122"/>
                <a:ea typeface="方正粗倩简体" panose="03000509000000000000" pitchFamily="65" charset="-122"/>
              </a:rPr>
              <a:t>（东汉）许慎</a:t>
            </a:r>
          </a:p>
        </p:txBody>
      </p:sp>
      <p:pic>
        <p:nvPicPr>
          <p:cNvPr id="4" name="Picture 2" descr="C:\Users\Thinkpad\Desktop\PNG\1_0004_图层-10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74352" y="1654796"/>
            <a:ext cx="2361713" cy="217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C:\Users\Thinkpad\Desktop\道德讲堂\-_0001s_0006_图层-19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18362" y="2462581"/>
            <a:ext cx="673894" cy="35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Thinkpad\Desktop\道德讲堂\-_0001s_0014_图层-27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07752" y="2809040"/>
            <a:ext cx="328509" cy="66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Thinkpad\Desktop\道德讲堂\-_0001s_0000_图层-12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52431" y="1759811"/>
            <a:ext cx="615926" cy="94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Thinkpad\Desktop\道德讲堂\-_0001s_0001_图层-13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52431" y="2411667"/>
            <a:ext cx="513723" cy="76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Thinkpad\Desktop\道德讲堂\-_0001s_0002_图层-14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52431" y="2759153"/>
            <a:ext cx="396920" cy="56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Thinkpad\Desktop\道德讲堂\-_0001s_0003_图层-15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68357" y="2053383"/>
            <a:ext cx="591317" cy="33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:\Users\Thinkpad\Desktop\道德讲堂\-_0001s_0004_图层-16.pn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9351" y="1759811"/>
            <a:ext cx="591317" cy="117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C:\Users\Thinkpad\Desktop\道德讲堂\-_0001s_0005_图层-18.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0750" y="2366536"/>
            <a:ext cx="642228" cy="19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C:\Users\Thinkpad\Desktop\道德讲堂\-_0001s_0007_图层-20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45010" y="2517245"/>
            <a:ext cx="156954" cy="24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 descr="C:\Users\Thinkpad\Desktop\道德讲堂\-_0001s_0008_图层-21.pn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67586" y="2462581"/>
            <a:ext cx="187723" cy="35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2" descr="C:\Users\Thinkpad\Desktop\道德讲堂\-_0001s_0009_图层-22.pn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99760" y="2685446"/>
            <a:ext cx="330558" cy="15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3" descr="C:\Users\Thinkpad\Desktop\道德讲堂\-_0001s_0010_图层-23.pn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9781" y="2743900"/>
            <a:ext cx="538162" cy="29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 descr="C:\Users\Thinkpad\Desktop\道德讲堂\-_0001s_0011_图层-24.pn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08861" y="3225542"/>
            <a:ext cx="616745" cy="19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5" descr="C:\Users\Thinkpad\Desktop\道德讲堂\-_0001s_0012_图层-25.png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82681" y="3079634"/>
            <a:ext cx="542925" cy="289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6" descr="C:\Users\Thinkpad\Desktop\道德讲堂\-_0001s_0013_图层-26.png"/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6367586" y="2809040"/>
            <a:ext cx="851999" cy="36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930" y="1688850"/>
            <a:ext cx="2091501" cy="2091501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09262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032" y="1559074"/>
            <a:ext cx="2728912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06624"/>
            <a:ext cx="1828800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008461"/>
            <a:ext cx="1828800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019" y="987574"/>
            <a:ext cx="18272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019" y="3008461"/>
            <a:ext cx="1827213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3055094" y="2167086"/>
            <a:ext cx="3233738" cy="1373188"/>
            <a:chOff x="1872" y="1872"/>
            <a:chExt cx="2208" cy="1152"/>
          </a:xfrm>
        </p:grpSpPr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1872" y="1872"/>
              <a:ext cx="288" cy="192"/>
            </a:xfrm>
            <a:prstGeom prst="line">
              <a:avLst/>
            </a:prstGeom>
            <a:noFill/>
            <a:ln w="508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3744" y="2832"/>
              <a:ext cx="288" cy="192"/>
            </a:xfrm>
            <a:prstGeom prst="line">
              <a:avLst/>
            </a:prstGeom>
            <a:noFill/>
            <a:ln w="508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3840" y="1872"/>
              <a:ext cx="240" cy="144"/>
            </a:xfrm>
            <a:prstGeom prst="line">
              <a:avLst/>
            </a:prstGeom>
            <a:noFill/>
            <a:ln w="508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V="1">
              <a:off x="1968" y="2832"/>
              <a:ext cx="240" cy="144"/>
            </a:xfrm>
            <a:prstGeom prst="line">
              <a:avLst/>
            </a:prstGeom>
            <a:noFill/>
            <a:ln w="508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>
                <a:latin typeface="华文行楷" pitchFamily="2" charset="-122"/>
                <a:ea typeface="华文行楷" pitchFamily="2" charset="-122"/>
              </a:endParaRPr>
            </a:p>
          </p:txBody>
        </p:sp>
      </p:grp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889871" y="2347618"/>
            <a:ext cx="1546225" cy="94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aseline="0" dirty="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文字标题内容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581894" y="1527324"/>
            <a:ext cx="112553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aseline="0" dirty="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输入文字内容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6460282" y="1538436"/>
            <a:ext cx="112395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aseline="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输入文字内容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1581894" y="3540274"/>
            <a:ext cx="1125538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aseline="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输入文字内容</a:t>
            </a: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6460282" y="3551386"/>
            <a:ext cx="112395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1800" baseline="0">
                <a:solidFill>
                  <a:srgbClr val="000000"/>
                </a:solidFill>
                <a:latin typeface="华文行楷" pitchFamily="2" charset="-122"/>
                <a:ea typeface="华文行楷" pitchFamily="2" charset="-122"/>
              </a:rPr>
              <a:t>输入文字内容</a:t>
            </a:r>
          </a:p>
        </p:txBody>
      </p:sp>
      <p:pic>
        <p:nvPicPr>
          <p:cNvPr id="17" name="Picture 23" descr="6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8344" y="2697311"/>
            <a:ext cx="1055688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37824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339752" y="783744"/>
            <a:ext cx="454483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6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讲道德其实很容易 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331653" y="1542447"/>
            <a:ext cx="4617278" cy="2583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  <a:spcBef>
                <a:spcPct val="50000"/>
              </a:spcBef>
            </a:pPr>
            <a:r>
              <a: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2011</a:t>
            </a:r>
            <a:r>
              <a: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日，在杭州市滨江区白金海岸小区，两岁的妞妞趁奶奶不注意，爬上了窗台，一不小心从</a:t>
            </a:r>
            <a:r>
              <a: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楼的家中掉了下来。刚好从这里路过的吴菊萍在千钧一发之际踢掉高跟鞋，张开双臂冲过去接住了妞妞。被紧急送往医院后，吴菊萍被诊断为左手臂多处粉碎性骨折，尺桡骨断成三截，预计半年后才能康复。而逃过一劫的妞妞在</a:t>
            </a:r>
            <a:r>
              <a: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天后苏醒过来。事件发生时吴菊萍自己的孩子只有</a:t>
            </a:r>
            <a:r>
              <a: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个月大，尚在哺乳期。因为此事，吴菊萍被网友评为“最美妈妈”！因为吴菊萍的感人事迹，国家工艺美术大师韩美林专门创作了雕塑</a:t>
            </a:r>
            <a:r>
              <a: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妈妈的手</a:t>
            </a:r>
            <a:r>
              <a:rPr lang="en-US" altLang="zh-CN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，矗立在杭州钱江新城青少年发展中心东北角的休憩广场，成为杭州著名的“爱心地标”。</a:t>
            </a:r>
          </a:p>
        </p:txBody>
      </p:sp>
      <p:pic>
        <p:nvPicPr>
          <p:cNvPr id="4" name="Picture 2" descr="d:\users\pc\appdata\roaming\360se6\USERDA~1\Temp\107753~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6601" y="1488205"/>
            <a:ext cx="1778481" cy="2667722"/>
          </a:xfrm>
          <a:prstGeom prst="rect">
            <a:avLst/>
          </a:prstGeom>
          <a:noFill/>
          <a:ln>
            <a:solidFill>
              <a:srgbClr val="6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802510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8" descr="30"/>
          <p:cNvPicPr>
            <a:picLocks noChangeAspect="1" noChangeArrowheads="1"/>
          </p:cNvPicPr>
          <p:nvPr/>
        </p:nvPicPr>
        <p:blipFill>
          <a:blip r:embed="rId2" cstate="email">
            <a:lum bright="-5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7045">
            <a:off x="3325542" y="2961605"/>
            <a:ext cx="2005012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99" descr="4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4942" y="483518"/>
            <a:ext cx="40481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00" descr="荷花212副本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9542" y="1893218"/>
            <a:ext cx="15240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01"/>
          <p:cNvSpPr txBox="1">
            <a:spLocks noChangeArrowheads="1"/>
          </p:cNvSpPr>
          <p:nvPr/>
        </p:nvSpPr>
        <p:spPr bwMode="auto">
          <a:xfrm>
            <a:off x="3855890" y="1203598"/>
            <a:ext cx="1652214" cy="82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640" tIns="40820" rIns="81640" bIns="40820">
            <a:spAutoFit/>
          </a:bodyPr>
          <a:lstStyle>
            <a:lvl1pPr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1pPr>
            <a:lvl2pPr marL="742950" indent="-28575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2pPr>
            <a:lvl3pPr marL="11430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3pPr>
            <a:lvl4pPr marL="16002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4pPr>
            <a:lvl5pPr marL="2057400" indent="-228600" defTabSz="815975" eaLnBrk="0" hangingPunct="0"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5pPr>
            <a:lvl6pPr marL="25146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6pPr>
            <a:lvl7pPr marL="29718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7pPr>
            <a:lvl8pPr marL="34290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8pPr>
            <a:lvl9pPr marL="3886200" indent="-228600" algn="ctr" defTabSz="815975" eaLnBrk="0" fontAlgn="base" hangingPunct="0">
              <a:spcBef>
                <a:spcPct val="0"/>
              </a:spcBef>
              <a:spcAft>
                <a:spcPct val="0"/>
              </a:spcAft>
              <a:defRPr sz="1600" baseline="-25000">
                <a:solidFill>
                  <a:schemeClr val="tx1"/>
                </a:solidFill>
                <a:latin typeface="Arial" charset="0"/>
                <a:ea typeface="中國龍毛隸書" pitchFamily="49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baseline="0" dirty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rPr>
              <a:t>点击输入标题内容</a:t>
            </a:r>
          </a:p>
        </p:txBody>
      </p:sp>
      <p:sp>
        <p:nvSpPr>
          <p:cNvPr id="6" name="Line 202"/>
          <p:cNvSpPr>
            <a:spLocks noChangeShapeType="1"/>
          </p:cNvSpPr>
          <p:nvPr/>
        </p:nvSpPr>
        <p:spPr bwMode="auto">
          <a:xfrm flipV="1">
            <a:off x="4325667" y="2648868"/>
            <a:ext cx="0" cy="457200"/>
          </a:xfrm>
          <a:prstGeom prst="line">
            <a:avLst/>
          </a:prstGeom>
          <a:noFill/>
          <a:ln w="15875">
            <a:solidFill>
              <a:srgbClr val="000000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7" name="Picture 207" descr="30"/>
          <p:cNvPicPr>
            <a:picLocks noChangeAspect="1" noChangeArrowheads="1"/>
          </p:cNvPicPr>
          <p:nvPr/>
        </p:nvPicPr>
        <p:blipFill>
          <a:blip r:embed="rId5" cstate="email">
            <a:lum bright="-5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7045">
            <a:off x="5763942" y="2956843"/>
            <a:ext cx="198120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9" descr="30"/>
          <p:cNvPicPr>
            <a:picLocks noChangeAspect="1" noChangeArrowheads="1"/>
          </p:cNvPicPr>
          <p:nvPr/>
        </p:nvPicPr>
        <p:blipFill>
          <a:blip r:embed="rId6" cstate="email">
            <a:lum bright="-5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7045">
            <a:off x="1039542" y="2904455"/>
            <a:ext cx="1995487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10"/>
          <p:cNvSpPr>
            <a:spLocks noChangeShapeType="1"/>
          </p:cNvSpPr>
          <p:nvPr/>
        </p:nvSpPr>
        <p:spPr bwMode="auto">
          <a:xfrm flipH="1" flipV="1">
            <a:off x="5468667" y="2591718"/>
            <a:ext cx="685800" cy="514350"/>
          </a:xfrm>
          <a:prstGeom prst="line">
            <a:avLst/>
          </a:prstGeom>
          <a:noFill/>
          <a:ln w="15875">
            <a:solidFill>
              <a:srgbClr val="000000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0" name="Line 211"/>
          <p:cNvSpPr>
            <a:spLocks noChangeShapeType="1"/>
          </p:cNvSpPr>
          <p:nvPr/>
        </p:nvSpPr>
        <p:spPr bwMode="auto">
          <a:xfrm flipV="1">
            <a:off x="2573067" y="2591718"/>
            <a:ext cx="609600" cy="514350"/>
          </a:xfrm>
          <a:prstGeom prst="line">
            <a:avLst/>
          </a:prstGeom>
          <a:noFill/>
          <a:ln w="15875">
            <a:solidFill>
              <a:srgbClr val="000000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1" name="Rectangle 212"/>
          <p:cNvSpPr>
            <a:spLocks noChangeArrowheads="1"/>
          </p:cNvSpPr>
          <p:nvPr/>
        </p:nvSpPr>
        <p:spPr bwMode="auto">
          <a:xfrm>
            <a:off x="1496742" y="3478881"/>
            <a:ext cx="1220787" cy="41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b="1" baseline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rPr>
              <a:t>文字内容</a:t>
            </a:r>
          </a:p>
        </p:txBody>
      </p:sp>
      <p:sp>
        <p:nvSpPr>
          <p:cNvPr id="12" name="Rectangle 213"/>
          <p:cNvSpPr>
            <a:spLocks noChangeArrowheads="1"/>
          </p:cNvSpPr>
          <p:nvPr/>
        </p:nvSpPr>
        <p:spPr bwMode="auto">
          <a:xfrm>
            <a:off x="3822429" y="3472531"/>
            <a:ext cx="1219200" cy="41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b="1" baseline="0" dirty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rPr>
              <a:t>文字内容</a:t>
            </a: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6298929" y="3472531"/>
            <a:ext cx="1219200" cy="41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b="1" baseline="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</a:rPr>
              <a:t>文字内容</a:t>
            </a:r>
            <a:endParaRPr lang="en-US" altLang="zh-CN" b="1" baseline="0">
              <a:solidFill>
                <a:srgbClr val="FFFFFF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59134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3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3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85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85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85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35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35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35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85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85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hinkpad\Desktop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3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Thinkpad\Desktop\26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3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861492" y="1829559"/>
            <a:ext cx="46987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latin typeface="方正吕建德字体" pitchFamily="2" charset="-122"/>
                <a:ea typeface="方正吕建德字体" pitchFamily="2" charset="-122"/>
              </a:rPr>
              <a:t>添加标题</a:t>
            </a:r>
            <a:endParaRPr lang="zh-CN" altLang="en-US" sz="8800" dirty="0">
              <a:latin typeface="方正吕建德字体" pitchFamily="2" charset="-122"/>
              <a:ea typeface="方正吕建德字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1489" y="692239"/>
            <a:ext cx="4629532" cy="933996"/>
            <a:chOff x="317500" y="190500"/>
            <a:chExt cx="3568700" cy="685800"/>
          </a:xfrm>
        </p:grpSpPr>
        <p:pic>
          <p:nvPicPr>
            <p:cNvPr id="6" name="Picture 4" descr="C:\Users\Thinkpad\Desktop\245.png"/>
            <p:cNvPicPr>
              <a:picLocks noChangeAspect="1" noChangeArrowheads="1"/>
            </p:cNvPicPr>
            <p:nvPr userDrawn="1"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7500" y="190500"/>
              <a:ext cx="35687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/>
            <p:cNvSpPr/>
            <p:nvPr userDrawn="1"/>
          </p:nvSpPr>
          <p:spPr>
            <a:xfrm>
              <a:off x="576322" y="364111"/>
              <a:ext cx="1249524" cy="3841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华隶简体" pitchFamily="65" charset="-122"/>
                  <a:ea typeface="方正华隶简体" pitchFamily="65" charset="-122"/>
                </a:rPr>
                <a:t>第三部分</a:t>
              </a:r>
              <a:endParaRPr lang="zh-CN" altLang="en-US" sz="2800" dirty="0">
                <a:solidFill>
                  <a:schemeClr val="bg1"/>
                </a:solidFill>
                <a:latin typeface="方正华隶简体" pitchFamily="65" charset="-122"/>
                <a:ea typeface="方正华隶简体" pitchFamily="65" charset="-122"/>
              </a:endParaRPr>
            </a:p>
          </p:txBody>
        </p:sp>
      </p:grpSp>
      <p:pic>
        <p:nvPicPr>
          <p:cNvPr id="8" name="Picture 2" descr="C:\Users\Thinkpad\Desktop\图片1.png"/>
          <p:cNvPicPr>
            <a:picLocks noChangeAspect="1" noChangeArrowheads="1"/>
          </p:cNvPicPr>
          <p:nvPr/>
        </p:nvPicPr>
        <p:blipFill>
          <a:blip r:embed="rId6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066" y="3052860"/>
            <a:ext cx="1185567" cy="38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72" descr="2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2468"/>
            <a:ext cx="1956717" cy="149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41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9.84264E-7 L 0.38768 -9.84264E-7 " pathEditMode="relative" rAng="0" ptsTypes="AA">
                                      <p:cBhvr>
                                        <p:cTn id="10" dur="3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75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74926" y="1813658"/>
            <a:ext cx="3279584" cy="876884"/>
            <a:chOff x="3140636" y="1720442"/>
            <a:chExt cx="3628216" cy="970100"/>
          </a:xfrm>
        </p:grpSpPr>
        <p:pic>
          <p:nvPicPr>
            <p:cNvPr id="3" name="Picture 2" descr="C:\Users\Thinkpad\Desktop\PNG\1_0003_图层-9.pn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40636" y="1720442"/>
              <a:ext cx="3628216" cy="970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3530687" y="1981388"/>
              <a:ext cx="2389136" cy="4766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200" dirty="0">
                  <a:solidFill>
                    <a:schemeClr val="bg1"/>
                  </a:solidFill>
                  <a:latin typeface="方正华隶简体" pitchFamily="65" charset="-122"/>
                  <a:ea typeface="方正华隶简体" pitchFamily="65" charset="-122"/>
                </a:rPr>
                <a:t>行为准则、规范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174926" y="2468800"/>
            <a:ext cx="3279584" cy="876884"/>
            <a:chOff x="3140636" y="2375584"/>
            <a:chExt cx="3628216" cy="970100"/>
          </a:xfrm>
        </p:grpSpPr>
        <p:pic>
          <p:nvPicPr>
            <p:cNvPr id="6" name="Picture 2" descr="C:\Users\Thinkpad\Desktop\PNG\1_0003_图层-9.pn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40636" y="2375584"/>
              <a:ext cx="3628216" cy="970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3520529" y="2656985"/>
              <a:ext cx="2389136" cy="47669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200" dirty="0">
                  <a:solidFill>
                    <a:schemeClr val="bg1"/>
                  </a:solidFill>
                  <a:latin typeface="方正华隶简体" pitchFamily="65" charset="-122"/>
                  <a:ea typeface="方正华隶简体" pitchFamily="65" charset="-122"/>
                </a:rPr>
                <a:t>个人认知、表现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84096" y="889278"/>
            <a:ext cx="3713630" cy="876884"/>
            <a:chOff x="3649805" y="750342"/>
            <a:chExt cx="4108403" cy="970100"/>
          </a:xfrm>
        </p:grpSpPr>
        <p:pic>
          <p:nvPicPr>
            <p:cNvPr id="9" name="Picture 2" descr="C:\Users\Thinkpad\Desktop\PNG\1_0003_图层-9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49805" y="750342"/>
              <a:ext cx="4108403" cy="970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3840109" y="987303"/>
              <a:ext cx="3389819" cy="568896"/>
            </a:xfrm>
            <a:prstGeom prst="snip2Diag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200" dirty="0">
                  <a:solidFill>
                    <a:schemeClr val="bg1"/>
                  </a:solidFill>
                  <a:latin typeface="方正华隶简体" pitchFamily="65" charset="-122"/>
                  <a:ea typeface="方正华隶简体" pitchFamily="65" charset="-122"/>
                </a:rPr>
                <a:t>外：社会道德原则规范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13580" y="3370320"/>
            <a:ext cx="3713630" cy="876884"/>
            <a:chOff x="3979289" y="3345684"/>
            <a:chExt cx="4108403" cy="970100"/>
          </a:xfrm>
        </p:grpSpPr>
        <p:pic>
          <p:nvPicPr>
            <p:cNvPr id="12" name="Picture 2" descr="C:\Users\Thinkpad\Desktop\PNG\1_0003_图层-9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79289" y="3345684"/>
              <a:ext cx="4108403" cy="970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4326783" y="3599082"/>
              <a:ext cx="2779628" cy="568896"/>
            </a:xfrm>
            <a:prstGeom prst="snip2Diag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200" dirty="0">
                  <a:solidFill>
                    <a:schemeClr val="bg1"/>
                  </a:solidFill>
                  <a:latin typeface="方正华隶简体" pitchFamily="65" charset="-122"/>
                  <a:ea typeface="方正华隶简体" pitchFamily="65" charset="-122"/>
                </a:rPr>
                <a:t>内：个人道德品质</a:t>
              </a:r>
            </a:p>
          </p:txBody>
        </p:sp>
      </p:grpSp>
      <p:pic>
        <p:nvPicPr>
          <p:cNvPr id="14" name="Picture 3" descr="C:\Users\Thinkpad\Desktop\PNG\1_0002_图层-5-副本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565" y="1660714"/>
            <a:ext cx="2025333" cy="187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997089">
            <a:off x="2820133" y="2022050"/>
            <a:ext cx="292145" cy="64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02911" flipV="1">
            <a:off x="2815787" y="2479309"/>
            <a:ext cx="292145" cy="64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431">
            <a:off x="4040016" y="1586893"/>
            <a:ext cx="264073" cy="58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Thinkpad\Desktop\PNG\1_0008_图层-16-副本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04569" flipV="1">
            <a:off x="4507285" y="3074712"/>
            <a:ext cx="264073" cy="58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组合 18"/>
          <p:cNvGrpSpPr/>
          <p:nvPr/>
        </p:nvGrpSpPr>
        <p:grpSpPr>
          <a:xfrm>
            <a:off x="1615753" y="1922695"/>
            <a:ext cx="710452" cy="1257428"/>
            <a:chOff x="1535743" y="1922695"/>
            <a:chExt cx="710452" cy="1257428"/>
          </a:xfrm>
        </p:grpSpPr>
        <p:sp>
          <p:nvSpPr>
            <p:cNvPr id="20" name="Rectangle 2"/>
            <p:cNvSpPr>
              <a:spLocks noChangeArrowheads="1"/>
            </p:cNvSpPr>
            <p:nvPr/>
          </p:nvSpPr>
          <p:spPr bwMode="auto">
            <a:xfrm>
              <a:off x="1535743" y="1922695"/>
              <a:ext cx="710452" cy="76944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pc="-300" dirty="0" smtClean="0">
                  <a:latin typeface="方正华隶简体" pitchFamily="65" charset="-122"/>
                  <a:ea typeface="方正华隶简体" pitchFamily="65" charset="-122"/>
                </a:rPr>
                <a:t>道</a:t>
              </a:r>
              <a:endParaRPr lang="zh-CN" altLang="en-US" sz="4400" spc="-300" dirty="0">
                <a:latin typeface="方正华隶简体" pitchFamily="65" charset="-122"/>
                <a:ea typeface="方正华隶简体" pitchFamily="65" charset="-122"/>
              </a:endParaRPr>
            </a:p>
          </p:txBody>
        </p:sp>
        <p:sp>
          <p:nvSpPr>
            <p:cNvPr id="21" name="Rectangle 2"/>
            <p:cNvSpPr>
              <a:spLocks noChangeArrowheads="1"/>
            </p:cNvSpPr>
            <p:nvPr/>
          </p:nvSpPr>
          <p:spPr bwMode="auto">
            <a:xfrm>
              <a:off x="1535743" y="2410682"/>
              <a:ext cx="710452" cy="76944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pc="-300" dirty="0" smtClean="0">
                  <a:latin typeface="方正华隶简体" pitchFamily="65" charset="-122"/>
                  <a:ea typeface="方正华隶简体" pitchFamily="65" charset="-122"/>
                </a:rPr>
                <a:t>德</a:t>
              </a:r>
              <a:endParaRPr lang="zh-CN" altLang="en-US" sz="4400" spc="-300" dirty="0">
                <a:latin typeface="方正华隶简体" pitchFamily="65" charset="-122"/>
                <a:ea typeface="方正华隶简体" pitchFamily="65" charset="-122"/>
              </a:endParaRPr>
            </a:p>
          </p:txBody>
        </p:sp>
      </p:grpSp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77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3"/>
          <p:cNvSpPr txBox="1">
            <a:spLocks noChangeArrowheads="1"/>
          </p:cNvSpPr>
          <p:nvPr/>
        </p:nvSpPr>
        <p:spPr bwMode="auto">
          <a:xfrm>
            <a:off x="5975722" y="3042192"/>
            <a:ext cx="1440954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  <p:pic>
        <p:nvPicPr>
          <p:cNvPr id="3" name="Picture 2" descr="C:\Users\Thinkpad\Desktop\PNG\1_0005s_0001_图层-13-副本-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5590" y="1621228"/>
            <a:ext cx="1037041" cy="166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Thinkpad\Desktop\PNG\1_0005s_0000_图层-13-副本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536" y="2999491"/>
            <a:ext cx="1020645" cy="141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Thinkpad\Desktop\PNG\1_0005s_0002_图层-13-副本-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629" y="2846183"/>
            <a:ext cx="1811747" cy="207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2662627" y="1819797"/>
            <a:ext cx="995001" cy="5078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latin typeface="楷体" pitchFamily="49" charset="-122"/>
                <a:ea typeface="楷体" pitchFamily="49" charset="-122"/>
              </a:rPr>
              <a:t>点击录</a:t>
            </a:r>
            <a:endParaRPr lang="en-US" altLang="zh-CN" dirty="0"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dirty="0">
                <a:latin typeface="楷体" pitchFamily="49" charset="-122"/>
                <a:ea typeface="楷体" pitchFamily="49" charset="-122"/>
              </a:rPr>
              <a:t>入内容</a:t>
            </a:r>
          </a:p>
        </p:txBody>
      </p:sp>
      <p:sp>
        <p:nvSpPr>
          <p:cNvPr id="7" name="矩形 6"/>
          <p:cNvSpPr/>
          <p:nvPr/>
        </p:nvSpPr>
        <p:spPr>
          <a:xfrm>
            <a:off x="2669523" y="3394570"/>
            <a:ext cx="995001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点击录</a:t>
            </a:r>
            <a:endParaRPr lang="en-US" altLang="zh-CN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入内容</a:t>
            </a:r>
          </a:p>
        </p:txBody>
      </p:sp>
      <p:sp>
        <p:nvSpPr>
          <p:cNvPr id="8" name="矩形 7"/>
          <p:cNvSpPr/>
          <p:nvPr/>
        </p:nvSpPr>
        <p:spPr>
          <a:xfrm>
            <a:off x="3950330" y="3364331"/>
            <a:ext cx="747559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点击录</a:t>
            </a:r>
            <a:endParaRPr lang="en-US" altLang="zh-CN" sz="14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入内容</a:t>
            </a:r>
          </a:p>
        </p:txBody>
      </p:sp>
      <p:sp>
        <p:nvSpPr>
          <p:cNvPr id="9" name="矩形 8"/>
          <p:cNvSpPr/>
          <p:nvPr/>
        </p:nvSpPr>
        <p:spPr>
          <a:xfrm>
            <a:off x="3950330" y="2112739"/>
            <a:ext cx="747559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点击录</a:t>
            </a:r>
            <a:endParaRPr lang="en-US" altLang="zh-CN" sz="14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入内容</a:t>
            </a:r>
          </a:p>
        </p:txBody>
      </p:sp>
      <p:sp>
        <p:nvSpPr>
          <p:cNvPr id="10" name="TextBox 49"/>
          <p:cNvSpPr txBox="1">
            <a:spLocks noChangeArrowheads="1"/>
          </p:cNvSpPr>
          <p:nvPr/>
        </p:nvSpPr>
        <p:spPr bwMode="auto">
          <a:xfrm>
            <a:off x="5975722" y="2385409"/>
            <a:ext cx="1512168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  <p:sp>
        <p:nvSpPr>
          <p:cNvPr id="11" name="任意多边形 10"/>
          <p:cNvSpPr/>
          <p:nvPr/>
        </p:nvSpPr>
        <p:spPr>
          <a:xfrm>
            <a:off x="3285885" y="2648686"/>
            <a:ext cx="2563667" cy="240570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  <a:gd name="connsiteX0" fmla="*/ 0 w 3262106"/>
              <a:gd name="connsiteY0" fmla="*/ 526845 h 526845"/>
              <a:gd name="connsiteX1" fmla="*/ 373626 w 3262106"/>
              <a:gd name="connsiteY1" fmla="*/ 25400 h 526845"/>
              <a:gd name="connsiteX2" fmla="*/ 3262106 w 3262106"/>
              <a:gd name="connsiteY2" fmla="*/ 0 h 52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62106" h="526845">
                <a:moveTo>
                  <a:pt x="0" y="526845"/>
                </a:moveTo>
                <a:lnTo>
                  <a:pt x="373626" y="25400"/>
                </a:lnTo>
                <a:lnTo>
                  <a:pt x="3262106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任意多边形 11"/>
          <p:cNvSpPr/>
          <p:nvPr/>
        </p:nvSpPr>
        <p:spPr>
          <a:xfrm flipV="1">
            <a:off x="3302717" y="3093833"/>
            <a:ext cx="2562218" cy="240570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  <a:gd name="connsiteX0" fmla="*/ 0 w 3262106"/>
              <a:gd name="connsiteY0" fmla="*/ 526845 h 526845"/>
              <a:gd name="connsiteX1" fmla="*/ 373626 w 3262106"/>
              <a:gd name="connsiteY1" fmla="*/ 25400 h 526845"/>
              <a:gd name="connsiteX2" fmla="*/ 3262106 w 3262106"/>
              <a:gd name="connsiteY2" fmla="*/ 0 h 52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62106" h="526845">
                <a:moveTo>
                  <a:pt x="0" y="526845"/>
                </a:moveTo>
                <a:lnTo>
                  <a:pt x="373626" y="25400"/>
                </a:lnTo>
                <a:lnTo>
                  <a:pt x="3262106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" name="任意多边形 12"/>
          <p:cNvSpPr/>
          <p:nvPr/>
        </p:nvSpPr>
        <p:spPr>
          <a:xfrm flipV="1">
            <a:off x="4559950" y="4086740"/>
            <a:ext cx="2169480" cy="228976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1819" h="501445">
                <a:moveTo>
                  <a:pt x="0" y="501445"/>
                </a:moveTo>
                <a:lnTo>
                  <a:pt x="373626" y="0"/>
                </a:lnTo>
                <a:lnTo>
                  <a:pt x="1651819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TextBox 48"/>
          <p:cNvSpPr txBox="1">
            <a:spLocks noChangeArrowheads="1"/>
          </p:cNvSpPr>
          <p:nvPr/>
        </p:nvSpPr>
        <p:spPr bwMode="auto">
          <a:xfrm>
            <a:off x="6849026" y="4105519"/>
            <a:ext cx="1296144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6832358" y="1576934"/>
            <a:ext cx="1368152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/>
              <a:t>在此插入内容</a:t>
            </a:r>
            <a:endParaRPr lang="en-US" altLang="zh-CN" dirty="0"/>
          </a:p>
          <a:p>
            <a:pPr>
              <a:lnSpc>
                <a:spcPct val="100000"/>
              </a:lnSpc>
            </a:pPr>
            <a:r>
              <a:rPr lang="zh-CN" altLang="en-US" dirty="0"/>
              <a:t>在此插入内容</a:t>
            </a:r>
            <a:endParaRPr lang="en-US" altLang="zh-CN" dirty="0"/>
          </a:p>
        </p:txBody>
      </p:sp>
      <p:sp>
        <p:nvSpPr>
          <p:cNvPr id="16" name="任意多边形 15"/>
          <p:cNvSpPr/>
          <p:nvPr/>
        </p:nvSpPr>
        <p:spPr>
          <a:xfrm>
            <a:off x="4618465" y="1804676"/>
            <a:ext cx="2168030" cy="228976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1819" h="501445">
                <a:moveTo>
                  <a:pt x="0" y="501445"/>
                </a:moveTo>
                <a:lnTo>
                  <a:pt x="373626" y="0"/>
                </a:lnTo>
                <a:lnTo>
                  <a:pt x="1651819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headEnd type="diamond" w="med" len="med"/>
            <a:tailEnd type="diamond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标题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1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:\png\素材CNN-sccnn.com_201406210812-恢复的.psd_0036_图层-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603" y="915566"/>
            <a:ext cx="1926793" cy="193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K:\png\素材CNN-sccnn.com_201406210812-恢复的.psd_0035_图层-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7813" y="3579862"/>
            <a:ext cx="2769824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K:\png\素材CNN-sccnn.com_201406210812-恢复的.psd_0036_图层-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2927" y="915566"/>
            <a:ext cx="1926793" cy="193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K:\png\素材CNN-sccnn.com_201406210812-恢复的.psd_0036_图层-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0251" y="915566"/>
            <a:ext cx="1926793" cy="193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K:\png\素材CNN-sccnn.com_201406210812-恢复的.psd_0036_图层-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575" y="915566"/>
            <a:ext cx="1926793" cy="193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81111" y="141962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dirty="0" smtClean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dirty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37295" y="141962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dirty="0" smtClean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dirty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5220" y="141962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dirty="0" smtClean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dirty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77655" y="141962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dirty="0" smtClean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dirty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7238" y="4152103"/>
            <a:ext cx="1880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单击此处添加</a:t>
            </a:r>
            <a:r>
              <a:rPr lang="zh-CN" altLang="en-US" sz="1600" dirty="0" smtClean="0">
                <a:solidFill>
                  <a:schemeClr val="bg1"/>
                </a:solidFill>
                <a:latin typeface="方正行楷简体" pitchFamily="65" charset="-122"/>
                <a:ea typeface="方正行楷简体" pitchFamily="65" charset="-122"/>
              </a:rPr>
              <a:t>文本 </a:t>
            </a:r>
            <a:endParaRPr lang="zh-CN" altLang="en-US" sz="1600" dirty="0">
              <a:solidFill>
                <a:schemeClr val="bg1"/>
              </a:solidFill>
              <a:latin typeface="方正行楷简体" pitchFamily="65" charset="-122"/>
              <a:ea typeface="方正行楷简体" pitchFamily="65" charset="-122"/>
            </a:endParaRPr>
          </a:p>
        </p:txBody>
      </p:sp>
      <p:pic>
        <p:nvPicPr>
          <p:cNvPr id="12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18797">
            <a:off x="2045211" y="3221107"/>
            <a:ext cx="1275432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15857">
            <a:off x="3243648" y="2940916"/>
            <a:ext cx="1275432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19570">
            <a:off x="4645931" y="2966504"/>
            <a:ext cx="1275432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13252">
            <a:off x="5671366" y="3223255"/>
            <a:ext cx="1275432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标题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25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02\AppData\Local\Temp\360zip$Temp\360$0\huan (3)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850" y="1877225"/>
            <a:ext cx="2194933" cy="21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02\AppData\Local\Temp\360zip$Temp\360$0\huan (3)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0486" y="1863508"/>
            <a:ext cx="2194933" cy="21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02\AppData\Local\Temp\360zip$Temp\360$0\huan (3)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5499" y="1785398"/>
            <a:ext cx="2194933" cy="212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80923" y="243347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sz="2400" dirty="0"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1243" y="242143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sz="2400" dirty="0">
              <a:latin typeface="方正行楷简体" pitchFamily="65" charset="-122"/>
              <a:ea typeface="方正行楷简体" pitchFamily="65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13571" y="242143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添加</a:t>
            </a:r>
            <a:endParaRPr lang="en-US" altLang="zh-CN" sz="2400" dirty="0" smtClean="0">
              <a:latin typeface="方正行楷简体" pitchFamily="65" charset="-122"/>
              <a:ea typeface="方正行楷简体" pitchFamily="65" charset="-122"/>
            </a:endParaRPr>
          </a:p>
          <a:p>
            <a:r>
              <a:rPr lang="zh-CN" altLang="en-US" sz="2400" dirty="0" smtClean="0">
                <a:latin typeface="方正行楷简体" pitchFamily="65" charset="-122"/>
                <a:ea typeface="方正行楷简体" pitchFamily="65" charset="-122"/>
              </a:rPr>
              <a:t>文字</a:t>
            </a:r>
            <a:endParaRPr lang="zh-CN" altLang="en-US" sz="2400" dirty="0">
              <a:latin typeface="方正行楷简体" pitchFamily="65" charset="-122"/>
              <a:ea typeface="方正行楷简体" pitchFamily="65" charset="-122"/>
            </a:endParaRPr>
          </a:p>
        </p:txBody>
      </p:sp>
      <p:pic>
        <p:nvPicPr>
          <p:cNvPr id="8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603177"/>
            <a:ext cx="918380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png\0101000028865661_0007_图层-2-副本-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804" y="2603176"/>
            <a:ext cx="918380" cy="46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70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hinkpad\Desktop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3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Thinkpad\Desktop\26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48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861492" y="1829559"/>
            <a:ext cx="46987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latin typeface="方正吕建德字体" pitchFamily="2" charset="-122"/>
                <a:ea typeface="方正吕建德字体" pitchFamily="2" charset="-122"/>
              </a:rPr>
              <a:t>添加标题</a:t>
            </a:r>
            <a:endParaRPr lang="zh-CN" altLang="en-US" sz="8800" dirty="0">
              <a:latin typeface="方正吕建德字体" pitchFamily="2" charset="-122"/>
              <a:ea typeface="方正吕建德字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1489" y="692239"/>
            <a:ext cx="4629532" cy="933996"/>
            <a:chOff x="317500" y="190500"/>
            <a:chExt cx="3568700" cy="685800"/>
          </a:xfrm>
        </p:grpSpPr>
        <p:pic>
          <p:nvPicPr>
            <p:cNvPr id="6" name="Picture 4" descr="C:\Users\Thinkpad\Desktop\245.png"/>
            <p:cNvPicPr>
              <a:picLocks noChangeAspect="1" noChangeArrowheads="1"/>
            </p:cNvPicPr>
            <p:nvPr userDrawn="1"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7500" y="190500"/>
              <a:ext cx="35687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/>
            <p:cNvSpPr/>
            <p:nvPr userDrawn="1"/>
          </p:nvSpPr>
          <p:spPr>
            <a:xfrm>
              <a:off x="576322" y="364111"/>
              <a:ext cx="1249524" cy="3841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华隶简体" pitchFamily="65" charset="-122"/>
                  <a:ea typeface="方正华隶简体" pitchFamily="65" charset="-122"/>
                </a:rPr>
                <a:t>第四部分</a:t>
              </a:r>
              <a:endParaRPr lang="zh-CN" altLang="en-US" sz="2800" dirty="0">
                <a:solidFill>
                  <a:schemeClr val="bg1"/>
                </a:solidFill>
                <a:latin typeface="方正华隶简体" pitchFamily="65" charset="-122"/>
                <a:ea typeface="方正华隶简体" pitchFamily="65" charset="-122"/>
              </a:endParaRPr>
            </a:p>
          </p:txBody>
        </p:sp>
      </p:grpSp>
      <p:pic>
        <p:nvPicPr>
          <p:cNvPr id="8" name="Picture 2" descr="C:\Users\Thinkpad\Desktop\图片1.png"/>
          <p:cNvPicPr>
            <a:picLocks noChangeAspect="1" noChangeArrowheads="1"/>
          </p:cNvPicPr>
          <p:nvPr/>
        </p:nvPicPr>
        <p:blipFill>
          <a:blip r:embed="rId6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066" y="3052860"/>
            <a:ext cx="1185567" cy="38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72" descr="2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2468"/>
            <a:ext cx="1956717" cy="149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1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9.84264E-7 L 0.38768 -9.84264E-7 " pathEditMode="relative" rAng="0" ptsTypes="AA">
                                      <p:cBhvr>
                                        <p:cTn id="10" dur="3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75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Thinkpad\Desktop\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Thinkpad\Desktop\26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9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毛笔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0762" y="774618"/>
            <a:ext cx="1293188" cy="90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毛笔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0762" y="2474618"/>
            <a:ext cx="1293188" cy="90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毛笔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306" y="2474618"/>
            <a:ext cx="1293188" cy="90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毛笔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306" y="774618"/>
            <a:ext cx="1293188" cy="90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3627894" y="1517614"/>
            <a:ext cx="1906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方正华隶简体" pitchFamily="65" charset="-122"/>
                <a:ea typeface="方正华隶简体" pitchFamily="65" charset="-122"/>
              </a:rPr>
              <a:t>一、</a:t>
            </a:r>
            <a:r>
              <a:rPr lang="zh-CN" altLang="en-US" sz="2400" dirty="0" smtClean="0">
                <a:latin typeface="方正华隶简体" pitchFamily="65" charset="-122"/>
                <a:ea typeface="方正华隶简体" pitchFamily="65" charset="-122"/>
              </a:rPr>
              <a:t>添加标题</a:t>
            </a:r>
            <a:endParaRPr lang="zh-CN" altLang="en-US" sz="2400" dirty="0">
              <a:latin typeface="方正华隶简体" pitchFamily="65" charset="-122"/>
              <a:ea typeface="方正华隶简体" pitchFamily="65" charset="-122"/>
            </a:endParaRPr>
          </a:p>
        </p:txBody>
      </p:sp>
      <p:pic>
        <p:nvPicPr>
          <p:cNvPr id="13" name="Picture 4" descr="E:\PPT\PPT中国风元素\水墨祥云\水墨祥云\0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616" y="1618844"/>
            <a:ext cx="569460" cy="35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41" descr="C_108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4386" y="1952329"/>
            <a:ext cx="1980000" cy="6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C:\Users\Thinkpad\Desktop\PNG\1_0002_图层-5-副本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176" y="1525212"/>
            <a:ext cx="2350299" cy="217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46"/>
          <p:cNvSpPr txBox="1"/>
          <p:nvPr/>
        </p:nvSpPr>
        <p:spPr>
          <a:xfrm>
            <a:off x="1278468" y="2147491"/>
            <a:ext cx="1313180" cy="76944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rgbClr val="600000"/>
                </a:solidFill>
                <a:latin typeface="华文隶书" pitchFamily="2" charset="-122"/>
                <a:ea typeface="华文隶书" pitchFamily="2" charset="-122"/>
              </a:rPr>
              <a:t>目录</a:t>
            </a:r>
            <a:endParaRPr lang="zh-CN" altLang="en-US" sz="4400" dirty="0">
              <a:solidFill>
                <a:srgbClr val="6000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27894" y="3217614"/>
            <a:ext cx="1906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方正华隶简体" pitchFamily="65" charset="-122"/>
                <a:ea typeface="方正华隶简体" pitchFamily="65" charset="-122"/>
              </a:rPr>
              <a:t>二</a:t>
            </a:r>
            <a:r>
              <a:rPr lang="zh-CN" altLang="en-US" sz="1400" dirty="0" smtClean="0">
                <a:latin typeface="方正华隶简体" pitchFamily="65" charset="-122"/>
                <a:ea typeface="方正华隶简体" pitchFamily="65" charset="-122"/>
              </a:rPr>
              <a:t>、</a:t>
            </a:r>
            <a:r>
              <a:rPr lang="zh-CN" altLang="en-US" sz="2400" dirty="0" smtClean="0">
                <a:latin typeface="方正华隶简体" pitchFamily="65" charset="-122"/>
                <a:ea typeface="方正华隶简体" pitchFamily="65" charset="-122"/>
              </a:rPr>
              <a:t>添加标题</a:t>
            </a:r>
            <a:endParaRPr lang="zh-CN" altLang="en-US" sz="2400" dirty="0">
              <a:latin typeface="方正华隶简体" pitchFamily="65" charset="-122"/>
              <a:ea typeface="方正华隶简体" pitchFamily="65" charset="-122"/>
            </a:endParaRPr>
          </a:p>
        </p:txBody>
      </p:sp>
      <p:pic>
        <p:nvPicPr>
          <p:cNvPr id="18" name="Picture 4" descr="E:\PPT\PPT中国风元素\水墨祥云\水墨祥云\0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616" y="3318844"/>
            <a:ext cx="569460" cy="35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41" descr="C_108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4386" y="3652329"/>
            <a:ext cx="1980000" cy="6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矩形 22"/>
          <p:cNvSpPr/>
          <p:nvPr/>
        </p:nvSpPr>
        <p:spPr>
          <a:xfrm>
            <a:off x="6182350" y="1517614"/>
            <a:ext cx="1906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方正华隶简体" pitchFamily="65" charset="-122"/>
                <a:ea typeface="方正华隶简体" pitchFamily="65" charset="-122"/>
              </a:rPr>
              <a:t>四、</a:t>
            </a:r>
            <a:r>
              <a:rPr lang="zh-CN" altLang="en-US" sz="2400" dirty="0" smtClean="0">
                <a:latin typeface="方正华隶简体" pitchFamily="65" charset="-122"/>
                <a:ea typeface="方正华隶简体" pitchFamily="65" charset="-122"/>
              </a:rPr>
              <a:t>添加标题</a:t>
            </a:r>
            <a:endParaRPr lang="zh-CN" altLang="en-US" sz="2400" dirty="0">
              <a:latin typeface="方正华隶简体" pitchFamily="65" charset="-122"/>
              <a:ea typeface="方正华隶简体" pitchFamily="65" charset="-122"/>
            </a:endParaRPr>
          </a:p>
        </p:txBody>
      </p:sp>
      <p:pic>
        <p:nvPicPr>
          <p:cNvPr id="24" name="Picture 4" descr="E:\PPT\PPT中国风元素\水墨祥云\水墨祥云\0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3072" y="1618844"/>
            <a:ext cx="569460" cy="35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41" descr="C_108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8842" y="1952329"/>
            <a:ext cx="1980000" cy="6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矩形 25"/>
          <p:cNvSpPr/>
          <p:nvPr/>
        </p:nvSpPr>
        <p:spPr>
          <a:xfrm>
            <a:off x="6182350" y="3217614"/>
            <a:ext cx="1906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方正华隶简体" pitchFamily="65" charset="-122"/>
                <a:ea typeface="方正华隶简体" pitchFamily="65" charset="-122"/>
              </a:rPr>
              <a:t>五</a:t>
            </a:r>
            <a:r>
              <a:rPr lang="zh-CN" altLang="en-US" sz="1400" dirty="0" smtClean="0">
                <a:latin typeface="方正华隶简体" pitchFamily="65" charset="-122"/>
                <a:ea typeface="方正华隶简体" pitchFamily="65" charset="-122"/>
              </a:rPr>
              <a:t>、</a:t>
            </a:r>
            <a:r>
              <a:rPr lang="zh-CN" altLang="en-US" sz="2400" dirty="0" smtClean="0">
                <a:latin typeface="方正华隶简体" pitchFamily="65" charset="-122"/>
                <a:ea typeface="方正华隶简体" pitchFamily="65" charset="-122"/>
              </a:rPr>
              <a:t>添加标题</a:t>
            </a:r>
            <a:endParaRPr lang="zh-CN" altLang="en-US" sz="2400" dirty="0">
              <a:latin typeface="方正华隶简体" pitchFamily="65" charset="-122"/>
              <a:ea typeface="方正华隶简体" pitchFamily="65" charset="-122"/>
            </a:endParaRPr>
          </a:p>
        </p:txBody>
      </p:sp>
      <p:pic>
        <p:nvPicPr>
          <p:cNvPr id="27" name="Picture 4" descr="E:\PPT\PPT中国风元素\水墨祥云\水墨祥云\0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3072" y="3318844"/>
            <a:ext cx="569460" cy="35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41" descr="C_108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8842" y="3652329"/>
            <a:ext cx="1980000" cy="6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220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8.33333E-7 -2.46914E-7 C 0.00052 0.01852 -8.33333E-7 0.02407 0.00469 0.03056 C 0.00886 0.02623 0.01059 0.025 0.01372 0.01389 C 0.01493 0.00957 0.01736 -2.46914E-7 0.01736 0.00031 C 0.01597 0.01482 0.01563 0.025 0.0132 0.03982 C 0.01285 0.04228 0.01146 0.04506 0.01198 0.04691 C 0.01215 0.04753 0.01736 0.04043 0.01806 0.03982 C 0.01979 0.03272 0.02153 0.02901 0.02292 0.02099 C 0.02222 0.03025 0.02136 0.03302 0.02587 0.02562 C 0.02865 0.0213 0.03125 0.01265 0.03333 0.00463 C 0.03351 0.00154 0.03386 -0.00772 0.03386 -0.00463 C 0.03386 0.00278 0.03281 0.01636 0.03195 0.02346 C 0.0316 0.02593 0.03021 0.02901 0.0309 0.03056 C 0.03142 0.03179 0.03472 0.02685 0.03559 0.02562 C 0.03715 0.00988 0.03715 0.0287 0.03733 0.03519 C 0.03837 0.08086 0.03698 0.06667 0.04115 0.05154 C 0.04201 0.04043 0.04497 0.03302 0.04792 0.03056 C 0.05 0.02191 0.05 0.01605 0.05191 0.02809 C 0.05261 0.02716 0.0533 0.02407 0.05399 0.02562 C 0.05556 0.02994 0.05677 0.05247 0.05816 0.0608 C 0.06667 0.05833 0.06667 0.06358 0.07014 0.03982 C 0.07014 0.03426 0.06962 0.02901 0.06962 0.02346 C 0.06962 0.01883 0.06962 0.03302 0.07014 0.03735 C 0.07049 0.03982 0.07153 0.04043 0.07188 0.04198 C 0.07309 0.04043 0.07431 0.03982 0.075 0.03735 C 0.07656 0.03333 0.07639 0.02654 0.07708 0.02099 C 0.07795 0.01049 0.07778 0.01265 0.08004 0.0071 C 0.08368 0.01049 0.08663 0.01852 0.09028 0.02346 C 0.09219 0.03395 0.09271 0.04198 0.08906 0.04691 C 0.08698 0.05864 0.08889 0.0534 0.08646 0.04691 C 0.08611 0.04537 0.08542 0.04537 0.08472 0.04444 C 0.08281 0.04537 0.08056 0.04444 0.07865 0.04691 C 0.07778 0.04784 0.0816 0.04599 0.08125 0.04907 C 0.08038 0.05494 0.07778 0.05185 0.07622 0.0537 C 0.07587 0.05617 0.07465 0.05864 0.075 0.0608 C 0.07604 0.0642 0.07761 0.06358 0.07865 0.06327 C 0.0816 0.06265 0.08438 0.06019 0.08733 0.05833 C 0.08906 0.0571 0.09271 0.0537 0.09271 0.05401 C 0.09531 0.04877 0.0974 0.04661 0.10017 0.04444 C 0.10261 0.05957 0.10521 0.05586 0.10955 0.0537 C 0.11111 0.0463 0.11181 0.03858 0.11267 0.03056 C 0.11285 0.02747 0.11302 0.02407 0.11337 0.02099 C 0.11372 0.01821 0.11441 0.01111 0.11476 0.01389 C 0.11806 0.05 0.11233 0.03272 0.11701 0.04444 C 0.11754 0.04321 0.12066 0.03457 0.12118 0.03519 C 0.12205 0.03642 0.12153 0.04136 0.12188 0.04444 C 0.1224 0.06389 0.12153 0.07623 0.12622 0.05833 C 0.12726 0.04506 0.12587 0.05741 0.12865 0.04691 C 0.12917 0.04506 0.12969 0.03982 0.12969 0.04012 C 0.13004 0.03735 0.13073 0.03519 0.1309 0.03272 C 0.13125 0.03056 0.1309 0.02562 0.1316 0.02562 C 0.13281 0.02562 0.13195 0.03642 0.13281 0.03982 C 0.1342 0.04475 0.13646 0.04321 0.1382 0.04444 C 0.14219 0.04136 0.14392 0.03673 0.1467 0.02562 C 0.14688 0.02346 0.1467 0.01883 0.1474 0.01883 C 0.14809 0.01883 0.14826 0.02346 0.14861 0.02562 C 0.14983 0.0321 0.14983 0.03086 0.15243 0.03519 " pathEditMode="relative" rAng="0" ptsTypes="fffffffffffffffffffffffffffffffffffffffffffffffffffffffff">
                                      <p:cBhvr>
                                        <p:cTn id="30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3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2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8.33333E-7 -2.46914E-7 C 0.00052 0.01852 -8.33333E-7 0.02407 0.00469 0.03056 C 0.00886 0.02623 0.01059 0.025 0.01372 0.01389 C 0.01493 0.00957 0.01736 -2.46914E-7 0.01736 0.00031 C 0.01597 0.01482 0.01563 0.025 0.0132 0.03982 C 0.01285 0.04228 0.01146 0.04506 0.01198 0.04691 C 0.01215 0.04753 0.01736 0.04043 0.01806 0.03982 C 0.01979 0.03272 0.02153 0.02901 0.02292 0.02099 C 0.02222 0.03025 0.02136 0.03302 0.02587 0.02562 C 0.02865 0.0213 0.03125 0.01265 0.03333 0.00463 C 0.03351 0.00154 0.03386 -0.00772 0.03386 -0.00463 C 0.03386 0.00278 0.03281 0.01636 0.03195 0.02346 C 0.0316 0.02593 0.03021 0.02901 0.0309 0.03056 C 0.03142 0.03179 0.03472 0.02685 0.03559 0.02562 C 0.03715 0.00988 0.03715 0.0287 0.03733 0.03519 C 0.03837 0.08086 0.03698 0.06667 0.04115 0.05154 C 0.04201 0.04043 0.04497 0.03302 0.04792 0.03056 C 0.05 0.02191 0.05 0.01605 0.05191 0.02809 C 0.05261 0.02716 0.0533 0.02407 0.05399 0.02562 C 0.05556 0.02994 0.05677 0.05247 0.05816 0.0608 C 0.06667 0.05833 0.06667 0.06358 0.07014 0.03982 C 0.07014 0.03426 0.06962 0.02901 0.06962 0.02346 C 0.06962 0.01883 0.06962 0.03302 0.07014 0.03735 C 0.07049 0.03982 0.07153 0.04043 0.07188 0.04198 C 0.07309 0.04043 0.07431 0.03982 0.075 0.03735 C 0.07656 0.03333 0.07639 0.02654 0.07708 0.02099 C 0.07795 0.01049 0.07778 0.01265 0.08004 0.0071 C 0.08368 0.01049 0.08663 0.01852 0.09028 0.02346 C 0.09219 0.03395 0.09271 0.04198 0.08906 0.04691 C 0.08698 0.05864 0.08889 0.0534 0.08646 0.04691 C 0.08611 0.04537 0.08542 0.04537 0.08472 0.04444 C 0.08281 0.04537 0.08056 0.04444 0.07865 0.04691 C 0.07778 0.04784 0.0816 0.04599 0.08125 0.04907 C 0.08038 0.05494 0.07778 0.05185 0.07622 0.0537 C 0.07587 0.05617 0.07465 0.05864 0.075 0.0608 C 0.07604 0.0642 0.07761 0.06358 0.07865 0.06327 C 0.0816 0.06265 0.08438 0.06019 0.08733 0.05833 C 0.08906 0.0571 0.09271 0.0537 0.09271 0.05401 C 0.09531 0.04877 0.0974 0.04661 0.10017 0.04444 C 0.10261 0.05957 0.10521 0.05586 0.10955 0.0537 C 0.11111 0.0463 0.11181 0.03858 0.11267 0.03056 C 0.11285 0.02747 0.11302 0.02407 0.11337 0.02099 C 0.11372 0.01821 0.11441 0.01111 0.11476 0.01389 C 0.11806 0.05 0.11233 0.03272 0.11701 0.04444 C 0.11754 0.04321 0.12066 0.03457 0.12118 0.03519 C 0.12205 0.03642 0.12153 0.04136 0.12188 0.04444 C 0.1224 0.06389 0.12153 0.07623 0.12622 0.05833 C 0.12726 0.04506 0.12587 0.05741 0.12865 0.04691 C 0.12917 0.04506 0.12969 0.03982 0.12969 0.04012 C 0.13004 0.03735 0.13073 0.03519 0.1309 0.03272 C 0.13125 0.03056 0.1309 0.02562 0.1316 0.02562 C 0.13281 0.02562 0.13195 0.03642 0.13281 0.03982 C 0.1342 0.04475 0.13646 0.04321 0.1382 0.04444 C 0.14219 0.04136 0.14392 0.03673 0.1467 0.02562 C 0.14688 0.02346 0.1467 0.01883 0.1474 0.01883 C 0.14809 0.01883 0.14826 0.02346 0.14861 0.02562 C 0.14983 0.0321 0.14983 0.03086 0.15243 0.03519 " pathEditMode="relative" rAng="0" ptsTypes="fffffffffffffffffffffffffffffffffffffffffffffffffffffffff">
                                      <p:cBhvr>
                                        <p:cTn id="51" dur="2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3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500"/>
                            </p:stCondLst>
                            <p:childTnLst>
                              <p:par>
                                <p:cTn id="5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7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8.33333E-7 -2.46914E-7 C 0.00052 0.01852 -8.33333E-7 0.02407 0.00469 0.03056 C 0.00886 0.02623 0.01059 0.025 0.01372 0.01389 C 0.01493 0.00957 0.01736 -2.46914E-7 0.01736 0.00031 C 0.01597 0.01482 0.01563 0.025 0.0132 0.03982 C 0.01285 0.04228 0.01146 0.04506 0.01198 0.04691 C 0.01215 0.04753 0.01736 0.04043 0.01806 0.03982 C 0.01979 0.03272 0.02153 0.02901 0.02292 0.02099 C 0.02222 0.03025 0.02136 0.03302 0.02587 0.02562 C 0.02865 0.0213 0.03125 0.01265 0.03333 0.00463 C 0.03351 0.00154 0.03386 -0.00772 0.03386 -0.00463 C 0.03386 0.00278 0.03281 0.01636 0.03195 0.02346 C 0.0316 0.02593 0.03021 0.02901 0.0309 0.03056 C 0.03142 0.03179 0.03472 0.02685 0.03559 0.02562 C 0.03715 0.00988 0.03715 0.0287 0.03733 0.03519 C 0.03837 0.08086 0.03698 0.06667 0.04115 0.05154 C 0.04201 0.04043 0.04497 0.03302 0.04792 0.03056 C 0.05 0.02191 0.05 0.01605 0.05191 0.02809 C 0.05261 0.02716 0.0533 0.02407 0.05399 0.02562 C 0.05556 0.02994 0.05677 0.05247 0.05816 0.0608 C 0.06667 0.05833 0.06667 0.06358 0.07014 0.03982 C 0.07014 0.03426 0.06962 0.02901 0.06962 0.02346 C 0.06962 0.01883 0.06962 0.03302 0.07014 0.03735 C 0.07049 0.03982 0.07153 0.04043 0.07188 0.04198 C 0.07309 0.04043 0.07431 0.03982 0.075 0.03735 C 0.07656 0.03333 0.07639 0.02654 0.07708 0.02099 C 0.07795 0.01049 0.07778 0.01265 0.08004 0.0071 C 0.08368 0.01049 0.08663 0.01852 0.09028 0.02346 C 0.09219 0.03395 0.09271 0.04198 0.08906 0.04691 C 0.08698 0.05864 0.08889 0.0534 0.08646 0.04691 C 0.08611 0.04537 0.08542 0.04537 0.08472 0.04444 C 0.08281 0.04537 0.08056 0.04444 0.07865 0.04691 C 0.07778 0.04784 0.0816 0.04599 0.08125 0.04907 C 0.08038 0.05494 0.07778 0.05185 0.07622 0.0537 C 0.07587 0.05617 0.07465 0.05864 0.075 0.0608 C 0.07604 0.0642 0.07761 0.06358 0.07865 0.06327 C 0.0816 0.06265 0.08438 0.06019 0.08733 0.05833 C 0.08906 0.0571 0.09271 0.0537 0.09271 0.05401 C 0.09531 0.04877 0.0974 0.04661 0.10017 0.04444 C 0.10261 0.05957 0.10521 0.05586 0.10955 0.0537 C 0.11111 0.0463 0.11181 0.03858 0.11267 0.03056 C 0.11285 0.02747 0.11302 0.02407 0.11337 0.02099 C 0.11372 0.01821 0.11441 0.01111 0.11476 0.01389 C 0.11806 0.05 0.11233 0.03272 0.11701 0.04444 C 0.11754 0.04321 0.12066 0.03457 0.12118 0.03519 C 0.12205 0.03642 0.12153 0.04136 0.12188 0.04444 C 0.1224 0.06389 0.12153 0.07623 0.12622 0.05833 C 0.12726 0.04506 0.12587 0.05741 0.12865 0.04691 C 0.12917 0.04506 0.12969 0.03982 0.12969 0.04012 C 0.13004 0.03735 0.13073 0.03519 0.1309 0.03272 C 0.13125 0.03056 0.1309 0.02562 0.1316 0.02562 C 0.13281 0.02562 0.13195 0.03642 0.13281 0.03982 C 0.1342 0.04475 0.13646 0.04321 0.1382 0.04444 C 0.14219 0.04136 0.14392 0.03673 0.1467 0.02562 C 0.14688 0.02346 0.1467 0.01883 0.1474 0.01883 C 0.14809 0.01883 0.14826 0.02346 0.14861 0.02562 C 0.14983 0.0321 0.14983 0.03086 0.15243 0.03519 " pathEditMode="relative" rAng="0" ptsTypes="fffffffffffffffffffffffffffffffffffffffffffffffffffffffff">
                                      <p:cBhvr>
                                        <p:cTn id="72" dur="2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3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4000"/>
                            </p:stCondLst>
                            <p:childTnLst>
                              <p:par>
                                <p:cTn id="7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4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25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7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8.33333E-7 -2.46914E-7 C 0.00052 0.01852 -8.33333E-7 0.02407 0.00469 0.03056 C 0.00886 0.02623 0.01059 0.025 0.01372 0.01389 C 0.01493 0.00957 0.01736 -2.46914E-7 0.01736 0.00031 C 0.01597 0.01482 0.01563 0.025 0.0132 0.03982 C 0.01285 0.04228 0.01146 0.04506 0.01198 0.04691 C 0.01215 0.04753 0.01736 0.04043 0.01806 0.03982 C 0.01979 0.03272 0.02153 0.02901 0.02292 0.02099 C 0.02222 0.03025 0.02136 0.03302 0.02587 0.02562 C 0.02865 0.0213 0.03125 0.01265 0.03333 0.00463 C 0.03351 0.00154 0.03386 -0.00772 0.03386 -0.00463 C 0.03386 0.00278 0.03281 0.01636 0.03195 0.02346 C 0.0316 0.02593 0.03021 0.02901 0.0309 0.03056 C 0.03142 0.03179 0.03472 0.02685 0.03559 0.02562 C 0.03715 0.00988 0.03715 0.0287 0.03733 0.03519 C 0.03837 0.08086 0.03698 0.06667 0.04115 0.05154 C 0.04201 0.04043 0.04497 0.03302 0.04792 0.03056 C 0.05 0.02191 0.05 0.01605 0.05191 0.02809 C 0.05261 0.02716 0.0533 0.02407 0.05399 0.02562 C 0.05556 0.02994 0.05677 0.05247 0.05816 0.0608 C 0.06667 0.05833 0.06667 0.06358 0.07014 0.03982 C 0.07014 0.03426 0.06962 0.02901 0.06962 0.02346 C 0.06962 0.01883 0.06962 0.03302 0.07014 0.03735 C 0.07049 0.03982 0.07153 0.04043 0.07188 0.04198 C 0.07309 0.04043 0.07431 0.03982 0.075 0.03735 C 0.07656 0.03333 0.07639 0.02654 0.07708 0.02099 C 0.07795 0.01049 0.07778 0.01265 0.08004 0.0071 C 0.08368 0.01049 0.08663 0.01852 0.09028 0.02346 C 0.09219 0.03395 0.09271 0.04198 0.08906 0.04691 C 0.08698 0.05864 0.08889 0.0534 0.08646 0.04691 C 0.08611 0.04537 0.08542 0.04537 0.08472 0.04444 C 0.08281 0.04537 0.08056 0.04444 0.07865 0.04691 C 0.07778 0.04784 0.0816 0.04599 0.08125 0.04907 C 0.08038 0.05494 0.07778 0.05185 0.07622 0.0537 C 0.07587 0.05617 0.07465 0.05864 0.075 0.0608 C 0.07604 0.0642 0.07761 0.06358 0.07865 0.06327 C 0.0816 0.06265 0.08438 0.06019 0.08733 0.05833 C 0.08906 0.0571 0.09271 0.0537 0.09271 0.05401 C 0.09531 0.04877 0.0974 0.04661 0.10017 0.04444 C 0.10261 0.05957 0.10521 0.05586 0.10955 0.0537 C 0.11111 0.0463 0.11181 0.03858 0.11267 0.03056 C 0.11285 0.02747 0.11302 0.02407 0.11337 0.02099 C 0.11372 0.01821 0.11441 0.01111 0.11476 0.01389 C 0.11806 0.05 0.11233 0.03272 0.11701 0.04444 C 0.11754 0.04321 0.12066 0.03457 0.12118 0.03519 C 0.12205 0.03642 0.12153 0.04136 0.12188 0.04444 C 0.1224 0.06389 0.12153 0.07623 0.12622 0.05833 C 0.12726 0.04506 0.12587 0.05741 0.12865 0.04691 C 0.12917 0.04506 0.12969 0.03982 0.12969 0.04012 C 0.13004 0.03735 0.13073 0.03519 0.1309 0.03272 C 0.13125 0.03056 0.1309 0.02562 0.1316 0.02562 C 0.13281 0.02562 0.13195 0.03642 0.13281 0.03982 C 0.1342 0.04475 0.13646 0.04321 0.1382 0.04444 C 0.14219 0.04136 0.14392 0.03673 0.1467 0.02562 C 0.14688 0.02346 0.1467 0.01883 0.1474 0.01883 C 0.14809 0.01883 0.14826 0.02346 0.14861 0.02562 C 0.14983 0.0321 0.14983 0.03086 0.15243 0.03519 " pathEditMode="relative" rAng="0" ptsTypes="fffffffffffffffffffffffffffffffffffffffffffffffffffffffff">
                                      <p:cBhvr>
                                        <p:cTn id="93" dur="2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3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1500"/>
                            </p:stCondLst>
                            <p:childTnLst>
                              <p:par>
                                <p:cTn id="9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  <p:bldP spid="23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267744" y="800676"/>
            <a:ext cx="451918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6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中国的传统</a:t>
            </a:r>
            <a:r>
              <a:rPr lang="zh-CN" altLang="en-US" sz="4000" dirty="0" smtClean="0">
                <a:solidFill>
                  <a:srgbClr val="6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道德</a:t>
            </a:r>
            <a:r>
              <a:rPr lang="en-US" altLang="zh-CN" sz="4000" dirty="0" smtClean="0">
                <a:solidFill>
                  <a:srgbClr val="6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…</a:t>
            </a:r>
            <a:r>
              <a:rPr lang="zh-CN" altLang="en-US" sz="3200" dirty="0" smtClean="0">
                <a:solidFill>
                  <a:srgbClr val="6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endParaRPr lang="zh-CN" altLang="en-US" sz="3200" dirty="0">
              <a:solidFill>
                <a:srgbClr val="60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640381" y="1851670"/>
            <a:ext cx="4680520" cy="1884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6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四维</a:t>
            </a:r>
            <a:r>
              <a:rPr lang="zh-CN" altLang="en-US" sz="2000" dirty="0">
                <a:solidFill>
                  <a:srgbClr val="6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（礼、义、廉、耻）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6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五常</a:t>
            </a:r>
            <a:r>
              <a:rPr lang="zh-CN" altLang="en-US" sz="2000" dirty="0">
                <a:solidFill>
                  <a:srgbClr val="6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（仁、义、礼、智、信）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6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四字</a:t>
            </a:r>
            <a:r>
              <a:rPr lang="zh-CN" altLang="en-US" sz="2000" dirty="0">
                <a:solidFill>
                  <a:srgbClr val="6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（忠、孝、节、义）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6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八德</a:t>
            </a:r>
            <a:r>
              <a:rPr lang="zh-CN" altLang="en-US" sz="2000" dirty="0">
                <a:solidFill>
                  <a:srgbClr val="6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（忠孝、仁爱、信义、和平） </a:t>
            </a:r>
          </a:p>
        </p:txBody>
      </p:sp>
      <p:pic>
        <p:nvPicPr>
          <p:cNvPr id="4" name="Picture 6" descr="833025_151108525819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524000"/>
            <a:ext cx="1872208" cy="274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3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6" descr="4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19473"/>
            <a:ext cx="3886200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7" descr="0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1168" y="1543323"/>
            <a:ext cx="36576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0" descr="0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1168" y="2286273"/>
            <a:ext cx="36576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1" descr="0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1168" y="3029223"/>
            <a:ext cx="36576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2"/>
          <p:cNvSpPr>
            <a:spLocks noChangeArrowheads="1"/>
          </p:cNvSpPr>
          <p:nvPr/>
        </p:nvSpPr>
        <p:spPr bwMode="auto">
          <a:xfrm>
            <a:off x="4645968" y="1203598"/>
            <a:ext cx="30480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sz="1500" baseline="0">
                <a:solidFill>
                  <a:srgbClr val="000000"/>
                </a:solidFill>
                <a:latin typeface="方正行楷简体" pitchFamily="65" charset="-122"/>
                <a:ea typeface="方正行楷简体" pitchFamily="65" charset="-122"/>
              </a:rPr>
              <a:t>点击输入你想输入的文字内容</a:t>
            </a:r>
          </a:p>
        </p:txBody>
      </p:sp>
      <p:sp>
        <p:nvSpPr>
          <p:cNvPr id="7" name="Rectangle 53"/>
          <p:cNvSpPr>
            <a:spLocks noChangeArrowheads="1"/>
          </p:cNvSpPr>
          <p:nvPr/>
        </p:nvSpPr>
        <p:spPr bwMode="auto">
          <a:xfrm>
            <a:off x="4645968" y="2003698"/>
            <a:ext cx="30480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sz="1500" baseline="0">
                <a:solidFill>
                  <a:srgbClr val="000000"/>
                </a:solidFill>
                <a:latin typeface="方正行楷简体" pitchFamily="65" charset="-122"/>
                <a:ea typeface="方正行楷简体" pitchFamily="65" charset="-122"/>
              </a:rPr>
              <a:t>点击输入你想输入的文字内容</a:t>
            </a:r>
          </a:p>
        </p:txBody>
      </p:sp>
      <p:sp>
        <p:nvSpPr>
          <p:cNvPr id="8" name="Rectangle 54"/>
          <p:cNvSpPr>
            <a:spLocks noChangeArrowheads="1"/>
          </p:cNvSpPr>
          <p:nvPr/>
        </p:nvSpPr>
        <p:spPr bwMode="auto">
          <a:xfrm>
            <a:off x="4645968" y="2748235"/>
            <a:ext cx="30480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sz="1500" baseline="0">
                <a:solidFill>
                  <a:srgbClr val="000000"/>
                </a:solidFill>
                <a:latin typeface="方正行楷简体" pitchFamily="65" charset="-122"/>
                <a:ea typeface="方正行楷简体" pitchFamily="65" charset="-122"/>
              </a:rPr>
              <a:t>点击输入你想输入的文字内容</a:t>
            </a:r>
          </a:p>
        </p:txBody>
      </p:sp>
      <p:pic>
        <p:nvPicPr>
          <p:cNvPr id="9" name="Picture 55" descr="0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1168" y="3829323"/>
            <a:ext cx="36576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6"/>
          <p:cNvSpPr>
            <a:spLocks noChangeArrowheads="1"/>
          </p:cNvSpPr>
          <p:nvPr/>
        </p:nvSpPr>
        <p:spPr bwMode="auto">
          <a:xfrm>
            <a:off x="4645968" y="3548335"/>
            <a:ext cx="30480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40" tIns="40820" rIns="81640" bIns="40820" anchor="ctr">
            <a:spAutoFit/>
          </a:bodyPr>
          <a:lstStyle/>
          <a:p>
            <a:pPr algn="l" defTabSz="815975">
              <a:lnSpc>
                <a:spcPct val="120000"/>
              </a:lnSpc>
            </a:pPr>
            <a:r>
              <a:rPr lang="zh-CN" altLang="en-US" sz="1500" baseline="0">
                <a:solidFill>
                  <a:srgbClr val="000000"/>
                </a:solidFill>
                <a:latin typeface="方正行楷简体" pitchFamily="65" charset="-122"/>
                <a:ea typeface="方正行楷简体" pitchFamily="65" charset="-122"/>
              </a:rPr>
              <a:t>点击输入你想输入的文字内容</a:t>
            </a: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89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2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200"/>
                            </p:stCondLst>
                            <p:childTnLst>
                              <p:par>
                                <p:cTn id="2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4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4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6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600"/>
                            </p:stCondLst>
                            <p:childTnLst>
                              <p:par>
                                <p:cTn id="5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hinkpad\Desktop\PNG\1_0003_图层-2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829" y="1828822"/>
            <a:ext cx="2577290" cy="262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Thinkpad\Desktop\PNG\1_0000_图层-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9851" y="3139396"/>
            <a:ext cx="335383" cy="526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Thinkpad\Desktop\PNG\1_0001_图层-2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0398" y="3317702"/>
            <a:ext cx="531453" cy="51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Thinkpad\Desktop\PNG\1_0002_图层-2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1368" y="2586882"/>
            <a:ext cx="420519" cy="63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Thinkpad\Desktop\PNG\1_0000_渐变映射-2-副本-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6087" y="1669286"/>
            <a:ext cx="360040" cy="3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53"/>
          <p:cNvSpPr txBox="1">
            <a:spLocks noChangeArrowheads="1"/>
          </p:cNvSpPr>
          <p:nvPr/>
        </p:nvSpPr>
        <p:spPr bwMode="auto">
          <a:xfrm>
            <a:off x="3055606" y="1567212"/>
            <a:ext cx="1628412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dirty="0"/>
              <a:t>在此插入内容</a:t>
            </a:r>
            <a:endParaRPr lang="en-US" altLang="zh-CN" dirty="0"/>
          </a:p>
          <a:p>
            <a:r>
              <a:rPr lang="zh-CN" altLang="en-US" dirty="0"/>
              <a:t>在此插入内容</a:t>
            </a:r>
            <a:endParaRPr lang="en-US" altLang="zh-CN" dirty="0"/>
          </a:p>
        </p:txBody>
      </p:sp>
      <p:pic>
        <p:nvPicPr>
          <p:cNvPr id="8" name="Picture 4" descr="C:\Users\Thinkpad\Desktop\PNG\1_0000_渐变映射-2-副本-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2372" y="2718250"/>
            <a:ext cx="360040" cy="3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53"/>
          <p:cNvSpPr txBox="1">
            <a:spLocks noChangeArrowheads="1"/>
          </p:cNvSpPr>
          <p:nvPr/>
        </p:nvSpPr>
        <p:spPr bwMode="auto">
          <a:xfrm>
            <a:off x="2157654" y="2586882"/>
            <a:ext cx="1550501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ctr"/>
            <a:r>
              <a:rPr lang="zh-CN" altLang="en-US" dirty="0"/>
              <a:t>在此插入内容</a:t>
            </a:r>
            <a:endParaRPr lang="en-US" altLang="zh-CN" dirty="0"/>
          </a:p>
          <a:p>
            <a:pPr algn="ctr"/>
            <a:r>
              <a:rPr lang="zh-CN" altLang="en-US" dirty="0"/>
              <a:t>在此插入内容</a:t>
            </a:r>
            <a:endParaRPr lang="en-US" altLang="zh-CN" dirty="0"/>
          </a:p>
        </p:txBody>
      </p:sp>
      <p:pic>
        <p:nvPicPr>
          <p:cNvPr id="10" name="Picture 4" descr="C:\Users\Thinkpad\Desktop\PNG\1_0000_渐变映射-2-副本-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1809" y="3930590"/>
            <a:ext cx="360040" cy="3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53"/>
          <p:cNvSpPr txBox="1">
            <a:spLocks noChangeArrowheads="1"/>
          </p:cNvSpPr>
          <p:nvPr/>
        </p:nvSpPr>
        <p:spPr bwMode="auto">
          <a:xfrm>
            <a:off x="2403397" y="3828516"/>
            <a:ext cx="1628412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00000"/>
              </a:lnSpc>
              <a:defRPr sz="1600" b="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pPr algn="ctr"/>
            <a:r>
              <a:rPr lang="zh-CN" altLang="en-US" dirty="0"/>
              <a:t>在此插入内容</a:t>
            </a:r>
            <a:endParaRPr lang="en-US" altLang="zh-CN" dirty="0"/>
          </a:p>
          <a:p>
            <a:pPr algn="ctr"/>
            <a:r>
              <a:rPr lang="zh-CN" altLang="en-US" dirty="0"/>
              <a:t>在此插入内容</a:t>
            </a:r>
            <a:endParaRPr lang="en-US" altLang="zh-CN" dirty="0"/>
          </a:p>
        </p:txBody>
      </p:sp>
      <p:pic>
        <p:nvPicPr>
          <p:cNvPr id="12" name="Picture 5" descr="F:\360安全浏览器下载\水墨\1402\chinaz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5234" y="2908563"/>
            <a:ext cx="16256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E:\PPT\PPT中国风元素\水墨祥云\水墨祥云\01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89119" y="2434936"/>
            <a:ext cx="909200" cy="566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标题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18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2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7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25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7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221914" y="1993404"/>
            <a:ext cx="6740322" cy="1537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ct val="50000"/>
              </a:spcBef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勿以善小而不为”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，只要我们大家都从小事做起、从自身做起，怀着对亲人、对他人、对社会的责任感和感恩之心，处处信仰道德、学习道德、传承道德、践行道德、实证道德，我们的国家和社会一定会越来越好，越来越美！ 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2257335" y="1088078"/>
            <a:ext cx="497002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400" dirty="0">
                <a:solidFill>
                  <a:srgbClr val="6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讲道德其实很容易 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Thinkpad\Desktop\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C:\Users\Thinkpad\Desktop\32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Thinkpad\Desktop\65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200" y="546100"/>
            <a:ext cx="7708900" cy="2895600"/>
          </a:xfrm>
          <a:prstGeom prst="rect">
            <a:avLst/>
          </a:prstGeom>
          <a:noFill/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7" descr="C:\Users\Thinkpad\Desktop\45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6607" y="1455149"/>
            <a:ext cx="405999" cy="37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C:\Users\Thinkpad\Desktop\23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6607" y="1455149"/>
            <a:ext cx="405999" cy="37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C:\Users\Thinkpad\Desktop\道德讲堂\-_0001s_0006_图层-19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05858" y="1657817"/>
            <a:ext cx="528669" cy="27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Users\Thinkpad\Desktop\道德讲堂\-_0000s_0004_图层-5.pn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07442" y="1151334"/>
            <a:ext cx="470379" cy="48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Thinkpad\Desktop\道德讲堂\-_0000s_0000_图层-1.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8752" y="1491651"/>
            <a:ext cx="313393" cy="20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Thinkpad\Desktop\道德讲堂\-_0000s_0001_图层-2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2083" y="1794153"/>
            <a:ext cx="424523" cy="46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Thinkpad\Desktop\道德讲堂\-_0000s_0002_图层-3.pn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5449" y="2165608"/>
            <a:ext cx="1121321" cy="295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Thinkpad\Desktop\道德讲堂\-_0000s_0003_图层-4.pn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42166" y="1151335"/>
            <a:ext cx="430253" cy="27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C:\Users\Thinkpad\Desktop\道德讲堂\-_0000s_0006_图层-7.pn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39960" y="1720753"/>
            <a:ext cx="206150" cy="46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C:\Users\Thinkpad\Desktop\道德讲堂\-_0000s_0008_图层-9.pn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0812" y="1596191"/>
            <a:ext cx="257007" cy="68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Thinkpad\Desktop\道德讲堂\-_0000s_0009_图层-10.png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3309" y="1832786"/>
            <a:ext cx="236007" cy="28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1" descr="C:\Users\Thinkpad\Desktop\道德讲堂\-_0000s_0007_图层-8.png"/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3036" y="1736321"/>
            <a:ext cx="229383" cy="142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Thinkpad\Desktop\道德讲堂\-_0000s_0010_图层-11.png"/>
          <p:cNvPicPr>
            <a:picLocks noChangeAspect="1" noChangeArrowheads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7767" y="2007685"/>
            <a:ext cx="280053" cy="26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Thinkpad\Desktop\道德讲堂\-_0001s_0014_图层-27.png"/>
          <p:cNvPicPr>
            <a:picLocks noChangeAspect="1" noChangeArrowheads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40633" y="1929817"/>
            <a:ext cx="257717" cy="52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Thinkpad\Desktop\道德讲堂\-_0001s_0000_图层-12.png"/>
          <p:cNvPicPr>
            <a:picLocks noChangeAspect="1" noChangeArrowheads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3434" y="1106084"/>
            <a:ext cx="483194" cy="74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Thinkpad\Desktop\道德讲堂\-_0001s_0001_图层-13.png"/>
          <p:cNvPicPr>
            <a:picLocks noChangeAspect="1" noChangeArrowheads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3435" y="1617847"/>
            <a:ext cx="403015" cy="59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Users\Thinkpad\Desktop\道德讲堂\-_0001s_0002_图层-14.png"/>
          <p:cNvPicPr>
            <a:picLocks noChangeAspect="1" noChangeArrowheads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3436" y="1890652"/>
            <a:ext cx="311383" cy="443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C:\Users\Thinkpad\Desktop\道德讲堂\-_0001s_0003_图层-15.png"/>
          <p:cNvPicPr>
            <a:picLocks noChangeAspect="1" noChangeArrowheads="1"/>
          </p:cNvPicPr>
          <p:nvPr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6629" y="1336564"/>
            <a:ext cx="463888" cy="26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7" descr="C:\Users\Thinkpad\Desktop\道德讲堂\-_0001s_0004_图层-16.png"/>
          <p:cNvPicPr>
            <a:picLocks noChangeAspect="1" noChangeArrowheads="1"/>
          </p:cNvPicPr>
          <p:nvPr/>
        </p:nvPicPr>
        <p:blipFill rotWithShape="1"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4818" y="1106086"/>
            <a:ext cx="463888" cy="92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C:\Users\Thinkpad\Desktop\道德讲堂\-_0001s_0005_图层-18.png"/>
          <p:cNvPicPr>
            <a:picLocks noChangeAspect="1" noChangeArrowheads="1"/>
          </p:cNvPicPr>
          <p:nvPr/>
        </p:nvPicPr>
        <p:blipFill rotWithShape="1"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46957" y="1582414"/>
            <a:ext cx="503828" cy="15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C:\Users\Thinkpad\Desktop\道德讲堂\-_0001s_0007_图层-20.png"/>
          <p:cNvPicPr>
            <a:picLocks noChangeAspect="1" noChangeArrowheads="1"/>
          </p:cNvPicPr>
          <p:nvPr/>
        </p:nvPicPr>
        <p:blipFill rotWithShape="1"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26763" y="1700734"/>
            <a:ext cx="123130" cy="19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1" descr="C:\Users\Thinkpad\Desktop\道德讲堂\-_0001s_0008_图层-21.png"/>
          <p:cNvPicPr>
            <a:picLocks noChangeAspect="1" noChangeArrowheads="1"/>
          </p:cNvPicPr>
          <p:nvPr/>
        </p:nvPicPr>
        <p:blipFill rotWithShape="1"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2924" y="1657817"/>
            <a:ext cx="147269" cy="27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2" descr="C:\Users\Thinkpad\Desktop\道德讲堂\-_0001s_0009_图层-22.png"/>
          <p:cNvPicPr>
            <a:picLocks noChangeAspect="1" noChangeArrowheads="1"/>
          </p:cNvPicPr>
          <p:nvPr/>
        </p:nvPicPr>
        <p:blipFill rotWithShape="1"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69715" y="1832785"/>
            <a:ext cx="259323" cy="11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3" descr="C:\Users\Thinkpad\Desktop\道德讲堂\-_0001s_0010_图层-23.png"/>
          <p:cNvPicPr>
            <a:picLocks noChangeAspect="1" noChangeArrowheads="1"/>
          </p:cNvPicPr>
          <p:nvPr/>
        </p:nvPicPr>
        <p:blipFill rotWithShape="1"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44212" y="1878677"/>
            <a:ext cx="422187" cy="23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C:\Users\Thinkpad\Desktop\道德讲堂\-_0001s_0011_图层-24.png"/>
          <p:cNvPicPr>
            <a:picLocks noChangeAspect="1" noChangeArrowheads="1"/>
          </p:cNvPicPr>
          <p:nvPr/>
        </p:nvPicPr>
        <p:blipFill rotWithShape="1"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05" y="2256806"/>
            <a:ext cx="483836" cy="15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5" descr="C:\Users\Thinkpad\Desktop\道德讲堂\-_0001s_0012_图层-25.png"/>
          <p:cNvPicPr>
            <a:picLocks noChangeAspect="1" noChangeArrowheads="1"/>
          </p:cNvPicPr>
          <p:nvPr/>
        </p:nvPicPr>
        <p:blipFill rotWithShape="1"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13217" y="2142257"/>
            <a:ext cx="425924" cy="22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6" descr="C:\Users\Thinkpad\Desktop\道德讲堂\-_0001s_0013_图层-26.png"/>
          <p:cNvPicPr>
            <a:picLocks noChangeAspect="1" noChangeArrowheads="1"/>
          </p:cNvPicPr>
          <p:nvPr/>
        </p:nvPicPr>
        <p:blipFill rotWithShape="1"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3922925" y="1929817"/>
            <a:ext cx="668394" cy="28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9" descr="C:\Users\Thinkpad\Desktop\道德讲堂\-_0002s_0008_图层-36.png"/>
          <p:cNvPicPr>
            <a:picLocks noChangeAspect="1" noChangeArrowheads="1"/>
          </p:cNvPicPr>
          <p:nvPr/>
        </p:nvPicPr>
        <p:blipFill rotWithShape="1"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41459" y="983258"/>
            <a:ext cx="239253" cy="1498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0" descr="C:\Users\Thinkpad\Desktop\道德讲堂\-_0002s_0000_图层-28.png"/>
          <p:cNvPicPr>
            <a:picLocks noChangeAspect="1" noChangeArrowheads="1"/>
          </p:cNvPicPr>
          <p:nvPr/>
        </p:nvPicPr>
        <p:blipFill rotWithShape="1"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49302" y="1258023"/>
            <a:ext cx="473152" cy="37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1" descr="C:\Users\Thinkpad\Desktop\道德讲堂\-_0002s_0001_图层-29.png"/>
          <p:cNvPicPr>
            <a:picLocks noChangeAspect="1" noChangeArrowheads="1"/>
          </p:cNvPicPr>
          <p:nvPr/>
        </p:nvPicPr>
        <p:blipFill rotWithShape="1"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0267" y="1652198"/>
            <a:ext cx="398069" cy="38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2" descr="C:\Users\Thinkpad\Desktop\道德讲堂\-_0002s_0002_图层-30.png"/>
          <p:cNvPicPr>
            <a:picLocks noChangeAspect="1" noChangeArrowheads="1"/>
          </p:cNvPicPr>
          <p:nvPr/>
        </p:nvPicPr>
        <p:blipFill rotWithShape="1">
          <a:blip r:embed="rId3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90506" y="1634394"/>
            <a:ext cx="315664" cy="56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3" descr="C:\Users\Thinkpad\Desktop\道德讲堂\-_0002s_0003_图层-31.png"/>
          <p:cNvPicPr>
            <a:picLocks noChangeAspect="1" noChangeArrowheads="1"/>
          </p:cNvPicPr>
          <p:nvPr/>
        </p:nvPicPr>
        <p:blipFill rotWithShape="1">
          <a:blip r:embed="rId3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90507" y="1476204"/>
            <a:ext cx="631326" cy="72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4" descr="C:\Users\Thinkpad\Desktop\道德讲堂\-_0002s_0004_图层-32.png"/>
          <p:cNvPicPr>
            <a:picLocks noChangeAspect="1" noChangeArrowheads="1"/>
          </p:cNvPicPr>
          <p:nvPr/>
        </p:nvPicPr>
        <p:blipFill rotWithShape="1"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8027" y="1372414"/>
            <a:ext cx="638008" cy="32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5" descr="C:\Users\Thinkpad\Desktop\道德讲堂\-_0002s_0005_图层-34.png"/>
          <p:cNvPicPr>
            <a:picLocks noChangeAspect="1" noChangeArrowheads="1"/>
          </p:cNvPicPr>
          <p:nvPr/>
        </p:nvPicPr>
        <p:blipFill rotWithShape="1"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6882" y="1634394"/>
            <a:ext cx="364576" cy="28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6" descr="C:\Users\Thinkpad\Desktop\道德讲堂\-_0002s_0006_图层-33.png"/>
          <p:cNvPicPr>
            <a:picLocks noChangeAspect="1" noChangeArrowheads="1"/>
          </p:cNvPicPr>
          <p:nvPr/>
        </p:nvPicPr>
        <p:blipFill rotWithShape="1">
          <a:blip r:embed="rId4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6882" y="1652199"/>
            <a:ext cx="729153" cy="27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7" descr="C:\Users\Thinkpad\Desktop\道德讲堂\-_0002s_0007_图层-35.png"/>
          <p:cNvPicPr>
            <a:picLocks noChangeAspect="1" noChangeArrowheads="1"/>
          </p:cNvPicPr>
          <p:nvPr/>
        </p:nvPicPr>
        <p:blipFill rotWithShape="1">
          <a:blip r:embed="rId4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8026" y="1355699"/>
            <a:ext cx="307611" cy="681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8" descr="C:\Users\Thinkpad\Desktop\道德讲堂\-_0003s_0011_图层-48.png"/>
          <p:cNvPicPr>
            <a:picLocks noChangeAspect="1" noChangeArrowheads="1"/>
          </p:cNvPicPr>
          <p:nvPr/>
        </p:nvPicPr>
        <p:blipFill rotWithShape="1">
          <a:blip r:embed="rId4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9220" y="2169986"/>
            <a:ext cx="743268" cy="29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9" descr="C:\Users\Thinkpad\Desktop\道德讲堂\-_0003s_0000_图层-37.png"/>
          <p:cNvPicPr>
            <a:picLocks noChangeAspect="1" noChangeArrowheads="1"/>
          </p:cNvPicPr>
          <p:nvPr/>
        </p:nvPicPr>
        <p:blipFill rotWithShape="1">
          <a:blip r:embed="rId4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48641" y="1031171"/>
            <a:ext cx="295122" cy="52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0" descr="C:\Users\Thinkpad\Desktop\道德讲堂\-_0003s_0001_图层-38.png"/>
          <p:cNvPicPr>
            <a:picLocks noChangeAspect="1" noChangeArrowheads="1"/>
          </p:cNvPicPr>
          <p:nvPr/>
        </p:nvPicPr>
        <p:blipFill rotWithShape="1">
          <a:blip r:embed="rId4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9221" y="1167127"/>
            <a:ext cx="338841" cy="38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1" descr="C:\Users\Thinkpad\Desktop\道德讲堂\-_0003s_0002_图层-39.png"/>
          <p:cNvPicPr>
            <a:picLocks noChangeAspect="1" noChangeArrowheads="1"/>
          </p:cNvPicPr>
          <p:nvPr/>
        </p:nvPicPr>
        <p:blipFill rotWithShape="1">
          <a:blip r:embed="rId4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7594" y="1147264"/>
            <a:ext cx="524658" cy="34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32" descr="C:\Users\Thinkpad\Desktop\道德讲堂\-_0003s_0003_图层-40.png"/>
          <p:cNvPicPr>
            <a:picLocks noChangeAspect="1" noChangeArrowheads="1"/>
          </p:cNvPicPr>
          <p:nvPr/>
        </p:nvPicPr>
        <p:blipFill rotWithShape="1">
          <a:blip r:embed="rId4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9924" y="1124519"/>
            <a:ext cx="382564" cy="38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33" descr="C:\Users\Thinkpad\Desktop\道德讲堂\-_0003s_0004_图层-41.png"/>
          <p:cNvPicPr>
            <a:picLocks noChangeAspect="1" noChangeArrowheads="1"/>
          </p:cNvPicPr>
          <p:nvPr/>
        </p:nvPicPr>
        <p:blipFill rotWithShape="1">
          <a:blip r:embed="rId4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9683" y="1508173"/>
            <a:ext cx="229538" cy="43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4" descr="C:\Users\Thinkpad\Desktop\道德讲堂\-_0003s_0005_图层-42.png"/>
          <p:cNvPicPr>
            <a:picLocks noChangeAspect="1" noChangeArrowheads="1"/>
          </p:cNvPicPr>
          <p:nvPr/>
        </p:nvPicPr>
        <p:blipFill rotWithShape="1">
          <a:blip r:embed="rId4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9221" y="1433088"/>
            <a:ext cx="929083" cy="25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5" descr="C:\Users\Thinkpad\Desktop\道德讲堂\-_0003s_0006_图层-43.png"/>
          <p:cNvPicPr>
            <a:picLocks noChangeAspect="1" noChangeArrowheads="1"/>
          </p:cNvPicPr>
          <p:nvPr/>
        </p:nvPicPr>
        <p:blipFill rotWithShape="1">
          <a:blip r:embed="rId4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3644" y="1400879"/>
            <a:ext cx="524658" cy="38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6" descr="C:\Users\Thinkpad\Desktop\道德讲堂\-_0003s_0007_图层-44.png"/>
          <p:cNvPicPr>
            <a:picLocks noChangeAspect="1" noChangeArrowheads="1"/>
          </p:cNvPicPr>
          <p:nvPr/>
        </p:nvPicPr>
        <p:blipFill rotWithShape="1">
          <a:blip r:embed="rId5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7593" y="1599633"/>
            <a:ext cx="306051" cy="34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7" descr="C:\Users\Thinkpad\Desktop\道德讲堂\-_0003s_0008_图层-45.png"/>
          <p:cNvPicPr>
            <a:picLocks noChangeAspect="1" noChangeArrowheads="1"/>
          </p:cNvPicPr>
          <p:nvPr/>
        </p:nvPicPr>
        <p:blipFill rotWithShape="1">
          <a:blip r:embed="rId5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65037" y="1557337"/>
            <a:ext cx="437216" cy="52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8" descr="C:\Users\Thinkpad\Desktop\道德讲堂\-_0003s_0009_图层-46.png"/>
          <p:cNvPicPr>
            <a:picLocks noChangeAspect="1" noChangeArrowheads="1"/>
          </p:cNvPicPr>
          <p:nvPr/>
        </p:nvPicPr>
        <p:blipFill rotWithShape="1">
          <a:blip r:embed="rId5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7594" y="1881662"/>
            <a:ext cx="524658" cy="33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39" descr="C:\Users\Thinkpad\Desktop\道德讲堂\-_0003s_0010_图层-47.png"/>
          <p:cNvPicPr>
            <a:picLocks noChangeAspect="1" noChangeArrowheads="1"/>
          </p:cNvPicPr>
          <p:nvPr/>
        </p:nvPicPr>
        <p:blipFill rotWithShape="1">
          <a:blip r:embed="rId5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65037" y="1855160"/>
            <a:ext cx="306051" cy="54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89"/>
          <p:cNvSpPr txBox="1"/>
          <p:nvPr/>
        </p:nvSpPr>
        <p:spPr>
          <a:xfrm>
            <a:off x="1841368" y="2583890"/>
            <a:ext cx="5557430" cy="333495"/>
          </a:xfrm>
          <a:prstGeom prst="rect">
            <a:avLst/>
          </a:prstGeom>
          <a:noFill/>
        </p:spPr>
        <p:txBody>
          <a:bodyPr wrap="none" lIns="86429" tIns="43215" rIns="86429" bIns="43215" rtlCol="0">
            <a:spAutoFit/>
          </a:bodyPr>
          <a:lstStyle/>
          <a:p>
            <a:pPr algn="ctr"/>
            <a:r>
              <a:rPr lang="zh-CN" altLang="en-US" sz="1600" b="1" spc="300" dirty="0" smtClean="0"/>
              <a:t>讲道德故事  评道德事理  学道德模范  树道德新风</a:t>
            </a:r>
            <a:endParaRPr lang="zh-CN" altLang="en-US" sz="1600" b="1" spc="300" dirty="0"/>
          </a:p>
        </p:txBody>
      </p:sp>
      <p:cxnSp>
        <p:nvCxnSpPr>
          <p:cNvPr id="56" name="直接连接符 55"/>
          <p:cNvCxnSpPr/>
          <p:nvPr/>
        </p:nvCxnSpPr>
        <p:spPr>
          <a:xfrm>
            <a:off x="1938083" y="2558490"/>
            <a:ext cx="5364000" cy="0"/>
          </a:xfrm>
          <a:prstGeom prst="line">
            <a:avLst/>
          </a:prstGeom>
          <a:ln>
            <a:solidFill>
              <a:schemeClr val="tx1"/>
            </a:solidFill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1938083" y="2923282"/>
            <a:ext cx="5364000" cy="0"/>
          </a:xfrm>
          <a:prstGeom prst="line">
            <a:avLst/>
          </a:prstGeom>
          <a:ln>
            <a:solidFill>
              <a:schemeClr val="tx1"/>
            </a:solidFill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" descr="C:\Users\Thinkpad\Desktop\12345.png"/>
          <p:cNvPicPr>
            <a:picLocks noChangeAspect="1" noChangeArrowheads="1"/>
          </p:cNvPicPr>
          <p:nvPr/>
        </p:nvPicPr>
        <p:blipFill rotWithShape="1">
          <a:blip r:embed="rId5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1"/>
            <a:ext cx="2401661" cy="138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3" descr="67"/>
          <p:cNvPicPr>
            <a:picLocks noChangeAspect="1" noChangeArrowheads="1"/>
          </p:cNvPicPr>
          <p:nvPr/>
        </p:nvPicPr>
        <p:blipFill>
          <a:blip r:embed="rId5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8798" y="3512439"/>
            <a:ext cx="722461" cy="163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0" descr="F:\GIF\565.gif"/>
          <p:cNvPicPr>
            <a:picLocks noChangeAspect="1" noChangeArrowheads="1" noCrop="1"/>
          </p:cNvPicPr>
          <p:nvPr/>
        </p:nvPicPr>
        <p:blipFill>
          <a:blip r:embed="rId5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519595" y="690476"/>
            <a:ext cx="809985" cy="4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Thinkpad\Desktop\7777.png"/>
          <p:cNvPicPr>
            <a:picLocks noChangeAspect="1" noChangeArrowheads="1"/>
          </p:cNvPicPr>
          <p:nvPr/>
        </p:nvPicPr>
        <p:blipFill>
          <a:blip r:embed="rId5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489089">
            <a:off x="8044155" y="-721524"/>
            <a:ext cx="191982" cy="2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3" descr="C:\Users\Thinkpad\Desktop\32.png"/>
          <p:cNvPicPr>
            <a:picLocks noChangeAspect="1" noChangeArrowheads="1"/>
          </p:cNvPicPr>
          <p:nvPr/>
        </p:nvPicPr>
        <p:blipFill>
          <a:blip r:embed="rId5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918163">
            <a:off x="7629121" y="-426470"/>
            <a:ext cx="180983" cy="9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C:\Users\Thinkpad\Desktop\33.png"/>
          <p:cNvPicPr>
            <a:picLocks noChangeAspect="1" noChangeArrowheads="1"/>
          </p:cNvPicPr>
          <p:nvPr/>
        </p:nvPicPr>
        <p:blipFill>
          <a:blip r:embed="rId5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711" y="-271369"/>
            <a:ext cx="100990" cy="1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5" descr="C:\Users\Thinkpad\Desktop\55.png"/>
          <p:cNvPicPr>
            <a:picLocks noChangeAspect="1" noChangeArrowheads="1"/>
          </p:cNvPicPr>
          <p:nvPr/>
        </p:nvPicPr>
        <p:blipFill>
          <a:blip r:embed="rId6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80517">
            <a:off x="7749373" y="-217021"/>
            <a:ext cx="199108" cy="14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6" descr="C:\Users\Thinkpad\Desktop\54.png"/>
          <p:cNvPicPr>
            <a:picLocks noChangeAspect="1" noChangeArrowheads="1"/>
          </p:cNvPicPr>
          <p:nvPr/>
        </p:nvPicPr>
        <p:blipFill>
          <a:blip r:embed="rId6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94191">
            <a:off x="8196831" y="-278351"/>
            <a:ext cx="210480" cy="11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7" descr="C:\Users\Thinkpad\Desktop\555.png"/>
          <p:cNvPicPr>
            <a:picLocks noChangeAspect="1" noChangeArrowheads="1"/>
          </p:cNvPicPr>
          <p:nvPr/>
        </p:nvPicPr>
        <p:blipFill>
          <a:blip r:embed="rId6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5787" y="-312920"/>
            <a:ext cx="112490" cy="12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08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1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1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nodeType="with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1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1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9 0.03027 L -0.16198 -0.06148 C -0.19549 -0.08094 -0.24584 -0.09855 -0.29931 -0.10967 C -0.36007 -0.12296 -0.40886 -0.12605 -0.44375 -0.1211 L -0.60955 -0.09762 " pathEditMode="relative" rAng="411931" ptsTypes="FffFF">
                                      <p:cBhvr>
                                        <p:cTn id="160" dur="26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22" y="-10195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2" presetClass="entr" presetSubtype="8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1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2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1" dur="1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grpId="0" nodeType="withEffect">
                                  <p:stCondLst>
                                    <p:cond delay="14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0" presetClass="path" presetSubtype="0" accel="50000" decel="5000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animMotion origin="layout" path="M 3.33333E-6 0.00957 C -0.00365 0.02841 -0.00573 0.06022 -0.01164 0.07505 C -0.01337 0.08678 -0.01632 0.09543 -0.01945 0.10655 C -0.02188 0.12353 -0.02414 0.1399 -0.02726 0.15596 C -0.03004 0.17109 -0.03004 0.18376 -0.03629 0.19456 C -0.03837 0.20877 -0.0441 0.22205 -0.04792 0.23533 C -0.05295 0.25263 -0.05539 0.27054 -0.06354 0.28474 C -0.06667 0.30173 -0.07431 0.31439 -0.08039 0.32798 C -0.08959 0.34898 -0.09618 0.37647 -0.11025 0.38851 C -0.11754 0.40179 -0.11372 0.39839 -0.12049 0.40241 C -0.12622 0.416 -0.13525 0.42156 -0.14254 0.43391 C -0.14879 0.44503 -0.15539 0.45368 -0.16216 0.46294 C -0.1632 0.46479 -0.16459 0.46634 -0.16598 0.46757 C -0.16754 0.46943 -0.16962 0.47035 -0.17118 0.47221 C -0.17535 0.47838 -0.17813 0.48734 -0.18282 0.49259 C -0.18837 0.49938 -0.19375 0.50649 -0.19948 0.51297 C -0.20382 0.51791 -0.2066 0.52409 -0.21129 0.52656 C -0.21719 0.54169 -0.22639 0.55281 -0.23334 0.56671 C -0.24271 0.58647 -0.24931 0.61118 -0.26164 0.6257 C -0.26354 0.63002 -0.26615 0.63434 -0.26702 0.63928 C -0.26736 0.64175 -0.26736 0.64422 -0.26841 0.64608 C -0.27049 0.65133 -0.27344 0.65442 -0.27604 0.65936 C -0.27952 0.66584 -0.2816 0.67418 -0.28507 0.68036 C -0.28681 0.68901 -0.28837 0.69302 -0.29289 0.69827 C -0.30591 0.73224 -0.29184 0.69734 -0.30191 0.71834 C -0.31198 0.73965 -0.29809 0.71186 -0.30573 0.73193 C -0.30677 0.7344 -0.30851 0.73626 -0.30973 0.73842 C -0.31459 0.74985 -0.31823 0.76313 -0.32275 0.77517 C -0.32622 0.78413 -0.33143 0.79185 -0.33438 0.80204 C -0.33733 0.81223 -0.33889 0.82242 -0.3408 0.83354 C -0.34184 0.83817 -0.34254 0.84219 -0.34341 0.84682 C -0.34375 0.84929 -0.34479 0.85423 -0.34479 0.85454 C -0.34653 0.87894 -0.34445 0.86658 -0.35122 0.89006 C -0.35209 0.89314 -0.35382 0.89901 -0.35382 0.89932 C -0.35417 0.90303 -0.35417 0.90642 -0.35504 0.91044 C -0.35712 0.91816 -0.3658 0.94225 -0.36927 0.94904 C -0.37205 0.9617 -0.3783 0.97715 -0.3849 0.98487 C -0.38941 0.99629 -0.39184 1.00154 -0.39792 1.00957 C -0.40295 1.01668 -0.40573 1.01699 -0.40955 1.02502 C -0.41615 1.04015 -0.41702 1.0596 -0.42518 1.07288 C -0.42674 1.08215 -0.429 1.09111 -0.43282 1.0979 " pathEditMode="relative" rAng="0" ptsTypes="ffffffffffffffffffffffffffffffffffffffffA">
                                      <p:cBhvr>
                                        <p:cTn id="182" dur="5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49" y="54416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8" presetClass="emph" presetSubtype="0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animRot by="21600000">
                                      <p:cBhvr>
                                        <p:cTn id="184" dur="6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5" presetID="0" presetClass="path" presetSubtype="0" accel="50000" decel="5000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Motion origin="layout" path="M 3.33333E-6 0.00957 C -0.00365 0.02841 -0.00573 0.06022 -0.01164 0.07505 C -0.01337 0.08678 -0.01632 0.09543 -0.01945 0.10655 C -0.02188 0.12353 -0.02414 0.1399 -0.02726 0.15596 C -0.03004 0.17109 -0.03004 0.18376 -0.03629 0.19456 C -0.03837 0.20877 -0.0441 0.22205 -0.04792 0.23533 C -0.05295 0.25263 -0.05539 0.27054 -0.06354 0.28474 C -0.06667 0.30173 -0.07431 0.31439 -0.08039 0.32798 C -0.08959 0.34898 -0.09618 0.37647 -0.11025 0.38851 C -0.11754 0.40179 -0.11372 0.39839 -0.12049 0.40241 C -0.12622 0.416 -0.13525 0.42156 -0.14254 0.43391 C -0.14879 0.44503 -0.15539 0.45368 -0.16216 0.46294 C -0.1632 0.46479 -0.16459 0.46634 -0.16598 0.46757 C -0.16754 0.46943 -0.16962 0.47035 -0.17118 0.47221 C -0.17535 0.47838 -0.17813 0.48734 -0.18282 0.49259 C -0.18837 0.49938 -0.19375 0.50649 -0.19948 0.51297 C -0.20382 0.51791 -0.2066 0.52409 -0.21129 0.52656 C -0.21719 0.54169 -0.22639 0.55281 -0.23334 0.56671 C -0.24271 0.58647 -0.24931 0.61118 -0.26164 0.6257 C -0.26354 0.63002 -0.26615 0.63434 -0.26702 0.63928 C -0.26736 0.64175 -0.26736 0.64422 -0.26841 0.64608 C -0.27049 0.65133 -0.27344 0.65442 -0.27604 0.65936 C -0.27952 0.66584 -0.2816 0.67418 -0.28507 0.68036 C -0.28681 0.68901 -0.28837 0.69302 -0.29289 0.69827 C -0.30591 0.73224 -0.29184 0.69734 -0.30191 0.71834 C -0.31198 0.73965 -0.29809 0.71186 -0.30573 0.73193 C -0.30677 0.7344 -0.30851 0.73626 -0.30973 0.73842 C -0.31459 0.74985 -0.31823 0.76313 -0.32275 0.77517 C -0.32622 0.78413 -0.33143 0.79185 -0.33438 0.80204 C -0.33733 0.81223 -0.33889 0.82242 -0.3408 0.83354 C -0.34184 0.83817 -0.34254 0.84219 -0.34341 0.84682 C -0.34375 0.84929 -0.34479 0.85423 -0.34479 0.85454 C -0.34653 0.87894 -0.34445 0.86658 -0.35122 0.89006 C -0.35209 0.89314 -0.35382 0.89901 -0.35382 0.89932 C -0.35417 0.90303 -0.35417 0.90642 -0.35504 0.91044 C -0.35712 0.91816 -0.3658 0.94225 -0.36927 0.94904 C -0.37205 0.9617 -0.3783 0.97715 -0.3849 0.98487 C -0.38941 0.99629 -0.39184 1.00154 -0.39792 1.00957 C -0.40295 1.01668 -0.40573 1.01699 -0.40955 1.02502 C -0.41615 1.04015 -0.41702 1.0596 -0.42518 1.07288 C -0.42674 1.08215 -0.429 1.09111 -0.43282 1.0979 " pathEditMode="relative" rAng="0" ptsTypes="ffffffffffffffffffffffffffffffffffffffffA">
                                      <p:cBhvr>
                                        <p:cTn id="186" dur="5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49" y="54416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8" presetClass="emph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Rot by="21600000">
                                      <p:cBhvr>
                                        <p:cTn id="188" dur="6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9" presetID="0" presetClass="path" presetSubtype="0" accel="50000" decel="50000" fill="hold" nodeType="withEffect">
                                  <p:stCondLst>
                                    <p:cond delay="17750"/>
                                  </p:stCondLst>
                                  <p:childTnLst>
                                    <p:animMotion origin="layout" path="M -0.00034 0.00031 C -0.00972 0.01143 0.00174 -0.00308 -0.0085 0.01452 C -0.01962 0.03367 -0.02413 0.0383 -0.03281 0.06115 C -0.03646 0.07011 -0.04027 0.07659 -0.04392 0.08524 C -0.04583 0.08957 -0.0493 0.09914 -0.0493 0.09945 C -0.05139 0.11304 -0.05677 0.12014 -0.06024 0.13218 C -0.06337 0.1433 -0.06545 0.15195 -0.06979 0.16276 C -0.08159 0.19241 -0.06788 0.1572 -0.07656 0.17944 C -0.0776 0.18191 -0.07934 0.18654 -0.07934 0.18685 C -0.08142 0.20167 -0.08923 0.21186 -0.09288 0.22669 C -0.09496 0.23503 -0.10121 0.25016 -0.10121 0.25047 C -0.10312 0.26004 -0.10659 0.26684 -0.10937 0.27641 C -0.11597 0.29926 -0.11892 0.32798 -0.12708 0.34929 C -0.12986 0.37431 -0.13663 0.39747 -0.13923 0.42249 C -0.14097 0.44164 -0.14253 0.46325 -0.146 0.48178 C -0.14705 0.50433 -0.14826 0.52842 -0.15295 0.55004 C -0.15712 0.59296 -0.15729 0.63774 -0.16389 0.68005 C -0.16597 0.69364 -0.16805 0.70661 -0.17066 0.71989 C -0.1717 0.72453 -0.17239 0.72947 -0.17343 0.7341 C -0.17378 0.73657 -0.17465 0.7412 -0.17465 0.74151 C -0.17656 0.76931 -0.18038 0.79463 -0.18559 0.8215 C -0.1875 0.83107 -0.19149 0.84219 -0.19375 0.85238 C -0.20052 0.88234 -0.20677 0.91477 -0.21701 0.94164 C -0.21944 0.95862 -0.22517 0.97128 -0.22934 0.98672 C -0.23107 0.99321 -0.23229 1 -0.23472 1.00556 C -0.23646 1.0102 -0.2401 1.01977 -0.2401 1.02008 C -0.24288 1.0383 -0.24774 1.05529 -0.25104 1.07412 C -0.25382 1.0908 -0.25364 1.08277 -0.25364 1.0908 " pathEditMode="relative" rAng="0" ptsTypes="fffffffffffffffffffffffffffA">
                                      <p:cBhvr>
                                        <p:cTn id="190" dur="5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69" y="54355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8" presetClass="emph" presetSubtype="0" fill="hold" nodeType="withEffect">
                                  <p:stCondLst>
                                    <p:cond delay="17750"/>
                                  </p:stCondLst>
                                  <p:childTnLst>
                                    <p:animRot by="21600000">
                                      <p:cBhvr>
                                        <p:cTn id="192" dur="6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3" presetID="0" presetClass="path" presetSubtype="0" accel="50000" decel="5000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Motion origin="layout" path="M 1.66667E-6 2.77949E-6 C -0.00729 0.01606 -0.01493 0.03088 -0.02136 0.04818 C -0.02274 0.05126 -0.0217 0.0559 -0.02274 0.05929 C -0.02518 0.06887 -0.0382 0.08246 -0.04271 0.08894 C -0.04757 0.09574 -0.05122 0.10562 -0.05677 0.10902 C -0.06129 0.12106 -0.06754 0.13218 -0.07431 0.14052 C -0.08299 0.16553 -0.09479 0.18653 -0.10452 0.21124 C -0.11181 0.22977 -0.11563 0.25417 -0.12465 0.27053 C -0.12743 0.28598 -0.12361 0.26714 -0.12969 0.28629 C -0.1342 0.30111 -0.12622 0.28412 -0.13333 0.30204 C -0.13646 0.30976 -0.13872 0.31346 -0.14097 0.32242 C -0.14167 0.32582 -0.14236 0.3289 -0.1434 0.33199 C -0.14497 0.33662 -0.14861 0.34558 -0.14861 0.34589 C -0.15018 0.35423 -0.1533 0.36164 -0.15486 0.37029 C -0.15799 0.38696 -0.16181 0.40457 -0.16615 0.42032 C -0.17292 0.47158 -0.18125 0.5352 -0.19757 0.57937 C -0.20139 0.59018 -0.20417 0.60469 -0.20903 0.61365 C -0.21198 0.63002 -0.20781 0.61056 -0.21406 0.62724 C -0.21476 0.6294 -0.21458 0.63218 -0.21528 0.63403 C -0.2184 0.64299 -0.22344 0.65349 -0.22778 0.66121 C -0.23021 0.67418 -0.23768 0.68591 -0.24288 0.69549 C -0.2467 0.70259 -0.24792 0.7063 -0.25313 0.70939 C -0.26545 0.72421 -0.27604 0.74212 -0.2882 0.75695 C -0.30156 0.77301 -0.31649 0.78598 -0.32969 0.80234 C -0.33229 0.80574 -0.33577 0.80451 -0.33854 0.80698 C -0.34653 0.81501 -0.3533 0.82551 -0.3625 0.82952 C -0.37049 0.8394 -0.3809 0.84218 -0.38889 0.85238 C -0.39028 0.85423 -0.39115 0.85763 -0.39254 0.85917 C -0.39531 0.86226 -0.39879 0.86288 -0.40139 0.86596 C -0.40538 0.86998 -0.40851 0.87677 -0.41285 0.87955 C -0.41875 0.88295 -0.4342 0.90024 -0.43924 0.9092 C -0.45052 0.92958 -0.46163 0.95028 -0.47205 0.97282 C -0.47795 0.98517 -0.48229 1.00741 -0.48958 1.01606 C -0.49288 1.0281 -0.49601 1.04076 -0.49965 1.05219 C -0.50104 1.05713 -0.50365 1.06084 -0.50452 1.06578 C -0.5066 1.07628 -0.5092 1.08554 -0.51354 1.09326 C -0.51511 1.10253 -0.51736 1.10685 -0.52101 1.11365 C -0.5224 1.12044 -0.52361 1.12724 -0.52483 1.13403 C -0.52535 1.13681 -0.52726 1.14113 -0.52726 1.14144 " pathEditMode="relative" rAng="0" ptsTypes="ffffffffffffffffffffffffffffffffffffffA">
                                      <p:cBhvr>
                                        <p:cTn id="194" dur="5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72" y="57041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8" presetClass="emph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Rot by="21600000">
                                      <p:cBhvr>
                                        <p:cTn id="196" dur="6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7" presetID="0" presetClass="path" presetSubtype="0" accel="50000" decel="50000" fill="hold" nodeType="withEffect">
                                  <p:stCondLst>
                                    <p:cond delay="18750"/>
                                  </p:stCondLst>
                                  <p:childTnLst>
                                    <p:animMotion origin="layout" path="M 1.66667E-6 2.77949E-6 C -0.00729 0.01606 -0.01493 0.03088 -0.02136 0.04818 C -0.02274 0.05126 -0.0217 0.0559 -0.02274 0.05929 C -0.02518 0.06887 -0.0382 0.08246 -0.04271 0.08894 C -0.04757 0.09574 -0.05122 0.10562 -0.05677 0.10902 C -0.06129 0.12106 -0.06754 0.13218 -0.07431 0.14052 C -0.08299 0.16553 -0.09479 0.18653 -0.10452 0.21124 C -0.11181 0.22977 -0.11563 0.25417 -0.12465 0.27053 C -0.12743 0.28598 -0.12361 0.26714 -0.12969 0.28629 C -0.1342 0.30111 -0.12622 0.28412 -0.13333 0.30204 C -0.13646 0.30976 -0.13872 0.31346 -0.14097 0.32242 C -0.14167 0.32582 -0.14236 0.3289 -0.1434 0.33199 C -0.14497 0.33662 -0.14861 0.34558 -0.14861 0.34589 C -0.15018 0.35423 -0.1533 0.36164 -0.15486 0.37029 C -0.15799 0.38696 -0.16181 0.40457 -0.16615 0.42032 C -0.17292 0.47158 -0.18125 0.5352 -0.19757 0.57937 C -0.20139 0.59018 -0.20417 0.60469 -0.20903 0.61365 C -0.21198 0.63002 -0.20781 0.61056 -0.21406 0.62724 C -0.21476 0.6294 -0.21458 0.63218 -0.21528 0.63403 C -0.2184 0.64299 -0.22344 0.65349 -0.22778 0.66121 C -0.23021 0.67418 -0.23768 0.68591 -0.24288 0.69549 C -0.2467 0.70259 -0.24792 0.7063 -0.25313 0.70939 C -0.26545 0.72421 -0.27604 0.74212 -0.2882 0.75695 C -0.30156 0.77301 -0.31649 0.78598 -0.32969 0.80234 C -0.33229 0.80574 -0.33577 0.80451 -0.33854 0.80698 C -0.34653 0.81501 -0.3533 0.82551 -0.3625 0.82952 C -0.37049 0.8394 -0.3809 0.84218 -0.38889 0.85238 C -0.39028 0.85423 -0.39115 0.85763 -0.39254 0.85917 C -0.39531 0.86226 -0.39879 0.86288 -0.40139 0.86596 C -0.40538 0.86998 -0.40851 0.87677 -0.41285 0.87955 C -0.41875 0.88295 -0.4342 0.90024 -0.43924 0.9092 C -0.45052 0.92958 -0.46163 0.95028 -0.47205 0.97282 C -0.47795 0.98517 -0.48229 1.00741 -0.48958 1.01606 C -0.49288 1.0281 -0.49601 1.04076 -0.49965 1.05219 C -0.50104 1.05713 -0.50365 1.06084 -0.50452 1.06578 C -0.5066 1.07628 -0.5092 1.08554 -0.51354 1.09326 C -0.51511 1.10253 -0.51736 1.10685 -0.52101 1.11365 C -0.5224 1.12044 -0.52361 1.12724 -0.52483 1.13403 C -0.52535 1.13681 -0.52726 1.14113 -0.52726 1.14144 " pathEditMode="relative" rAng="0" ptsTypes="ffffffffffffffffffffffffffffffffffffffA">
                                      <p:cBhvr>
                                        <p:cTn id="198" dur="5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72" y="57041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8" presetClass="emph" presetSubtype="0" fill="hold" nodeType="withEffect">
                                  <p:stCondLst>
                                    <p:cond delay="18750"/>
                                  </p:stCondLst>
                                  <p:childTnLst>
                                    <p:animRot by="21600000">
                                      <p:cBhvr>
                                        <p:cTn id="200" dur="6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1" presetID="0" presetClass="path" presetSubtype="0" accel="50000" decel="5000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Motion origin="layout" path="M -8.67362E-19 6.34342E-6 C -0.00729 0.00433 -0.01198 0.00958 -0.01841 0.01761 C -0.02309 0.02286 -0.02952 0.02626 -0.0342 0.03243 C -0.03559 0.03429 -0.03629 0.03737 -0.03785 0.03861 C -0.04393 0.0451 -0.05122 0.04757 -0.05729 0.05405 C -0.06268 0.05961 -0.06632 0.06579 -0.07205 0.06918 C -0.07552 0.07567 -0.08229 0.08216 -0.08664 0.08679 C -0.08907 0.08957 -0.09393 0.09544 -0.09393 0.09544 C -0.09479 0.0976 -0.09532 0.10007 -0.09636 0.10192 C -0.09861 0.10532 -0.10191 0.10655 -0.10365 0.11057 C -0.10834 0.12138 -0.1132 0.12879 -0.11962 0.13651 C -0.1224 0.15164 -0.13039 0.16461 -0.13664 0.17573 C -0.13785 0.17758 -0.1382 0.1816 -0.13907 0.18438 C -0.14254 0.19488 -0.14896 0.21063 -0.15365 0.21897 C -0.15539 0.22854 -0.15764 0.23503 -0.16111 0.24275 C -0.16441 0.26066 -0.15973 0.23873 -0.16476 0.25387 C -0.16736 0.2619 -0.16875 0.26962 -0.17205 0.27734 C -0.17587 0.29772 -0.16962 0.26807 -0.17691 0.29031 C -0.17778 0.29309 -0.17743 0.29649 -0.17813 0.29927 C -0.17986 0.30668 -0.18351 0.31347 -0.18542 0.32088 C -0.19427 0.3564 -0.18264 0.31378 -0.18907 0.34497 C -0.18959 0.34744 -0.1908 0.34899 -0.1915 0.35146 C -0.19358 0.35887 -0.19445 0.36752 -0.19636 0.37524 C -0.2 0.39006 -0.20087 0.40705 -0.20608 0.42064 C -0.20851 0.43824 -0.2132 0.45245 -0.21719 0.46851 C -0.22153 0.4858 -0.22327 0.50927 -0.23056 0.52286 C -0.23195 0.53305 -0.23368 0.53707 -0.23785 0.54417 C -0.24011 0.55652 -0.24497 0.56517 -0.24757 0.57691 C -0.25139 0.59358 -0.25729 0.60872 -0.26354 0.6223 C -0.26962 0.6362 -0.27361 0.65133 -0.28056 0.66369 C -0.28229 0.67326 -0.28785 0.67944 -0.2915 0.68747 C -0.29497 0.69488 -0.29532 0.70167 -0.3 0.70723 C -0.30782 0.72823 -0.31789 0.74615 -0.32691 0.7656 C -0.33282 0.77826 -0.33733 0.79309 -0.34393 0.80482 C -0.34532 0.81193 -0.35 0.82428 -0.35 0.82428 C -0.35035 0.82706 -0.35052 0.83015 -0.35122 0.83293 C -0.35261 0.83756 -0.35521 0.84096 -0.35608 0.8459 C -0.35816 0.85671 -0.36042 0.86752 -0.36233 0.87864 C -0.36372 0.89964 -0.36771 0.91847 -0.36962 0.93917 C -0.37118 0.95492 -0.37101 0.96387 -0.37205 0.98055 C -0.3724 0.98704 -0.37431 0.99321 -0.37448 1.00001 C -0.37483 1.02687 -0.37448 1.05343 -0.37448 1.0803 " pathEditMode="relative" ptsTypes="fffffffffffffffffffffffffffffffffffffffffA">
                                      <p:cBhvr>
                                        <p:cTn id="202" dur="5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8" presetClass="emph" presetSubtype="0" fill="hold" nodeType="withEffect">
                                  <p:stCondLst>
                                    <p:cond delay="18500"/>
                                  </p:stCondLst>
                                  <p:childTnLst>
                                    <p:animRot by="21600000">
                                      <p:cBhvr>
                                        <p:cTn id="204" dur="6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95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331640" y="1951408"/>
            <a:ext cx="6549422" cy="204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fontAlgn="base">
              <a:spcBef>
                <a:spcPct val="0"/>
              </a:spcBef>
              <a:spcAft>
                <a:spcPts val="600"/>
              </a:spcAft>
            </a:pPr>
            <a:r>
              <a:rPr lang="en-US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宋黑简体" panose="02010601030101010101" pitchFamily="2" charset="-122"/>
                <a:ea typeface="方正宋黑简体" panose="02010601030101010101" pitchFamily="2" charset="-122"/>
              </a:rPr>
              <a:t>     </a:t>
            </a:r>
            <a:r>
              <a:rPr lang="zh-CN" altLang="en-US" sz="2000" dirty="0" smtClean="0">
                <a:solidFill>
                  <a:srgbClr val="C00000"/>
                </a:solidFill>
                <a:latin typeface="方正宋黑简体" panose="02010601030101010101" pitchFamily="2" charset="-122"/>
                <a:ea typeface="方正宋黑简体" panose="02010601030101010101" pitchFamily="2" charset="-122"/>
              </a:rPr>
              <a:t>什么是讲道德？</a:t>
            </a:r>
            <a:endParaRPr lang="en-US" altLang="zh-CN" sz="2000" dirty="0" smtClean="0">
              <a:solidFill>
                <a:srgbClr val="C00000"/>
              </a:solidFill>
              <a:latin typeface="方正宋黑简体" panose="02010601030101010101" pitchFamily="2" charset="-122"/>
              <a:ea typeface="方正宋黑简体" panose="02010601030101010101" pitchFamily="2" charset="-122"/>
            </a:endParaRPr>
          </a:p>
          <a:p>
            <a:pPr algn="just" fontAlgn="base">
              <a:spcBef>
                <a:spcPct val="0"/>
              </a:spcBef>
              <a:spcAft>
                <a:spcPts val="600"/>
              </a:spcAft>
            </a:pP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用浅显明白的语言解释就是：道德是人类分辨善恶的标准。直白点就是区分好与坏的标准。知道什么是好，什么是坏；什么是对的，什么是错的。善恶美丑，是非好坏，很简单。</a:t>
            </a:r>
          </a:p>
          <a:p>
            <a:pPr algn="just" fontAlgn="base">
              <a:spcBef>
                <a:spcPct val="0"/>
              </a:spcBef>
              <a:spcAft>
                <a:spcPts val="600"/>
              </a:spcAft>
            </a:pPr>
            <a:r>
              <a:rPr lang="zh-CN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宋黑简体" panose="02010601030101010101" pitchFamily="2" charset="-122"/>
                <a:ea typeface="方正宋黑简体" panose="02010601030101010101" pitchFamily="2" charset="-122"/>
              </a:rPr>
              <a:t>     </a:t>
            </a:r>
            <a:r>
              <a:rPr lang="zh-CN" altLang="en-US" sz="2000" dirty="0">
                <a:solidFill>
                  <a:srgbClr val="C00000"/>
                </a:solidFill>
                <a:latin typeface="方正宋黑简体" panose="02010601030101010101" pitchFamily="2" charset="-122"/>
                <a:ea typeface="方正宋黑简体" panose="02010601030101010101" pitchFamily="2" charset="-122"/>
              </a:rPr>
              <a:t>什么是讲道德？</a:t>
            </a:r>
            <a:endParaRPr lang="en-US" altLang="zh-CN" sz="2000" dirty="0">
              <a:solidFill>
                <a:srgbClr val="C00000"/>
              </a:solidFill>
              <a:latin typeface="方正宋黑简体" panose="02010601030101010101" pitchFamily="2" charset="-122"/>
              <a:ea typeface="方正宋黑简体" panose="02010601030101010101" pitchFamily="2" charset="-122"/>
            </a:endParaRPr>
          </a:p>
          <a:p>
            <a:pPr algn="just" fontAlgn="base">
              <a:spcBef>
                <a:spcPct val="0"/>
              </a:spcBef>
              <a:spcAft>
                <a:spcPts val="600"/>
              </a:spcAft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我认为讲道德就是与人为善。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331640" y="1084262"/>
            <a:ext cx="415831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 smtClean="0">
                <a:solidFill>
                  <a:srgbClr val="6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什么是道德？</a:t>
            </a: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58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hinkpad\Desktop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3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Thinkpad\Desktop\26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9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861492" y="1829559"/>
            <a:ext cx="46987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latin typeface="方正吕建德字体" pitchFamily="2" charset="-122"/>
                <a:ea typeface="方正吕建德字体" pitchFamily="2" charset="-122"/>
              </a:rPr>
              <a:t>添加标题</a:t>
            </a:r>
            <a:endParaRPr lang="zh-CN" altLang="en-US" sz="8800" dirty="0">
              <a:latin typeface="方正吕建德字体" pitchFamily="2" charset="-122"/>
              <a:ea typeface="方正吕建德字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1489" y="692239"/>
            <a:ext cx="4629532" cy="933996"/>
            <a:chOff x="317500" y="190500"/>
            <a:chExt cx="3568700" cy="685800"/>
          </a:xfrm>
        </p:grpSpPr>
        <p:pic>
          <p:nvPicPr>
            <p:cNvPr id="6" name="Picture 4" descr="C:\Users\Thinkpad\Desktop\245.png"/>
            <p:cNvPicPr>
              <a:picLocks noChangeAspect="1" noChangeArrowheads="1"/>
            </p:cNvPicPr>
            <p:nvPr userDrawn="1"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7500" y="190500"/>
              <a:ext cx="35687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/>
            <p:cNvSpPr/>
            <p:nvPr userDrawn="1"/>
          </p:nvSpPr>
          <p:spPr>
            <a:xfrm>
              <a:off x="576322" y="364111"/>
              <a:ext cx="1249524" cy="3841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华隶简体" pitchFamily="65" charset="-122"/>
                  <a:ea typeface="方正华隶简体" pitchFamily="65" charset="-122"/>
                </a:rPr>
                <a:t>第一部分</a:t>
              </a:r>
              <a:endParaRPr lang="zh-CN" altLang="en-US" sz="2800" dirty="0">
                <a:solidFill>
                  <a:schemeClr val="bg1"/>
                </a:solidFill>
                <a:latin typeface="方正华隶简体" pitchFamily="65" charset="-122"/>
                <a:ea typeface="方正华隶简体" pitchFamily="65" charset="-122"/>
              </a:endParaRPr>
            </a:p>
          </p:txBody>
        </p:sp>
      </p:grpSp>
      <p:pic>
        <p:nvPicPr>
          <p:cNvPr id="8" name="Picture 272" descr="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2468"/>
            <a:ext cx="1956717" cy="149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Thinkpad\Desktop\图片1.png"/>
          <p:cNvPicPr>
            <a:picLocks noChangeAspect="1" noChangeArrowheads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066" y="3052860"/>
            <a:ext cx="1185567" cy="38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70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9.84264E-7 L 0.38768 -9.84264E-7 " pathEditMode="relative" rAng="0" ptsTypes="AA">
                                      <p:cBhvr>
                                        <p:cTn id="10" dur="3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75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Thinkpad\Desktop\PNG\1_0004_图层-10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73814" y="1762742"/>
            <a:ext cx="2361713" cy="217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964" y="2825821"/>
            <a:ext cx="1331336" cy="1331336"/>
          </a:xfrm>
          <a:prstGeom prst="rect">
            <a:avLst/>
          </a:prstGeom>
        </p:spPr>
      </p:pic>
      <p:sp>
        <p:nvSpPr>
          <p:cNvPr id="6" name="文本框 16"/>
          <p:cNvSpPr txBox="1"/>
          <p:nvPr/>
        </p:nvSpPr>
        <p:spPr>
          <a:xfrm>
            <a:off x="1913326" y="1796796"/>
            <a:ext cx="3450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B70002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道路</a:t>
            </a:r>
            <a:r>
              <a:rPr lang="zh-CN" altLang="en-US" dirty="0" smtClean="0">
                <a:solidFill>
                  <a:srgbClr val="B70002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，</a:t>
            </a:r>
            <a:endParaRPr lang="en-US" altLang="zh-CN" dirty="0" smtClean="0">
              <a:solidFill>
                <a:srgbClr val="B70002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  <a:p>
            <a:r>
              <a:rPr lang="zh-CN" altLang="en-US" dirty="0" smtClean="0"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引申</a:t>
            </a:r>
            <a:r>
              <a:rPr lang="zh-CN" altLang="en-US" dirty="0"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为事物运动变化的规律或人们必须遵循的社会行为的</a:t>
            </a:r>
            <a:r>
              <a:rPr lang="zh-CN" altLang="en-US" dirty="0">
                <a:solidFill>
                  <a:srgbClr val="B70002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准则、规矩、规范。</a:t>
            </a:r>
            <a:endParaRPr lang="zh-CN" altLang="en-US" dirty="0"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391344" y="1071012"/>
            <a:ext cx="625456" cy="2004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 smtClean="0">
                <a:solidFill>
                  <a:srgbClr val="B70002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“</a:t>
            </a:r>
            <a:endParaRPr lang="zh-CN" altLang="en-US" sz="11500" dirty="0">
              <a:solidFill>
                <a:srgbClr val="B70002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pic>
        <p:nvPicPr>
          <p:cNvPr id="8" name="Picture 17" descr="C:\Users\Thinkpad\Desktop\45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8870" y="2282324"/>
            <a:ext cx="517525" cy="48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C:\Users\Thinkpad\Desktop\23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8870" y="2282324"/>
            <a:ext cx="517525" cy="48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Users\Thinkpad\Desktop\道德讲堂\-_0000s_0004_图层-5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81908" y="1895339"/>
            <a:ext cx="599591" cy="61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Thinkpad\Desktop\道德讲堂\-_0000s_0000_图层-1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71729" y="2328817"/>
            <a:ext cx="399480" cy="26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Thinkpad\Desktop\道德讲堂\-_0000s_0001_图层-2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7732" y="2714131"/>
            <a:ext cx="541138" cy="58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Thinkpad\Desktop\道德讲堂\-_0000s_0002_图层-3.pn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71469" y="3187272"/>
            <a:ext cx="1429343" cy="37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Thinkpad\Desktop\道德讲堂\-_0000s_0003_图层-4.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8703" y="1895339"/>
            <a:ext cx="548442" cy="35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C:\Users\Thinkpad\Desktop\道德讲堂\-_0000s_0006_图层-7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23363" y="2620634"/>
            <a:ext cx="262778" cy="58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C:\Users\Thinkpad\Desktop\道德讲堂\-_0000s_0008_图层-9.pn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3893" y="2461974"/>
            <a:ext cx="327607" cy="86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Thinkpad\Desktop\道德讲堂\-_0000s_0009_图层-10.pn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16858" y="2763337"/>
            <a:ext cx="300838" cy="35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1" descr="C:\Users\Thinkpad\Desktop\道德讲堂\-_0000s_0007_图层-8.pn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54751" y="2640466"/>
            <a:ext cx="292393" cy="1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Thinkpad\Desktop\道德讲堂\-_0000s_0010_图层-11.pn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4518" y="2986117"/>
            <a:ext cx="356982" cy="34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 bwMode="auto">
          <a:xfrm flipH="1">
            <a:off x="7323075" y="0"/>
            <a:ext cx="1814976" cy="1796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标题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07330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4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35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2033473" y="2312821"/>
            <a:ext cx="1656184" cy="2399743"/>
            <a:chOff x="2627784" y="1779662"/>
            <a:chExt cx="2005225" cy="2905489"/>
          </a:xfrm>
        </p:grpSpPr>
        <p:pic>
          <p:nvPicPr>
            <p:cNvPr id="56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2728348"/>
              <a:ext cx="2005225" cy="1956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3" descr="C:\Users\Thinkpad\Desktop\PNG\1_0008_图层-16-副本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4735" y="1779662"/>
              <a:ext cx="1501070" cy="2110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8" name="TextBox 20"/>
          <p:cNvSpPr txBox="1">
            <a:spLocks noChangeArrowheads="1"/>
          </p:cNvSpPr>
          <p:nvPr/>
        </p:nvSpPr>
        <p:spPr bwMode="auto">
          <a:xfrm>
            <a:off x="2241673" y="3797671"/>
            <a:ext cx="123978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  <a:latin typeface="方正宋黑简体" pitchFamily="2" charset="-122"/>
                <a:ea typeface="方正宋黑简体" pitchFamily="2" charset="-122"/>
              </a:defRPr>
            </a:lvl1pPr>
            <a:lvl2pPr marL="742950" indent="-285750" eaLnBrk="0" hangingPunct="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/>
              <a:t>分标题一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6461965" y="2287139"/>
            <a:ext cx="1656184" cy="2399743"/>
            <a:chOff x="2627784" y="1779662"/>
            <a:chExt cx="2005225" cy="2905489"/>
          </a:xfrm>
        </p:grpSpPr>
        <p:pic>
          <p:nvPicPr>
            <p:cNvPr id="60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2728348"/>
              <a:ext cx="2005225" cy="1956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3" descr="C:\Users\Thinkpad\Desktop\PNG\1_0008_图层-16-副本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4735" y="1779662"/>
              <a:ext cx="1501070" cy="2110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2" name="TextBox 20"/>
          <p:cNvSpPr txBox="1">
            <a:spLocks noChangeArrowheads="1"/>
          </p:cNvSpPr>
          <p:nvPr/>
        </p:nvSpPr>
        <p:spPr bwMode="auto">
          <a:xfrm>
            <a:off x="6670165" y="3771989"/>
            <a:ext cx="123978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  <a:latin typeface="方正宋黑简体" pitchFamily="2" charset="-122"/>
                <a:ea typeface="方正宋黑简体" pitchFamily="2" charset="-122"/>
              </a:defRPr>
            </a:lvl1pPr>
            <a:lvl2pPr marL="742950" indent="-285750" eaLnBrk="0" hangingPunct="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/>
              <a:t>分标题一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4073199" y="1803789"/>
            <a:ext cx="2005225" cy="2905489"/>
            <a:chOff x="2627784" y="1779662"/>
            <a:chExt cx="2005225" cy="2905489"/>
          </a:xfrm>
        </p:grpSpPr>
        <p:pic>
          <p:nvPicPr>
            <p:cNvPr id="64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2728348"/>
              <a:ext cx="2005225" cy="1956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3" descr="C:\Users\Thinkpad\Desktop\PNG\1_0008_图层-16-副本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829" y="1779662"/>
              <a:ext cx="1501070" cy="2110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6" name="TextBox 20"/>
          <p:cNvSpPr txBox="1">
            <a:spLocks noChangeArrowheads="1"/>
          </p:cNvSpPr>
          <p:nvPr/>
        </p:nvSpPr>
        <p:spPr bwMode="auto">
          <a:xfrm>
            <a:off x="4455919" y="3730876"/>
            <a:ext cx="123978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1"/>
                </a:solidFill>
                <a:latin typeface="方正宋黑简体" pitchFamily="2" charset="-122"/>
                <a:ea typeface="方正宋黑简体" pitchFamily="2" charset="-122"/>
              </a:defRPr>
            </a:lvl1pPr>
            <a:lvl2pPr marL="742950" indent="-285750" eaLnBrk="0" hangingPunct="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/>
              <a:t>分标题一</a:t>
            </a:r>
          </a:p>
        </p:txBody>
      </p:sp>
      <p:sp>
        <p:nvSpPr>
          <p:cNvPr id="67" name="TextBox 39"/>
          <p:cNvSpPr txBox="1"/>
          <p:nvPr/>
        </p:nvSpPr>
        <p:spPr>
          <a:xfrm>
            <a:off x="1830428" y="1625710"/>
            <a:ext cx="1954691" cy="68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sz="1600" dirty="0" smtClean="0"/>
              <a:t>点击</a:t>
            </a:r>
            <a:r>
              <a:rPr lang="zh-CN" altLang="en-US" sz="1600" dirty="0"/>
              <a:t>此处</a:t>
            </a:r>
            <a:r>
              <a:rPr lang="zh-CN" altLang="en-US" sz="1600" dirty="0" smtClean="0"/>
              <a:t>添加文本</a:t>
            </a:r>
            <a:endParaRPr lang="zh-CN" altLang="en-US" sz="1600" dirty="0"/>
          </a:p>
          <a:p>
            <a:r>
              <a:rPr lang="zh-CN" altLang="en-US" sz="1600" dirty="0"/>
              <a:t>点击此处</a:t>
            </a:r>
            <a:r>
              <a:rPr lang="zh-CN" altLang="en-US" sz="1600" dirty="0" smtClean="0"/>
              <a:t>添加文本</a:t>
            </a:r>
            <a:endParaRPr lang="zh-CN" altLang="en-US" sz="1600" dirty="0"/>
          </a:p>
        </p:txBody>
      </p:sp>
      <p:sp>
        <p:nvSpPr>
          <p:cNvPr id="68" name="TextBox 41"/>
          <p:cNvSpPr txBox="1"/>
          <p:nvPr/>
        </p:nvSpPr>
        <p:spPr>
          <a:xfrm>
            <a:off x="6312711" y="1600028"/>
            <a:ext cx="1954691" cy="68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 kern="0" spc="-150">
                <a:solidFill>
                  <a:schemeClr val="tx1">
                    <a:lumMod val="95000"/>
                    <a:lumOff val="5000"/>
                  </a:schemeClr>
                </a:solidFill>
                <a:latin typeface="楷体" pitchFamily="49" charset="-122"/>
                <a:ea typeface="楷体" pitchFamily="49" charset="-122"/>
              </a:defRPr>
            </a:lvl1pPr>
          </a:lstStyle>
          <a:p>
            <a:r>
              <a:rPr lang="zh-CN" altLang="en-US" sz="1600" dirty="0" smtClean="0"/>
              <a:t>点击</a:t>
            </a:r>
            <a:r>
              <a:rPr lang="zh-CN" altLang="en-US" sz="1600" dirty="0"/>
              <a:t>此处</a:t>
            </a:r>
            <a:r>
              <a:rPr lang="zh-CN" altLang="en-US" sz="1600" dirty="0" smtClean="0"/>
              <a:t>添加文本</a:t>
            </a:r>
            <a:endParaRPr lang="zh-CN" altLang="en-US" sz="1600" dirty="0"/>
          </a:p>
          <a:p>
            <a:r>
              <a:rPr lang="zh-CN" altLang="en-US" sz="1600" dirty="0"/>
              <a:t>点击此处</a:t>
            </a:r>
            <a:r>
              <a:rPr lang="zh-CN" altLang="en-US" sz="1600" dirty="0" smtClean="0"/>
              <a:t>添加文本</a:t>
            </a:r>
            <a:endParaRPr lang="zh-CN" altLang="en-US" sz="1600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06476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2" grpId="0"/>
      <p:bldP spid="66" grpId="0"/>
      <p:bldP spid="67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081575" y="1170637"/>
            <a:ext cx="498085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6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讲道德其实很容易 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93897" y="2004076"/>
            <a:ext cx="695620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许有人认为，道德这个概念这么大、这么宽泛、这么厚重，让我来传承道德、践行道德、弘扬道德，我是不是有点担当不起。其实我们大家可以不要这样认为，只需从身边人身边事做起，从一点一滴做起，从内心的本真做起。道德可以很大，胸怀天下、博爱万物；也可以很小，身边事、身边人，一句温暖的话、一个善意的眼神、一点小小的帮助。 </a:t>
            </a: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42790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hinkpad\Desktop\s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568" y="1940956"/>
            <a:ext cx="8495928" cy="1563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6274381" y="2099777"/>
            <a:ext cx="1599107" cy="1391339"/>
            <a:chOff x="6165151" y="2023478"/>
            <a:chExt cx="1599107" cy="1391339"/>
          </a:xfrm>
        </p:grpSpPr>
        <p:pic>
          <p:nvPicPr>
            <p:cNvPr id="4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402186">
              <a:off x="6269035" y="1919594"/>
              <a:ext cx="1391339" cy="1599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 Box 9"/>
            <p:cNvSpPr txBox="1">
              <a:spLocks noChangeArrowheads="1"/>
            </p:cNvSpPr>
            <p:nvPr/>
          </p:nvSpPr>
          <p:spPr bwMode="auto">
            <a:xfrm>
              <a:off x="6460738" y="2522085"/>
              <a:ext cx="11622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r>
                <a:rPr lang="zh-CN" altLang="en-US" b="1" dirty="0"/>
                <a:t>写入文本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71784" y="1270083"/>
            <a:ext cx="1584840" cy="609398"/>
            <a:chOff x="1361330" y="1123458"/>
            <a:chExt cx="1584840" cy="609398"/>
          </a:xfrm>
        </p:grpSpPr>
        <p:sp>
          <p:nvSpPr>
            <p:cNvPr id="7" name="矩形标注 6"/>
            <p:cNvSpPr/>
            <p:nvPr/>
          </p:nvSpPr>
          <p:spPr>
            <a:xfrm>
              <a:off x="1361330" y="1684391"/>
              <a:ext cx="1584840" cy="45719"/>
            </a:xfrm>
            <a:prstGeom prst="wedgeRectCallout">
              <a:avLst>
                <a:gd name="adj1" fmla="val -23398"/>
                <a:gd name="adj2" fmla="val 403291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8" name="Rectangle 28"/>
            <p:cNvSpPr>
              <a:spLocks noChangeArrowheads="1"/>
            </p:cNvSpPr>
            <p:nvPr/>
          </p:nvSpPr>
          <p:spPr bwMode="auto">
            <a:xfrm>
              <a:off x="1428402" y="1123458"/>
              <a:ext cx="1475159" cy="609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pc="-1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</a:t>
              </a: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此处添加文字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单击此处添加文字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25123" y="1270083"/>
            <a:ext cx="1584840" cy="609398"/>
            <a:chOff x="4751345" y="1097852"/>
            <a:chExt cx="1584840" cy="609398"/>
          </a:xfrm>
        </p:grpSpPr>
        <p:sp>
          <p:nvSpPr>
            <p:cNvPr id="10" name="矩形标注 9"/>
            <p:cNvSpPr/>
            <p:nvPr/>
          </p:nvSpPr>
          <p:spPr>
            <a:xfrm>
              <a:off x="4751345" y="1658785"/>
              <a:ext cx="1584840" cy="45719"/>
            </a:xfrm>
            <a:prstGeom prst="wedgeRectCallout">
              <a:avLst>
                <a:gd name="adj1" fmla="val -23398"/>
                <a:gd name="adj2" fmla="val 403291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1" name="Rectangle 28"/>
            <p:cNvSpPr>
              <a:spLocks noChangeArrowheads="1"/>
            </p:cNvSpPr>
            <p:nvPr/>
          </p:nvSpPr>
          <p:spPr bwMode="auto">
            <a:xfrm>
              <a:off x="4818417" y="1097852"/>
              <a:ext cx="1475159" cy="609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pc="-1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</a:t>
              </a: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此处添加文字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单击此处添加文字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340526" y="3647407"/>
            <a:ext cx="1584840" cy="629649"/>
            <a:chOff x="1361330" y="1103207"/>
            <a:chExt cx="1584840" cy="629649"/>
          </a:xfrm>
        </p:grpSpPr>
        <p:sp>
          <p:nvSpPr>
            <p:cNvPr id="13" name="矩形标注 12"/>
            <p:cNvSpPr/>
            <p:nvPr/>
          </p:nvSpPr>
          <p:spPr>
            <a:xfrm flipV="1">
              <a:off x="1361330" y="1103207"/>
              <a:ext cx="1584840" cy="45719"/>
            </a:xfrm>
            <a:prstGeom prst="wedgeRectCallout">
              <a:avLst>
                <a:gd name="adj1" fmla="val -23398"/>
                <a:gd name="adj2" fmla="val 403291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4" name="Rectangle 28"/>
            <p:cNvSpPr>
              <a:spLocks noChangeArrowheads="1"/>
            </p:cNvSpPr>
            <p:nvPr/>
          </p:nvSpPr>
          <p:spPr bwMode="auto">
            <a:xfrm>
              <a:off x="1428402" y="1123458"/>
              <a:ext cx="1475159" cy="609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pc="-1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</a:t>
              </a: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此处添加文字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单击此处添加文字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451928" y="3647407"/>
            <a:ext cx="1584840" cy="629649"/>
            <a:chOff x="1361330" y="1103207"/>
            <a:chExt cx="1584840" cy="629649"/>
          </a:xfrm>
        </p:grpSpPr>
        <p:sp>
          <p:nvSpPr>
            <p:cNvPr id="16" name="矩形标注 15"/>
            <p:cNvSpPr/>
            <p:nvPr/>
          </p:nvSpPr>
          <p:spPr>
            <a:xfrm flipV="1">
              <a:off x="1361330" y="1103207"/>
              <a:ext cx="1584840" cy="45719"/>
            </a:xfrm>
            <a:prstGeom prst="wedgeRectCallout">
              <a:avLst>
                <a:gd name="adj1" fmla="val -23398"/>
                <a:gd name="adj2" fmla="val 403291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7" name="Rectangle 28"/>
            <p:cNvSpPr>
              <a:spLocks noChangeArrowheads="1"/>
            </p:cNvSpPr>
            <p:nvPr/>
          </p:nvSpPr>
          <p:spPr bwMode="auto">
            <a:xfrm>
              <a:off x="1428402" y="1123458"/>
              <a:ext cx="1475159" cy="609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pc="-1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</a:t>
              </a: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此处添加文字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400" spc="-15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宋黑简体" pitchFamily="2" charset="-122"/>
                  <a:ea typeface="方正宋黑简体" pitchFamily="2" charset="-122"/>
                </a:rPr>
                <a:t>单击此处添加文字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59222" y="2099777"/>
            <a:ext cx="1599107" cy="1391339"/>
            <a:chOff x="6165151" y="2023478"/>
            <a:chExt cx="1599107" cy="1391339"/>
          </a:xfrm>
        </p:grpSpPr>
        <p:pic>
          <p:nvPicPr>
            <p:cNvPr id="19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402186">
              <a:off x="6269035" y="1919594"/>
              <a:ext cx="1391339" cy="1599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 Box 9"/>
            <p:cNvSpPr txBox="1">
              <a:spLocks noChangeArrowheads="1"/>
            </p:cNvSpPr>
            <p:nvPr/>
          </p:nvSpPr>
          <p:spPr bwMode="auto">
            <a:xfrm>
              <a:off x="6460738" y="2522085"/>
              <a:ext cx="11622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r>
                <a:rPr lang="zh-CN" altLang="en-US" b="1" dirty="0"/>
                <a:t>写入文本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44062" y="2099777"/>
            <a:ext cx="1599107" cy="1391339"/>
            <a:chOff x="6165151" y="2023478"/>
            <a:chExt cx="1599107" cy="1391339"/>
          </a:xfrm>
        </p:grpSpPr>
        <p:pic>
          <p:nvPicPr>
            <p:cNvPr id="22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402186">
              <a:off x="6269035" y="1919594"/>
              <a:ext cx="1391339" cy="1599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 Box 9"/>
            <p:cNvSpPr txBox="1">
              <a:spLocks noChangeArrowheads="1"/>
            </p:cNvSpPr>
            <p:nvPr/>
          </p:nvSpPr>
          <p:spPr bwMode="auto">
            <a:xfrm>
              <a:off x="6460738" y="2522085"/>
              <a:ext cx="11622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r>
                <a:rPr lang="zh-CN" altLang="en-US" b="1" dirty="0"/>
                <a:t>写入文本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728902" y="2099777"/>
            <a:ext cx="1599107" cy="1391339"/>
            <a:chOff x="6165151" y="2023478"/>
            <a:chExt cx="1599107" cy="1391339"/>
          </a:xfrm>
        </p:grpSpPr>
        <p:pic>
          <p:nvPicPr>
            <p:cNvPr id="25" name="Picture 2" descr="C:\Users\Thinkpad\Desktop\PNG\1_0003_渐变映射-2-副本-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402186">
              <a:off x="6269035" y="1919594"/>
              <a:ext cx="1391339" cy="1599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6460738" y="2522085"/>
              <a:ext cx="11622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defRPr>
              </a:lvl1pPr>
            </a:lstStyle>
            <a:p>
              <a:r>
                <a:rPr lang="zh-CN" altLang="en-US" b="1" dirty="0"/>
                <a:t>写入文本</a:t>
              </a:r>
            </a:p>
          </p:txBody>
        </p:sp>
      </p:grpSp>
      <p:sp>
        <p:nvSpPr>
          <p:cNvPr id="29" name="标题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68814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Thinkpad\Desktop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3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Thinkpad\Desktop\26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9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861492" y="1829559"/>
            <a:ext cx="46987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800" dirty="0" smtClean="0">
                <a:latin typeface="方正吕建德字体" pitchFamily="2" charset="-122"/>
                <a:ea typeface="方正吕建德字体" pitchFamily="2" charset="-122"/>
              </a:rPr>
              <a:t>添加标题</a:t>
            </a:r>
            <a:endParaRPr lang="zh-CN" altLang="en-US" sz="8800" dirty="0">
              <a:latin typeface="方正吕建德字体" pitchFamily="2" charset="-122"/>
              <a:ea typeface="方正吕建德字体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1489" y="692239"/>
            <a:ext cx="4629532" cy="933996"/>
            <a:chOff x="317500" y="190500"/>
            <a:chExt cx="3568700" cy="685800"/>
          </a:xfrm>
        </p:grpSpPr>
        <p:pic>
          <p:nvPicPr>
            <p:cNvPr id="8" name="Picture 4" descr="C:\Users\Thinkpad\Desktop\245.png"/>
            <p:cNvPicPr>
              <a:picLocks noChangeAspect="1" noChangeArrowheads="1"/>
            </p:cNvPicPr>
            <p:nvPr userDrawn="1"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7500" y="190500"/>
              <a:ext cx="35687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矩形 8"/>
            <p:cNvSpPr/>
            <p:nvPr userDrawn="1"/>
          </p:nvSpPr>
          <p:spPr>
            <a:xfrm>
              <a:off x="576322" y="364111"/>
              <a:ext cx="1249524" cy="3841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方正华隶简体" pitchFamily="65" charset="-122"/>
                  <a:ea typeface="方正华隶简体" pitchFamily="65" charset="-122"/>
                </a:rPr>
                <a:t>第二部分</a:t>
              </a:r>
              <a:endParaRPr lang="zh-CN" altLang="en-US" sz="2800" dirty="0">
                <a:solidFill>
                  <a:schemeClr val="bg1"/>
                </a:solidFill>
                <a:latin typeface="方正华隶简体" pitchFamily="65" charset="-122"/>
                <a:ea typeface="方正华隶简体" pitchFamily="65" charset="-122"/>
              </a:endParaRPr>
            </a:p>
          </p:txBody>
        </p:sp>
      </p:grpSp>
      <p:pic>
        <p:nvPicPr>
          <p:cNvPr id="10" name="Picture 2" descr="C:\Users\Thinkpad\Desktop\图片1.png"/>
          <p:cNvPicPr>
            <a:picLocks noChangeAspect="1" noChangeArrowheads="1"/>
          </p:cNvPicPr>
          <p:nvPr/>
        </p:nvPicPr>
        <p:blipFill>
          <a:blip r:embed="rId6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066" y="3052860"/>
            <a:ext cx="1185567" cy="38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72" descr="2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2468"/>
            <a:ext cx="1956717" cy="149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75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9.84264E-7 L 0.38768 -9.84264E-7 " pathEditMode="relative" rAng="0" ptsTypes="AA">
                                      <p:cBhvr>
                                        <p:cTn id="10" dur="3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75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</TotalTime>
  <Words>1519</Words>
  <Application>Microsoft Office PowerPoint</Application>
  <PresentationFormat>全屏显示(16:9)</PresentationFormat>
  <Paragraphs>130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道德讲堂</dc:title>
  <dc:creator>第一PPT</dc:creator>
  <cp:keywords>www.1ppt.com</cp:keywords>
  <cp:lastModifiedBy>Windows User</cp:lastModifiedBy>
  <cp:revision>6</cp:revision>
  <dcterms:created xsi:type="dcterms:W3CDTF">2017-02-03T04:04:47Z</dcterms:created>
  <dcterms:modified xsi:type="dcterms:W3CDTF">2019-04-16T13:16:30Z</dcterms:modified>
</cp:coreProperties>
</file>