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sldIdLst>
    <p:sldId id="256" r:id="rId3"/>
    <p:sldId id="257" r:id="rId4"/>
    <p:sldId id="258" r:id="rId5"/>
    <p:sldId id="259" r:id="rId6"/>
    <p:sldId id="260" r:id="rId7"/>
    <p:sldId id="261" r:id="rId8"/>
    <p:sldId id="262" r:id="rId9"/>
    <p:sldId id="263" r:id="rId10"/>
    <p:sldId id="282" r:id="rId11"/>
    <p:sldId id="265" r:id="rId12"/>
    <p:sldId id="266" r:id="rId13"/>
    <p:sldId id="267" r:id="rId14"/>
    <p:sldId id="268" r:id="rId15"/>
    <p:sldId id="269" r:id="rId16"/>
    <p:sldId id="283" r:id="rId17"/>
    <p:sldId id="271" r:id="rId18"/>
    <p:sldId id="272" r:id="rId19"/>
    <p:sldId id="273" r:id="rId20"/>
    <p:sldId id="274" r:id="rId21"/>
    <p:sldId id="275" r:id="rId22"/>
    <p:sldId id="284" r:id="rId23"/>
    <p:sldId id="277" r:id="rId24"/>
    <p:sldId id="278" r:id="rId25"/>
    <p:sldId id="280" r:id="rId26"/>
    <p:sldId id="281" r:id="rId27"/>
    <p:sldId id="285" r:id="rId28"/>
    <p:sldId id="286" r:id="rId2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2E75B6"/>
    <a:srgbClr val="ED7D31"/>
    <a:srgbClr val="245A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5" d="100"/>
          <a:sy n="75" d="100"/>
        </p:scale>
        <p:origin x="-162" y="-162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D595F2-03B8-496F-8D0E-99FE7C32FFB8}" type="datetimeFigureOut">
              <a:rPr lang="zh-CN" altLang="en-US" smtClean="0"/>
              <a:t>2019/4/16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FC398F-0A73-438F-A7E9-1E073B2B3EC6}" type="slidenum">
              <a:rPr lang="zh-CN" altLang="en-US" smtClean="0"/>
              <a:t>‹#›</a:t>
            </a:fld>
            <a:endParaRPr lang="zh-CN" altLang="en-US"/>
          </a:p>
        </p:txBody>
      </p:sp>
    </p:spTree>
    <p:extLst>
      <p:ext uri="{BB962C8B-B14F-4D97-AF65-F5344CB8AC3E}">
        <p14:creationId xmlns:p14="http://schemas.microsoft.com/office/powerpoint/2010/main" val="380973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p:spPr>
      </p:sp>
      <p:sp>
        <p:nvSpPr>
          <p:cNvPr id="5222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222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60C93217-BA85-4CEC-9D5A-40A353412368}" type="slidenum">
              <a:rPr lang="en-US" altLang="zh-CN" b="0" smtClean="0">
                <a:latin typeface="Arial" pitchFamily="34" charset="0"/>
                <a:ea typeface="华文细黑" pitchFamily="2" charset="-122"/>
              </a:rPr>
              <a:pPr eaLnBrk="1" hangingPunct="1"/>
              <a:t>4</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5918616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a:ln/>
        </p:spPr>
      </p:sp>
      <p:sp>
        <p:nvSpPr>
          <p:cNvPr id="5837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837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D59BCF18-2B16-45BB-9BAA-3B0D5A281AA8}" type="slidenum">
              <a:rPr lang="en-US" altLang="zh-CN" b="0" smtClean="0">
                <a:latin typeface="Arial" pitchFamily="34" charset="0"/>
                <a:ea typeface="华文细黑" pitchFamily="2" charset="-122"/>
              </a:rPr>
              <a:pPr eaLnBrk="1" hangingPunct="1"/>
              <a:t>14</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361274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p:spPr>
      </p:sp>
      <p:sp>
        <p:nvSpPr>
          <p:cNvPr id="5427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427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49AFA761-FA2D-47D2-A10B-C7DDFDCFD485}" type="slidenum">
              <a:rPr lang="en-US" altLang="zh-CN" b="0" smtClean="0">
                <a:latin typeface="Arial" pitchFamily="34" charset="0"/>
                <a:ea typeface="华文细黑" pitchFamily="2" charset="-122"/>
              </a:rPr>
              <a:pPr eaLnBrk="1" hangingPunct="1"/>
              <a:t>16</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8090215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a:ln/>
        </p:spPr>
      </p:sp>
      <p:sp>
        <p:nvSpPr>
          <p:cNvPr id="5939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939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7E341795-EF76-4D0D-B37E-B777F57A6E18}" type="slidenum">
              <a:rPr lang="en-US" altLang="zh-CN" b="0" smtClean="0">
                <a:latin typeface="Arial" pitchFamily="34" charset="0"/>
                <a:ea typeface="华文细黑" pitchFamily="2" charset="-122"/>
              </a:rPr>
              <a:pPr eaLnBrk="1" hangingPunct="1"/>
              <a:t>17</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689111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a:ln/>
        </p:spPr>
      </p:sp>
      <p:sp>
        <p:nvSpPr>
          <p:cNvPr id="634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349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CE6C7F87-DCBE-4A04-903F-E6DB31AB3D62}" type="slidenum">
              <a:rPr lang="en-US" altLang="zh-CN" b="0" smtClean="0">
                <a:latin typeface="Arial" pitchFamily="34" charset="0"/>
                <a:ea typeface="华文细黑" pitchFamily="2" charset="-122"/>
              </a:rPr>
              <a:pPr eaLnBrk="1" hangingPunct="1"/>
              <a:t>18</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682886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a:ln/>
        </p:spPr>
      </p:sp>
      <p:sp>
        <p:nvSpPr>
          <p:cNvPr id="6656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656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B785DE00-B452-4D8D-B25B-1D9A38EA5ABF}" type="slidenum">
              <a:rPr lang="en-US" altLang="zh-CN" b="0" smtClean="0">
                <a:latin typeface="Arial" pitchFamily="34" charset="0"/>
                <a:ea typeface="华文细黑" pitchFamily="2" charset="-122"/>
              </a:rPr>
              <a:pPr eaLnBrk="1" hangingPunct="1"/>
              <a:t>19</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27571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a:ln/>
        </p:spPr>
      </p:sp>
      <p:sp>
        <p:nvSpPr>
          <p:cNvPr id="7065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7066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EDD6DE11-37D6-4F40-969E-B5BC36343A5B}" type="slidenum">
              <a:rPr lang="en-US" altLang="zh-CN" b="0" smtClean="0">
                <a:latin typeface="Arial" pitchFamily="34" charset="0"/>
                <a:ea typeface="华文细黑" pitchFamily="2" charset="-122"/>
              </a:rPr>
              <a:pPr eaLnBrk="1" hangingPunct="1"/>
              <a:t>20</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820667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a:ln/>
        </p:spPr>
      </p:sp>
      <p:sp>
        <p:nvSpPr>
          <p:cNvPr id="6758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758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5173E33E-9868-41DB-AE9F-AE062BFF8364}" type="slidenum">
              <a:rPr lang="en-US" altLang="zh-CN" b="0" smtClean="0">
                <a:latin typeface="Arial" pitchFamily="34" charset="0"/>
                <a:ea typeface="华文细黑" pitchFamily="2" charset="-122"/>
              </a:rPr>
              <a:pPr eaLnBrk="1" hangingPunct="1"/>
              <a:t>22</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4065896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ln/>
        </p:spPr>
      </p:sp>
      <p:sp>
        <p:nvSpPr>
          <p:cNvPr id="716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7168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FA11C71C-5C0D-4BC9-95B7-516D7B2DC7B8}" type="slidenum">
              <a:rPr lang="en-US" altLang="zh-CN" b="0" smtClean="0">
                <a:latin typeface="Arial" pitchFamily="34" charset="0"/>
                <a:ea typeface="华文细黑" pitchFamily="2" charset="-122"/>
              </a:rPr>
              <a:pPr eaLnBrk="1" hangingPunct="1"/>
              <a:t>23</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5294238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a:ln/>
        </p:spPr>
      </p:sp>
      <p:sp>
        <p:nvSpPr>
          <p:cNvPr id="6144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144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49D5BE8A-2A85-4F6C-A107-3E214C581CEB}" type="slidenum">
              <a:rPr lang="en-US" altLang="zh-CN" b="0" smtClean="0">
                <a:latin typeface="Arial" pitchFamily="34" charset="0"/>
                <a:ea typeface="华文细黑" pitchFamily="2" charset="-122"/>
              </a:rPr>
              <a:pPr eaLnBrk="1" hangingPunct="1"/>
              <a:t>24</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7884522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325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3B1077E1-6076-4801-A84B-72E95AA4B43B}" type="slidenum">
              <a:rPr lang="en-US" altLang="zh-CN" b="0" smtClean="0">
                <a:latin typeface="Arial" pitchFamily="34" charset="0"/>
                <a:ea typeface="华文细黑" pitchFamily="2" charset="-122"/>
              </a:rPr>
              <a:pPr eaLnBrk="1" hangingPunct="1"/>
              <a:t>25</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299032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a:ln/>
        </p:spPr>
      </p:sp>
      <p:sp>
        <p:nvSpPr>
          <p:cNvPr id="6553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554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FC3AE360-D0DA-4149-982C-CFF98029301E}" type="slidenum">
              <a:rPr lang="en-US" altLang="zh-CN" b="0" smtClean="0">
                <a:latin typeface="Arial" pitchFamily="34" charset="0"/>
                <a:ea typeface="华文细黑" pitchFamily="2" charset="-122"/>
              </a:rPr>
              <a:pPr eaLnBrk="1" hangingPunct="1"/>
              <a:t>5</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51227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a:ln/>
        </p:spPr>
      </p:sp>
      <p:sp>
        <p:nvSpPr>
          <p:cNvPr id="5529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530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45D3B61F-B042-4FE6-BF35-947AAC6D8D33}" type="slidenum">
              <a:rPr lang="en-US" altLang="zh-CN" b="0" smtClean="0">
                <a:latin typeface="Arial" pitchFamily="34" charset="0"/>
                <a:ea typeface="华文细黑" pitchFamily="2" charset="-122"/>
              </a:rPr>
              <a:pPr eaLnBrk="1" hangingPunct="1"/>
              <a:t>6</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4172247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a:ln/>
        </p:spPr>
      </p:sp>
      <p:sp>
        <p:nvSpPr>
          <p:cNvPr id="6041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042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D8E1A1BB-BF01-4C02-B654-CBA9192A36DA}" type="slidenum">
              <a:rPr lang="en-US" altLang="zh-CN" b="0" smtClean="0">
                <a:latin typeface="Arial" pitchFamily="34" charset="0"/>
                <a:ea typeface="华文细黑" pitchFamily="2" charset="-122"/>
              </a:rPr>
              <a:pPr eaLnBrk="1" hangingPunct="1"/>
              <a:t>7</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114140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a:ln/>
        </p:spPr>
      </p:sp>
      <p:sp>
        <p:nvSpPr>
          <p:cNvPr id="6963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963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0C8DF718-E9F1-47B5-8E9C-7DFEE63CE829}" type="slidenum">
              <a:rPr lang="en-US" altLang="zh-CN" b="0" smtClean="0">
                <a:latin typeface="Arial" pitchFamily="34" charset="0"/>
                <a:ea typeface="华文细黑" pitchFamily="2" charset="-122"/>
              </a:rPr>
              <a:pPr eaLnBrk="1" hangingPunct="1"/>
              <a:t>8</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898122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a:ln/>
        </p:spPr>
      </p:sp>
      <p:sp>
        <p:nvSpPr>
          <p:cNvPr id="6861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861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D705302B-4552-4C49-83EF-E6F1861BF14F}" type="slidenum">
              <a:rPr lang="en-US" altLang="zh-CN" b="0" smtClean="0">
                <a:latin typeface="Arial" pitchFamily="34" charset="0"/>
                <a:ea typeface="华文细黑" pitchFamily="2" charset="-122"/>
              </a:rPr>
              <a:pPr eaLnBrk="1" hangingPunct="1"/>
              <a:t>10</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684378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a:ln/>
        </p:spPr>
      </p:sp>
      <p:sp>
        <p:nvSpPr>
          <p:cNvPr id="6451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451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5C00EF20-9E00-4A41-A7D3-AC5D34742D9C}" type="slidenum">
              <a:rPr lang="en-US" altLang="zh-CN" b="0" smtClean="0">
                <a:latin typeface="Arial" pitchFamily="34" charset="0"/>
                <a:ea typeface="华文细黑" pitchFamily="2" charset="-122"/>
              </a:rPr>
              <a:pPr eaLnBrk="1" hangingPunct="1"/>
              <a:t>11</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48073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a:ln/>
        </p:spPr>
      </p:sp>
      <p:sp>
        <p:nvSpPr>
          <p:cNvPr id="7270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7270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BB180B40-0502-45B5-9A5C-9AC76F6AB4E1}" type="slidenum">
              <a:rPr lang="en-US" altLang="zh-CN" b="0" smtClean="0">
                <a:latin typeface="Arial" pitchFamily="34" charset="0"/>
                <a:ea typeface="华文细黑" pitchFamily="2" charset="-122"/>
              </a:rPr>
              <a:pPr eaLnBrk="1" hangingPunct="1"/>
              <a:t>12</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36468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a:ln/>
        </p:spPr>
      </p:sp>
      <p:sp>
        <p:nvSpPr>
          <p:cNvPr id="6246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246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6E66A894-9274-4045-925B-548C319AE8EC}" type="slidenum">
              <a:rPr lang="en-US" altLang="zh-CN" b="0" smtClean="0">
                <a:latin typeface="Arial" pitchFamily="34" charset="0"/>
                <a:ea typeface="华文细黑" pitchFamily="2" charset="-122"/>
              </a:rPr>
              <a:pPr eaLnBrk="1" hangingPunct="1"/>
              <a:t>13</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409493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1860591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481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8452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8013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9205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24572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04464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035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6" y="0"/>
            <a:ext cx="9143244" cy="684392"/>
          </a:xfrm>
          <a:prstGeom prst="rect">
            <a:avLst/>
          </a:prstGeom>
        </p:spPr>
      </p:pic>
      <p:sp>
        <p:nvSpPr>
          <p:cNvPr id="7" name="等腰三角形 6"/>
          <p:cNvSpPr/>
          <p:nvPr userDrawn="1"/>
        </p:nvSpPr>
        <p:spPr>
          <a:xfrm rot="5400000">
            <a:off x="317229" y="148817"/>
            <a:ext cx="298959" cy="286359"/>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52320" y="142516"/>
            <a:ext cx="1529974" cy="673295"/>
          </a:xfrm>
          <a:prstGeom prst="rect">
            <a:avLst/>
          </a:prstGeom>
        </p:spPr>
      </p:pic>
      <p:sp>
        <p:nvSpPr>
          <p:cNvPr id="2" name="标题 1"/>
          <p:cNvSpPr>
            <a:spLocks noGrp="1"/>
          </p:cNvSpPr>
          <p:nvPr>
            <p:ph type="title"/>
          </p:nvPr>
        </p:nvSpPr>
        <p:spPr>
          <a:xfrm>
            <a:off x="611560" y="51470"/>
            <a:ext cx="5698976" cy="478413"/>
          </a:xfrm>
        </p:spPr>
        <p:txBody>
          <a:bodyPr>
            <a:normAutofit/>
          </a:bodyPr>
          <a:lstStyle>
            <a:lvl1pPr algn="l">
              <a:defRPr sz="2800">
                <a:solidFill>
                  <a:schemeClr val="bg1"/>
                </a:solidFill>
              </a:defRPr>
            </a:lvl1pPr>
          </a:lstStyle>
          <a:p>
            <a:r>
              <a:rPr lang="zh-CN" altLang="en-US" dirty="0" smtClean="0"/>
              <a:t>单击此处编辑母版标题</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26837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73148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30141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9205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矩形 8"/>
          <p:cNvSpPr/>
          <p:nvPr userDrawn="1"/>
        </p:nvSpPr>
        <p:spPr>
          <a:xfrm>
            <a:off x="7236296" y="480399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2019/4/16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2019/4/16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2019/4/16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2019/4/16</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387873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4355" y="411511"/>
            <a:ext cx="2023705" cy="1103285"/>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75856" y="231693"/>
            <a:ext cx="5248222" cy="2566204"/>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39" y="4142398"/>
            <a:ext cx="9143244" cy="1011852"/>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1771" y="2354711"/>
            <a:ext cx="2608872" cy="2572299"/>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101504" y="2403913"/>
            <a:ext cx="2938029" cy="2785642"/>
          </a:xfrm>
          <a:prstGeom prst="rect">
            <a:avLst/>
          </a:prstGeom>
        </p:spPr>
      </p:pic>
      <p:sp>
        <p:nvSpPr>
          <p:cNvPr id="8" name="文本框 7"/>
          <p:cNvSpPr txBox="1"/>
          <p:nvPr/>
        </p:nvSpPr>
        <p:spPr>
          <a:xfrm>
            <a:off x="4229278" y="2938467"/>
            <a:ext cx="4519186" cy="615553"/>
          </a:xfrm>
          <a:prstGeom prst="rect">
            <a:avLst/>
          </a:prstGeom>
          <a:noFill/>
        </p:spPr>
        <p:txBody>
          <a:bodyPr wrap="none" rtlCol="0">
            <a:spAutoFit/>
          </a:bodyPr>
          <a:lstStyle/>
          <a:p>
            <a:r>
              <a:rPr lang="zh-CN" altLang="en-US" sz="3400" b="1" dirty="0">
                <a:solidFill>
                  <a:schemeClr val="accent5">
                    <a:lumMod val="50000"/>
                  </a:schemeClr>
                </a:solidFill>
                <a:latin typeface="+mj-ea"/>
                <a:ea typeface="+mj-ea"/>
              </a:rPr>
              <a:t>儿童口腔保健</a:t>
            </a:r>
            <a:r>
              <a:rPr lang="en-US" altLang="zh-CN" sz="3400" b="1" dirty="0">
                <a:solidFill>
                  <a:schemeClr val="accent5">
                    <a:lumMod val="50000"/>
                  </a:schemeClr>
                </a:solidFill>
                <a:latin typeface="+mj-ea"/>
                <a:ea typeface="+mj-ea"/>
              </a:rPr>
              <a:t>PPT</a:t>
            </a:r>
            <a:r>
              <a:rPr lang="zh-CN" altLang="en-US" sz="3400" b="1" dirty="0">
                <a:solidFill>
                  <a:schemeClr val="accent5">
                    <a:lumMod val="50000"/>
                  </a:schemeClr>
                </a:solidFill>
                <a:latin typeface="+mj-ea"/>
                <a:ea typeface="+mj-ea"/>
              </a:rPr>
              <a:t>模板</a:t>
            </a:r>
          </a:p>
        </p:txBody>
      </p:sp>
      <p:sp>
        <p:nvSpPr>
          <p:cNvPr id="9" name="矩形 8"/>
          <p:cNvSpPr/>
          <p:nvPr/>
        </p:nvSpPr>
        <p:spPr>
          <a:xfrm>
            <a:off x="4644008" y="3683808"/>
            <a:ext cx="3461204" cy="400110"/>
          </a:xfrm>
          <a:prstGeom prst="rect">
            <a:avLst/>
          </a:prstGeom>
        </p:spPr>
        <p:txBody>
          <a:bodyPr wrap="none">
            <a:spAutoFit/>
          </a:bodyPr>
          <a:lstStyle/>
          <a:p>
            <a:r>
              <a:rPr lang="zh-CN" altLang="en-US" sz="2000" dirty="0">
                <a:solidFill>
                  <a:srgbClr val="006600"/>
                </a:solidFill>
                <a:latin typeface="+mj-ea"/>
                <a:ea typeface="+mj-ea"/>
              </a:rPr>
              <a:t>汇报</a:t>
            </a:r>
            <a:r>
              <a:rPr lang="zh-CN" altLang="en-US" sz="2000" dirty="0" smtClean="0">
                <a:solidFill>
                  <a:srgbClr val="006600"/>
                </a:solidFill>
                <a:latin typeface="+mj-ea"/>
                <a:ea typeface="+mj-ea"/>
              </a:rPr>
              <a:t>：第一</a:t>
            </a:r>
            <a:r>
              <a:rPr lang="en-US" altLang="zh-CN" sz="2000" dirty="0" smtClean="0">
                <a:solidFill>
                  <a:srgbClr val="006600"/>
                </a:solidFill>
                <a:latin typeface="+mj-ea"/>
                <a:ea typeface="+mj-ea"/>
              </a:rPr>
              <a:t>PPT  </a:t>
            </a:r>
            <a:r>
              <a:rPr lang="zh-CN" altLang="en-US" sz="2000" dirty="0">
                <a:solidFill>
                  <a:srgbClr val="006600"/>
                </a:solidFill>
                <a:latin typeface="+mj-ea"/>
                <a:ea typeface="+mj-ea"/>
              </a:rPr>
              <a:t>导师</a:t>
            </a:r>
            <a:r>
              <a:rPr lang="zh-CN" altLang="en-US" sz="2000" dirty="0" smtClean="0">
                <a:solidFill>
                  <a:srgbClr val="006600"/>
                </a:solidFill>
                <a:latin typeface="+mj-ea"/>
                <a:ea typeface="+mj-ea"/>
              </a:rPr>
              <a:t>：</a:t>
            </a:r>
            <a:r>
              <a:rPr lang="en-US" altLang="zh-CN" sz="2000" dirty="0" smtClean="0">
                <a:solidFill>
                  <a:srgbClr val="006600"/>
                </a:solidFill>
                <a:latin typeface="+mj-ea"/>
                <a:ea typeface="+mj-ea"/>
              </a:rPr>
              <a:t>1PPT</a:t>
            </a:r>
            <a:endParaRPr lang="zh-CN" altLang="en-US" sz="2000" dirty="0">
              <a:solidFill>
                <a:srgbClr val="006600"/>
              </a:solidFill>
              <a:latin typeface="+mj-ea"/>
              <a:ea typeface="+mj-ea"/>
            </a:endParaRPr>
          </a:p>
        </p:txBody>
      </p:sp>
    </p:spTree>
    <p:extLst>
      <p:ext uri="{BB962C8B-B14F-4D97-AF65-F5344CB8AC3E}">
        <p14:creationId xmlns:p14="http://schemas.microsoft.com/office/powerpoint/2010/main" val="360214125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1000"/>
                                        <p:tgtEl>
                                          <p:spTgt spid="7"/>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1000"/>
                                        <p:tgtEl>
                                          <p:spTgt spid="6"/>
                                        </p:tgtEl>
                                      </p:cBhvr>
                                    </p:animEffect>
                                  </p:childTnLst>
                                </p:cTn>
                              </p:par>
                            </p:childTnLst>
                          </p:cTn>
                        </p:par>
                        <p:par>
                          <p:cTn id="17" fill="hold">
                            <p:stCondLst>
                              <p:cond delay="3000"/>
                            </p:stCondLst>
                            <p:childTnLst>
                              <p:par>
                                <p:cTn id="18" presetID="31"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style.rotation</p:attrName>
                                        </p:attrNameLst>
                                      </p:cBhvr>
                                      <p:tavLst>
                                        <p:tav tm="0">
                                          <p:val>
                                            <p:fltVal val="90"/>
                                          </p:val>
                                        </p:tav>
                                        <p:tav tm="100000">
                                          <p:val>
                                            <p:fltVal val="0"/>
                                          </p:val>
                                        </p:tav>
                                      </p:tavLst>
                                    </p:anim>
                                    <p:animEffect transition="in" filter="fade">
                                      <p:cBhvr>
                                        <p:cTn id="23" dur="1000"/>
                                        <p:tgtEl>
                                          <p:spTgt spid="4"/>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50" presetClass="entr" presetSubtype="0" decel="10000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strVal val="#ppt_w+.3"/>
                                          </p:val>
                                        </p:tav>
                                        <p:tav tm="100000">
                                          <p:val>
                                            <p:strVal val="#ppt_w"/>
                                          </p:val>
                                        </p:tav>
                                      </p:tavLst>
                                    </p:anim>
                                    <p:anim calcmode="lin" valueType="num">
                                      <p:cBhvr>
                                        <p:cTn id="34" dur="1000" fill="hold"/>
                                        <p:tgtEl>
                                          <p:spTgt spid="8"/>
                                        </p:tgtEl>
                                        <p:attrNameLst>
                                          <p:attrName>ppt_h</p:attrName>
                                        </p:attrNameLst>
                                      </p:cBhvr>
                                      <p:tavLst>
                                        <p:tav tm="0">
                                          <p:val>
                                            <p:strVal val="#ppt_h"/>
                                          </p:val>
                                        </p:tav>
                                        <p:tav tm="100000">
                                          <p:val>
                                            <p:strVal val="#ppt_h"/>
                                          </p:val>
                                        </p:tav>
                                      </p:tavLst>
                                    </p:anim>
                                    <p:animEffect transition="in" filter="fade">
                                      <p:cBhvr>
                                        <p:cTn id="35" dur="1000"/>
                                        <p:tgtEl>
                                          <p:spTgt spid="8"/>
                                        </p:tgtEl>
                                      </p:cBhvr>
                                    </p:animEffect>
                                  </p:childTnLst>
                                </p:cTn>
                              </p:par>
                            </p:childTnLst>
                          </p:cTn>
                        </p:par>
                        <p:par>
                          <p:cTn id="36" fill="hold">
                            <p:stCondLst>
                              <p:cond delay="6000"/>
                            </p:stCondLst>
                            <p:childTnLst>
                              <p:par>
                                <p:cTn id="37" presetID="16" presetClass="entr" presetSubtype="2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18" name="Freeform 2"/>
          <p:cNvSpPr>
            <a:spLocks/>
          </p:cNvSpPr>
          <p:nvPr/>
        </p:nvSpPr>
        <p:spPr bwMode="blackWhite">
          <a:xfrm>
            <a:off x="4241903" y="3816761"/>
            <a:ext cx="880791" cy="953792"/>
          </a:xfrm>
          <a:custGeom>
            <a:avLst/>
            <a:gdLst>
              <a:gd name="T0" fmla="*/ 304 w 553"/>
              <a:gd name="T1" fmla="*/ 615 h 616"/>
              <a:gd name="T2" fmla="*/ 240 w 553"/>
              <a:gd name="T3" fmla="*/ 615 h 616"/>
              <a:gd name="T4" fmla="*/ 240 w 553"/>
              <a:gd name="T5" fmla="*/ 119 h 616"/>
              <a:gd name="T6" fmla="*/ 40 w 553"/>
              <a:gd name="T7" fmla="*/ 311 h 616"/>
              <a:gd name="T8" fmla="*/ 0 w 553"/>
              <a:gd name="T9" fmla="*/ 279 h 616"/>
              <a:gd name="T10" fmla="*/ 288 w 553"/>
              <a:gd name="T11" fmla="*/ 0 h 616"/>
              <a:gd name="T12" fmla="*/ 552 w 553"/>
              <a:gd name="T13" fmla="*/ 271 h 616"/>
              <a:gd name="T14" fmla="*/ 512 w 553"/>
              <a:gd name="T15" fmla="*/ 311 h 616"/>
              <a:gd name="T16" fmla="*/ 304 w 553"/>
              <a:gd name="T17" fmla="*/ 119 h 616"/>
              <a:gd name="T18" fmla="*/ 304 w 553"/>
              <a:gd name="T19" fmla="*/ 615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16">
                <a:moveTo>
                  <a:pt x="304" y="615"/>
                </a:moveTo>
                <a:lnTo>
                  <a:pt x="240" y="615"/>
                </a:lnTo>
                <a:lnTo>
                  <a:pt x="240" y="119"/>
                </a:lnTo>
                <a:lnTo>
                  <a:pt x="40" y="311"/>
                </a:lnTo>
                <a:lnTo>
                  <a:pt x="0" y="279"/>
                </a:lnTo>
                <a:lnTo>
                  <a:pt x="288" y="0"/>
                </a:lnTo>
                <a:lnTo>
                  <a:pt x="552" y="271"/>
                </a:lnTo>
                <a:lnTo>
                  <a:pt x="512" y="311"/>
                </a:lnTo>
                <a:lnTo>
                  <a:pt x="304" y="119"/>
                </a:lnTo>
                <a:lnTo>
                  <a:pt x="304" y="615"/>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19" name="Oval 3"/>
          <p:cNvSpPr>
            <a:spLocks noChangeArrowheads="1"/>
          </p:cNvSpPr>
          <p:nvPr/>
        </p:nvSpPr>
        <p:spPr bwMode="blackWhite">
          <a:xfrm>
            <a:off x="3911804" y="2071049"/>
            <a:ext cx="1380699" cy="1380699"/>
          </a:xfrm>
          <a:prstGeom prst="ellipse">
            <a:avLst/>
          </a:pr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F9F9F9"/>
              </a:solidFill>
              <a:latin typeface="微软雅黑" pitchFamily="34" charset="-122"/>
              <a:ea typeface="微软雅黑" pitchFamily="34" charset="-122"/>
            </a:endParaRPr>
          </a:p>
        </p:txBody>
      </p:sp>
      <p:sp>
        <p:nvSpPr>
          <p:cNvPr id="20" name="Freeform 4"/>
          <p:cNvSpPr>
            <a:spLocks/>
          </p:cNvSpPr>
          <p:nvPr/>
        </p:nvSpPr>
        <p:spPr bwMode="blackWhite">
          <a:xfrm>
            <a:off x="5338528" y="3512055"/>
            <a:ext cx="764939" cy="718915"/>
          </a:xfrm>
          <a:custGeom>
            <a:avLst/>
            <a:gdLst>
              <a:gd name="T0" fmla="*/ 351 w 480"/>
              <a:gd name="T1" fmla="*/ 48 h 464"/>
              <a:gd name="T2" fmla="*/ 351 w 480"/>
              <a:gd name="T3" fmla="*/ 0 h 464"/>
              <a:gd name="T4" fmla="*/ 0 w 480"/>
              <a:gd name="T5" fmla="*/ 0 h 464"/>
              <a:gd name="T6" fmla="*/ 0 w 480"/>
              <a:gd name="T7" fmla="*/ 343 h 464"/>
              <a:gd name="T8" fmla="*/ 64 w 480"/>
              <a:gd name="T9" fmla="*/ 343 h 464"/>
              <a:gd name="T10" fmla="*/ 64 w 480"/>
              <a:gd name="T11" fmla="*/ 104 h 464"/>
              <a:gd name="T12" fmla="*/ 423 w 480"/>
              <a:gd name="T13" fmla="*/ 463 h 464"/>
              <a:gd name="T14" fmla="*/ 479 w 480"/>
              <a:gd name="T15" fmla="*/ 407 h 464"/>
              <a:gd name="T16" fmla="*/ 120 w 480"/>
              <a:gd name="T17" fmla="*/ 64 h 464"/>
              <a:gd name="T18" fmla="*/ 351 w 480"/>
              <a:gd name="T19" fmla="*/ 64 h 464"/>
              <a:gd name="T20" fmla="*/ 351 w 480"/>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464">
                <a:moveTo>
                  <a:pt x="351" y="48"/>
                </a:moveTo>
                <a:lnTo>
                  <a:pt x="351" y="0"/>
                </a:lnTo>
                <a:lnTo>
                  <a:pt x="0" y="0"/>
                </a:lnTo>
                <a:lnTo>
                  <a:pt x="0" y="343"/>
                </a:lnTo>
                <a:lnTo>
                  <a:pt x="64" y="343"/>
                </a:lnTo>
                <a:lnTo>
                  <a:pt x="64" y="104"/>
                </a:lnTo>
                <a:lnTo>
                  <a:pt x="423" y="463"/>
                </a:lnTo>
                <a:lnTo>
                  <a:pt x="479" y="407"/>
                </a:lnTo>
                <a:lnTo>
                  <a:pt x="120" y="64"/>
                </a:lnTo>
                <a:lnTo>
                  <a:pt x="351" y="64"/>
                </a:lnTo>
                <a:lnTo>
                  <a:pt x="351" y="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1" name="Freeform 5"/>
          <p:cNvSpPr>
            <a:spLocks/>
          </p:cNvSpPr>
          <p:nvPr/>
        </p:nvSpPr>
        <p:spPr bwMode="blackWhite">
          <a:xfrm>
            <a:off x="5338527" y="1433071"/>
            <a:ext cx="750656" cy="707807"/>
          </a:xfrm>
          <a:custGeom>
            <a:avLst/>
            <a:gdLst>
              <a:gd name="T0" fmla="*/ 343 w 472"/>
              <a:gd name="T1" fmla="*/ 407 h 456"/>
              <a:gd name="T2" fmla="*/ 343 w 472"/>
              <a:gd name="T3" fmla="*/ 455 h 456"/>
              <a:gd name="T4" fmla="*/ 0 w 472"/>
              <a:gd name="T5" fmla="*/ 455 h 456"/>
              <a:gd name="T6" fmla="*/ 0 w 472"/>
              <a:gd name="T7" fmla="*/ 112 h 456"/>
              <a:gd name="T8" fmla="*/ 64 w 472"/>
              <a:gd name="T9" fmla="*/ 112 h 456"/>
              <a:gd name="T10" fmla="*/ 64 w 472"/>
              <a:gd name="T11" fmla="*/ 351 h 456"/>
              <a:gd name="T12" fmla="*/ 423 w 472"/>
              <a:gd name="T13" fmla="*/ 0 h 456"/>
              <a:gd name="T14" fmla="*/ 471 w 472"/>
              <a:gd name="T15" fmla="*/ 48 h 456"/>
              <a:gd name="T16" fmla="*/ 112 w 472"/>
              <a:gd name="T17" fmla="*/ 391 h 456"/>
              <a:gd name="T18" fmla="*/ 343 w 472"/>
              <a:gd name="T19" fmla="*/ 391 h 456"/>
              <a:gd name="T20" fmla="*/ 343 w 472"/>
              <a:gd name="T21" fmla="*/ 45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56">
                <a:moveTo>
                  <a:pt x="343" y="407"/>
                </a:moveTo>
                <a:lnTo>
                  <a:pt x="343" y="455"/>
                </a:lnTo>
                <a:lnTo>
                  <a:pt x="0" y="455"/>
                </a:lnTo>
                <a:lnTo>
                  <a:pt x="0" y="112"/>
                </a:lnTo>
                <a:lnTo>
                  <a:pt x="64" y="112"/>
                </a:lnTo>
                <a:lnTo>
                  <a:pt x="64" y="351"/>
                </a:lnTo>
                <a:lnTo>
                  <a:pt x="423" y="0"/>
                </a:lnTo>
                <a:lnTo>
                  <a:pt x="471" y="48"/>
                </a:lnTo>
                <a:lnTo>
                  <a:pt x="112" y="391"/>
                </a:lnTo>
                <a:lnTo>
                  <a:pt x="343" y="391"/>
                </a:lnTo>
                <a:lnTo>
                  <a:pt x="343" y="455"/>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2" name="Freeform 6"/>
          <p:cNvSpPr>
            <a:spLocks/>
          </p:cNvSpPr>
          <p:nvPr/>
        </p:nvSpPr>
        <p:spPr bwMode="blackWhite">
          <a:xfrm>
            <a:off x="3292870" y="3629493"/>
            <a:ext cx="750656" cy="720503"/>
          </a:xfrm>
          <a:custGeom>
            <a:avLst/>
            <a:gdLst>
              <a:gd name="T0" fmla="*/ 128 w 472"/>
              <a:gd name="T1" fmla="*/ 56 h 464"/>
              <a:gd name="T2" fmla="*/ 128 w 472"/>
              <a:gd name="T3" fmla="*/ 0 h 464"/>
              <a:gd name="T4" fmla="*/ 471 w 472"/>
              <a:gd name="T5" fmla="*/ 0 h 464"/>
              <a:gd name="T6" fmla="*/ 471 w 472"/>
              <a:gd name="T7" fmla="*/ 343 h 464"/>
              <a:gd name="T8" fmla="*/ 407 w 472"/>
              <a:gd name="T9" fmla="*/ 343 h 464"/>
              <a:gd name="T10" fmla="*/ 407 w 472"/>
              <a:gd name="T11" fmla="*/ 104 h 464"/>
              <a:gd name="T12" fmla="*/ 48 w 472"/>
              <a:gd name="T13" fmla="*/ 463 h 464"/>
              <a:gd name="T14" fmla="*/ 0 w 472"/>
              <a:gd name="T15" fmla="*/ 407 h 464"/>
              <a:gd name="T16" fmla="*/ 351 w 472"/>
              <a:gd name="T17" fmla="*/ 64 h 464"/>
              <a:gd name="T18" fmla="*/ 128 w 472"/>
              <a:gd name="T19" fmla="*/ 64 h 464"/>
              <a:gd name="T20" fmla="*/ 128 w 472"/>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56"/>
                </a:moveTo>
                <a:lnTo>
                  <a:pt x="128" y="0"/>
                </a:lnTo>
                <a:lnTo>
                  <a:pt x="471" y="0"/>
                </a:lnTo>
                <a:lnTo>
                  <a:pt x="471" y="343"/>
                </a:lnTo>
                <a:lnTo>
                  <a:pt x="407" y="343"/>
                </a:lnTo>
                <a:lnTo>
                  <a:pt x="407" y="104"/>
                </a:lnTo>
                <a:lnTo>
                  <a:pt x="48" y="463"/>
                </a:lnTo>
                <a:lnTo>
                  <a:pt x="0" y="407"/>
                </a:lnTo>
                <a:lnTo>
                  <a:pt x="351" y="64"/>
                </a:lnTo>
                <a:lnTo>
                  <a:pt x="128" y="64"/>
                </a:lnTo>
                <a:lnTo>
                  <a:pt x="128" y="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 name="Freeform 7"/>
          <p:cNvSpPr>
            <a:spLocks/>
          </p:cNvSpPr>
          <p:nvPr/>
        </p:nvSpPr>
        <p:spPr bwMode="blackWhite">
          <a:xfrm>
            <a:off x="3140518" y="1421962"/>
            <a:ext cx="750656" cy="718916"/>
          </a:xfrm>
          <a:custGeom>
            <a:avLst/>
            <a:gdLst>
              <a:gd name="T0" fmla="*/ 128 w 472"/>
              <a:gd name="T1" fmla="*/ 407 h 464"/>
              <a:gd name="T2" fmla="*/ 128 w 472"/>
              <a:gd name="T3" fmla="*/ 463 h 464"/>
              <a:gd name="T4" fmla="*/ 471 w 472"/>
              <a:gd name="T5" fmla="*/ 463 h 464"/>
              <a:gd name="T6" fmla="*/ 471 w 472"/>
              <a:gd name="T7" fmla="*/ 120 h 464"/>
              <a:gd name="T8" fmla="*/ 407 w 472"/>
              <a:gd name="T9" fmla="*/ 120 h 464"/>
              <a:gd name="T10" fmla="*/ 407 w 472"/>
              <a:gd name="T11" fmla="*/ 359 h 464"/>
              <a:gd name="T12" fmla="*/ 56 w 472"/>
              <a:gd name="T13" fmla="*/ 0 h 464"/>
              <a:gd name="T14" fmla="*/ 0 w 472"/>
              <a:gd name="T15" fmla="*/ 56 h 464"/>
              <a:gd name="T16" fmla="*/ 359 w 472"/>
              <a:gd name="T17" fmla="*/ 399 h 464"/>
              <a:gd name="T18" fmla="*/ 128 w 472"/>
              <a:gd name="T19" fmla="*/ 399 h 464"/>
              <a:gd name="T20" fmla="*/ 128 w 472"/>
              <a:gd name="T21" fmla="*/ 46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407"/>
                </a:moveTo>
                <a:lnTo>
                  <a:pt x="128" y="463"/>
                </a:lnTo>
                <a:lnTo>
                  <a:pt x="471" y="463"/>
                </a:lnTo>
                <a:lnTo>
                  <a:pt x="471" y="120"/>
                </a:lnTo>
                <a:lnTo>
                  <a:pt x="407" y="120"/>
                </a:lnTo>
                <a:lnTo>
                  <a:pt x="407" y="359"/>
                </a:lnTo>
                <a:lnTo>
                  <a:pt x="56" y="0"/>
                </a:lnTo>
                <a:lnTo>
                  <a:pt x="0" y="56"/>
                </a:lnTo>
                <a:lnTo>
                  <a:pt x="359" y="399"/>
                </a:lnTo>
                <a:lnTo>
                  <a:pt x="128" y="399"/>
                </a:lnTo>
                <a:lnTo>
                  <a:pt x="128" y="463"/>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5" name="Freeform 8"/>
          <p:cNvSpPr>
            <a:spLocks/>
          </p:cNvSpPr>
          <p:nvPr/>
        </p:nvSpPr>
        <p:spPr bwMode="blackWhite">
          <a:xfrm>
            <a:off x="4119703" y="922054"/>
            <a:ext cx="882378" cy="942684"/>
          </a:xfrm>
          <a:custGeom>
            <a:avLst/>
            <a:gdLst>
              <a:gd name="T0" fmla="*/ 320 w 553"/>
              <a:gd name="T1" fmla="*/ 0 h 608"/>
              <a:gd name="T2" fmla="*/ 248 w 553"/>
              <a:gd name="T3" fmla="*/ 0 h 608"/>
              <a:gd name="T4" fmla="*/ 248 w 553"/>
              <a:gd name="T5" fmla="*/ 496 h 608"/>
              <a:gd name="T6" fmla="*/ 40 w 553"/>
              <a:gd name="T7" fmla="*/ 304 h 608"/>
              <a:gd name="T8" fmla="*/ 0 w 553"/>
              <a:gd name="T9" fmla="*/ 328 h 608"/>
              <a:gd name="T10" fmla="*/ 296 w 553"/>
              <a:gd name="T11" fmla="*/ 607 h 608"/>
              <a:gd name="T12" fmla="*/ 552 w 553"/>
              <a:gd name="T13" fmla="*/ 344 h 608"/>
              <a:gd name="T14" fmla="*/ 512 w 553"/>
              <a:gd name="T15" fmla="*/ 304 h 608"/>
              <a:gd name="T16" fmla="*/ 320 w 553"/>
              <a:gd name="T17" fmla="*/ 496 h 608"/>
              <a:gd name="T18" fmla="*/ 320 w 553"/>
              <a:gd name="T19"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08">
                <a:moveTo>
                  <a:pt x="320" y="0"/>
                </a:moveTo>
                <a:lnTo>
                  <a:pt x="248" y="0"/>
                </a:lnTo>
                <a:lnTo>
                  <a:pt x="248" y="496"/>
                </a:lnTo>
                <a:lnTo>
                  <a:pt x="40" y="304"/>
                </a:lnTo>
                <a:lnTo>
                  <a:pt x="0" y="328"/>
                </a:lnTo>
                <a:lnTo>
                  <a:pt x="296" y="607"/>
                </a:lnTo>
                <a:lnTo>
                  <a:pt x="552" y="344"/>
                </a:lnTo>
                <a:lnTo>
                  <a:pt x="512" y="304"/>
                </a:lnTo>
                <a:lnTo>
                  <a:pt x="320" y="496"/>
                </a:lnTo>
                <a:lnTo>
                  <a:pt x="320" y="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6" name="Freeform 9"/>
          <p:cNvSpPr>
            <a:spLocks/>
          </p:cNvSpPr>
          <p:nvPr/>
        </p:nvSpPr>
        <p:spPr bwMode="blackWhite">
          <a:xfrm>
            <a:off x="2678698" y="2453519"/>
            <a:ext cx="983946" cy="860159"/>
          </a:xfrm>
          <a:custGeom>
            <a:avLst/>
            <a:gdLst>
              <a:gd name="T0" fmla="*/ 0 w 616"/>
              <a:gd name="T1" fmla="*/ 232 h 553"/>
              <a:gd name="T2" fmla="*/ 0 w 616"/>
              <a:gd name="T3" fmla="*/ 304 h 553"/>
              <a:gd name="T4" fmla="*/ 496 w 616"/>
              <a:gd name="T5" fmla="*/ 304 h 553"/>
              <a:gd name="T6" fmla="*/ 304 w 616"/>
              <a:gd name="T7" fmla="*/ 512 h 553"/>
              <a:gd name="T8" fmla="*/ 328 w 616"/>
              <a:gd name="T9" fmla="*/ 552 h 553"/>
              <a:gd name="T10" fmla="*/ 615 w 616"/>
              <a:gd name="T11" fmla="*/ 256 h 553"/>
              <a:gd name="T12" fmla="*/ 344 w 616"/>
              <a:gd name="T13" fmla="*/ 0 h 553"/>
              <a:gd name="T14" fmla="*/ 304 w 616"/>
              <a:gd name="T15" fmla="*/ 40 h 553"/>
              <a:gd name="T16" fmla="*/ 496 w 616"/>
              <a:gd name="T17" fmla="*/ 232 h 553"/>
              <a:gd name="T18" fmla="*/ 0 w 616"/>
              <a:gd name="T19" fmla="*/ 23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53">
                <a:moveTo>
                  <a:pt x="0" y="232"/>
                </a:moveTo>
                <a:lnTo>
                  <a:pt x="0" y="304"/>
                </a:lnTo>
                <a:lnTo>
                  <a:pt x="496" y="304"/>
                </a:lnTo>
                <a:lnTo>
                  <a:pt x="304" y="512"/>
                </a:lnTo>
                <a:lnTo>
                  <a:pt x="328" y="552"/>
                </a:lnTo>
                <a:lnTo>
                  <a:pt x="615" y="256"/>
                </a:lnTo>
                <a:lnTo>
                  <a:pt x="344" y="0"/>
                </a:lnTo>
                <a:lnTo>
                  <a:pt x="304" y="40"/>
                </a:lnTo>
                <a:lnTo>
                  <a:pt x="496" y="232"/>
                </a:lnTo>
                <a:lnTo>
                  <a:pt x="0" y="232"/>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7" name="Freeform 10"/>
          <p:cNvSpPr>
            <a:spLocks/>
          </p:cNvSpPr>
          <p:nvPr/>
        </p:nvSpPr>
        <p:spPr bwMode="blackWhite">
          <a:xfrm>
            <a:off x="5567056" y="2434474"/>
            <a:ext cx="982359" cy="847463"/>
          </a:xfrm>
          <a:custGeom>
            <a:avLst/>
            <a:gdLst>
              <a:gd name="T0" fmla="*/ 615 w 616"/>
              <a:gd name="T1" fmla="*/ 240 h 545"/>
              <a:gd name="T2" fmla="*/ 615 w 616"/>
              <a:gd name="T3" fmla="*/ 304 h 545"/>
              <a:gd name="T4" fmla="*/ 119 w 616"/>
              <a:gd name="T5" fmla="*/ 304 h 545"/>
              <a:gd name="T6" fmla="*/ 311 w 616"/>
              <a:gd name="T7" fmla="*/ 504 h 545"/>
              <a:gd name="T8" fmla="*/ 279 w 616"/>
              <a:gd name="T9" fmla="*/ 544 h 545"/>
              <a:gd name="T10" fmla="*/ 0 w 616"/>
              <a:gd name="T11" fmla="*/ 256 h 545"/>
              <a:gd name="T12" fmla="*/ 271 w 616"/>
              <a:gd name="T13" fmla="*/ 0 h 545"/>
              <a:gd name="T14" fmla="*/ 311 w 616"/>
              <a:gd name="T15" fmla="*/ 40 h 545"/>
              <a:gd name="T16" fmla="*/ 119 w 616"/>
              <a:gd name="T17" fmla="*/ 240 h 545"/>
              <a:gd name="T18" fmla="*/ 615 w 616"/>
              <a:gd name="T19" fmla="*/ 24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45">
                <a:moveTo>
                  <a:pt x="615" y="240"/>
                </a:moveTo>
                <a:lnTo>
                  <a:pt x="615" y="304"/>
                </a:lnTo>
                <a:lnTo>
                  <a:pt x="119" y="304"/>
                </a:lnTo>
                <a:lnTo>
                  <a:pt x="311" y="504"/>
                </a:lnTo>
                <a:lnTo>
                  <a:pt x="279" y="544"/>
                </a:lnTo>
                <a:lnTo>
                  <a:pt x="0" y="256"/>
                </a:lnTo>
                <a:lnTo>
                  <a:pt x="271" y="0"/>
                </a:lnTo>
                <a:lnTo>
                  <a:pt x="311" y="40"/>
                </a:lnTo>
                <a:lnTo>
                  <a:pt x="119" y="240"/>
                </a:lnTo>
                <a:lnTo>
                  <a:pt x="615" y="24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8" name="TextBox 19"/>
          <p:cNvSpPr txBox="1">
            <a:spLocks noChangeArrowheads="1"/>
          </p:cNvSpPr>
          <p:nvPr/>
        </p:nvSpPr>
        <p:spPr bwMode="auto">
          <a:xfrm>
            <a:off x="6541480" y="2742354"/>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29" name="TextBox 19"/>
          <p:cNvSpPr txBox="1">
            <a:spLocks noChangeArrowheads="1"/>
          </p:cNvSpPr>
          <p:nvPr/>
        </p:nvSpPr>
        <p:spPr bwMode="auto">
          <a:xfrm>
            <a:off x="6103465" y="1291826"/>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36" name="TextBox 35"/>
          <p:cNvSpPr txBox="1">
            <a:spLocks noChangeArrowheads="1"/>
          </p:cNvSpPr>
          <p:nvPr/>
        </p:nvSpPr>
        <p:spPr bwMode="auto">
          <a:xfrm>
            <a:off x="3719776" y="668132"/>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37" name="TextBox 36"/>
          <p:cNvSpPr txBox="1">
            <a:spLocks noChangeArrowheads="1"/>
          </p:cNvSpPr>
          <p:nvPr/>
        </p:nvSpPr>
        <p:spPr bwMode="auto">
          <a:xfrm>
            <a:off x="1605879" y="1091864"/>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38" name="TextBox 37"/>
          <p:cNvSpPr txBox="1">
            <a:spLocks noChangeArrowheads="1"/>
          </p:cNvSpPr>
          <p:nvPr/>
        </p:nvSpPr>
        <p:spPr bwMode="auto">
          <a:xfrm>
            <a:off x="915529" y="2601110"/>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41" name="TextBox 40"/>
          <p:cNvSpPr txBox="1">
            <a:spLocks noChangeArrowheads="1"/>
          </p:cNvSpPr>
          <p:nvPr/>
        </p:nvSpPr>
        <p:spPr bwMode="auto">
          <a:xfrm>
            <a:off x="1612227" y="4153207"/>
            <a:ext cx="1764755"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49" name="TextBox 48"/>
          <p:cNvSpPr txBox="1">
            <a:spLocks noChangeArrowheads="1"/>
          </p:cNvSpPr>
          <p:nvPr/>
        </p:nvSpPr>
        <p:spPr bwMode="auto">
          <a:xfrm>
            <a:off x="3911804" y="4794359"/>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50" name="TextBox 49"/>
          <p:cNvSpPr txBox="1">
            <a:spLocks noChangeArrowheads="1"/>
          </p:cNvSpPr>
          <p:nvPr/>
        </p:nvSpPr>
        <p:spPr bwMode="auto">
          <a:xfrm>
            <a:off x="6028876" y="4153207"/>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35134087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1"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ppt_x"/>
                                          </p:val>
                                        </p:tav>
                                        <p:tav tm="100000">
                                          <p:val>
                                            <p:strVal val="#ppt_x"/>
                                          </p:val>
                                        </p:tav>
                                      </p:tavLst>
                                    </p:anim>
                                    <p:anim calcmode="lin" valueType="num">
                                      <p:cBhvr additive="base">
                                        <p:cTn id="21" dur="500" fill="hold"/>
                                        <p:tgtEl>
                                          <p:spTgt spid="25"/>
                                        </p:tgtEl>
                                        <p:attrNameLst>
                                          <p:attrName>ppt_y</p:attrName>
                                        </p:attrNameLst>
                                      </p:cBhvr>
                                      <p:tavLst>
                                        <p:tav tm="0">
                                          <p:val>
                                            <p:strVal val="0-#ppt_h/2"/>
                                          </p:val>
                                        </p:tav>
                                        <p:tav tm="100000">
                                          <p:val>
                                            <p:strVal val="#ppt_y"/>
                                          </p:val>
                                        </p:tav>
                                      </p:tavLst>
                                    </p:anim>
                                  </p:childTnLst>
                                </p:cTn>
                              </p:par>
                            </p:childTnLst>
                          </p:cTn>
                        </p:par>
                        <p:par>
                          <p:cTn id="22" fill="hold" nodeType="afterGroup">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3"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1+#ppt_w/2"/>
                                          </p:val>
                                        </p:tav>
                                        <p:tav tm="100000">
                                          <p:val>
                                            <p:strVal val="#ppt_x"/>
                                          </p:val>
                                        </p:tav>
                                      </p:tavLst>
                                    </p:anim>
                                    <p:anim calcmode="lin" valueType="num">
                                      <p:cBhvr additive="base">
                                        <p:cTn id="31" dur="500" fill="hold"/>
                                        <p:tgtEl>
                                          <p:spTgt spid="21"/>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2" fill="hold" nodeType="click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 presetClass="entr" presetSubtype="6" fill="hold" nodeType="click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1+#ppt_w/2"/>
                                          </p:val>
                                        </p:tav>
                                        <p:tav tm="100000">
                                          <p:val>
                                            <p:strVal val="#ppt_x"/>
                                          </p:val>
                                        </p:tav>
                                      </p:tavLst>
                                    </p:anim>
                                    <p:anim calcmode="lin" valueType="num">
                                      <p:cBhvr additive="base">
                                        <p:cTn id="51" dur="500" fill="hold"/>
                                        <p:tgtEl>
                                          <p:spTgt spid="20"/>
                                        </p:tgtEl>
                                        <p:attrNameLst>
                                          <p:attrName>ppt_y</p:attrName>
                                        </p:attrNameLst>
                                      </p:cBhvr>
                                      <p:tavLst>
                                        <p:tav tm="0">
                                          <p:val>
                                            <p:strVal val="1+#ppt_h/2"/>
                                          </p:val>
                                        </p:tav>
                                        <p:tav tm="100000">
                                          <p:val>
                                            <p:strVal val="#ppt_y"/>
                                          </p:val>
                                        </p:tav>
                                      </p:tavLst>
                                    </p:anim>
                                  </p:childTnLst>
                                </p:cTn>
                              </p:par>
                            </p:childTnLst>
                          </p:cTn>
                        </p:par>
                        <p:par>
                          <p:cTn id="52" fill="hold" nodeType="afterGroup">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 presetClass="entr" presetSubtype="4" fill="hold" nodeType="click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par>
                          <p:cTn id="62" fill="hold" nodeType="afterGroup">
                            <p:stCondLst>
                              <p:cond delay="50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12" fill="hold" nodeType="click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0-#ppt_w/2"/>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childTnLst>
                          </p:cTn>
                        </p:par>
                        <p:par>
                          <p:cTn id="72" fill="hold" nodeType="afterGroup">
                            <p:stCondLst>
                              <p:cond delay="5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 presetClass="entr" presetSubtype="8" fill="hold" nodeType="click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500" fill="hold"/>
                                        <p:tgtEl>
                                          <p:spTgt spid="26"/>
                                        </p:tgtEl>
                                        <p:attrNameLst>
                                          <p:attrName>ppt_x</p:attrName>
                                        </p:attrNameLst>
                                      </p:cBhvr>
                                      <p:tavLst>
                                        <p:tav tm="0">
                                          <p:val>
                                            <p:strVal val="0-#ppt_w/2"/>
                                          </p:val>
                                        </p:tav>
                                        <p:tav tm="100000">
                                          <p:val>
                                            <p:strVal val="#ppt_x"/>
                                          </p:val>
                                        </p:tav>
                                      </p:tavLst>
                                    </p:anim>
                                    <p:anim calcmode="lin" valueType="num">
                                      <p:cBhvr additive="base">
                                        <p:cTn id="81" dur="500" fill="hold"/>
                                        <p:tgtEl>
                                          <p:spTgt spid="26"/>
                                        </p:tgtEl>
                                        <p:attrNameLst>
                                          <p:attrName>ppt_y</p:attrName>
                                        </p:attrNameLst>
                                      </p:cBhvr>
                                      <p:tavLst>
                                        <p:tav tm="0">
                                          <p:val>
                                            <p:strVal val="#ppt_y"/>
                                          </p:val>
                                        </p:tav>
                                        <p:tav tm="100000">
                                          <p:val>
                                            <p:strVal val="#ppt_y"/>
                                          </p:val>
                                        </p:tav>
                                      </p:tavLst>
                                    </p:anim>
                                  </p:childTnLst>
                                </p:cTn>
                              </p:par>
                            </p:childTnLst>
                          </p:cTn>
                        </p:par>
                        <p:par>
                          <p:cTn id="82" fill="hold" nodeType="afterGroup">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9" fill="hold" nodeType="click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additive="base">
                                        <p:cTn id="90" dur="500" fill="hold"/>
                                        <p:tgtEl>
                                          <p:spTgt spid="23"/>
                                        </p:tgtEl>
                                        <p:attrNameLst>
                                          <p:attrName>ppt_x</p:attrName>
                                        </p:attrNameLst>
                                      </p:cBhvr>
                                      <p:tavLst>
                                        <p:tav tm="0">
                                          <p:val>
                                            <p:strVal val="0-#ppt_w/2"/>
                                          </p:val>
                                        </p:tav>
                                        <p:tav tm="100000">
                                          <p:val>
                                            <p:strVal val="#ppt_x"/>
                                          </p:val>
                                        </p:tav>
                                      </p:tavLst>
                                    </p:anim>
                                    <p:anim calcmode="lin" valueType="num">
                                      <p:cBhvr additive="base">
                                        <p:cTn id="91" dur="500" fill="hold"/>
                                        <p:tgtEl>
                                          <p:spTgt spid="23"/>
                                        </p:tgtEl>
                                        <p:attrNameLst>
                                          <p:attrName>ppt_y</p:attrName>
                                        </p:attrNameLst>
                                      </p:cBhvr>
                                      <p:tavLst>
                                        <p:tav tm="0">
                                          <p:val>
                                            <p:strVal val="0-#ppt_h/2"/>
                                          </p:val>
                                        </p:tav>
                                        <p:tav tm="100000">
                                          <p:val>
                                            <p:strVal val="#ppt_y"/>
                                          </p:val>
                                        </p:tav>
                                      </p:tavLst>
                                    </p:anim>
                                  </p:childTnLst>
                                </p:cTn>
                              </p:par>
                            </p:childTnLst>
                          </p:cTn>
                        </p:par>
                        <p:par>
                          <p:cTn id="92" fill="hold" nodeType="afterGroup">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9" grpId="0" animBg="1"/>
      <p:bldP spid="28" grpId="0"/>
      <p:bldP spid="29" grpId="0"/>
      <p:bldP spid="36" grpId="0"/>
      <p:bldP spid="37" grpId="0"/>
      <p:bldP spid="38" grpId="0"/>
      <p:bldP spid="41" grpId="0"/>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36" name="椭圆 35"/>
          <p:cNvSpPr/>
          <p:nvPr/>
        </p:nvSpPr>
        <p:spPr>
          <a:xfrm>
            <a:off x="5076670" y="1299762"/>
            <a:ext cx="3023255" cy="3023254"/>
          </a:xfrm>
          <a:prstGeom prst="ellipse">
            <a:avLst/>
          </a:prstGeom>
          <a:noFill/>
          <a:ln w="76200" cap="flat" cmpd="sng" algn="ctr">
            <a:solidFill>
              <a:srgbClr val="11981F"/>
            </a:solidFill>
            <a:prstDash val="solid"/>
          </a:ln>
          <a:effectLst/>
        </p:spPr>
        <p:txBody>
          <a:bodyPr anchor="ctr"/>
          <a:lstStyle/>
          <a:p>
            <a:pPr algn="ctr">
              <a:defRPr/>
            </a:pPr>
            <a:endParaRPr lang="zh-CN" altLang="en-US" sz="1799" kern="0" dirty="0">
              <a:solidFill>
                <a:sysClr val="window" lastClr="FFFFFF"/>
              </a:solidFill>
              <a:latin typeface="微软雅黑" pitchFamily="34" charset="-122"/>
              <a:ea typeface="微软雅黑" pitchFamily="34" charset="-122"/>
            </a:endParaRPr>
          </a:p>
        </p:txBody>
      </p:sp>
      <p:sp>
        <p:nvSpPr>
          <p:cNvPr id="37" name="椭圆 36"/>
          <p:cNvSpPr/>
          <p:nvPr/>
        </p:nvSpPr>
        <p:spPr>
          <a:xfrm>
            <a:off x="1117080" y="1299762"/>
            <a:ext cx="3023254" cy="3023254"/>
          </a:xfrm>
          <a:prstGeom prst="ellipse">
            <a:avLst/>
          </a:prstGeom>
          <a:noFill/>
          <a:ln w="76200" cap="flat" cmpd="sng" algn="ctr">
            <a:solidFill>
              <a:srgbClr val="11981F"/>
            </a:solidFill>
            <a:prstDash val="solid"/>
          </a:ln>
          <a:effectLst/>
        </p:spPr>
        <p:txBody>
          <a:bodyPr anchor="ctr"/>
          <a:lstStyle/>
          <a:p>
            <a:pPr algn="ctr">
              <a:defRPr/>
            </a:pPr>
            <a:endParaRPr lang="zh-CN" altLang="en-US" sz="1799" kern="0" dirty="0">
              <a:solidFill>
                <a:sysClr val="window" lastClr="FFFFFF"/>
              </a:solidFill>
              <a:latin typeface="微软雅黑" pitchFamily="34" charset="-122"/>
              <a:ea typeface="微软雅黑" pitchFamily="34" charset="-122"/>
            </a:endParaRPr>
          </a:p>
        </p:txBody>
      </p:sp>
      <p:grpSp>
        <p:nvGrpSpPr>
          <p:cNvPr id="38" name="组合 7"/>
          <p:cNvGrpSpPr>
            <a:grpSpLocks/>
          </p:cNvGrpSpPr>
          <p:nvPr/>
        </p:nvGrpSpPr>
        <p:grpSpPr bwMode="auto">
          <a:xfrm>
            <a:off x="1480505" y="896661"/>
            <a:ext cx="1044253" cy="1022035"/>
            <a:chOff x="1557338" y="2378075"/>
            <a:chExt cx="1044575" cy="1022350"/>
          </a:xfrm>
        </p:grpSpPr>
        <p:pic>
          <p:nvPicPr>
            <p:cNvPr id="27675" name="Picture 65"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557338" y="2378075"/>
              <a:ext cx="1044575" cy="10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66"/>
            <p:cNvSpPr>
              <a:spLocks noChangeArrowheads="1"/>
            </p:cNvSpPr>
            <p:nvPr/>
          </p:nvSpPr>
          <p:spPr bwMode="gray">
            <a:xfrm>
              <a:off x="1557338" y="2378075"/>
              <a:ext cx="1038225" cy="1022350"/>
            </a:xfrm>
            <a:prstGeom prst="ellipse">
              <a:avLst/>
            </a:prstGeom>
            <a:solidFill>
              <a:srgbClr val="11981F"/>
            </a:solidFill>
            <a:ln w="3175" cap="flat" cmpd="sng" algn="ctr">
              <a:solidFill>
                <a:srgbClr val="2676FF">
                  <a:lumMod val="60000"/>
                  <a:lumOff val="40000"/>
                </a:srgbClr>
              </a:solidFill>
              <a:prstDash val="solid"/>
            </a:ln>
            <a:effectLst>
              <a:outerShdw blurRad="50800" dist="38100" dir="2700000" algn="tl" rotWithShape="0">
                <a:prstClr val="black">
                  <a:alpha val="40000"/>
                </a:prstClr>
              </a:outerShdw>
            </a:effectLst>
            <a:extLst/>
          </p:spPr>
          <p:txBody>
            <a:bodyPr wrap="none" lIns="0" rIns="0" anchor="ctr"/>
            <a:lstStyle/>
            <a:p>
              <a:pPr algn="ctr">
                <a:lnSpc>
                  <a:spcPct val="120000"/>
                </a:lnSpc>
                <a:spcBef>
                  <a:spcPts val="600"/>
                </a:spcBef>
                <a:spcAft>
                  <a:spcPts val="600"/>
                </a:spcAft>
                <a:defRPr/>
              </a:pPr>
              <a:r>
                <a:rPr lang="zh-CN" altLang="en-US" sz="1799" kern="0" dirty="0">
                  <a:solidFill>
                    <a:sysClr val="window" lastClr="FFFFFF"/>
                  </a:solidFill>
                  <a:latin typeface="微软雅黑" pitchFamily="34" charset="-122"/>
                  <a:ea typeface="微软雅黑" pitchFamily="34" charset="-122"/>
                </a:rPr>
                <a:t>文本</a:t>
              </a:r>
              <a:r>
                <a:rPr lang="en-US" altLang="zh-CN" sz="1799" kern="0" dirty="0">
                  <a:solidFill>
                    <a:sysClr val="window" lastClr="FFFFFF"/>
                  </a:solidFill>
                  <a:latin typeface="微软雅黑" pitchFamily="34" charset="-122"/>
                  <a:ea typeface="微软雅黑" pitchFamily="34" charset="-122"/>
                </a:rPr>
                <a:t>1</a:t>
              </a:r>
              <a:endParaRPr lang="en-US" sz="1799" kern="0" dirty="0">
                <a:solidFill>
                  <a:sysClr val="window" lastClr="FFFFFF"/>
                </a:solidFill>
                <a:latin typeface="微软雅黑" pitchFamily="34" charset="-122"/>
                <a:ea typeface="微软雅黑" pitchFamily="34" charset="-122"/>
              </a:endParaRPr>
            </a:p>
          </p:txBody>
        </p:sp>
        <p:pic>
          <p:nvPicPr>
            <p:cNvPr id="27677" name="Picture 6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1661595" y="2388108"/>
              <a:ext cx="825034" cy="36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 name="组合 11"/>
          <p:cNvGrpSpPr>
            <a:grpSpLocks/>
          </p:cNvGrpSpPr>
          <p:nvPr/>
        </p:nvGrpSpPr>
        <p:grpSpPr bwMode="auto">
          <a:xfrm>
            <a:off x="620346" y="2267838"/>
            <a:ext cx="1044253" cy="1022035"/>
            <a:chOff x="696913" y="3749675"/>
            <a:chExt cx="1044575" cy="1022350"/>
          </a:xfrm>
        </p:grpSpPr>
        <p:pic>
          <p:nvPicPr>
            <p:cNvPr id="27672" name="Picture 70"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696913" y="3749675"/>
              <a:ext cx="1044575" cy="10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Oval 71"/>
            <p:cNvSpPr>
              <a:spLocks noChangeArrowheads="1"/>
            </p:cNvSpPr>
            <p:nvPr/>
          </p:nvSpPr>
          <p:spPr bwMode="gray">
            <a:xfrm>
              <a:off x="696913" y="3749675"/>
              <a:ext cx="1038225" cy="1022350"/>
            </a:xfrm>
            <a:prstGeom prst="ellipse">
              <a:avLst/>
            </a:prstGeom>
            <a:solidFill>
              <a:srgbClr val="11981F"/>
            </a:solidFill>
            <a:ln w="25400" cap="flat" cmpd="sng" algn="ctr">
              <a:noFill/>
              <a:prstDash val="solid"/>
            </a:ln>
            <a:effectLst>
              <a:outerShdw blurRad="50800" dist="38100" algn="l" rotWithShape="0">
                <a:prstClr val="black">
                  <a:alpha val="40000"/>
                </a:prstClr>
              </a:outerShdw>
            </a:effectLst>
            <a:extLst/>
          </p:spPr>
          <p:txBody>
            <a:bodyPr wrap="none" anchor="ctr"/>
            <a:lstStyle/>
            <a:p>
              <a:pPr algn="ctr">
                <a:lnSpc>
                  <a:spcPct val="120000"/>
                </a:lnSpc>
                <a:defRPr/>
              </a:pPr>
              <a:r>
                <a:rPr lang="zh-CN" altLang="en-US" sz="1799" kern="0">
                  <a:solidFill>
                    <a:sysClr val="window" lastClr="FFFFFF"/>
                  </a:solidFill>
                  <a:latin typeface="微软雅黑" pitchFamily="34" charset="-122"/>
                  <a:ea typeface="微软雅黑" pitchFamily="34" charset="-122"/>
                </a:rPr>
                <a:t>文本</a:t>
              </a:r>
              <a:r>
                <a:rPr lang="en-US" altLang="zh-CN" sz="1799" kern="0" dirty="0">
                  <a:solidFill>
                    <a:sysClr val="window" lastClr="FFFFFF"/>
                  </a:solidFill>
                  <a:latin typeface="微软雅黑" pitchFamily="34" charset="-122"/>
                  <a:ea typeface="微软雅黑" pitchFamily="34" charset="-122"/>
                </a:rPr>
                <a:t>2</a:t>
              </a:r>
              <a:endParaRPr lang="en-US" sz="1799" kern="0" dirty="0">
                <a:solidFill>
                  <a:sysClr val="window" lastClr="FFFFFF"/>
                </a:solidFill>
                <a:latin typeface="微软雅黑" pitchFamily="34" charset="-122"/>
                <a:ea typeface="微软雅黑" pitchFamily="34" charset="-122"/>
              </a:endParaRPr>
            </a:p>
          </p:txBody>
        </p:sp>
        <p:pic>
          <p:nvPicPr>
            <p:cNvPr id="27674" name="Picture 72"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801170" y="3759708"/>
              <a:ext cx="825034" cy="36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 name="组合 12"/>
          <p:cNvGrpSpPr>
            <a:grpSpLocks/>
          </p:cNvGrpSpPr>
          <p:nvPr/>
        </p:nvGrpSpPr>
        <p:grpSpPr bwMode="auto">
          <a:xfrm>
            <a:off x="1480505" y="3562839"/>
            <a:ext cx="1044253" cy="1022035"/>
            <a:chOff x="1557338" y="5045075"/>
            <a:chExt cx="1044575" cy="1022350"/>
          </a:xfrm>
        </p:grpSpPr>
        <p:pic>
          <p:nvPicPr>
            <p:cNvPr id="27669" name="Picture 75"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557338" y="5045075"/>
              <a:ext cx="1044575" cy="10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Oval 76"/>
            <p:cNvSpPr>
              <a:spLocks noChangeArrowheads="1"/>
            </p:cNvSpPr>
            <p:nvPr/>
          </p:nvSpPr>
          <p:spPr bwMode="gray">
            <a:xfrm>
              <a:off x="1557338" y="5045075"/>
              <a:ext cx="1038225" cy="1022350"/>
            </a:xfrm>
            <a:prstGeom prst="ellipse">
              <a:avLst/>
            </a:prstGeom>
            <a:solidFill>
              <a:srgbClr val="11981F"/>
            </a:solidFill>
            <a:ln w="25400" cap="flat" cmpd="sng" algn="ctr">
              <a:noFill/>
              <a:prstDash val="solid"/>
            </a:ln>
            <a:effectLst>
              <a:outerShdw blurRad="50800" dist="38100" algn="l" rotWithShape="0">
                <a:prstClr val="black">
                  <a:alpha val="40000"/>
                </a:prstClr>
              </a:outerShdw>
            </a:effectLst>
            <a:extLst/>
          </p:spPr>
          <p:txBody>
            <a:bodyPr wrap="none" anchor="ctr"/>
            <a:lstStyle/>
            <a:p>
              <a:pPr algn="ctr">
                <a:lnSpc>
                  <a:spcPct val="120000"/>
                </a:lnSpc>
                <a:defRPr/>
              </a:pPr>
              <a:r>
                <a:rPr lang="zh-CN" altLang="en-US" sz="1799" kern="0">
                  <a:solidFill>
                    <a:sysClr val="window" lastClr="FFFFFF"/>
                  </a:solidFill>
                  <a:latin typeface="微软雅黑" pitchFamily="34" charset="-122"/>
                  <a:ea typeface="微软雅黑" pitchFamily="34" charset="-122"/>
                </a:rPr>
                <a:t>文本</a:t>
              </a:r>
              <a:r>
                <a:rPr lang="en-US" altLang="zh-CN" sz="1799" kern="0" dirty="0">
                  <a:solidFill>
                    <a:sysClr val="window" lastClr="FFFFFF"/>
                  </a:solidFill>
                  <a:latin typeface="微软雅黑" pitchFamily="34" charset="-122"/>
                  <a:ea typeface="微软雅黑" pitchFamily="34" charset="-122"/>
                </a:rPr>
                <a:t>3</a:t>
              </a:r>
              <a:endParaRPr lang="en-US" sz="1799" kern="0" dirty="0">
                <a:solidFill>
                  <a:sysClr val="window" lastClr="FFFFFF"/>
                </a:solidFill>
                <a:latin typeface="微软雅黑" pitchFamily="34" charset="-122"/>
                <a:ea typeface="微软雅黑" pitchFamily="34" charset="-122"/>
              </a:endParaRPr>
            </a:p>
          </p:txBody>
        </p:sp>
        <p:pic>
          <p:nvPicPr>
            <p:cNvPr id="27671" name="Picture 7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1661595" y="5055108"/>
              <a:ext cx="825034" cy="36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2" name="组合 4"/>
          <p:cNvGrpSpPr>
            <a:grpSpLocks/>
          </p:cNvGrpSpPr>
          <p:nvPr/>
        </p:nvGrpSpPr>
        <p:grpSpPr bwMode="auto">
          <a:xfrm>
            <a:off x="6639875" y="923640"/>
            <a:ext cx="990294" cy="968076"/>
            <a:chOff x="6718300" y="2405063"/>
            <a:chExt cx="990600" cy="968375"/>
          </a:xfrm>
        </p:grpSpPr>
        <p:pic>
          <p:nvPicPr>
            <p:cNvPr id="27666" name="Picture 83"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6718300" y="2405063"/>
              <a:ext cx="990600" cy="9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84"/>
            <p:cNvSpPr>
              <a:spLocks noChangeArrowheads="1"/>
            </p:cNvSpPr>
            <p:nvPr/>
          </p:nvSpPr>
          <p:spPr bwMode="gray">
            <a:xfrm>
              <a:off x="6718300" y="2405063"/>
              <a:ext cx="984250" cy="968375"/>
            </a:xfrm>
            <a:prstGeom prst="ellipse">
              <a:avLst/>
            </a:prstGeom>
            <a:solidFill>
              <a:srgbClr val="009D2D"/>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wrap="none" lIns="0" rIns="0" anchor="ctr"/>
            <a:lstStyle/>
            <a:p>
              <a:pPr algn="ctr">
                <a:lnSpc>
                  <a:spcPct val="120000"/>
                </a:lnSpc>
                <a:spcBef>
                  <a:spcPts val="600"/>
                </a:spcBef>
                <a:spcAft>
                  <a:spcPts val="600"/>
                </a:spcAft>
                <a:defRPr/>
              </a:pPr>
              <a:r>
                <a:rPr lang="zh-CN" altLang="en-US" sz="1799" kern="0" dirty="0">
                  <a:solidFill>
                    <a:srgbClr val="333333"/>
                  </a:solidFill>
                  <a:latin typeface="微软雅黑" pitchFamily="34" charset="-122"/>
                  <a:ea typeface="微软雅黑" pitchFamily="34" charset="-122"/>
                </a:rPr>
                <a:t>文本</a:t>
              </a:r>
              <a:r>
                <a:rPr lang="en-US" altLang="zh-CN" sz="1799" kern="0" dirty="0">
                  <a:solidFill>
                    <a:srgbClr val="333333"/>
                  </a:solidFill>
                  <a:latin typeface="微软雅黑" pitchFamily="34" charset="-122"/>
                  <a:ea typeface="微软雅黑" pitchFamily="34" charset="-122"/>
                </a:rPr>
                <a:t>4</a:t>
              </a:r>
              <a:endParaRPr lang="en-US" sz="1799" kern="0" dirty="0">
                <a:solidFill>
                  <a:srgbClr val="333333"/>
                </a:solidFill>
                <a:latin typeface="微软雅黑" pitchFamily="34" charset="-122"/>
                <a:ea typeface="微软雅黑" pitchFamily="34" charset="-122"/>
              </a:endParaRPr>
            </a:p>
          </p:txBody>
        </p:sp>
        <p:pic>
          <p:nvPicPr>
            <p:cNvPr id="27668" name="Picture 85"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6817170" y="2414566"/>
              <a:ext cx="782403" cy="34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3" name="组合 5"/>
          <p:cNvGrpSpPr>
            <a:grpSpLocks/>
          </p:cNvGrpSpPr>
          <p:nvPr/>
        </p:nvGrpSpPr>
        <p:grpSpPr bwMode="auto">
          <a:xfrm>
            <a:off x="7533362" y="2294817"/>
            <a:ext cx="990294" cy="968076"/>
            <a:chOff x="7612063" y="3776663"/>
            <a:chExt cx="990600" cy="968375"/>
          </a:xfrm>
        </p:grpSpPr>
        <p:pic>
          <p:nvPicPr>
            <p:cNvPr id="27663" name="Picture 89"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7612063" y="3776663"/>
              <a:ext cx="990600" cy="9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Oval 90"/>
            <p:cNvSpPr>
              <a:spLocks noChangeArrowheads="1"/>
            </p:cNvSpPr>
            <p:nvPr/>
          </p:nvSpPr>
          <p:spPr bwMode="gray">
            <a:xfrm>
              <a:off x="7612063" y="3776663"/>
              <a:ext cx="984250" cy="968375"/>
            </a:xfrm>
            <a:prstGeom prst="ellipse">
              <a:avLst/>
            </a:prstGeom>
            <a:solidFill>
              <a:srgbClr val="009D2D"/>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wrap="none" lIns="0" rIns="0" anchor="ctr"/>
            <a:lstStyle/>
            <a:p>
              <a:pPr algn="ctr">
                <a:lnSpc>
                  <a:spcPct val="120000"/>
                </a:lnSpc>
                <a:spcBef>
                  <a:spcPts val="600"/>
                </a:spcBef>
                <a:spcAft>
                  <a:spcPts val="600"/>
                </a:spcAft>
                <a:defRPr/>
              </a:pPr>
              <a:r>
                <a:rPr lang="zh-CN" altLang="en-US" sz="1799" kern="0">
                  <a:solidFill>
                    <a:srgbClr val="333333"/>
                  </a:solidFill>
                  <a:latin typeface="微软雅黑" pitchFamily="34" charset="-122"/>
                  <a:ea typeface="微软雅黑" pitchFamily="34" charset="-122"/>
                </a:rPr>
                <a:t>文本</a:t>
              </a:r>
              <a:r>
                <a:rPr lang="en-US" altLang="zh-CN" sz="1799" kern="0" dirty="0">
                  <a:solidFill>
                    <a:srgbClr val="333333"/>
                  </a:solidFill>
                  <a:latin typeface="微软雅黑" pitchFamily="34" charset="-122"/>
                  <a:ea typeface="微软雅黑" pitchFamily="34" charset="-122"/>
                </a:rPr>
                <a:t>5</a:t>
              </a:r>
              <a:endParaRPr lang="en-US" sz="1799" kern="0" dirty="0">
                <a:solidFill>
                  <a:srgbClr val="333333"/>
                </a:solidFill>
                <a:latin typeface="微软雅黑" pitchFamily="34" charset="-122"/>
                <a:ea typeface="微软雅黑" pitchFamily="34" charset="-122"/>
              </a:endParaRPr>
            </a:p>
          </p:txBody>
        </p:sp>
        <p:pic>
          <p:nvPicPr>
            <p:cNvPr id="27665" name="Picture 91"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7710933" y="3786166"/>
              <a:ext cx="782403" cy="34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 name="组合 6"/>
          <p:cNvGrpSpPr>
            <a:grpSpLocks/>
          </p:cNvGrpSpPr>
          <p:nvPr/>
        </p:nvGrpSpPr>
        <p:grpSpPr bwMode="auto">
          <a:xfrm>
            <a:off x="6639875" y="3572361"/>
            <a:ext cx="990294" cy="968076"/>
            <a:chOff x="6718300" y="5054600"/>
            <a:chExt cx="990600" cy="968375"/>
          </a:xfrm>
        </p:grpSpPr>
        <p:pic>
          <p:nvPicPr>
            <p:cNvPr id="27660" name="Picture 95"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6718300" y="5054600"/>
              <a:ext cx="990600" cy="9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Oval 96"/>
            <p:cNvSpPr>
              <a:spLocks noChangeArrowheads="1"/>
            </p:cNvSpPr>
            <p:nvPr/>
          </p:nvSpPr>
          <p:spPr bwMode="gray">
            <a:xfrm>
              <a:off x="6718300" y="5054600"/>
              <a:ext cx="984250" cy="968375"/>
            </a:xfrm>
            <a:prstGeom prst="ellipse">
              <a:avLst/>
            </a:prstGeom>
            <a:solidFill>
              <a:srgbClr val="009D2D"/>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wrap="none" lIns="0" rIns="0" anchor="ctr"/>
            <a:lstStyle/>
            <a:p>
              <a:pPr algn="ctr">
                <a:lnSpc>
                  <a:spcPct val="120000"/>
                </a:lnSpc>
                <a:spcBef>
                  <a:spcPts val="600"/>
                </a:spcBef>
                <a:spcAft>
                  <a:spcPts val="600"/>
                </a:spcAft>
                <a:defRPr/>
              </a:pPr>
              <a:r>
                <a:rPr lang="zh-CN" altLang="en-US" sz="1799" kern="0">
                  <a:solidFill>
                    <a:srgbClr val="333333"/>
                  </a:solidFill>
                  <a:latin typeface="微软雅黑" pitchFamily="34" charset="-122"/>
                  <a:ea typeface="微软雅黑" pitchFamily="34" charset="-122"/>
                </a:rPr>
                <a:t>文本</a:t>
              </a:r>
              <a:r>
                <a:rPr lang="en-US" altLang="zh-CN" sz="1799" kern="0" dirty="0">
                  <a:solidFill>
                    <a:srgbClr val="333333"/>
                  </a:solidFill>
                  <a:latin typeface="微软雅黑" pitchFamily="34" charset="-122"/>
                  <a:ea typeface="微软雅黑" pitchFamily="34" charset="-122"/>
                </a:rPr>
                <a:t>6</a:t>
              </a:r>
              <a:endParaRPr lang="en-US" sz="1799" kern="0" dirty="0">
                <a:solidFill>
                  <a:srgbClr val="333333"/>
                </a:solidFill>
                <a:latin typeface="微软雅黑" pitchFamily="34" charset="-122"/>
                <a:ea typeface="微软雅黑" pitchFamily="34" charset="-122"/>
              </a:endParaRPr>
            </a:p>
          </p:txBody>
        </p:sp>
        <p:pic>
          <p:nvPicPr>
            <p:cNvPr id="27662" name="Picture 9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6817170" y="5064103"/>
              <a:ext cx="782403" cy="34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5" name="AutoShape 60"/>
          <p:cNvSpPr>
            <a:spLocks noChangeArrowheads="1"/>
          </p:cNvSpPr>
          <p:nvPr/>
        </p:nvSpPr>
        <p:spPr bwMode="gray">
          <a:xfrm>
            <a:off x="3275413" y="2196423"/>
            <a:ext cx="2513825" cy="1220411"/>
          </a:xfrm>
          <a:prstGeom prst="roundRect">
            <a:avLst>
              <a:gd name="adj" fmla="val 13264"/>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3199" kern="0" dirty="0">
                <a:solidFill>
                  <a:srgbClr val="4D4D4D"/>
                </a:solidFill>
                <a:latin typeface="微软雅黑" pitchFamily="34" charset="-122"/>
                <a:ea typeface="微软雅黑" pitchFamily="34" charset="-122"/>
              </a:rPr>
              <a:t>标题</a:t>
            </a:r>
            <a:endParaRPr lang="en-US" sz="3199" kern="0" dirty="0">
              <a:solidFill>
                <a:srgbClr val="4D4D4D"/>
              </a:solidFill>
              <a:latin typeface="微软雅黑" pitchFamily="34" charset="-122"/>
              <a:ea typeface="微软雅黑" pitchFamily="34" charset="-122"/>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81371428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1000"/>
                                        <p:tgtEl>
                                          <p:spTgt spid="55"/>
                                        </p:tgtEl>
                                      </p:cBhvr>
                                    </p:animEffect>
                                    <p:anim calcmode="lin" valueType="num">
                                      <p:cBhvr>
                                        <p:cTn id="13" dur="1000" fill="hold"/>
                                        <p:tgtEl>
                                          <p:spTgt spid="55"/>
                                        </p:tgtEl>
                                        <p:attrNameLst>
                                          <p:attrName>ppt_x</p:attrName>
                                        </p:attrNameLst>
                                      </p:cBhvr>
                                      <p:tavLst>
                                        <p:tav tm="0">
                                          <p:val>
                                            <p:strVal val="#ppt_x"/>
                                          </p:val>
                                        </p:tav>
                                        <p:tav tm="100000">
                                          <p:val>
                                            <p:strVal val="#ppt_x"/>
                                          </p:val>
                                        </p:tav>
                                      </p:tavLst>
                                    </p:anim>
                                    <p:anim calcmode="lin" valueType="num">
                                      <p:cBhvr>
                                        <p:cTn id="14" dur="1000" fill="hold"/>
                                        <p:tgtEl>
                                          <p:spTgt spid="55"/>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randombar(horizontal)">
                                      <p:cBhvr>
                                        <p:cTn id="18" dur="500"/>
                                        <p:tgtEl>
                                          <p:spTgt spid="37"/>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randombar(horizontal)">
                                      <p:cBhvr>
                                        <p:cTn id="21" dur="500"/>
                                        <p:tgtEl>
                                          <p:spTgt spid="36"/>
                                        </p:tgtEl>
                                      </p:cBhvr>
                                    </p:animEffect>
                                  </p:childTnLst>
                                </p:cTn>
                              </p:par>
                            </p:childTnLst>
                          </p:cTn>
                        </p:par>
                        <p:par>
                          <p:cTn id="22" fill="hold" nodeType="afterGroup">
                            <p:stCondLst>
                              <p:cond delay="2000"/>
                            </p:stCondLst>
                            <p:childTnLst>
                              <p:par>
                                <p:cTn id="23" presetID="2" presetClass="entr" presetSubtype="4"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ppt_x"/>
                                          </p:val>
                                        </p:tav>
                                        <p:tav tm="100000">
                                          <p:val>
                                            <p:strVal val="#ppt_x"/>
                                          </p:val>
                                        </p:tav>
                                      </p:tavLst>
                                    </p:anim>
                                    <p:anim calcmode="lin" valueType="num">
                                      <p:cBhvr additive="base">
                                        <p:cTn id="34" dur="500" fill="hold"/>
                                        <p:tgtEl>
                                          <p:spTgt spid="50"/>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2500"/>
                            </p:stCondLst>
                            <p:childTnLst>
                              <p:par>
                                <p:cTn id="36" presetID="2" presetClass="entr" presetSubtype="4" fill="hold" nodeType="after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additive="base">
                                        <p:cTn id="38" dur="500" fill="hold"/>
                                        <p:tgtEl>
                                          <p:spTgt spid="52"/>
                                        </p:tgtEl>
                                        <p:attrNameLst>
                                          <p:attrName>ppt_x</p:attrName>
                                        </p:attrNameLst>
                                      </p:cBhvr>
                                      <p:tavLst>
                                        <p:tav tm="0">
                                          <p:val>
                                            <p:strVal val="#ppt_x"/>
                                          </p:val>
                                        </p:tav>
                                        <p:tav tm="100000">
                                          <p:val>
                                            <p:strVal val="#ppt_x"/>
                                          </p:val>
                                        </p:tav>
                                      </p:tavLst>
                                    </p:anim>
                                    <p:anim calcmode="lin" valueType="num">
                                      <p:cBhvr additive="base">
                                        <p:cTn id="39" dur="500" fill="hold"/>
                                        <p:tgtEl>
                                          <p:spTgt spid="52"/>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additive="base">
                                        <p:cTn id="42" dur="500" fill="hold"/>
                                        <p:tgtEl>
                                          <p:spTgt spid="53"/>
                                        </p:tgtEl>
                                        <p:attrNameLst>
                                          <p:attrName>ppt_x</p:attrName>
                                        </p:attrNameLst>
                                      </p:cBhvr>
                                      <p:tavLst>
                                        <p:tav tm="0">
                                          <p:val>
                                            <p:strVal val="#ppt_x"/>
                                          </p:val>
                                        </p:tav>
                                        <p:tav tm="100000">
                                          <p:val>
                                            <p:strVal val="#ppt_x"/>
                                          </p:val>
                                        </p:tav>
                                      </p:tavLst>
                                    </p:anim>
                                    <p:anim calcmode="lin" valueType="num">
                                      <p:cBhvr additive="base">
                                        <p:cTn id="43" dur="500" fill="hold"/>
                                        <p:tgtEl>
                                          <p:spTgt spid="53"/>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fill="hold"/>
                                        <p:tgtEl>
                                          <p:spTgt spid="54"/>
                                        </p:tgtEl>
                                        <p:attrNameLst>
                                          <p:attrName>ppt_x</p:attrName>
                                        </p:attrNameLst>
                                      </p:cBhvr>
                                      <p:tavLst>
                                        <p:tav tm="0">
                                          <p:val>
                                            <p:strVal val="#ppt_x"/>
                                          </p:val>
                                        </p:tav>
                                        <p:tav tm="100000">
                                          <p:val>
                                            <p:strVal val="#ppt_x"/>
                                          </p:val>
                                        </p:tav>
                                      </p:tavLst>
                                    </p:anim>
                                    <p:anim calcmode="lin" valueType="num">
                                      <p:cBhvr additive="base">
                                        <p:cTn id="47"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animBg="1"/>
      <p:bldP spid="37" grpId="0" animBg="1"/>
      <p:bldP spid="5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75838" y="185681"/>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25" name="Freeform 12"/>
          <p:cNvSpPr>
            <a:spLocks/>
          </p:cNvSpPr>
          <p:nvPr/>
        </p:nvSpPr>
        <p:spPr bwMode="auto">
          <a:xfrm>
            <a:off x="3435701" y="2248794"/>
            <a:ext cx="1163279" cy="1237868"/>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799" kern="0">
              <a:solidFill>
                <a:srgbClr val="009D2D"/>
              </a:solidFill>
              <a:latin typeface="微软雅黑" pitchFamily="34" charset="-122"/>
              <a:ea typeface="微软雅黑" pitchFamily="34" charset="-122"/>
            </a:endParaRPr>
          </a:p>
        </p:txBody>
      </p:sp>
      <p:sp>
        <p:nvSpPr>
          <p:cNvPr id="26" name="Freeform 13"/>
          <p:cNvSpPr>
            <a:spLocks/>
          </p:cNvSpPr>
          <p:nvPr/>
        </p:nvSpPr>
        <p:spPr bwMode="auto">
          <a:xfrm>
            <a:off x="3348416" y="2248794"/>
            <a:ext cx="87285" cy="1237868"/>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7" name="Freeform 14"/>
          <p:cNvSpPr>
            <a:spLocks/>
          </p:cNvSpPr>
          <p:nvPr/>
        </p:nvSpPr>
        <p:spPr bwMode="auto">
          <a:xfrm flipH="1">
            <a:off x="6236775" y="2093266"/>
            <a:ext cx="1282304" cy="1593359"/>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799" kern="0">
              <a:solidFill>
                <a:srgbClr val="009D2D"/>
              </a:solidFill>
              <a:latin typeface="微软雅黑" pitchFamily="34" charset="-122"/>
              <a:ea typeface="微软雅黑" pitchFamily="34" charset="-122"/>
            </a:endParaRPr>
          </a:p>
        </p:txBody>
      </p:sp>
      <p:sp>
        <p:nvSpPr>
          <p:cNvPr id="28" name="Freeform 15"/>
          <p:cNvSpPr>
            <a:spLocks/>
          </p:cNvSpPr>
          <p:nvPr/>
        </p:nvSpPr>
        <p:spPr bwMode="auto">
          <a:xfrm flipH="1">
            <a:off x="7519079" y="2093266"/>
            <a:ext cx="431667" cy="1593359"/>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9" name="Freeform 18"/>
          <p:cNvSpPr>
            <a:spLocks/>
          </p:cNvSpPr>
          <p:nvPr/>
        </p:nvSpPr>
        <p:spPr bwMode="auto">
          <a:xfrm flipH="1">
            <a:off x="4743397" y="2248794"/>
            <a:ext cx="1163279" cy="1237868"/>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0" name="Freeform 19"/>
          <p:cNvSpPr>
            <a:spLocks/>
          </p:cNvSpPr>
          <p:nvPr/>
        </p:nvSpPr>
        <p:spPr bwMode="auto">
          <a:xfrm flipH="1">
            <a:off x="5862240" y="2239272"/>
            <a:ext cx="87285" cy="1237868"/>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1" name="Rectangle 20"/>
          <p:cNvSpPr>
            <a:spLocks noChangeArrowheads="1"/>
          </p:cNvSpPr>
          <p:nvPr/>
        </p:nvSpPr>
        <p:spPr bwMode="auto">
          <a:xfrm>
            <a:off x="1501137" y="718916"/>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itchFamily="34" charset="-122"/>
                <a:ea typeface="微软雅黑" pitchFamily="34" charset="-122"/>
              </a:rPr>
              <a:t>单击添加文字</a:t>
            </a:r>
            <a:endParaRPr lang="zh-CN" altLang="en-US" sz="1199" kern="0" dirty="0">
              <a:solidFill>
                <a:sysClr val="windowText" lastClr="000000">
                  <a:lumMod val="50000"/>
                  <a:lumOff val="50000"/>
                </a:sysClr>
              </a:solidFill>
              <a:latin typeface="微软雅黑" pitchFamily="34" charset="-122"/>
              <a:ea typeface="微软雅黑" pitchFamily="34" charset="-122"/>
            </a:endParaRP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p:txBody>
      </p:sp>
      <p:sp>
        <p:nvSpPr>
          <p:cNvPr id="32" name="Rectangle 22"/>
          <p:cNvSpPr>
            <a:spLocks noChangeArrowheads="1"/>
          </p:cNvSpPr>
          <p:nvPr/>
        </p:nvSpPr>
        <p:spPr bwMode="auto">
          <a:xfrm>
            <a:off x="4716419" y="718916"/>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itchFamily="34" charset="-122"/>
                <a:ea typeface="微软雅黑" pitchFamily="34" charset="-122"/>
              </a:rPr>
              <a:t>单击添加文字</a:t>
            </a:r>
            <a:endParaRPr lang="zh-CN" altLang="en-US" sz="1199" kern="0" dirty="0">
              <a:solidFill>
                <a:sysClr val="windowText" lastClr="000000">
                  <a:lumMod val="50000"/>
                  <a:lumOff val="50000"/>
                </a:sysClr>
              </a:solidFill>
              <a:latin typeface="微软雅黑" pitchFamily="34" charset="-122"/>
              <a:ea typeface="微软雅黑" pitchFamily="34" charset="-122"/>
            </a:endParaRP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p:txBody>
      </p:sp>
      <p:sp>
        <p:nvSpPr>
          <p:cNvPr id="33" name="Line 23"/>
          <p:cNvSpPr>
            <a:spLocks noChangeShapeType="1"/>
          </p:cNvSpPr>
          <p:nvPr/>
        </p:nvSpPr>
        <p:spPr bwMode="auto">
          <a:xfrm flipV="1">
            <a:off x="4732289" y="839529"/>
            <a:ext cx="0" cy="1368003"/>
          </a:xfrm>
          <a:prstGeom prst="line">
            <a:avLst/>
          </a:prstGeom>
          <a:noFill/>
          <a:ln w="12700">
            <a:solidFill>
              <a:sysClr val="window" lastClr="FFFFFF">
                <a:lumMod val="65000"/>
              </a:sysClr>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4" name="Rectangle 28"/>
          <p:cNvSpPr>
            <a:spLocks noChangeArrowheads="1"/>
          </p:cNvSpPr>
          <p:nvPr/>
        </p:nvSpPr>
        <p:spPr bwMode="auto">
          <a:xfrm>
            <a:off x="3351591" y="4143684"/>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itchFamily="34" charset="-122"/>
                <a:ea typeface="微软雅黑" pitchFamily="34" charset="-122"/>
              </a:rPr>
              <a:t>单击添加文字</a:t>
            </a:r>
            <a:endParaRPr lang="zh-CN" altLang="en-US" sz="1199" kern="0" dirty="0">
              <a:solidFill>
                <a:sysClr val="windowText" lastClr="000000">
                  <a:lumMod val="50000"/>
                  <a:lumOff val="50000"/>
                </a:sysClr>
              </a:solidFill>
              <a:latin typeface="微软雅黑" pitchFamily="34" charset="-122"/>
              <a:ea typeface="微软雅黑" pitchFamily="34" charset="-122"/>
            </a:endParaRP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p:txBody>
      </p:sp>
      <p:sp>
        <p:nvSpPr>
          <p:cNvPr id="35" name="Line 29"/>
          <p:cNvSpPr>
            <a:spLocks noChangeShapeType="1"/>
          </p:cNvSpPr>
          <p:nvPr/>
        </p:nvSpPr>
        <p:spPr bwMode="auto">
          <a:xfrm flipV="1">
            <a:off x="3362699" y="3477141"/>
            <a:ext cx="0" cy="1533052"/>
          </a:xfrm>
          <a:prstGeom prst="line">
            <a:avLst/>
          </a:prstGeom>
          <a:noFill/>
          <a:ln w="12700">
            <a:solidFill>
              <a:sysClr val="window" lastClr="FFFFFF">
                <a:lumMod val="65000"/>
              </a:sys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6" name="Rectangle 30"/>
          <p:cNvSpPr>
            <a:spLocks noChangeArrowheads="1"/>
          </p:cNvSpPr>
          <p:nvPr/>
        </p:nvSpPr>
        <p:spPr bwMode="auto">
          <a:xfrm>
            <a:off x="6227253" y="4143684"/>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itchFamily="34" charset="-122"/>
                <a:ea typeface="微软雅黑" pitchFamily="34" charset="-122"/>
              </a:rPr>
              <a:t>单击添加文字</a:t>
            </a:r>
            <a:endParaRPr lang="zh-CN" altLang="en-US" sz="1199" kern="0" dirty="0">
              <a:solidFill>
                <a:sysClr val="windowText" lastClr="000000">
                  <a:lumMod val="50000"/>
                  <a:lumOff val="50000"/>
                </a:sysClr>
              </a:solidFill>
              <a:latin typeface="微软雅黑" pitchFamily="34" charset="-122"/>
              <a:ea typeface="微软雅黑" pitchFamily="34" charset="-122"/>
            </a:endParaRP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p:txBody>
      </p:sp>
      <p:sp>
        <p:nvSpPr>
          <p:cNvPr id="37" name="Line 31"/>
          <p:cNvSpPr>
            <a:spLocks noChangeShapeType="1"/>
          </p:cNvSpPr>
          <p:nvPr/>
        </p:nvSpPr>
        <p:spPr bwMode="auto">
          <a:xfrm flipV="1">
            <a:off x="6236774" y="3604101"/>
            <a:ext cx="0" cy="1406091"/>
          </a:xfrm>
          <a:prstGeom prst="line">
            <a:avLst/>
          </a:prstGeom>
          <a:noFill/>
          <a:ln w="12700">
            <a:solidFill>
              <a:sysClr val="window" lastClr="FFFFFF">
                <a:lumMod val="65000"/>
              </a:sys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8" name="Freeform 32"/>
          <p:cNvSpPr>
            <a:spLocks/>
          </p:cNvSpPr>
          <p:nvPr/>
        </p:nvSpPr>
        <p:spPr bwMode="auto">
          <a:xfrm>
            <a:off x="3434114" y="3618383"/>
            <a:ext cx="26979" cy="317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9" name="WordArt 35"/>
          <p:cNvSpPr>
            <a:spLocks noChangeArrowheads="1" noChangeShapeType="1" noTextEdit="1"/>
          </p:cNvSpPr>
          <p:nvPr/>
        </p:nvSpPr>
        <p:spPr bwMode="auto">
          <a:xfrm>
            <a:off x="3532509" y="3110541"/>
            <a:ext cx="199964" cy="32057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599" kern="10">
                <a:solidFill>
                  <a:srgbClr val="009D2D"/>
                </a:solidFill>
                <a:latin typeface="微软雅黑"/>
                <a:ea typeface="微软雅黑"/>
              </a:rPr>
              <a:t>2</a:t>
            </a:r>
            <a:endParaRPr lang="zh-CN" altLang="en-US" sz="3599" kern="10">
              <a:solidFill>
                <a:srgbClr val="009D2D"/>
              </a:solidFill>
              <a:latin typeface="微软雅黑"/>
              <a:ea typeface="微软雅黑"/>
            </a:endParaRPr>
          </a:p>
        </p:txBody>
      </p:sp>
      <p:sp>
        <p:nvSpPr>
          <p:cNvPr id="40" name="WordArt 36"/>
          <p:cNvSpPr>
            <a:spLocks noChangeArrowheads="1" noChangeShapeType="1" noTextEdit="1"/>
          </p:cNvSpPr>
          <p:nvPr/>
        </p:nvSpPr>
        <p:spPr bwMode="auto">
          <a:xfrm>
            <a:off x="4833857" y="3110541"/>
            <a:ext cx="199964" cy="32057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599" kern="10">
                <a:solidFill>
                  <a:srgbClr val="009D2D"/>
                </a:solidFill>
                <a:latin typeface="微软雅黑"/>
                <a:ea typeface="微软雅黑"/>
              </a:rPr>
              <a:t>3</a:t>
            </a:r>
            <a:endParaRPr lang="zh-CN" altLang="en-US" sz="3599" kern="10">
              <a:solidFill>
                <a:srgbClr val="009D2D"/>
              </a:solidFill>
              <a:latin typeface="微软雅黑"/>
              <a:ea typeface="微软雅黑"/>
            </a:endParaRPr>
          </a:p>
        </p:txBody>
      </p:sp>
      <p:sp>
        <p:nvSpPr>
          <p:cNvPr id="44" name="WordArt 38"/>
          <p:cNvSpPr>
            <a:spLocks noChangeArrowheads="1" noChangeShapeType="1" noTextEdit="1"/>
          </p:cNvSpPr>
          <p:nvPr/>
        </p:nvSpPr>
        <p:spPr bwMode="auto">
          <a:xfrm>
            <a:off x="6346277" y="3191478"/>
            <a:ext cx="209486" cy="3221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599" kern="10">
                <a:solidFill>
                  <a:srgbClr val="009D2D"/>
                </a:solidFill>
                <a:latin typeface="微软雅黑"/>
                <a:ea typeface="微软雅黑"/>
              </a:rPr>
              <a:t>4</a:t>
            </a:r>
            <a:endParaRPr lang="zh-CN" altLang="en-US" sz="3599" kern="10">
              <a:solidFill>
                <a:srgbClr val="009D2D"/>
              </a:solidFill>
              <a:latin typeface="微软雅黑"/>
              <a:ea typeface="微软雅黑"/>
            </a:endParaRPr>
          </a:p>
        </p:txBody>
      </p:sp>
      <p:grpSp>
        <p:nvGrpSpPr>
          <p:cNvPr id="45" name="组合 44"/>
          <p:cNvGrpSpPr>
            <a:grpSpLocks/>
          </p:cNvGrpSpPr>
          <p:nvPr/>
        </p:nvGrpSpPr>
        <p:grpSpPr bwMode="auto">
          <a:xfrm>
            <a:off x="1418612" y="826833"/>
            <a:ext cx="1713971" cy="3353352"/>
            <a:chOff x="1197926" y="1154266"/>
            <a:chExt cx="1878350" cy="3675030"/>
          </a:xfrm>
        </p:grpSpPr>
        <p:sp>
          <p:nvSpPr>
            <p:cNvPr id="46" name="Freeform 8"/>
            <p:cNvSpPr>
              <a:spLocks/>
            </p:cNvSpPr>
            <p:nvPr/>
          </p:nvSpPr>
          <p:spPr bwMode="auto">
            <a:xfrm>
              <a:off x="1672731" y="2540446"/>
              <a:ext cx="1403545" cy="1746205"/>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3175" cap="flat" cmpd="sng" algn="ctr">
              <a:noFill/>
              <a:prstDash val="solid"/>
            </a:ln>
            <a:effectLst/>
            <a:extLst/>
          </p:spPr>
          <p:txBody>
            <a:bodyPr anchor="ctr"/>
            <a:lstStyle/>
            <a:p>
              <a:pPr>
                <a:lnSpc>
                  <a:spcPct val="120000"/>
                </a:lnSpc>
                <a:defRPr/>
              </a:pPr>
              <a:endParaRPr lang="zh-CN" altLang="en-US" sz="1199" kern="0">
                <a:solidFill>
                  <a:srgbClr val="F9F9F9"/>
                </a:solidFill>
                <a:latin typeface="微软雅黑" pitchFamily="34" charset="-122"/>
                <a:ea typeface="微软雅黑" pitchFamily="34" charset="-122"/>
              </a:endParaRPr>
            </a:p>
          </p:txBody>
        </p:sp>
        <p:sp>
          <p:nvSpPr>
            <p:cNvPr id="47" name="Freeform 9"/>
            <p:cNvSpPr>
              <a:spLocks/>
            </p:cNvSpPr>
            <p:nvPr/>
          </p:nvSpPr>
          <p:spPr bwMode="auto">
            <a:xfrm>
              <a:off x="1197926" y="2540446"/>
              <a:ext cx="474805" cy="1746205"/>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00B050"/>
            </a:solidFill>
            <a:ln w="3175" cap="flat" cmpd="sng" algn="ctr">
              <a:noFill/>
              <a:prstDash val="solid"/>
            </a:ln>
            <a:effectLst/>
            <a:extLst/>
          </p:spPr>
          <p:txBody>
            <a:bodyPr anchor="ctr"/>
            <a:lstStyle/>
            <a:p>
              <a:pPr>
                <a:lnSpc>
                  <a:spcPct val="120000"/>
                </a:lnSpc>
                <a:defRPr/>
              </a:pPr>
              <a:endParaRPr lang="zh-CN" altLang="en-US" sz="1199" kern="0">
                <a:solidFill>
                  <a:srgbClr val="F9F9F9"/>
                </a:solidFill>
                <a:latin typeface="微软雅黑" pitchFamily="34" charset="-122"/>
                <a:ea typeface="微软雅黑" pitchFamily="34" charset="-122"/>
              </a:endParaRPr>
            </a:p>
          </p:txBody>
        </p:sp>
        <p:sp>
          <p:nvSpPr>
            <p:cNvPr id="48" name="Line 21"/>
            <p:cNvSpPr>
              <a:spLocks noChangeShapeType="1"/>
            </p:cNvSpPr>
            <p:nvPr/>
          </p:nvSpPr>
          <p:spPr bwMode="auto">
            <a:xfrm flipV="1">
              <a:off x="1227492" y="1154266"/>
              <a:ext cx="0" cy="1497492"/>
            </a:xfrm>
            <a:prstGeom prst="line">
              <a:avLst/>
            </a:prstGeom>
            <a:gradFill>
              <a:gsLst>
                <a:gs pos="0">
                  <a:srgbClr val="2676FF">
                    <a:lumMod val="40000"/>
                    <a:lumOff val="60000"/>
                  </a:srgbClr>
                </a:gs>
                <a:gs pos="50000">
                  <a:srgbClr val="2676FF"/>
                </a:gs>
                <a:gs pos="100000">
                  <a:srgbClr val="2676FF">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a:defRPr/>
              </a:pPr>
              <a:endParaRPr lang="zh-CN" altLang="en-US" sz="2000" kern="0">
                <a:solidFill>
                  <a:sysClr val="window" lastClr="FFFFFF"/>
                </a:solidFill>
                <a:latin typeface="微软雅黑" pitchFamily="34" charset="-122"/>
                <a:ea typeface="微软雅黑" pitchFamily="34" charset="-122"/>
              </a:endParaRPr>
            </a:p>
          </p:txBody>
        </p:sp>
        <p:sp>
          <p:nvSpPr>
            <p:cNvPr id="49" name="WordArt 33"/>
            <p:cNvSpPr>
              <a:spLocks noChangeArrowheads="1" noChangeShapeType="1" noTextEdit="1"/>
            </p:cNvSpPr>
            <p:nvPr/>
          </p:nvSpPr>
          <p:spPr bwMode="auto">
            <a:xfrm>
              <a:off x="1839695" y="3768355"/>
              <a:ext cx="172183" cy="351328"/>
            </a:xfrm>
            <a:prstGeom prst="rect">
              <a:avLst/>
            </a:prstGeom>
            <a:noFill/>
            <a:ln w="9525" cap="rnd">
              <a:noFill/>
              <a:prstDash val="solid"/>
              <a:round/>
              <a:headEnd/>
              <a:tailEnd/>
            </a:ln>
            <a:extLst/>
          </p:spPr>
          <p:txBody>
            <a:bodyPr anchor="ctr"/>
            <a:lstStyle/>
            <a:p>
              <a:pPr algn="ctr">
                <a:defRPr/>
              </a:pPr>
              <a:r>
                <a:rPr lang="en-US" altLang="zh-CN" sz="3599" kern="0" dirty="0">
                  <a:solidFill>
                    <a:sysClr val="window" lastClr="FFFFFF"/>
                  </a:solidFill>
                  <a:latin typeface="微软雅黑" pitchFamily="34" charset="-122"/>
                  <a:ea typeface="微软雅黑" pitchFamily="34" charset="-122"/>
                </a:rPr>
                <a:t> </a:t>
              </a:r>
              <a:endParaRPr lang="zh-CN" altLang="en-US" sz="3599" kern="0">
                <a:solidFill>
                  <a:sysClr val="window" lastClr="FFFFFF"/>
                </a:solidFill>
                <a:latin typeface="微软雅黑" pitchFamily="34" charset="-122"/>
                <a:ea typeface="微软雅黑" pitchFamily="34" charset="-122"/>
              </a:endParaRPr>
            </a:p>
          </p:txBody>
        </p:sp>
        <p:sp>
          <p:nvSpPr>
            <p:cNvPr id="50" name="Freeform 39"/>
            <p:cNvSpPr>
              <a:spLocks/>
            </p:cNvSpPr>
            <p:nvPr/>
          </p:nvSpPr>
          <p:spPr bwMode="auto">
            <a:xfrm>
              <a:off x="2895398" y="4827557"/>
              <a:ext cx="29566" cy="1739"/>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2676FF">
                    <a:lumMod val="40000"/>
                    <a:lumOff val="60000"/>
                  </a:srgbClr>
                </a:gs>
                <a:gs pos="50000">
                  <a:srgbClr val="2676FF"/>
                </a:gs>
                <a:gs pos="100000">
                  <a:srgbClr val="2676FF">
                    <a:lumMod val="75000"/>
                  </a:srgbClr>
                </a:gs>
              </a:gsLst>
              <a:lin ang="5400000" scaled="0"/>
            </a:gradFill>
            <a:ln w="9525" cap="rnd">
              <a:solidFill>
                <a:srgbClr val="2676FF">
                  <a:lumMod val="40000"/>
                  <a:lumOff val="60000"/>
                </a:srgbClr>
              </a:solidFill>
              <a:prstDash val="solid"/>
              <a:round/>
              <a:headEnd/>
              <a:tailEnd/>
            </a:ln>
            <a:extLst/>
          </p:spPr>
          <p:txBody>
            <a:bodyPr anchor="ctr"/>
            <a:lstStyle/>
            <a:p>
              <a:pPr algn="ctr">
                <a:defRPr/>
              </a:pPr>
              <a:endParaRPr lang="zh-CN" altLang="en-US" sz="2000" kern="0">
                <a:solidFill>
                  <a:sysClr val="window" lastClr="FFFFFF"/>
                </a:solidFill>
                <a:latin typeface="微软雅黑" pitchFamily="34" charset="-122"/>
                <a:ea typeface="微软雅黑" pitchFamily="34" charset="-122"/>
              </a:endParaRP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76621577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4"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300" fill="hold"/>
                                        <p:tgtEl>
                                          <p:spTgt spid="45"/>
                                        </p:tgtEl>
                                        <p:attrNameLst>
                                          <p:attrName>ppt_x</p:attrName>
                                        </p:attrNameLst>
                                      </p:cBhvr>
                                      <p:tavLst>
                                        <p:tav tm="0">
                                          <p:val>
                                            <p:strVal val="#ppt_x"/>
                                          </p:val>
                                        </p:tav>
                                        <p:tav tm="100000">
                                          <p:val>
                                            <p:strVal val="#ppt_x"/>
                                          </p:val>
                                        </p:tav>
                                      </p:tavLst>
                                    </p:anim>
                                    <p:anim calcmode="lin" valueType="num">
                                      <p:cBhvr additive="base">
                                        <p:cTn id="13" dur="300" fill="hold"/>
                                        <p:tgtEl>
                                          <p:spTgt spid="45"/>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6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300" fill="hold"/>
                                        <p:tgtEl>
                                          <p:spTgt spid="31"/>
                                        </p:tgtEl>
                                        <p:attrNameLst>
                                          <p:attrName>ppt_x</p:attrName>
                                        </p:attrNameLst>
                                      </p:cBhvr>
                                      <p:tavLst>
                                        <p:tav tm="0">
                                          <p:val>
                                            <p:strVal val="#ppt_x"/>
                                          </p:val>
                                        </p:tav>
                                        <p:tav tm="100000">
                                          <p:val>
                                            <p:strVal val="#ppt_x"/>
                                          </p:val>
                                        </p:tav>
                                      </p:tavLst>
                                    </p:anim>
                                    <p:anim calcmode="lin" valueType="num">
                                      <p:cBhvr additive="base">
                                        <p:cTn id="18" dur="300" fill="hold"/>
                                        <p:tgtEl>
                                          <p:spTgt spid="31"/>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900"/>
                            </p:stCondLst>
                            <p:childTnLst>
                              <p:par>
                                <p:cTn id="20" presetID="42" presetClass="entr" presetSubtype="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300"/>
                                        <p:tgtEl>
                                          <p:spTgt spid="25"/>
                                        </p:tgtEl>
                                      </p:cBhvr>
                                    </p:animEffect>
                                    <p:anim calcmode="lin" valueType="num">
                                      <p:cBhvr>
                                        <p:cTn id="23" dur="300" fill="hold"/>
                                        <p:tgtEl>
                                          <p:spTgt spid="25"/>
                                        </p:tgtEl>
                                        <p:attrNameLst>
                                          <p:attrName>ppt_x</p:attrName>
                                        </p:attrNameLst>
                                      </p:cBhvr>
                                      <p:tavLst>
                                        <p:tav tm="0">
                                          <p:val>
                                            <p:strVal val="#ppt_x"/>
                                          </p:val>
                                        </p:tav>
                                        <p:tav tm="100000">
                                          <p:val>
                                            <p:strVal val="#ppt_x"/>
                                          </p:val>
                                        </p:tav>
                                      </p:tavLst>
                                    </p:anim>
                                    <p:anim calcmode="lin" valueType="num">
                                      <p:cBhvr>
                                        <p:cTn id="24" dur="3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300"/>
                                        <p:tgtEl>
                                          <p:spTgt spid="26"/>
                                        </p:tgtEl>
                                      </p:cBhvr>
                                    </p:animEffect>
                                    <p:anim calcmode="lin" valueType="num">
                                      <p:cBhvr>
                                        <p:cTn id="28" dur="300" fill="hold"/>
                                        <p:tgtEl>
                                          <p:spTgt spid="26"/>
                                        </p:tgtEl>
                                        <p:attrNameLst>
                                          <p:attrName>ppt_x</p:attrName>
                                        </p:attrNameLst>
                                      </p:cBhvr>
                                      <p:tavLst>
                                        <p:tav tm="0">
                                          <p:val>
                                            <p:strVal val="#ppt_x"/>
                                          </p:val>
                                        </p:tav>
                                        <p:tav tm="100000">
                                          <p:val>
                                            <p:strVal val="#ppt_x"/>
                                          </p:val>
                                        </p:tav>
                                      </p:tavLst>
                                    </p:anim>
                                    <p:anim calcmode="lin" valueType="num">
                                      <p:cBhvr>
                                        <p:cTn id="29" dur="300" fill="hold"/>
                                        <p:tgtEl>
                                          <p:spTgt spid="2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300"/>
                                        <p:tgtEl>
                                          <p:spTgt spid="35"/>
                                        </p:tgtEl>
                                      </p:cBhvr>
                                    </p:animEffect>
                                    <p:anim calcmode="lin" valueType="num">
                                      <p:cBhvr>
                                        <p:cTn id="33" dur="300" fill="hold"/>
                                        <p:tgtEl>
                                          <p:spTgt spid="35"/>
                                        </p:tgtEl>
                                        <p:attrNameLst>
                                          <p:attrName>ppt_x</p:attrName>
                                        </p:attrNameLst>
                                      </p:cBhvr>
                                      <p:tavLst>
                                        <p:tav tm="0">
                                          <p:val>
                                            <p:strVal val="#ppt_x"/>
                                          </p:val>
                                        </p:tav>
                                        <p:tav tm="100000">
                                          <p:val>
                                            <p:strVal val="#ppt_x"/>
                                          </p:val>
                                        </p:tav>
                                      </p:tavLst>
                                    </p:anim>
                                    <p:anim calcmode="lin" valueType="num">
                                      <p:cBhvr>
                                        <p:cTn id="34" dur="3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300"/>
                                        <p:tgtEl>
                                          <p:spTgt spid="38"/>
                                        </p:tgtEl>
                                      </p:cBhvr>
                                    </p:animEffect>
                                    <p:anim calcmode="lin" valueType="num">
                                      <p:cBhvr>
                                        <p:cTn id="38" dur="300" fill="hold"/>
                                        <p:tgtEl>
                                          <p:spTgt spid="38"/>
                                        </p:tgtEl>
                                        <p:attrNameLst>
                                          <p:attrName>ppt_x</p:attrName>
                                        </p:attrNameLst>
                                      </p:cBhvr>
                                      <p:tavLst>
                                        <p:tav tm="0">
                                          <p:val>
                                            <p:strVal val="#ppt_x"/>
                                          </p:val>
                                        </p:tav>
                                        <p:tav tm="100000">
                                          <p:val>
                                            <p:strVal val="#ppt_x"/>
                                          </p:val>
                                        </p:tav>
                                      </p:tavLst>
                                    </p:anim>
                                    <p:anim calcmode="lin" valueType="num">
                                      <p:cBhvr>
                                        <p:cTn id="39" dur="300" fill="hold"/>
                                        <p:tgtEl>
                                          <p:spTgt spid="3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300"/>
                                        <p:tgtEl>
                                          <p:spTgt spid="39"/>
                                        </p:tgtEl>
                                      </p:cBhvr>
                                    </p:animEffect>
                                    <p:anim calcmode="lin" valueType="num">
                                      <p:cBhvr>
                                        <p:cTn id="43" dur="300" fill="hold"/>
                                        <p:tgtEl>
                                          <p:spTgt spid="39"/>
                                        </p:tgtEl>
                                        <p:attrNameLst>
                                          <p:attrName>ppt_x</p:attrName>
                                        </p:attrNameLst>
                                      </p:cBhvr>
                                      <p:tavLst>
                                        <p:tav tm="0">
                                          <p:val>
                                            <p:strVal val="#ppt_x"/>
                                          </p:val>
                                        </p:tav>
                                        <p:tav tm="100000">
                                          <p:val>
                                            <p:strVal val="#ppt_x"/>
                                          </p:val>
                                        </p:tav>
                                      </p:tavLst>
                                    </p:anim>
                                    <p:anim calcmode="lin" valueType="num">
                                      <p:cBhvr>
                                        <p:cTn id="44" dur="300" fill="hold"/>
                                        <p:tgtEl>
                                          <p:spTgt spid="39"/>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1200"/>
                            </p:stCondLst>
                            <p:childTnLst>
                              <p:par>
                                <p:cTn id="46" presetID="42" presetClass="entr" presetSubtype="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300"/>
                                        <p:tgtEl>
                                          <p:spTgt spid="34"/>
                                        </p:tgtEl>
                                      </p:cBhvr>
                                    </p:animEffect>
                                    <p:anim calcmode="lin" valueType="num">
                                      <p:cBhvr>
                                        <p:cTn id="49" dur="300" fill="hold"/>
                                        <p:tgtEl>
                                          <p:spTgt spid="34"/>
                                        </p:tgtEl>
                                        <p:attrNameLst>
                                          <p:attrName>ppt_x</p:attrName>
                                        </p:attrNameLst>
                                      </p:cBhvr>
                                      <p:tavLst>
                                        <p:tav tm="0">
                                          <p:val>
                                            <p:strVal val="#ppt_x"/>
                                          </p:val>
                                        </p:tav>
                                        <p:tav tm="100000">
                                          <p:val>
                                            <p:strVal val="#ppt_x"/>
                                          </p:val>
                                        </p:tav>
                                      </p:tavLst>
                                    </p:anim>
                                    <p:anim calcmode="lin" valueType="num">
                                      <p:cBhvr>
                                        <p:cTn id="50" dur="300" fill="hold"/>
                                        <p:tgtEl>
                                          <p:spTgt spid="34"/>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1500"/>
                            </p:stCondLst>
                            <p:childTnLst>
                              <p:par>
                                <p:cTn id="52" presetID="2" presetClass="entr" presetSubtype="4"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300" fill="hold"/>
                                        <p:tgtEl>
                                          <p:spTgt spid="29"/>
                                        </p:tgtEl>
                                        <p:attrNameLst>
                                          <p:attrName>ppt_x</p:attrName>
                                        </p:attrNameLst>
                                      </p:cBhvr>
                                      <p:tavLst>
                                        <p:tav tm="0">
                                          <p:val>
                                            <p:strVal val="#ppt_x"/>
                                          </p:val>
                                        </p:tav>
                                        <p:tav tm="100000">
                                          <p:val>
                                            <p:strVal val="#ppt_x"/>
                                          </p:val>
                                        </p:tav>
                                      </p:tavLst>
                                    </p:anim>
                                    <p:anim calcmode="lin" valueType="num">
                                      <p:cBhvr additive="base">
                                        <p:cTn id="55" dur="300" fill="hold"/>
                                        <p:tgtEl>
                                          <p:spTgt spid="29"/>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300" fill="hold"/>
                                        <p:tgtEl>
                                          <p:spTgt spid="30"/>
                                        </p:tgtEl>
                                        <p:attrNameLst>
                                          <p:attrName>ppt_x</p:attrName>
                                        </p:attrNameLst>
                                      </p:cBhvr>
                                      <p:tavLst>
                                        <p:tav tm="0">
                                          <p:val>
                                            <p:strVal val="#ppt_x"/>
                                          </p:val>
                                        </p:tav>
                                        <p:tav tm="100000">
                                          <p:val>
                                            <p:strVal val="#ppt_x"/>
                                          </p:val>
                                        </p:tav>
                                      </p:tavLst>
                                    </p:anim>
                                    <p:anim calcmode="lin" valueType="num">
                                      <p:cBhvr additive="base">
                                        <p:cTn id="59" dur="300" fill="hold"/>
                                        <p:tgtEl>
                                          <p:spTgt spid="30"/>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300" fill="hold"/>
                                        <p:tgtEl>
                                          <p:spTgt spid="33"/>
                                        </p:tgtEl>
                                        <p:attrNameLst>
                                          <p:attrName>ppt_x</p:attrName>
                                        </p:attrNameLst>
                                      </p:cBhvr>
                                      <p:tavLst>
                                        <p:tav tm="0">
                                          <p:val>
                                            <p:strVal val="#ppt_x"/>
                                          </p:val>
                                        </p:tav>
                                        <p:tav tm="100000">
                                          <p:val>
                                            <p:strVal val="#ppt_x"/>
                                          </p:val>
                                        </p:tav>
                                      </p:tavLst>
                                    </p:anim>
                                    <p:anim calcmode="lin" valueType="num">
                                      <p:cBhvr additive="base">
                                        <p:cTn id="63" dur="300" fill="hold"/>
                                        <p:tgtEl>
                                          <p:spTgt spid="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300" fill="hold"/>
                                        <p:tgtEl>
                                          <p:spTgt spid="40"/>
                                        </p:tgtEl>
                                        <p:attrNameLst>
                                          <p:attrName>ppt_x</p:attrName>
                                        </p:attrNameLst>
                                      </p:cBhvr>
                                      <p:tavLst>
                                        <p:tav tm="0">
                                          <p:val>
                                            <p:strVal val="#ppt_x"/>
                                          </p:val>
                                        </p:tav>
                                        <p:tav tm="100000">
                                          <p:val>
                                            <p:strVal val="#ppt_x"/>
                                          </p:val>
                                        </p:tav>
                                      </p:tavLst>
                                    </p:anim>
                                    <p:anim calcmode="lin" valueType="num">
                                      <p:cBhvr additive="base">
                                        <p:cTn id="67" dur="300" fill="hold"/>
                                        <p:tgtEl>
                                          <p:spTgt spid="4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300" fill="hold"/>
                                        <p:tgtEl>
                                          <p:spTgt spid="32"/>
                                        </p:tgtEl>
                                        <p:attrNameLst>
                                          <p:attrName>ppt_x</p:attrName>
                                        </p:attrNameLst>
                                      </p:cBhvr>
                                      <p:tavLst>
                                        <p:tav tm="0">
                                          <p:val>
                                            <p:strVal val="#ppt_x"/>
                                          </p:val>
                                        </p:tav>
                                        <p:tav tm="100000">
                                          <p:val>
                                            <p:strVal val="#ppt_x"/>
                                          </p:val>
                                        </p:tav>
                                      </p:tavLst>
                                    </p:anim>
                                    <p:anim calcmode="lin" valueType="num">
                                      <p:cBhvr additive="base">
                                        <p:cTn id="71" dur="300" fill="hold"/>
                                        <p:tgtEl>
                                          <p:spTgt spid="32"/>
                                        </p:tgtEl>
                                        <p:attrNameLst>
                                          <p:attrName>ppt_y</p:attrName>
                                        </p:attrNameLst>
                                      </p:cBhvr>
                                      <p:tavLst>
                                        <p:tav tm="0">
                                          <p:val>
                                            <p:strVal val="1+#ppt_h/2"/>
                                          </p:val>
                                        </p:tav>
                                        <p:tav tm="100000">
                                          <p:val>
                                            <p:strVal val="#ppt_y"/>
                                          </p:val>
                                        </p:tav>
                                      </p:tavLst>
                                    </p:anim>
                                  </p:childTnLst>
                                </p:cTn>
                              </p:par>
                            </p:childTnLst>
                          </p:cTn>
                        </p:par>
                        <p:par>
                          <p:cTn id="72" fill="hold" nodeType="afterGroup">
                            <p:stCondLst>
                              <p:cond delay="1800"/>
                            </p:stCondLst>
                            <p:childTnLst>
                              <p:par>
                                <p:cTn id="73" presetID="42"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300"/>
                                        <p:tgtEl>
                                          <p:spTgt spid="27"/>
                                        </p:tgtEl>
                                      </p:cBhvr>
                                    </p:animEffect>
                                    <p:anim calcmode="lin" valueType="num">
                                      <p:cBhvr>
                                        <p:cTn id="76" dur="300" fill="hold"/>
                                        <p:tgtEl>
                                          <p:spTgt spid="27"/>
                                        </p:tgtEl>
                                        <p:attrNameLst>
                                          <p:attrName>ppt_x</p:attrName>
                                        </p:attrNameLst>
                                      </p:cBhvr>
                                      <p:tavLst>
                                        <p:tav tm="0">
                                          <p:val>
                                            <p:strVal val="#ppt_x"/>
                                          </p:val>
                                        </p:tav>
                                        <p:tav tm="100000">
                                          <p:val>
                                            <p:strVal val="#ppt_x"/>
                                          </p:val>
                                        </p:tav>
                                      </p:tavLst>
                                    </p:anim>
                                    <p:anim calcmode="lin" valueType="num">
                                      <p:cBhvr>
                                        <p:cTn id="77" dur="300" fill="hold"/>
                                        <p:tgtEl>
                                          <p:spTgt spid="27"/>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300"/>
                                        <p:tgtEl>
                                          <p:spTgt spid="28"/>
                                        </p:tgtEl>
                                      </p:cBhvr>
                                    </p:animEffect>
                                    <p:anim calcmode="lin" valueType="num">
                                      <p:cBhvr>
                                        <p:cTn id="81" dur="300" fill="hold"/>
                                        <p:tgtEl>
                                          <p:spTgt spid="28"/>
                                        </p:tgtEl>
                                        <p:attrNameLst>
                                          <p:attrName>ppt_x</p:attrName>
                                        </p:attrNameLst>
                                      </p:cBhvr>
                                      <p:tavLst>
                                        <p:tav tm="0">
                                          <p:val>
                                            <p:strVal val="#ppt_x"/>
                                          </p:val>
                                        </p:tav>
                                        <p:tav tm="100000">
                                          <p:val>
                                            <p:strVal val="#ppt_x"/>
                                          </p:val>
                                        </p:tav>
                                      </p:tavLst>
                                    </p:anim>
                                    <p:anim calcmode="lin" valueType="num">
                                      <p:cBhvr>
                                        <p:cTn id="82" dur="300" fill="hold"/>
                                        <p:tgtEl>
                                          <p:spTgt spid="28"/>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300"/>
                                        <p:tgtEl>
                                          <p:spTgt spid="36"/>
                                        </p:tgtEl>
                                      </p:cBhvr>
                                    </p:animEffect>
                                    <p:anim calcmode="lin" valueType="num">
                                      <p:cBhvr>
                                        <p:cTn id="86" dur="300" fill="hold"/>
                                        <p:tgtEl>
                                          <p:spTgt spid="36"/>
                                        </p:tgtEl>
                                        <p:attrNameLst>
                                          <p:attrName>ppt_x</p:attrName>
                                        </p:attrNameLst>
                                      </p:cBhvr>
                                      <p:tavLst>
                                        <p:tav tm="0">
                                          <p:val>
                                            <p:strVal val="#ppt_x"/>
                                          </p:val>
                                        </p:tav>
                                        <p:tav tm="100000">
                                          <p:val>
                                            <p:strVal val="#ppt_x"/>
                                          </p:val>
                                        </p:tav>
                                      </p:tavLst>
                                    </p:anim>
                                    <p:anim calcmode="lin" valueType="num">
                                      <p:cBhvr>
                                        <p:cTn id="87" dur="300" fill="hold"/>
                                        <p:tgtEl>
                                          <p:spTgt spid="36"/>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300"/>
                                        <p:tgtEl>
                                          <p:spTgt spid="37"/>
                                        </p:tgtEl>
                                      </p:cBhvr>
                                    </p:animEffect>
                                    <p:anim calcmode="lin" valueType="num">
                                      <p:cBhvr>
                                        <p:cTn id="91" dur="300" fill="hold"/>
                                        <p:tgtEl>
                                          <p:spTgt spid="37"/>
                                        </p:tgtEl>
                                        <p:attrNameLst>
                                          <p:attrName>ppt_x</p:attrName>
                                        </p:attrNameLst>
                                      </p:cBhvr>
                                      <p:tavLst>
                                        <p:tav tm="0">
                                          <p:val>
                                            <p:strVal val="#ppt_x"/>
                                          </p:val>
                                        </p:tav>
                                        <p:tav tm="100000">
                                          <p:val>
                                            <p:strVal val="#ppt_x"/>
                                          </p:val>
                                        </p:tav>
                                      </p:tavLst>
                                    </p:anim>
                                    <p:anim calcmode="lin" valueType="num">
                                      <p:cBhvr>
                                        <p:cTn id="92" dur="300" fill="hold"/>
                                        <p:tgtEl>
                                          <p:spTgt spid="3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fade">
                                      <p:cBhvr>
                                        <p:cTn id="95" dur="300"/>
                                        <p:tgtEl>
                                          <p:spTgt spid="44"/>
                                        </p:tgtEl>
                                      </p:cBhvr>
                                    </p:animEffect>
                                    <p:anim calcmode="lin" valueType="num">
                                      <p:cBhvr>
                                        <p:cTn id="96" dur="300" fill="hold"/>
                                        <p:tgtEl>
                                          <p:spTgt spid="44"/>
                                        </p:tgtEl>
                                        <p:attrNameLst>
                                          <p:attrName>ppt_x</p:attrName>
                                        </p:attrNameLst>
                                      </p:cBhvr>
                                      <p:tavLst>
                                        <p:tav tm="0">
                                          <p:val>
                                            <p:strVal val="#ppt_x"/>
                                          </p:val>
                                        </p:tav>
                                        <p:tav tm="100000">
                                          <p:val>
                                            <p:strVal val="#ppt_x"/>
                                          </p:val>
                                        </p:tav>
                                      </p:tavLst>
                                    </p:anim>
                                    <p:anim calcmode="lin" valueType="num">
                                      <p:cBhvr>
                                        <p:cTn id="97" dur="3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1" grpId="0"/>
      <p:bldP spid="32" grpId="0"/>
      <p:bldP spid="34" grpId="0"/>
      <p:bldP spid="36" grpId="0"/>
      <p:bldP spid="39" grpId="0" animBg="1"/>
      <p:bldP spid="40" grpId="0" animBg="1"/>
      <p:bldP spid="4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25" name="组合 24"/>
          <p:cNvGrpSpPr>
            <a:grpSpLocks/>
          </p:cNvGrpSpPr>
          <p:nvPr/>
        </p:nvGrpSpPr>
        <p:grpSpPr bwMode="auto">
          <a:xfrm>
            <a:off x="6427216" y="3277181"/>
            <a:ext cx="2183726" cy="877346"/>
            <a:chOff x="5935663" y="3833813"/>
            <a:chExt cx="2184400" cy="877318"/>
          </a:xfrm>
        </p:grpSpPr>
        <p:grpSp>
          <p:nvGrpSpPr>
            <p:cNvPr id="25620" name="Group 13"/>
            <p:cNvGrpSpPr>
              <a:grpSpLocks/>
            </p:cNvGrpSpPr>
            <p:nvPr/>
          </p:nvGrpSpPr>
          <p:grpSpPr bwMode="auto">
            <a:xfrm flipH="1">
              <a:off x="5935663" y="4249738"/>
              <a:ext cx="2184400" cy="461393"/>
              <a:chOff x="0" y="0"/>
              <a:chExt cx="2183514" cy="461393"/>
            </a:xfrm>
          </p:grpSpPr>
          <p:sp>
            <p:nvSpPr>
              <p:cNvPr id="25622" name="TextBox 11"/>
              <p:cNvSpPr txBox="1">
                <a:spLocks noChangeArrowheads="1"/>
              </p:cNvSpPr>
              <p:nvPr/>
            </p:nvSpPr>
            <p:spPr bwMode="auto">
              <a:xfrm>
                <a:off x="1037804" y="0"/>
                <a:ext cx="1145710" cy="461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262626"/>
                    </a:solidFill>
                    <a:latin typeface="微软雅黑" pitchFamily="34" charset="-122"/>
                    <a:ea typeface="微软雅黑" pitchFamily="34" charset="-122"/>
                  </a:rPr>
                  <a:t>点击添加文本    </a:t>
                </a:r>
                <a:endParaRPr lang="en-US" altLang="zh-CN" sz="1199">
                  <a:solidFill>
                    <a:srgbClr val="262626"/>
                  </a:solidFill>
                  <a:latin typeface="微软雅黑" pitchFamily="34" charset="-122"/>
                  <a:ea typeface="微软雅黑" pitchFamily="34" charset="-122"/>
                </a:endParaRPr>
              </a:p>
              <a:p>
                <a:pPr algn="ctr" eaLnBrk="1" hangingPunct="1"/>
                <a:r>
                  <a:rPr lang="zh-CN" altLang="en-US" sz="1199">
                    <a:solidFill>
                      <a:srgbClr val="262626"/>
                    </a:solidFill>
                    <a:latin typeface="微软雅黑" pitchFamily="34" charset="-122"/>
                    <a:ea typeface="微软雅黑" pitchFamily="34" charset="-122"/>
                  </a:rPr>
                  <a:t>点击添加文本</a:t>
                </a:r>
                <a:endParaRPr lang="en-US" altLang="zh-CN" sz="1199">
                  <a:solidFill>
                    <a:srgbClr val="262626"/>
                  </a:solidFill>
                  <a:latin typeface="微软雅黑" pitchFamily="34" charset="-122"/>
                  <a:ea typeface="微软雅黑" pitchFamily="34" charset="-122"/>
                </a:endParaRPr>
              </a:p>
            </p:txBody>
          </p:sp>
          <p:sp>
            <p:nvSpPr>
              <p:cNvPr id="25623" name="TextBox 11"/>
              <p:cNvSpPr txBox="1">
                <a:spLocks noChangeArrowheads="1"/>
              </p:cNvSpPr>
              <p:nvPr/>
            </p:nvSpPr>
            <p:spPr bwMode="auto">
              <a:xfrm>
                <a:off x="0" y="0"/>
                <a:ext cx="1145710" cy="461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262626"/>
                    </a:solidFill>
                    <a:latin typeface="微软雅黑" pitchFamily="34" charset="-122"/>
                    <a:ea typeface="微软雅黑" pitchFamily="34" charset="-122"/>
                  </a:rPr>
                  <a:t>点击添加文本    </a:t>
                </a:r>
                <a:endParaRPr lang="en-US" altLang="zh-CN" sz="1199">
                  <a:solidFill>
                    <a:srgbClr val="262626"/>
                  </a:solidFill>
                  <a:latin typeface="微软雅黑" pitchFamily="34" charset="-122"/>
                  <a:ea typeface="微软雅黑" pitchFamily="34" charset="-122"/>
                </a:endParaRPr>
              </a:p>
              <a:p>
                <a:pPr algn="ctr" eaLnBrk="1" hangingPunct="1"/>
                <a:r>
                  <a:rPr lang="zh-CN" altLang="en-US" sz="1199">
                    <a:solidFill>
                      <a:srgbClr val="262626"/>
                    </a:solidFill>
                    <a:latin typeface="微软雅黑" pitchFamily="34" charset="-122"/>
                    <a:ea typeface="微软雅黑" pitchFamily="34" charset="-122"/>
                  </a:rPr>
                  <a:t>点击添加文本</a:t>
                </a:r>
                <a:endParaRPr lang="en-US" altLang="zh-CN" sz="1199">
                  <a:solidFill>
                    <a:srgbClr val="262626"/>
                  </a:solidFill>
                  <a:latin typeface="微软雅黑" pitchFamily="34" charset="-122"/>
                  <a:ea typeface="微软雅黑" pitchFamily="34" charset="-122"/>
                </a:endParaRPr>
              </a:p>
            </p:txBody>
          </p:sp>
        </p:grpSp>
        <p:sp>
          <p:nvSpPr>
            <p:cNvPr id="25621" name="TextBox 11"/>
            <p:cNvSpPr txBox="1">
              <a:spLocks noChangeArrowheads="1"/>
            </p:cNvSpPr>
            <p:nvPr/>
          </p:nvSpPr>
          <p:spPr bwMode="auto">
            <a:xfrm flipH="1">
              <a:off x="5957888" y="3833813"/>
              <a:ext cx="1457325" cy="33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600">
                  <a:solidFill>
                    <a:srgbClr val="000000"/>
                  </a:solidFill>
                  <a:latin typeface="微软雅黑" pitchFamily="34" charset="-122"/>
                  <a:ea typeface="微软雅黑" pitchFamily="34" charset="-122"/>
                </a:rPr>
                <a:t>点击添加文本    </a:t>
              </a:r>
              <a:endParaRPr lang="en-US" altLang="zh-CN" sz="1600">
                <a:solidFill>
                  <a:srgbClr val="000000"/>
                </a:solidFill>
                <a:latin typeface="微软雅黑" pitchFamily="34" charset="-122"/>
                <a:ea typeface="微软雅黑" pitchFamily="34" charset="-122"/>
              </a:endParaRPr>
            </a:p>
          </p:txBody>
        </p:sp>
      </p:grpSp>
      <p:grpSp>
        <p:nvGrpSpPr>
          <p:cNvPr id="30" name="组合 29"/>
          <p:cNvGrpSpPr>
            <a:grpSpLocks/>
          </p:cNvGrpSpPr>
          <p:nvPr/>
        </p:nvGrpSpPr>
        <p:grpSpPr bwMode="auto">
          <a:xfrm>
            <a:off x="382294" y="1236281"/>
            <a:ext cx="6448023" cy="3719952"/>
            <a:chOff x="139700" y="1962150"/>
            <a:chExt cx="6450013" cy="3719513"/>
          </a:xfrm>
        </p:grpSpPr>
        <p:sp>
          <p:nvSpPr>
            <p:cNvPr id="25606" name="任意多边形 7"/>
            <p:cNvSpPr>
              <a:spLocks/>
            </p:cNvSpPr>
            <p:nvPr/>
          </p:nvSpPr>
          <p:spPr bwMode="auto">
            <a:xfrm rot="-767135">
              <a:off x="4291013" y="2119313"/>
              <a:ext cx="1838325" cy="1063625"/>
            </a:xfrm>
            <a:custGeom>
              <a:avLst/>
              <a:gdLst>
                <a:gd name="T0" fmla="*/ 0 w 2305318"/>
                <a:gd name="T1" fmla="*/ 0 h 1242812"/>
                <a:gd name="T2" fmla="*/ 168176 w 2305318"/>
                <a:gd name="T3" fmla="*/ 220707 h 1242812"/>
                <a:gd name="T4" fmla="*/ 191133 w 2305318"/>
                <a:gd name="T5" fmla="*/ 224192 h 1242812"/>
                <a:gd name="T6" fmla="*/ 0 w 2305318"/>
                <a:gd name="T7" fmla="*/ 0 h 1242812"/>
                <a:gd name="T8" fmla="*/ 0 60000 65536"/>
                <a:gd name="T9" fmla="*/ 0 60000 65536"/>
                <a:gd name="T10" fmla="*/ 0 60000 65536"/>
                <a:gd name="T11" fmla="*/ 0 60000 65536"/>
                <a:gd name="T12" fmla="*/ 0 w 2305318"/>
                <a:gd name="T13" fmla="*/ 0 h 1242812"/>
                <a:gd name="T14" fmla="*/ 2305318 w 2305318"/>
                <a:gd name="T15" fmla="*/ 1242812 h 1242812"/>
              </a:gdLst>
              <a:ahLst/>
              <a:cxnLst>
                <a:cxn ang="T8">
                  <a:pos x="T0" y="T1"/>
                </a:cxn>
                <a:cxn ang="T9">
                  <a:pos x="T2" y="T3"/>
                </a:cxn>
                <a:cxn ang="T10">
                  <a:pos x="T4" y="T5"/>
                </a:cxn>
                <a:cxn ang="T11">
                  <a:pos x="T6" y="T7"/>
                </a:cxn>
              </a:cxnLst>
              <a:rect l="T12" t="T13" r="T14" b="T15"/>
              <a:pathLst>
                <a:path w="2305318" h="1242812">
                  <a:moveTo>
                    <a:pt x="0" y="0"/>
                  </a:moveTo>
                  <a:lnTo>
                    <a:pt x="2028422" y="1223493"/>
                  </a:lnTo>
                  <a:lnTo>
                    <a:pt x="2305318" y="1242812"/>
                  </a:lnTo>
                  <a:lnTo>
                    <a:pt x="0" y="0"/>
                  </a:lnTo>
                  <a:close/>
                </a:path>
              </a:pathLst>
            </a:custGeom>
            <a:solidFill>
              <a:srgbClr val="1878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799"/>
            </a:p>
          </p:txBody>
        </p:sp>
        <p:grpSp>
          <p:nvGrpSpPr>
            <p:cNvPr id="25607" name="组合 9"/>
            <p:cNvGrpSpPr>
              <a:grpSpLocks/>
            </p:cNvGrpSpPr>
            <p:nvPr/>
          </p:nvGrpSpPr>
          <p:grpSpPr bwMode="auto">
            <a:xfrm>
              <a:off x="139700" y="1962150"/>
              <a:ext cx="6450013" cy="3719513"/>
              <a:chOff x="139700" y="1962150"/>
              <a:chExt cx="6450013" cy="3719513"/>
            </a:xfrm>
          </p:grpSpPr>
          <p:grpSp>
            <p:nvGrpSpPr>
              <p:cNvPr id="25608" name="Group 2"/>
              <p:cNvGrpSpPr>
                <a:grpSpLocks/>
              </p:cNvGrpSpPr>
              <p:nvPr/>
            </p:nvGrpSpPr>
            <p:grpSpPr bwMode="auto">
              <a:xfrm>
                <a:off x="139700" y="4260850"/>
                <a:ext cx="6450013" cy="1420813"/>
                <a:chOff x="0" y="0"/>
                <a:chExt cx="4063" cy="895"/>
              </a:xfrm>
            </p:grpSpPr>
            <p:pic>
              <p:nvPicPr>
                <p:cNvPr id="25618" name="椭圆 10"/>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4063" cy="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9" name="Text Box 4"/>
                <p:cNvSpPr txBox="1">
                  <a:spLocks noChangeArrowheads="1"/>
                </p:cNvSpPr>
                <p:nvPr/>
              </p:nvSpPr>
              <p:spPr bwMode="auto">
                <a:xfrm>
                  <a:off x="644" y="182"/>
                  <a:ext cx="2724"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47" tIns="46024" rIns="92047" bIns="46024"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endParaRPr lang="zh-CN" altLang="en-US" sz="1799">
                    <a:solidFill>
                      <a:srgbClr val="000000"/>
                    </a:solidFill>
                    <a:latin typeface="Arial" pitchFamily="34" charset="0"/>
                    <a:ea typeface="微软雅黑" pitchFamily="34" charset="-122"/>
                  </a:endParaRPr>
                </a:p>
              </p:txBody>
            </p:sp>
          </p:grpSp>
          <p:sp>
            <p:nvSpPr>
              <p:cNvPr id="25609" name="任意多边形 8"/>
              <p:cNvSpPr>
                <a:spLocks/>
              </p:cNvSpPr>
              <p:nvPr/>
            </p:nvSpPr>
            <p:spPr bwMode="auto">
              <a:xfrm rot="-767135">
                <a:off x="4562475" y="3128963"/>
                <a:ext cx="1787525" cy="1076325"/>
              </a:xfrm>
              <a:custGeom>
                <a:avLst/>
                <a:gdLst>
                  <a:gd name="T0" fmla="*/ 163388 w 2240924"/>
                  <a:gd name="T1" fmla="*/ 0 h 1249251"/>
                  <a:gd name="T2" fmla="*/ 186423 w 2240924"/>
                  <a:gd name="T3" fmla="*/ 5001 h 1249251"/>
                  <a:gd name="T4" fmla="*/ 0 w 2240924"/>
                  <a:gd name="T5" fmla="*/ 242595 h 1249251"/>
                  <a:gd name="T6" fmla="*/ 163388 w 2240924"/>
                  <a:gd name="T7" fmla="*/ 0 h 1249251"/>
                  <a:gd name="T8" fmla="*/ 0 60000 65536"/>
                  <a:gd name="T9" fmla="*/ 0 60000 65536"/>
                  <a:gd name="T10" fmla="*/ 0 60000 65536"/>
                  <a:gd name="T11" fmla="*/ 0 60000 65536"/>
                  <a:gd name="T12" fmla="*/ 0 w 2240924"/>
                  <a:gd name="T13" fmla="*/ 0 h 1249251"/>
                  <a:gd name="T14" fmla="*/ 2240924 w 2240924"/>
                  <a:gd name="T15" fmla="*/ 1249251 h 1249251"/>
                </a:gdLst>
                <a:ahLst/>
                <a:cxnLst>
                  <a:cxn ang="T8">
                    <a:pos x="T0" y="T1"/>
                  </a:cxn>
                  <a:cxn ang="T9">
                    <a:pos x="T2" y="T3"/>
                  </a:cxn>
                  <a:cxn ang="T10">
                    <a:pos x="T4" y="T5"/>
                  </a:cxn>
                  <a:cxn ang="T11">
                    <a:pos x="T6" y="T7"/>
                  </a:cxn>
                </a:cxnLst>
                <a:rect l="T12" t="T13" r="T14" b="T15"/>
                <a:pathLst>
                  <a:path w="2240924" h="1249251">
                    <a:moveTo>
                      <a:pt x="1964028" y="0"/>
                    </a:moveTo>
                    <a:lnTo>
                      <a:pt x="2240924" y="25758"/>
                    </a:lnTo>
                    <a:lnTo>
                      <a:pt x="0" y="1249251"/>
                    </a:lnTo>
                    <a:lnTo>
                      <a:pt x="1964028" y="0"/>
                    </a:lnTo>
                    <a:close/>
                  </a:path>
                </a:pathLst>
              </a:custGeom>
              <a:solidFill>
                <a:srgbClr val="1878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799"/>
              </a:p>
            </p:txBody>
          </p:sp>
          <p:pic>
            <p:nvPicPr>
              <p:cNvPr id="25610" name="矩形 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87613" y="1962150"/>
                <a:ext cx="167005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矩形 5"/>
              <p:cNvSpPr>
                <a:spLocks noChangeArrowheads="1"/>
              </p:cNvSpPr>
              <p:nvPr/>
            </p:nvSpPr>
            <p:spPr bwMode="auto">
              <a:xfrm>
                <a:off x="3324225" y="3598863"/>
                <a:ext cx="307975" cy="1052512"/>
              </a:xfrm>
              <a:prstGeom prst="rect">
                <a:avLst/>
              </a:prstGeom>
              <a:gradFill rotWithShape="0">
                <a:gsLst>
                  <a:gs pos="0">
                    <a:srgbClr val="000000">
                      <a:alpha val="50000"/>
                    </a:srgbClr>
                  </a:gs>
                  <a:gs pos="87000">
                    <a:srgbClr val="FFFFFF">
                      <a:alpha val="6500"/>
                    </a:srgbClr>
                  </a:gs>
                  <a:gs pos="100000">
                    <a:schemeClr val="bg1">
                      <a:alpha val="0"/>
                    </a:schemeClr>
                  </a:gs>
                </a:gsLst>
                <a:lin ang="5400000"/>
              </a:gradFill>
              <a:ln w="9525">
                <a:noFill/>
                <a:miter lim="800000"/>
                <a:headEnd/>
                <a:tailEnd/>
              </a:ln>
            </p:spPr>
            <p:txBody>
              <a:bodyPr anchor="ctr"/>
              <a:lstStyle/>
              <a:p>
                <a:pPr algn="ctr">
                  <a:defRPr/>
                </a:pPr>
                <a:endParaRPr lang="zh-CN" altLang="en-US" sz="1799">
                  <a:solidFill>
                    <a:srgbClr val="FFFFFF"/>
                  </a:solidFill>
                  <a:latin typeface="Arial" pitchFamily="34" charset="0"/>
                  <a:ea typeface="微软雅黑" pitchFamily="34" charset="-122"/>
                </a:endParaRPr>
              </a:p>
            </p:txBody>
          </p:sp>
          <p:sp>
            <p:nvSpPr>
              <p:cNvPr id="25614" name="右箭头 1"/>
              <p:cNvSpPr>
                <a:spLocks/>
              </p:cNvSpPr>
              <p:nvPr/>
            </p:nvSpPr>
            <p:spPr bwMode="auto">
              <a:xfrm rot="-767135">
                <a:off x="866775" y="2535238"/>
                <a:ext cx="5219700" cy="2125662"/>
              </a:xfrm>
              <a:custGeom>
                <a:avLst/>
                <a:gdLst>
                  <a:gd name="T0" fmla="*/ 589295 w 5680224"/>
                  <a:gd name="T1" fmla="*/ 399437 h 2312897"/>
                  <a:gd name="T2" fmla="*/ 565791 w 5680224"/>
                  <a:gd name="T3" fmla="*/ 503156 h 2312897"/>
                  <a:gd name="T4" fmla="*/ 0 w 5680224"/>
                  <a:gd name="T5" fmla="*/ 456865 h 2312897"/>
                  <a:gd name="T6" fmla="*/ 4815 w 5680224"/>
                  <a:gd name="T7" fmla="*/ 456982 h 2312897"/>
                  <a:gd name="T8" fmla="*/ 589295 w 5680224"/>
                  <a:gd name="T9" fmla="*/ 399437 h 2312897"/>
                  <a:gd name="T10" fmla="*/ 1548215 w 5680224"/>
                  <a:gd name="T11" fmla="*/ 0 h 2312897"/>
                  <a:gd name="T12" fmla="*/ 2241023 w 5680224"/>
                  <a:gd name="T13" fmla="*/ 442641 h 2312897"/>
                  <a:gd name="T14" fmla="*/ 1548215 w 5680224"/>
                  <a:gd name="T15" fmla="*/ 913847 h 2312897"/>
                  <a:gd name="T16" fmla="*/ 1745626 w 5680224"/>
                  <a:gd name="T17" fmla="*/ 599690 h 2312897"/>
                  <a:gd name="T18" fmla="*/ 1125504 w 5680224"/>
                  <a:gd name="T19" fmla="*/ 548952 h 2312897"/>
                  <a:gd name="T20" fmla="*/ 1117070 w 5680224"/>
                  <a:gd name="T21" fmla="*/ 549166 h 2312897"/>
                  <a:gd name="T22" fmla="*/ 1112230 w 5680224"/>
                  <a:gd name="T23" fmla="*/ 547866 h 2312897"/>
                  <a:gd name="T24" fmla="*/ 1100129 w 5680224"/>
                  <a:gd name="T25" fmla="*/ 546875 h 2312897"/>
                  <a:gd name="T26" fmla="*/ 1100774 w 5680224"/>
                  <a:gd name="T27" fmla="*/ 544031 h 2312897"/>
                  <a:gd name="T28" fmla="*/ 1058521 w 5680224"/>
                  <a:gd name="T29" fmla="*/ 439458 h 2312897"/>
                  <a:gd name="T30" fmla="*/ 1141117 w 5680224"/>
                  <a:gd name="T31" fmla="*/ 346551 h 2312897"/>
                  <a:gd name="T32" fmla="*/ 1145269 w 5680224"/>
                  <a:gd name="T33" fmla="*/ 347666 h 2312897"/>
                  <a:gd name="T34" fmla="*/ 1145956 w 5680224"/>
                  <a:gd name="T35" fmla="*/ 344632 h 2312897"/>
                  <a:gd name="T36" fmla="*/ 1745626 w 5680224"/>
                  <a:gd name="T37" fmla="*/ 285591 h 2312897"/>
                  <a:gd name="T38" fmla="*/ 1548215 w 5680224"/>
                  <a:gd name="T39" fmla="*/ 0 h 231289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680224"/>
                  <a:gd name="T61" fmla="*/ 0 h 2312897"/>
                  <a:gd name="T62" fmla="*/ 5680224 w 5680224"/>
                  <a:gd name="T63" fmla="*/ 2312897 h 231289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680224" h="2312897">
                    <a:moveTo>
                      <a:pt x="1493657" y="1010955"/>
                    </a:moveTo>
                    <a:lnTo>
                      <a:pt x="1434086" y="1273463"/>
                    </a:lnTo>
                    <a:lnTo>
                      <a:pt x="0" y="1156300"/>
                    </a:lnTo>
                    <a:lnTo>
                      <a:pt x="12204" y="1156596"/>
                    </a:lnTo>
                    <a:lnTo>
                      <a:pt x="1493657" y="1010955"/>
                    </a:lnTo>
                    <a:close/>
                    <a:moveTo>
                      <a:pt x="3924196" y="0"/>
                    </a:moveTo>
                    <a:lnTo>
                      <a:pt x="5680224" y="1120299"/>
                    </a:lnTo>
                    <a:lnTo>
                      <a:pt x="3924196" y="2312897"/>
                    </a:lnTo>
                    <a:lnTo>
                      <a:pt x="4424565" y="1517782"/>
                    </a:lnTo>
                    <a:lnTo>
                      <a:pt x="2852765" y="1389368"/>
                    </a:lnTo>
                    <a:cubicBezTo>
                      <a:pt x="2845727" y="1390995"/>
                      <a:pt x="2838572" y="1390760"/>
                      <a:pt x="2831389" y="1389906"/>
                    </a:cubicBezTo>
                    <a:lnTo>
                      <a:pt x="2819121" y="1386619"/>
                    </a:lnTo>
                    <a:lnTo>
                      <a:pt x="2788448" y="1384113"/>
                    </a:lnTo>
                    <a:lnTo>
                      <a:pt x="2790082" y="1376914"/>
                    </a:lnTo>
                    <a:cubicBezTo>
                      <a:pt x="2714731" y="1340933"/>
                      <a:pt x="2668650" y="1232861"/>
                      <a:pt x="2682986" y="1112243"/>
                    </a:cubicBezTo>
                    <a:cubicBezTo>
                      <a:pt x="2699818" y="970636"/>
                      <a:pt x="2793549" y="865360"/>
                      <a:pt x="2892341" y="877102"/>
                    </a:cubicBezTo>
                    <a:lnTo>
                      <a:pt x="2902864" y="879922"/>
                    </a:lnTo>
                    <a:lnTo>
                      <a:pt x="2904606" y="872245"/>
                    </a:lnTo>
                    <a:lnTo>
                      <a:pt x="4424565" y="722818"/>
                    </a:lnTo>
                    <a:lnTo>
                      <a:pt x="3924196" y="0"/>
                    </a:lnTo>
                    <a:close/>
                  </a:path>
                </a:pathLst>
              </a:custGeom>
              <a:solidFill>
                <a:srgbClr val="009D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799"/>
              </a:p>
            </p:txBody>
          </p:sp>
          <p:pic>
            <p:nvPicPr>
              <p:cNvPr id="25615" name="任意多边形 9"/>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255838" y="1962150"/>
                <a:ext cx="255587" cy="314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6" name="TextBox 11"/>
              <p:cNvSpPr txBox="1">
                <a:spLocks noChangeArrowheads="1"/>
              </p:cNvSpPr>
              <p:nvPr/>
            </p:nvSpPr>
            <p:spPr bwMode="auto">
              <a:xfrm rot="20855908" flipH="1">
                <a:off x="4084638" y="3063687"/>
                <a:ext cx="1604962" cy="33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600">
                    <a:solidFill>
                      <a:srgbClr val="FFFFFF"/>
                    </a:solidFill>
                    <a:latin typeface="微软雅黑" pitchFamily="34" charset="-122"/>
                    <a:ea typeface="微软雅黑" pitchFamily="34" charset="-122"/>
                  </a:rPr>
                  <a:t>点击添加标题    </a:t>
                </a:r>
                <a:endParaRPr lang="en-US" altLang="zh-CN" sz="1600">
                  <a:solidFill>
                    <a:srgbClr val="FFFFFF"/>
                  </a:solidFill>
                  <a:latin typeface="微软雅黑" pitchFamily="34" charset="-122"/>
                  <a:ea typeface="微软雅黑" pitchFamily="34" charset="-122"/>
                </a:endParaRPr>
              </a:p>
            </p:txBody>
          </p:sp>
          <p:sp>
            <p:nvSpPr>
              <p:cNvPr id="25617" name="TextBox 11"/>
              <p:cNvSpPr txBox="1">
                <a:spLocks noChangeArrowheads="1"/>
              </p:cNvSpPr>
              <p:nvPr/>
            </p:nvSpPr>
            <p:spPr bwMode="auto">
              <a:xfrm flipH="1">
                <a:off x="2497420" y="2092325"/>
                <a:ext cx="461679" cy="142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799">
                    <a:solidFill>
                      <a:srgbClr val="404040"/>
                    </a:solidFill>
                    <a:latin typeface="微软雅黑" pitchFamily="34" charset="-122"/>
                    <a:ea typeface="微软雅黑" pitchFamily="34" charset="-122"/>
                  </a:rPr>
                  <a:t>添加标题    </a:t>
                </a:r>
                <a:endParaRPr lang="en-US" altLang="zh-CN" sz="1799">
                  <a:solidFill>
                    <a:srgbClr val="404040"/>
                  </a:solidFill>
                  <a:latin typeface="微软雅黑" pitchFamily="34" charset="-122"/>
                  <a:ea typeface="微软雅黑" pitchFamily="34" charset="-122"/>
                </a:endParaRPr>
              </a:p>
            </p:txBody>
          </p:sp>
        </p:grpSp>
      </p:grpSp>
      <p:pic>
        <p:nvPicPr>
          <p:cNvPr id="48" name="图片 4" descr="www_tuweimei_comComp_22252059_7Dkb3ZrJBYyMfkTctXC8mcOI3RlnUQ4R.jpg"/>
          <p:cNvPicPr>
            <a:picLocks noGrp="1"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531958" y="1074407"/>
            <a:ext cx="1866324" cy="1866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36488919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nodeType="afterGroup">
                            <p:stCondLst>
                              <p:cond delay="1000"/>
                            </p:stCondLst>
                            <p:childTnLst>
                              <p:par>
                                <p:cTn id="16" presetID="14" presetClass="entr" presetSubtype="10"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randombar(horizontal)">
                                      <p:cBhvr>
                                        <p:cTn id="18" dur="500"/>
                                        <p:tgtEl>
                                          <p:spTgt spid="48"/>
                                        </p:tgtEl>
                                      </p:cBhvr>
                                    </p:animEffect>
                                  </p:childTnLst>
                                </p:cTn>
                              </p:par>
                            </p:childTnLst>
                          </p:cTn>
                        </p:par>
                        <p:par>
                          <p:cTn id="19" fill="hold" nodeType="afterGroup">
                            <p:stCondLst>
                              <p:cond delay="1500"/>
                            </p:stCondLst>
                            <p:childTnLst>
                              <p:par>
                                <p:cTn id="20" presetID="16" presetClass="entr" presetSubtype="26"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barn(inHorizontal)">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21" name="Group 3"/>
          <p:cNvGrpSpPr>
            <a:grpSpLocks/>
          </p:cNvGrpSpPr>
          <p:nvPr/>
        </p:nvGrpSpPr>
        <p:grpSpPr bwMode="auto">
          <a:xfrm>
            <a:off x="3957828" y="4143685"/>
            <a:ext cx="4427759" cy="790331"/>
            <a:chOff x="0" y="0"/>
            <a:chExt cx="2790" cy="858"/>
          </a:xfrm>
        </p:grpSpPr>
        <p:sp>
          <p:nvSpPr>
            <p:cNvPr id="22" name="Rectangle 4"/>
            <p:cNvSpPr>
              <a:spLocks noChangeArrowheads="1"/>
            </p:cNvSpPr>
            <p:nvPr/>
          </p:nvSpPr>
          <p:spPr bwMode="auto">
            <a:xfrm rot="10800000">
              <a:off x="0" y="138"/>
              <a:ext cx="2790" cy="720"/>
            </a:xfrm>
            <a:prstGeom prst="rect">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6200000" scaled="1"/>
              <a:tileRect/>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23" name="AutoShape 5"/>
            <p:cNvSpPr>
              <a:spLocks noChangeArrowheads="1"/>
            </p:cNvSpPr>
            <p:nvPr/>
          </p:nvSpPr>
          <p:spPr bwMode="auto">
            <a:xfrm rot="10800000">
              <a:off x="0" y="0"/>
              <a:ext cx="2790" cy="133"/>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25" name="Rectangle 6"/>
            <p:cNvSpPr>
              <a:spLocks noChangeArrowheads="1"/>
            </p:cNvSpPr>
            <p:nvPr/>
          </p:nvSpPr>
          <p:spPr bwMode="auto">
            <a:xfrm>
              <a:off x="1" y="159"/>
              <a:ext cx="2767" cy="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itchFamily="34" charset="-122"/>
                </a:rPr>
                <a:t>此处输入文本</a:t>
              </a:r>
            </a:p>
            <a:p>
              <a:pPr algn="ctr">
                <a:defRPr/>
              </a:pPr>
              <a:r>
                <a:rPr lang="zh-CN" altLang="en-US" sz="1400" kern="0" dirty="0">
                  <a:solidFill>
                    <a:schemeClr val="bg1"/>
                  </a:solidFill>
                  <a:ea typeface="微软雅黑" pitchFamily="34" charset="-122"/>
                </a:rPr>
                <a:t>此处输入文本</a:t>
              </a:r>
            </a:p>
          </p:txBody>
        </p:sp>
      </p:grpSp>
      <p:grpSp>
        <p:nvGrpSpPr>
          <p:cNvPr id="26" name="组合 25"/>
          <p:cNvGrpSpPr/>
          <p:nvPr/>
        </p:nvGrpSpPr>
        <p:grpSpPr>
          <a:xfrm>
            <a:off x="3959414" y="933559"/>
            <a:ext cx="4427759" cy="922449"/>
            <a:chOff x="3959225" y="1353741"/>
            <a:chExt cx="4429125" cy="922734"/>
          </a:xfrm>
          <a:solidFill>
            <a:srgbClr val="4BF467"/>
          </a:solidFill>
        </p:grpSpPr>
        <p:grpSp>
          <p:nvGrpSpPr>
            <p:cNvPr id="27" name="Group 7"/>
            <p:cNvGrpSpPr>
              <a:grpSpLocks/>
            </p:cNvGrpSpPr>
            <p:nvPr/>
          </p:nvGrpSpPr>
          <p:grpSpPr bwMode="auto">
            <a:xfrm>
              <a:off x="3959225" y="1353741"/>
              <a:ext cx="4429125" cy="922734"/>
              <a:chOff x="0" y="12"/>
              <a:chExt cx="2790" cy="900"/>
            </a:xfrm>
            <a:grpFill/>
          </p:grpSpPr>
          <p:sp>
            <p:nvSpPr>
              <p:cNvPr id="29" name="AutoShape 8"/>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solidFill>
                <a:srgbClr val="11981F"/>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30" name="AutoShape 9"/>
              <p:cNvSpPr>
                <a:spLocks noChangeArrowheads="1"/>
              </p:cNvSpPr>
              <p:nvPr/>
            </p:nvSpPr>
            <p:spPr bwMode="auto">
              <a:xfrm rot="10800000">
                <a:off x="0" y="12"/>
                <a:ext cx="2790" cy="13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grpSp>
        <p:sp>
          <p:nvSpPr>
            <p:cNvPr id="28" name="Rectangle 10"/>
            <p:cNvSpPr>
              <a:spLocks noChangeArrowheads="1"/>
            </p:cNvSpPr>
            <p:nvPr/>
          </p:nvSpPr>
          <p:spPr bwMode="auto">
            <a:xfrm>
              <a:off x="3959225" y="1489075"/>
              <a:ext cx="4392613" cy="646113"/>
            </a:xfrm>
            <a:prstGeom prst="rect">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itchFamily="34" charset="-122"/>
                </a:rPr>
                <a:t>此处输入文本</a:t>
              </a:r>
            </a:p>
            <a:p>
              <a:pPr algn="ctr">
                <a:defRPr/>
              </a:pPr>
              <a:r>
                <a:rPr lang="zh-CN" altLang="en-US" sz="1400" kern="0" dirty="0">
                  <a:solidFill>
                    <a:schemeClr val="bg1"/>
                  </a:solidFill>
                  <a:ea typeface="微软雅黑" pitchFamily="34" charset="-122"/>
                </a:rPr>
                <a:t>此处输入文本</a:t>
              </a:r>
            </a:p>
          </p:txBody>
        </p:sp>
      </p:grpSp>
      <p:cxnSp>
        <p:nvCxnSpPr>
          <p:cNvPr id="34" name="AutoShape 15"/>
          <p:cNvCxnSpPr>
            <a:cxnSpLocks noChangeShapeType="1"/>
          </p:cNvCxnSpPr>
          <p:nvPr/>
        </p:nvCxnSpPr>
        <p:spPr bwMode="auto">
          <a:xfrm rot="5400000" flipH="1" flipV="1">
            <a:off x="2465245" y="872064"/>
            <a:ext cx="974424" cy="2013916"/>
          </a:xfrm>
          <a:prstGeom prst="bentConnector2">
            <a:avLst/>
          </a:prstGeom>
          <a:noFill/>
          <a:ln w="12700">
            <a:solidFill>
              <a:srgbClr val="0DA31B"/>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6"/>
          <p:cNvCxnSpPr>
            <a:cxnSpLocks noChangeShapeType="1"/>
            <a:endCxn id="25" idx="1"/>
          </p:cNvCxnSpPr>
          <p:nvPr/>
        </p:nvCxnSpPr>
        <p:spPr bwMode="auto">
          <a:xfrm rot="16200000" flipH="1">
            <a:off x="2634261" y="3234327"/>
            <a:ext cx="636392" cy="2013916"/>
          </a:xfrm>
          <a:prstGeom prst="bentConnector2">
            <a:avLst/>
          </a:prstGeom>
          <a:noFill/>
          <a:ln w="12700">
            <a:solidFill>
              <a:srgbClr val="0DA31B"/>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组合 35"/>
          <p:cNvGrpSpPr>
            <a:grpSpLocks/>
          </p:cNvGrpSpPr>
          <p:nvPr/>
        </p:nvGrpSpPr>
        <p:grpSpPr bwMode="auto">
          <a:xfrm>
            <a:off x="3959414" y="1979002"/>
            <a:ext cx="4427759" cy="933162"/>
            <a:chOff x="3959225" y="2398713"/>
            <a:chExt cx="4429125" cy="935037"/>
          </a:xfrm>
        </p:grpSpPr>
        <p:grpSp>
          <p:nvGrpSpPr>
            <p:cNvPr id="21518" name="Group 17"/>
            <p:cNvGrpSpPr>
              <a:grpSpLocks/>
            </p:cNvGrpSpPr>
            <p:nvPr/>
          </p:nvGrpSpPr>
          <p:grpSpPr bwMode="auto">
            <a:xfrm>
              <a:off x="3959225" y="2398713"/>
              <a:ext cx="4429125" cy="935037"/>
              <a:chOff x="0" y="0"/>
              <a:chExt cx="2790" cy="912"/>
            </a:xfrm>
          </p:grpSpPr>
          <p:sp>
            <p:nvSpPr>
              <p:cNvPr id="39" name="AutoShape 18"/>
              <p:cNvSpPr>
                <a:spLocks noChangeArrowheads="1"/>
              </p:cNvSpPr>
              <p:nvPr/>
            </p:nvSpPr>
            <p:spPr bwMode="auto">
              <a:xfrm rot="10800000">
                <a:off x="0" y="143"/>
                <a:ext cx="2790" cy="769"/>
              </a:xfrm>
              <a:prstGeom prst="upArrowCallout">
                <a:avLst>
                  <a:gd name="adj1" fmla="val 82868"/>
                  <a:gd name="adj2" fmla="val 41434"/>
                  <a:gd name="adj3" fmla="val 17995"/>
                  <a:gd name="adj4" fmla="val 8194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8900000" scaled="1"/>
                <a:tileRect/>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40" name="AutoShape 19"/>
              <p:cNvSpPr>
                <a:spLocks noChangeArrowheads="1"/>
              </p:cNvSpPr>
              <p:nvPr/>
            </p:nvSpPr>
            <p:spPr bwMode="auto">
              <a:xfrm rot="10800000">
                <a:off x="0" y="0"/>
                <a:ext cx="2790" cy="13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grpSp>
        <p:sp>
          <p:nvSpPr>
            <p:cNvPr id="38" name="Rectangle 20"/>
            <p:cNvSpPr>
              <a:spLocks noChangeArrowheads="1"/>
            </p:cNvSpPr>
            <p:nvPr/>
          </p:nvSpPr>
          <p:spPr bwMode="auto">
            <a:xfrm>
              <a:off x="3959225" y="2546601"/>
              <a:ext cx="4392613" cy="645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itchFamily="34" charset="-122"/>
                </a:rPr>
                <a:t>此处输入文本</a:t>
              </a:r>
            </a:p>
            <a:p>
              <a:pPr algn="ctr">
                <a:defRPr/>
              </a:pPr>
              <a:r>
                <a:rPr lang="zh-CN" altLang="en-US" sz="1400" kern="0" dirty="0">
                  <a:solidFill>
                    <a:schemeClr val="bg1"/>
                  </a:solidFill>
                  <a:ea typeface="微软雅黑" pitchFamily="34" charset="-122"/>
                </a:rPr>
                <a:t>此处输入文本</a:t>
              </a:r>
            </a:p>
          </p:txBody>
        </p:sp>
      </p:grpSp>
      <p:grpSp>
        <p:nvGrpSpPr>
          <p:cNvPr id="41" name="组合 40"/>
          <p:cNvGrpSpPr>
            <a:grpSpLocks/>
          </p:cNvGrpSpPr>
          <p:nvPr/>
        </p:nvGrpSpPr>
        <p:grpSpPr bwMode="auto">
          <a:xfrm>
            <a:off x="3959414" y="3032777"/>
            <a:ext cx="4427759" cy="936336"/>
            <a:chOff x="3959225" y="3454400"/>
            <a:chExt cx="4429125" cy="935038"/>
          </a:xfrm>
        </p:grpSpPr>
        <p:grpSp>
          <p:nvGrpSpPr>
            <p:cNvPr id="21514" name="Group 21"/>
            <p:cNvGrpSpPr>
              <a:grpSpLocks/>
            </p:cNvGrpSpPr>
            <p:nvPr/>
          </p:nvGrpSpPr>
          <p:grpSpPr bwMode="auto">
            <a:xfrm>
              <a:off x="3959225" y="3454400"/>
              <a:ext cx="4429125" cy="935038"/>
              <a:chOff x="0" y="0"/>
              <a:chExt cx="2790" cy="912"/>
            </a:xfrm>
          </p:grpSpPr>
          <p:sp>
            <p:nvSpPr>
              <p:cNvPr id="44" name="AutoShape 22"/>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8900000" scaled="1"/>
                <a:tileRect/>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45" name="AutoShape 23"/>
              <p:cNvSpPr>
                <a:spLocks noChangeArrowheads="1"/>
              </p:cNvSpPr>
              <p:nvPr/>
            </p:nvSpPr>
            <p:spPr bwMode="auto">
              <a:xfrm rot="10800000">
                <a:off x="0" y="0"/>
                <a:ext cx="2790" cy="13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grpSp>
        <p:sp>
          <p:nvSpPr>
            <p:cNvPr id="43" name="Rectangle 24"/>
            <p:cNvSpPr>
              <a:spLocks noChangeArrowheads="1"/>
            </p:cNvSpPr>
            <p:nvPr/>
          </p:nvSpPr>
          <p:spPr bwMode="auto">
            <a:xfrm>
              <a:off x="3959225" y="3601787"/>
              <a:ext cx="4392613" cy="646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itchFamily="34" charset="-122"/>
                </a:rPr>
                <a:t>此处输入文本</a:t>
              </a:r>
            </a:p>
            <a:p>
              <a:pPr algn="ctr">
                <a:defRPr/>
              </a:pPr>
              <a:r>
                <a:rPr lang="zh-CN" altLang="en-US" sz="1400" kern="0" dirty="0">
                  <a:solidFill>
                    <a:schemeClr val="bg1"/>
                  </a:solidFill>
                  <a:ea typeface="微软雅黑" pitchFamily="34" charset="-122"/>
                </a:rPr>
                <a:t>此处输入文本</a:t>
              </a:r>
            </a:p>
          </p:txBody>
        </p:sp>
      </p:grpSp>
      <p:grpSp>
        <p:nvGrpSpPr>
          <p:cNvPr id="31" name="组合 30"/>
          <p:cNvGrpSpPr/>
          <p:nvPr/>
        </p:nvGrpSpPr>
        <p:grpSpPr>
          <a:xfrm>
            <a:off x="793329" y="2116278"/>
            <a:ext cx="2304339" cy="1807605"/>
            <a:chOff x="792163" y="2536825"/>
            <a:chExt cx="2305050" cy="1808163"/>
          </a:xfrm>
          <a:gradFill flip="none" rotWithShape="1">
            <a:gsLst>
              <a:gs pos="0">
                <a:srgbClr val="E8E8E8">
                  <a:shade val="30000"/>
                  <a:satMod val="115000"/>
                </a:srgbClr>
              </a:gs>
              <a:gs pos="50000">
                <a:srgbClr val="E8E8E8">
                  <a:shade val="67500"/>
                  <a:satMod val="115000"/>
                </a:srgbClr>
              </a:gs>
              <a:gs pos="100000">
                <a:srgbClr val="E8E8E8">
                  <a:shade val="100000"/>
                  <a:satMod val="115000"/>
                </a:srgbClr>
              </a:gs>
            </a:gsLst>
            <a:lin ang="0" scaled="1"/>
            <a:tileRect/>
          </a:gradFill>
        </p:grpSpPr>
        <p:sp>
          <p:nvSpPr>
            <p:cNvPr id="32" name="Rectangle 12"/>
            <p:cNvSpPr>
              <a:spLocks noChangeArrowheads="1"/>
            </p:cNvSpPr>
            <p:nvPr/>
          </p:nvSpPr>
          <p:spPr bwMode="auto">
            <a:xfrm>
              <a:off x="792163" y="2786063"/>
              <a:ext cx="2305050" cy="1558925"/>
            </a:xfrm>
            <a:prstGeom prst="rect">
              <a:avLst/>
            </a:prstGeom>
            <a:solidFill>
              <a:schemeClr val="accent3">
                <a:lumMod val="8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CN" altLang="en-US" sz="1799" kern="0" dirty="0">
                  <a:solidFill>
                    <a:srgbClr val="0DA31B"/>
                  </a:solidFill>
                  <a:ea typeface="微软雅黑" pitchFamily="34" charset="-122"/>
                </a:rPr>
                <a:t>单击此处添加标题</a:t>
              </a:r>
            </a:p>
          </p:txBody>
        </p:sp>
        <p:sp>
          <p:nvSpPr>
            <p:cNvPr id="33" name="AutoShape 13"/>
            <p:cNvSpPr>
              <a:spLocks noChangeArrowheads="1"/>
            </p:cNvSpPr>
            <p:nvPr/>
          </p:nvSpPr>
          <p:spPr bwMode="auto">
            <a:xfrm rot="10800000">
              <a:off x="792163" y="2536825"/>
              <a:ext cx="2305050" cy="239713"/>
            </a:xfrm>
            <a:custGeom>
              <a:avLst/>
              <a:gdLst>
                <a:gd name="G0" fmla="+- 5489 0 0"/>
                <a:gd name="G1" fmla="+- 21600 0 5489"/>
                <a:gd name="G2" fmla="*/ 5489 1 2"/>
                <a:gd name="G3" fmla="+- 21600 0 G2"/>
                <a:gd name="G4" fmla="+/ 5489 21600 2"/>
                <a:gd name="G5" fmla="+/ G1 0 2"/>
                <a:gd name="G6" fmla="*/ 21600 21600 5489"/>
                <a:gd name="G7" fmla="*/ G6 1 2"/>
                <a:gd name="G8" fmla="+- 21600 0 G7"/>
                <a:gd name="G9" fmla="*/ 21600 1 2"/>
                <a:gd name="G10" fmla="+- 5489 0 G9"/>
                <a:gd name="G11" fmla="?: G10 G8 0"/>
                <a:gd name="G12" fmla="?: G10 G7 21600"/>
                <a:gd name="T0" fmla="*/ 18855 w 21600"/>
                <a:gd name="T1" fmla="*/ 10800 h 21600"/>
                <a:gd name="T2" fmla="*/ 10800 w 21600"/>
                <a:gd name="T3" fmla="*/ 21600 h 21600"/>
                <a:gd name="T4" fmla="*/ 2745 w 21600"/>
                <a:gd name="T5" fmla="*/ 10800 h 21600"/>
                <a:gd name="T6" fmla="*/ 10800 w 21600"/>
                <a:gd name="T7" fmla="*/ 0 h 21600"/>
                <a:gd name="T8" fmla="*/ 4545 w 21600"/>
                <a:gd name="T9" fmla="*/ 4545 h 21600"/>
                <a:gd name="T10" fmla="*/ 17055 w 21600"/>
                <a:gd name="T11" fmla="*/ 17055 h 21600"/>
              </a:gdLst>
              <a:ahLst/>
              <a:cxnLst>
                <a:cxn ang="0">
                  <a:pos x="T0" y="T1"/>
                </a:cxn>
                <a:cxn ang="0">
                  <a:pos x="T2" y="T3"/>
                </a:cxn>
                <a:cxn ang="0">
                  <a:pos x="T4" y="T5"/>
                </a:cxn>
                <a:cxn ang="0">
                  <a:pos x="T6" y="T7"/>
                </a:cxn>
              </a:cxnLst>
              <a:rect l="T8" t="T9" r="T10" b="T11"/>
              <a:pathLst>
                <a:path w="21600" h="21600">
                  <a:moveTo>
                    <a:pt x="0" y="0"/>
                  </a:moveTo>
                  <a:lnTo>
                    <a:pt x="5489" y="21600"/>
                  </a:lnTo>
                  <a:lnTo>
                    <a:pt x="16111" y="21600"/>
                  </a:lnTo>
                  <a:lnTo>
                    <a:pt x="21600" y="0"/>
                  </a:ln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77429644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6" presetClass="entr" presetSubtype="21"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barn(inVertical)">
                                      <p:cBhvr>
                                        <p:cTn id="17" dur="500"/>
                                        <p:tgtEl>
                                          <p:spTgt spid="34"/>
                                        </p:tgtEl>
                                      </p:cBhvr>
                                    </p:animEffect>
                                  </p:childTnLst>
                                </p:cTn>
                              </p:par>
                            </p:childTnLst>
                          </p:cTn>
                        </p:par>
                        <p:par>
                          <p:cTn id="18" fill="hold" nodeType="afterGroup">
                            <p:stCondLst>
                              <p:cond delay="1500"/>
                            </p:stCondLst>
                            <p:childTnLst>
                              <p:par>
                                <p:cTn id="19" presetID="16" presetClass="entr" presetSubtype="21"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barn(inVertical)">
                                      <p:cBhvr>
                                        <p:cTn id="21" dur="500"/>
                                        <p:tgtEl>
                                          <p:spTgt spid="35"/>
                                        </p:tgtEl>
                                      </p:cBhvr>
                                    </p:animEffect>
                                  </p:childTnLst>
                                </p:cTn>
                              </p:par>
                            </p:childTnLst>
                          </p:cTn>
                        </p:par>
                        <p:par>
                          <p:cTn id="22" fill="hold" nodeType="afterGroup">
                            <p:stCondLst>
                              <p:cond delay="2000"/>
                            </p:stCondLst>
                            <p:childTnLst>
                              <p:par>
                                <p:cTn id="23" presetID="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2500"/>
                            </p:stCondLst>
                            <p:childTnLst>
                              <p:par>
                                <p:cTn id="28" presetID="2" presetClass="entr" presetSubtype="4"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ppt_x"/>
                                          </p:val>
                                        </p:tav>
                                        <p:tav tm="100000">
                                          <p:val>
                                            <p:strVal val="#ppt_x"/>
                                          </p:val>
                                        </p:tav>
                                      </p:tavLst>
                                    </p:anim>
                                    <p:anim calcmode="lin" valueType="num">
                                      <p:cBhvr additive="base">
                                        <p:cTn id="31" dur="500" fill="hold"/>
                                        <p:tgtEl>
                                          <p:spTgt spid="36"/>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3000"/>
                            </p:stCondLst>
                            <p:childTnLst>
                              <p:par>
                                <p:cTn id="33" presetID="2" presetClass="entr" presetSubtype="4"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3500"/>
                            </p:stCondLst>
                            <p:childTnLst>
                              <p:par>
                                <p:cTn id="38" presetID="2" presetClass="entr" presetSubtype="4"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3710376" y="2354711"/>
            <a:ext cx="443354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2700" dirty="0">
                <a:latin typeface="微软雅黑" panose="020B0503020204020204" pitchFamily="34" charset="-122"/>
                <a:ea typeface="微软雅黑" panose="020B0503020204020204" pitchFamily="34" charset="-122"/>
              </a:rPr>
              <a:t>在此添加您的分类标题</a:t>
            </a:r>
            <a:endParaRPr lang="zh-CN" altLang="zh-CN" sz="2700" dirty="0">
              <a:latin typeface="微软雅黑" panose="020B0503020204020204" pitchFamily="34" charset="-122"/>
              <a:ea typeface="微软雅黑" panose="020B0503020204020204" pitchFamily="34" charset="-122"/>
            </a:endParaRPr>
          </a:p>
        </p:txBody>
      </p:sp>
      <p:grpSp>
        <p:nvGrpSpPr>
          <p:cNvPr id="40" name="Group 62"/>
          <p:cNvGrpSpPr>
            <a:grpSpLocks/>
          </p:cNvGrpSpPr>
          <p:nvPr/>
        </p:nvGrpSpPr>
        <p:grpSpPr bwMode="auto">
          <a:xfrm>
            <a:off x="5369343" y="1072105"/>
            <a:ext cx="1115615" cy="970126"/>
            <a:chOff x="2329" y="866"/>
            <a:chExt cx="441" cy="357"/>
          </a:xfrm>
        </p:grpSpPr>
        <p:sp>
          <p:nvSpPr>
            <p:cNvPr id="41"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4500" dirty="0">
                <a:solidFill>
                  <a:schemeClr val="bg1"/>
                </a:solidFill>
                <a:latin typeface="微软雅黑" pitchFamily="34" charset="-122"/>
              </a:endParaRPr>
            </a:p>
          </p:txBody>
        </p:sp>
        <p:sp>
          <p:nvSpPr>
            <p:cNvPr id="42" name="矩形 14"/>
            <p:cNvSpPr>
              <a:spLocks noChangeArrowheads="1"/>
            </p:cNvSpPr>
            <p:nvPr/>
          </p:nvSpPr>
          <p:spPr bwMode="auto">
            <a:xfrm>
              <a:off x="2329" y="891"/>
              <a:ext cx="441"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4950" dirty="0" smtClean="0">
                  <a:solidFill>
                    <a:srgbClr val="FFFFFF"/>
                  </a:solidFill>
                  <a:latin typeface="Arial" pitchFamily="34" charset="0"/>
                  <a:ea typeface="黑体" pitchFamily="49" charset="-122"/>
                </a:rPr>
                <a:t>03</a:t>
              </a:r>
              <a:endParaRPr kumimoji="1" lang="zh-CN" altLang="en-US" sz="4950" dirty="0">
                <a:solidFill>
                  <a:srgbClr val="FFFFFF"/>
                </a:solidFill>
                <a:latin typeface="Arial" pitchFamily="34" charset="0"/>
                <a:ea typeface="黑体" pitchFamily="49" charset="-122"/>
              </a:endParaRPr>
            </a:p>
          </p:txBody>
        </p:sp>
      </p:grpSp>
      <p:grpSp>
        <p:nvGrpSpPr>
          <p:cNvPr id="13" name="组合 12"/>
          <p:cNvGrpSpPr/>
          <p:nvPr/>
        </p:nvGrpSpPr>
        <p:grpSpPr>
          <a:xfrm>
            <a:off x="21771" y="2354711"/>
            <a:ext cx="9160012" cy="2834844"/>
            <a:chOff x="21771" y="2354711"/>
            <a:chExt cx="9160012" cy="2834844"/>
          </a:xfrm>
        </p:grpSpPr>
        <p:pic>
          <p:nvPicPr>
            <p:cNvPr id="1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771" y="2354711"/>
              <a:ext cx="2608872" cy="2572299"/>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01504" y="2403913"/>
              <a:ext cx="2938029" cy="2785642"/>
            </a:xfrm>
            <a:prstGeom prst="rect">
              <a:avLst/>
            </a:prstGeom>
          </p:spPr>
        </p:pic>
      </p:grpSp>
    </p:spTree>
    <p:extLst>
      <p:ext uri="{BB962C8B-B14F-4D97-AF65-F5344CB8AC3E}">
        <p14:creationId xmlns:p14="http://schemas.microsoft.com/office/powerpoint/2010/main" val="371055708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8" name="椭圆 7"/>
          <p:cNvSpPr/>
          <p:nvPr/>
        </p:nvSpPr>
        <p:spPr bwMode="auto">
          <a:xfrm>
            <a:off x="3597576" y="1747299"/>
            <a:ext cx="1893304" cy="1894890"/>
          </a:xfrm>
          <a:custGeom>
            <a:avLst/>
            <a:gdLst/>
            <a:ahLst/>
            <a:cxnLst/>
            <a:rect l="l" t="t" r="r" b="b"/>
            <a:pathLst>
              <a:path w="1894102" h="1894102">
                <a:moveTo>
                  <a:pt x="962135" y="131602"/>
                </a:moveTo>
                <a:cubicBezTo>
                  <a:pt x="948912" y="131358"/>
                  <a:pt x="935757" y="131429"/>
                  <a:pt x="922707" y="132862"/>
                </a:cubicBezTo>
                <a:cubicBezTo>
                  <a:pt x="908046" y="132233"/>
                  <a:pt x="893510" y="133046"/>
                  <a:pt x="879078" y="134256"/>
                </a:cubicBezTo>
                <a:cubicBezTo>
                  <a:pt x="866187" y="135300"/>
                  <a:pt x="853380" y="136663"/>
                  <a:pt x="840796" y="139337"/>
                </a:cubicBezTo>
                <a:cubicBezTo>
                  <a:pt x="826288" y="140190"/>
                  <a:pt x="812028" y="142438"/>
                  <a:pt x="797898" y="145073"/>
                </a:cubicBezTo>
                <a:cubicBezTo>
                  <a:pt x="785275" y="147387"/>
                  <a:pt x="772756" y="150012"/>
                  <a:pt x="760573" y="153896"/>
                </a:cubicBezTo>
                <a:cubicBezTo>
                  <a:pt x="746555" y="156150"/>
                  <a:pt x="732899" y="159732"/>
                  <a:pt x="719391" y="163674"/>
                </a:cubicBezTo>
                <a:cubicBezTo>
                  <a:pt x="707035" y="167241"/>
                  <a:pt x="694803" y="171111"/>
                  <a:pt x="683016" y="176187"/>
                </a:cubicBezTo>
                <a:cubicBezTo>
                  <a:pt x="669680" y="179717"/>
                  <a:pt x="656808" y="184498"/>
                  <a:pt x="644103" y="189615"/>
                </a:cubicBezTo>
                <a:cubicBezTo>
                  <a:pt x="619819" y="199312"/>
                  <a:pt x="596114" y="210169"/>
                  <a:pt x="574801" y="225492"/>
                </a:cubicBezTo>
                <a:cubicBezTo>
                  <a:pt x="549351" y="234345"/>
                  <a:pt x="526329" y="247724"/>
                  <a:pt x="504071" y="262196"/>
                </a:cubicBezTo>
                <a:cubicBezTo>
                  <a:pt x="482435" y="276174"/>
                  <a:pt x="461520" y="291180"/>
                  <a:pt x="443692" y="310054"/>
                </a:cubicBezTo>
                <a:cubicBezTo>
                  <a:pt x="420567" y="323577"/>
                  <a:pt x="400581" y="341031"/>
                  <a:pt x="381513" y="359437"/>
                </a:cubicBezTo>
                <a:cubicBezTo>
                  <a:pt x="363154" y="377054"/>
                  <a:pt x="345642" y="395551"/>
                  <a:pt x="331846" y="417279"/>
                </a:cubicBezTo>
                <a:cubicBezTo>
                  <a:pt x="311547" y="435097"/>
                  <a:pt x="295058" y="456228"/>
                  <a:pt x="279653" y="478183"/>
                </a:cubicBezTo>
                <a:cubicBezTo>
                  <a:pt x="264903" y="499073"/>
                  <a:pt x="251140" y="520711"/>
                  <a:pt x="241714" y="544910"/>
                </a:cubicBezTo>
                <a:cubicBezTo>
                  <a:pt x="225028" y="566410"/>
                  <a:pt x="212785" y="590538"/>
                  <a:pt x="201763" y="615337"/>
                </a:cubicBezTo>
                <a:cubicBezTo>
                  <a:pt x="196523" y="627034"/>
                  <a:pt x="191574" y="638889"/>
                  <a:pt x="187814" y="651239"/>
                </a:cubicBezTo>
                <a:cubicBezTo>
                  <a:pt x="181931" y="663626"/>
                  <a:pt x="177275" y="676527"/>
                  <a:pt x="172959" y="689583"/>
                </a:cubicBezTo>
                <a:cubicBezTo>
                  <a:pt x="168757" y="702167"/>
                  <a:pt x="164872" y="714895"/>
                  <a:pt x="162261" y="728023"/>
                </a:cubicBezTo>
                <a:cubicBezTo>
                  <a:pt x="157659" y="740809"/>
                  <a:pt x="154341" y="753998"/>
                  <a:pt x="151367" y="767318"/>
                </a:cubicBezTo>
                <a:cubicBezTo>
                  <a:pt x="148353" y="780634"/>
                  <a:pt x="145684" y="794080"/>
                  <a:pt x="144364" y="807818"/>
                </a:cubicBezTo>
                <a:cubicBezTo>
                  <a:pt x="141050" y="820991"/>
                  <a:pt x="139076" y="834453"/>
                  <a:pt x="137453" y="848022"/>
                </a:cubicBezTo>
                <a:cubicBezTo>
                  <a:pt x="135768" y="861767"/>
                  <a:pt x="134444" y="875622"/>
                  <a:pt x="134523" y="889650"/>
                </a:cubicBezTo>
                <a:cubicBezTo>
                  <a:pt x="132515" y="903257"/>
                  <a:pt x="131896" y="917033"/>
                  <a:pt x="131621" y="930896"/>
                </a:cubicBezTo>
                <a:lnTo>
                  <a:pt x="131662" y="930897"/>
                </a:lnTo>
                <a:lnTo>
                  <a:pt x="131606" y="931700"/>
                </a:lnTo>
                <a:cubicBezTo>
                  <a:pt x="131604" y="931789"/>
                  <a:pt x="131603" y="931877"/>
                  <a:pt x="131615" y="931966"/>
                </a:cubicBezTo>
                <a:lnTo>
                  <a:pt x="131601" y="931966"/>
                </a:lnTo>
                <a:lnTo>
                  <a:pt x="132904" y="972749"/>
                </a:lnTo>
                <a:cubicBezTo>
                  <a:pt x="132287" y="987038"/>
                  <a:pt x="133093" y="1001205"/>
                  <a:pt x="134263" y="1015272"/>
                </a:cubicBezTo>
                <a:cubicBezTo>
                  <a:pt x="135339" y="1028351"/>
                  <a:pt x="136730" y="1041344"/>
                  <a:pt x="139443" y="1054110"/>
                </a:cubicBezTo>
                <a:cubicBezTo>
                  <a:pt x="140286" y="1068429"/>
                  <a:pt x="142514" y="1082503"/>
                  <a:pt x="145105" y="1096453"/>
                </a:cubicBezTo>
                <a:cubicBezTo>
                  <a:pt x="147441" y="1109101"/>
                  <a:pt x="150076" y="1121647"/>
                  <a:pt x="153973" y="1133856"/>
                </a:cubicBezTo>
                <a:cubicBezTo>
                  <a:pt x="156226" y="1147846"/>
                  <a:pt x="159806" y="1161475"/>
                  <a:pt x="163732" y="1174959"/>
                </a:cubicBezTo>
                <a:cubicBezTo>
                  <a:pt x="167281" y="1187191"/>
                  <a:pt x="171114" y="1199304"/>
                  <a:pt x="176148" y="1210975"/>
                </a:cubicBezTo>
                <a:cubicBezTo>
                  <a:pt x="179728" y="1224460"/>
                  <a:pt x="184565" y="1237478"/>
                  <a:pt x="189729" y="1250332"/>
                </a:cubicBezTo>
                <a:cubicBezTo>
                  <a:pt x="199309" y="1274247"/>
                  <a:pt x="209999" y="1297605"/>
                  <a:pt x="225124" y="1318594"/>
                </a:cubicBezTo>
                <a:cubicBezTo>
                  <a:pt x="234118" y="1344370"/>
                  <a:pt x="247669" y="1367704"/>
                  <a:pt x="262318" y="1390267"/>
                </a:cubicBezTo>
                <a:cubicBezTo>
                  <a:pt x="275995" y="1411377"/>
                  <a:pt x="290632" y="1431812"/>
                  <a:pt x="309095" y="1449204"/>
                </a:cubicBezTo>
                <a:cubicBezTo>
                  <a:pt x="322954" y="1472827"/>
                  <a:pt x="340790" y="1493283"/>
                  <a:pt x="359603" y="1512798"/>
                </a:cubicBezTo>
                <a:cubicBezTo>
                  <a:pt x="376676" y="1530544"/>
                  <a:pt x="394556" y="1547512"/>
                  <a:pt x="415621" y="1560836"/>
                </a:cubicBezTo>
                <a:cubicBezTo>
                  <a:pt x="434009" y="1581710"/>
                  <a:pt x="455769" y="1598731"/>
                  <a:pt x="478386" y="1614623"/>
                </a:cubicBezTo>
                <a:cubicBezTo>
                  <a:pt x="498487" y="1628777"/>
                  <a:pt x="519268" y="1642038"/>
                  <a:pt x="542565" y="1651057"/>
                </a:cubicBezTo>
                <a:cubicBezTo>
                  <a:pt x="564845" y="1668281"/>
                  <a:pt x="589813" y="1681001"/>
                  <a:pt x="615493" y="1692427"/>
                </a:cubicBezTo>
                <a:cubicBezTo>
                  <a:pt x="626257" y="1697229"/>
                  <a:pt x="637148" y="1701798"/>
                  <a:pt x="648513" y="1705232"/>
                </a:cubicBezTo>
                <a:cubicBezTo>
                  <a:pt x="661870" y="1711538"/>
                  <a:pt x="675767" y="1716579"/>
                  <a:pt x="689839" y="1721242"/>
                </a:cubicBezTo>
                <a:cubicBezTo>
                  <a:pt x="701402" y="1725086"/>
                  <a:pt x="713083" y="1728673"/>
                  <a:pt x="725144" y="1731042"/>
                </a:cubicBezTo>
                <a:cubicBezTo>
                  <a:pt x="738957" y="1735979"/>
                  <a:pt x="753198" y="1739587"/>
                  <a:pt x="767587" y="1742809"/>
                </a:cubicBezTo>
                <a:cubicBezTo>
                  <a:pt x="779864" y="1745571"/>
                  <a:pt x="792248" y="1748050"/>
                  <a:pt x="804910" y="1749238"/>
                </a:cubicBezTo>
                <a:cubicBezTo>
                  <a:pt x="819125" y="1752779"/>
                  <a:pt x="833650" y="1754935"/>
                  <a:pt x="848299" y="1756696"/>
                </a:cubicBezTo>
                <a:cubicBezTo>
                  <a:pt x="861058" y="1758243"/>
                  <a:pt x="873911" y="1759490"/>
                  <a:pt x="886927" y="1759389"/>
                </a:cubicBezTo>
                <a:lnTo>
                  <a:pt x="931431" y="1762491"/>
                </a:lnTo>
                <a:cubicBezTo>
                  <a:pt x="931479" y="1762492"/>
                  <a:pt x="931528" y="1762493"/>
                  <a:pt x="931576" y="1762487"/>
                </a:cubicBezTo>
                <a:cubicBezTo>
                  <a:pt x="931617" y="1762494"/>
                  <a:pt x="931658" y="1762494"/>
                  <a:pt x="931699" y="1762495"/>
                </a:cubicBezTo>
                <a:lnTo>
                  <a:pt x="969504" y="1761300"/>
                </a:lnTo>
                <a:cubicBezTo>
                  <a:pt x="984798" y="1761938"/>
                  <a:pt x="999962" y="1761108"/>
                  <a:pt x="1015013" y="1759860"/>
                </a:cubicBezTo>
                <a:cubicBezTo>
                  <a:pt x="1027432" y="1758843"/>
                  <a:pt x="1039774" y="1757541"/>
                  <a:pt x="1051902" y="1754952"/>
                </a:cubicBezTo>
                <a:cubicBezTo>
                  <a:pt x="1066879" y="1754058"/>
                  <a:pt x="1081604" y="1751750"/>
                  <a:pt x="1096194" y="1749045"/>
                </a:cubicBezTo>
                <a:cubicBezTo>
                  <a:pt x="1108472" y="1746781"/>
                  <a:pt x="1120654" y="1744236"/>
                  <a:pt x="1132507" y="1740448"/>
                </a:cubicBezTo>
                <a:cubicBezTo>
                  <a:pt x="1146867" y="1738130"/>
                  <a:pt x="1160862" y="1734469"/>
                  <a:pt x="1174704" y="1730443"/>
                </a:cubicBezTo>
                <a:cubicBezTo>
                  <a:pt x="1186796" y="1726940"/>
                  <a:pt x="1198771" y="1723158"/>
                  <a:pt x="1210309" y="1718183"/>
                </a:cubicBezTo>
                <a:cubicBezTo>
                  <a:pt x="1223936" y="1714566"/>
                  <a:pt x="1237093" y="1709686"/>
                  <a:pt x="1250084" y="1704472"/>
                </a:cubicBezTo>
                <a:cubicBezTo>
                  <a:pt x="1274145" y="1694842"/>
                  <a:pt x="1297644" y="1684090"/>
                  <a:pt x="1318765" y="1668888"/>
                </a:cubicBezTo>
                <a:cubicBezTo>
                  <a:pt x="1344401" y="1659960"/>
                  <a:pt x="1367602" y="1646488"/>
                  <a:pt x="1390041" y="1631930"/>
                </a:cubicBezTo>
                <a:cubicBezTo>
                  <a:pt x="1411545" y="1618008"/>
                  <a:pt x="1432349" y="1603089"/>
                  <a:pt x="1450077" y="1584312"/>
                </a:cubicBezTo>
                <a:cubicBezTo>
                  <a:pt x="1473318" y="1570712"/>
                  <a:pt x="1493415" y="1553172"/>
                  <a:pt x="1512603" y="1534687"/>
                </a:cubicBezTo>
                <a:cubicBezTo>
                  <a:pt x="1530889" y="1517105"/>
                  <a:pt x="1548351" y="1498667"/>
                  <a:pt x="1562102" y="1477002"/>
                </a:cubicBezTo>
                <a:cubicBezTo>
                  <a:pt x="1582455" y="1459131"/>
                  <a:pt x="1598995" y="1437941"/>
                  <a:pt x="1614466" y="1415939"/>
                </a:cubicBezTo>
                <a:cubicBezTo>
                  <a:pt x="1629190" y="1395043"/>
                  <a:pt x="1642948" y="1373414"/>
                  <a:pt x="1652369" y="1349224"/>
                </a:cubicBezTo>
                <a:cubicBezTo>
                  <a:pt x="1669046" y="1327741"/>
                  <a:pt x="1681282" y="1303632"/>
                  <a:pt x="1692315" y="1278860"/>
                </a:cubicBezTo>
                <a:cubicBezTo>
                  <a:pt x="1697561" y="1267110"/>
                  <a:pt x="1702531" y="1255209"/>
                  <a:pt x="1706308" y="1242811"/>
                </a:cubicBezTo>
                <a:cubicBezTo>
                  <a:pt x="1712182" y="1230442"/>
                  <a:pt x="1716831" y="1217560"/>
                  <a:pt x="1721154" y="1204527"/>
                </a:cubicBezTo>
                <a:cubicBezTo>
                  <a:pt x="1725359" y="1191893"/>
                  <a:pt x="1729257" y="1179118"/>
                  <a:pt x="1731878" y="1165943"/>
                </a:cubicBezTo>
                <a:cubicBezTo>
                  <a:pt x="1736466" y="1153201"/>
                  <a:pt x="1739771" y="1140057"/>
                  <a:pt x="1742747" y="1126787"/>
                </a:cubicBezTo>
                <a:cubicBezTo>
                  <a:pt x="1745761" y="1113411"/>
                  <a:pt x="1748440" y="1099907"/>
                  <a:pt x="1749767" y="1086111"/>
                </a:cubicBezTo>
                <a:cubicBezTo>
                  <a:pt x="1753068" y="1072993"/>
                  <a:pt x="1755033" y="1059588"/>
                  <a:pt x="1756662" y="1046079"/>
                </a:cubicBezTo>
                <a:cubicBezTo>
                  <a:pt x="1758337" y="1032309"/>
                  <a:pt x="1759662" y="1018430"/>
                  <a:pt x="1759583" y="1004378"/>
                </a:cubicBezTo>
                <a:lnTo>
                  <a:pt x="1762485" y="962938"/>
                </a:lnTo>
                <a:cubicBezTo>
                  <a:pt x="1762486" y="962893"/>
                  <a:pt x="1762487" y="962848"/>
                  <a:pt x="1762481" y="962802"/>
                </a:cubicBezTo>
                <a:cubicBezTo>
                  <a:pt x="1762489" y="962758"/>
                  <a:pt x="1762489" y="962714"/>
                  <a:pt x="1762490" y="962670"/>
                </a:cubicBezTo>
                <a:lnTo>
                  <a:pt x="1761226" y="922271"/>
                </a:lnTo>
                <a:cubicBezTo>
                  <a:pt x="1761855" y="907853"/>
                  <a:pt x="1761055" y="893558"/>
                  <a:pt x="1759883" y="879363"/>
                </a:cubicBezTo>
                <a:cubicBezTo>
                  <a:pt x="1758809" y="866205"/>
                  <a:pt x="1757416" y="853134"/>
                  <a:pt x="1754697" y="840290"/>
                </a:cubicBezTo>
                <a:cubicBezTo>
                  <a:pt x="1753871" y="826049"/>
                  <a:pt x="1751662" y="812052"/>
                  <a:pt x="1749095" y="798177"/>
                </a:cubicBezTo>
                <a:cubicBezTo>
                  <a:pt x="1746714" y="785242"/>
                  <a:pt x="1744021" y="772413"/>
                  <a:pt x="1740052" y="759927"/>
                </a:cubicBezTo>
                <a:cubicBezTo>
                  <a:pt x="1737861" y="746221"/>
                  <a:pt x="1734356" y="732872"/>
                  <a:pt x="1730519" y="719660"/>
                </a:cubicBezTo>
                <a:cubicBezTo>
                  <a:pt x="1726834" y="706926"/>
                  <a:pt x="1722841" y="694320"/>
                  <a:pt x="1717623" y="682168"/>
                </a:cubicBezTo>
                <a:cubicBezTo>
                  <a:pt x="1714196" y="669180"/>
                  <a:pt x="1709536" y="656650"/>
                  <a:pt x="1704573" y="644271"/>
                </a:cubicBezTo>
                <a:cubicBezTo>
                  <a:pt x="1694679" y="619525"/>
                  <a:pt x="1683597" y="595374"/>
                  <a:pt x="1668011" y="573646"/>
                </a:cubicBezTo>
                <a:cubicBezTo>
                  <a:pt x="1659361" y="548682"/>
                  <a:pt x="1646233" y="526124"/>
                  <a:pt x="1632077" y="504289"/>
                </a:cubicBezTo>
                <a:cubicBezTo>
                  <a:pt x="1617700" y="482066"/>
                  <a:pt x="1602260" y="460590"/>
                  <a:pt x="1582906" y="442252"/>
                </a:cubicBezTo>
                <a:cubicBezTo>
                  <a:pt x="1569771" y="419714"/>
                  <a:pt x="1552766" y="400279"/>
                  <a:pt x="1534875" y="381695"/>
                </a:cubicBezTo>
                <a:cubicBezTo>
                  <a:pt x="1516642" y="362718"/>
                  <a:pt x="1497486" y="344627"/>
                  <a:pt x="1475052" y="330326"/>
                </a:cubicBezTo>
                <a:cubicBezTo>
                  <a:pt x="1457840" y="310646"/>
                  <a:pt x="1437379" y="294722"/>
                  <a:pt x="1416161" y="279792"/>
                </a:cubicBezTo>
                <a:cubicBezTo>
                  <a:pt x="1394458" y="264489"/>
                  <a:pt x="1371963" y="250226"/>
                  <a:pt x="1346867" y="240394"/>
                </a:cubicBezTo>
                <a:cubicBezTo>
                  <a:pt x="1326194" y="224278"/>
                  <a:pt x="1302959" y="212530"/>
                  <a:pt x="1279110" y="201899"/>
                </a:cubicBezTo>
                <a:cubicBezTo>
                  <a:pt x="1266436" y="196234"/>
                  <a:pt x="1253586" y="190892"/>
                  <a:pt x="1240220" y="186788"/>
                </a:cubicBezTo>
                <a:cubicBezTo>
                  <a:pt x="1228778" y="181324"/>
                  <a:pt x="1216848" y="177040"/>
                  <a:pt x="1204790" y="173036"/>
                </a:cubicBezTo>
                <a:cubicBezTo>
                  <a:pt x="1191228" y="168517"/>
                  <a:pt x="1177502" y="164350"/>
                  <a:pt x="1163361" y="161506"/>
                </a:cubicBezTo>
                <a:cubicBezTo>
                  <a:pt x="1151548" y="157225"/>
                  <a:pt x="1139357" y="154178"/>
                  <a:pt x="1127057" y="151415"/>
                </a:cubicBezTo>
                <a:cubicBezTo>
                  <a:pt x="1112768" y="148191"/>
                  <a:pt x="1098333" y="145348"/>
                  <a:pt x="1083594" y="143900"/>
                </a:cubicBezTo>
                <a:cubicBezTo>
                  <a:pt x="1071389" y="140803"/>
                  <a:pt x="1058916" y="138992"/>
                  <a:pt x="1046353" y="137473"/>
                </a:cubicBezTo>
                <a:cubicBezTo>
                  <a:pt x="1031679" y="135684"/>
                  <a:pt x="1016881" y="134290"/>
                  <a:pt x="1001900" y="134345"/>
                </a:cubicBezTo>
                <a:lnTo>
                  <a:pt x="963205" y="131622"/>
                </a:lnTo>
                <a:lnTo>
                  <a:pt x="963205" y="131635"/>
                </a:lnTo>
                <a:cubicBezTo>
                  <a:pt x="963116" y="131620"/>
                  <a:pt x="963027" y="131618"/>
                  <a:pt x="962937" y="131616"/>
                </a:cubicBezTo>
                <a:lnTo>
                  <a:pt x="962135" y="131641"/>
                </a:lnTo>
                <a:close/>
                <a:moveTo>
                  <a:pt x="947051" y="0"/>
                </a:moveTo>
                <a:cubicBezTo>
                  <a:pt x="1470093" y="0"/>
                  <a:pt x="1894102" y="424009"/>
                  <a:pt x="1894102" y="947051"/>
                </a:cubicBezTo>
                <a:cubicBezTo>
                  <a:pt x="1894102" y="1470093"/>
                  <a:pt x="1470093" y="1894102"/>
                  <a:pt x="947051" y="1894102"/>
                </a:cubicBezTo>
                <a:cubicBezTo>
                  <a:pt x="424009" y="1894102"/>
                  <a:pt x="0" y="1470093"/>
                  <a:pt x="0" y="947051"/>
                </a:cubicBezTo>
                <a:cubicBezTo>
                  <a:pt x="0" y="424009"/>
                  <a:pt x="424009" y="0"/>
                  <a:pt x="947051" y="0"/>
                </a:cubicBezTo>
                <a:close/>
              </a:path>
            </a:pathLst>
          </a:custGeom>
          <a:gradFill>
            <a:gsLst>
              <a:gs pos="100000">
                <a:sysClr val="window" lastClr="FFFFFF">
                  <a:lumMod val="85000"/>
                </a:sysClr>
              </a:gs>
              <a:gs pos="0">
                <a:sysClr val="window" lastClr="FFFFFF">
                  <a:lumMod val="50000"/>
                </a:sysClr>
              </a:gs>
            </a:gsLst>
            <a:lin ang="16200000" scaled="0"/>
          </a:gradFill>
          <a:ln w="9525" cap="rnd">
            <a:solidFill>
              <a:srgbClr val="E6E6E6"/>
            </a:solid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9" name="饼形 8"/>
          <p:cNvSpPr/>
          <p:nvPr/>
        </p:nvSpPr>
        <p:spPr bwMode="auto">
          <a:xfrm flipH="1">
            <a:off x="3883239" y="1980589"/>
            <a:ext cx="1407679" cy="1407679"/>
          </a:xfrm>
          <a:prstGeom prst="pie">
            <a:avLst>
              <a:gd name="adj1" fmla="val 8764609"/>
              <a:gd name="adj2" fmla="val 16200000"/>
            </a:avLst>
          </a:prstGeom>
          <a:solidFill>
            <a:srgbClr val="E8E8E8"/>
          </a:solidFill>
          <a:ln w="3175" cap="rnd">
            <a:no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0" name="饼形 9"/>
          <p:cNvSpPr/>
          <p:nvPr/>
        </p:nvSpPr>
        <p:spPr bwMode="auto">
          <a:xfrm>
            <a:off x="3822932" y="1980589"/>
            <a:ext cx="1407679" cy="1407679"/>
          </a:xfrm>
          <a:prstGeom prst="pie">
            <a:avLst>
              <a:gd name="adj1" fmla="val 8764609"/>
              <a:gd name="adj2" fmla="val 16200000"/>
            </a:avLst>
          </a:prstGeom>
          <a:solidFill>
            <a:srgbClr val="E8E8E8"/>
          </a:solidFill>
          <a:ln w="3175" cap="rnd">
            <a:no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1" name="饼形 10"/>
          <p:cNvSpPr/>
          <p:nvPr/>
        </p:nvSpPr>
        <p:spPr bwMode="auto">
          <a:xfrm rot="14624043">
            <a:off x="3845945" y="2027405"/>
            <a:ext cx="1407677" cy="1406091"/>
          </a:xfrm>
          <a:prstGeom prst="pie">
            <a:avLst>
              <a:gd name="adj1" fmla="val 9042387"/>
              <a:gd name="adj2" fmla="val 15665782"/>
            </a:avLst>
          </a:prstGeom>
          <a:solidFill>
            <a:srgbClr val="E8E8E8"/>
          </a:solidFill>
          <a:ln w="3175" cap="rnd">
            <a:no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2" name="矩形 16"/>
          <p:cNvSpPr/>
          <p:nvPr/>
        </p:nvSpPr>
        <p:spPr bwMode="auto">
          <a:xfrm>
            <a:off x="2837399" y="3018494"/>
            <a:ext cx="3020080" cy="1412439"/>
          </a:xfrm>
          <a:custGeom>
            <a:avLst/>
            <a:gdLst/>
            <a:ahLst/>
            <a:cxnLst/>
            <a:rect l="l" t="t" r="r" b="b"/>
            <a:pathLst>
              <a:path w="3020915" h="1412509">
                <a:moveTo>
                  <a:pt x="254867" y="0"/>
                </a:moveTo>
                <a:lnTo>
                  <a:pt x="917279" y="135601"/>
                </a:lnTo>
                <a:lnTo>
                  <a:pt x="718548" y="250338"/>
                </a:lnTo>
                <a:cubicBezTo>
                  <a:pt x="921354" y="585616"/>
                  <a:pt x="1283686" y="793336"/>
                  <a:pt x="1678050" y="799182"/>
                </a:cubicBezTo>
                <a:cubicBezTo>
                  <a:pt x="1999936" y="803955"/>
                  <a:pt x="2304477" y="673665"/>
                  <a:pt x="2521617" y="446826"/>
                </a:cubicBezTo>
                <a:lnTo>
                  <a:pt x="2660215" y="863782"/>
                </a:lnTo>
                <a:lnTo>
                  <a:pt x="3020915" y="805096"/>
                </a:lnTo>
                <a:cubicBezTo>
                  <a:pt x="2686819" y="1194632"/>
                  <a:pt x="2192864" y="1420082"/>
                  <a:pt x="1668961" y="1412315"/>
                </a:cubicBezTo>
                <a:cubicBezTo>
                  <a:pt x="1058454" y="1403264"/>
                  <a:pt x="497985" y="1078865"/>
                  <a:pt x="186156" y="557715"/>
                </a:cubicBezTo>
                <a:lnTo>
                  <a:pt x="0" y="665192"/>
                </a:lnTo>
                <a:close/>
              </a:path>
            </a:pathLst>
          </a:cu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6200000" scaled="1"/>
            <a:tileRect/>
          </a:gradFill>
          <a:ln w="9525" cap="rnd">
            <a:solidFill>
              <a:srgbClr val="E6E6E6"/>
            </a:solid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3" name="空心弧 2"/>
          <p:cNvSpPr/>
          <p:nvPr/>
        </p:nvSpPr>
        <p:spPr bwMode="auto">
          <a:xfrm>
            <a:off x="2775505" y="706221"/>
            <a:ext cx="2178965" cy="2559847"/>
          </a:xfrm>
          <a:custGeom>
            <a:avLst/>
            <a:gdLst/>
            <a:ahLst/>
            <a:cxnLst/>
            <a:rect l="l" t="t" r="r" b="b"/>
            <a:pathLst>
              <a:path w="2178691" h="2559691">
                <a:moveTo>
                  <a:pt x="1730051" y="0"/>
                </a:moveTo>
                <a:lnTo>
                  <a:pt x="2178691" y="553317"/>
                </a:lnTo>
                <a:lnTo>
                  <a:pt x="1730051" y="1059182"/>
                </a:lnTo>
                <a:lnTo>
                  <a:pt x="1730051" y="829708"/>
                </a:lnTo>
                <a:cubicBezTo>
                  <a:pt x="1338289" y="837704"/>
                  <a:pt x="977232" y="1047633"/>
                  <a:pt x="774987" y="1386239"/>
                </a:cubicBezTo>
                <a:cubicBezTo>
                  <a:pt x="612137" y="1658889"/>
                  <a:pt x="571561" y="1982643"/>
                  <a:pt x="655351" y="2280701"/>
                </a:cubicBezTo>
                <a:lnTo>
                  <a:pt x="240428" y="2195433"/>
                </a:lnTo>
                <a:lnTo>
                  <a:pt x="102357" y="2559691"/>
                </a:lnTo>
                <a:cubicBezTo>
                  <a:pt x="-72792" y="2071988"/>
                  <a:pt x="-22582" y="1525729"/>
                  <a:pt x="248543" y="1071801"/>
                </a:cubicBezTo>
                <a:cubicBezTo>
                  <a:pt x="561635" y="547612"/>
                  <a:pt x="1122808" y="224431"/>
                  <a:pt x="1730051" y="214954"/>
                </a:cubicBezTo>
                <a:close/>
              </a:path>
            </a:pathLst>
          </a:cu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6200000" scaled="1"/>
            <a:tileRect/>
          </a:gradFill>
          <a:ln w="9525" cap="rnd">
            <a:solidFill>
              <a:srgbClr val="E6E6E6"/>
            </a:solidFill>
            <a:prstDash val="solid"/>
            <a:round/>
            <a:headEnd/>
            <a:tailEnd/>
          </a:ln>
          <a:effectLst>
            <a:outerShdw blurRad="50800" dist="38100" dir="2700000" algn="tl" rotWithShape="0">
              <a:prstClr val="black">
                <a:alpha val="40000"/>
              </a:prstClr>
            </a:outerShdw>
          </a:effectLst>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4" name="矩形 13"/>
          <p:cNvSpPr/>
          <p:nvPr/>
        </p:nvSpPr>
        <p:spPr bwMode="auto">
          <a:xfrm>
            <a:off x="4808466" y="953794"/>
            <a:ext cx="1491790" cy="2804246"/>
          </a:xfrm>
          <a:custGeom>
            <a:avLst/>
            <a:gdLst/>
            <a:ahLst/>
            <a:cxnLst/>
            <a:rect l="l" t="t" r="r" b="b"/>
            <a:pathLst>
              <a:path w="1491073" h="2804657">
                <a:moveTo>
                  <a:pt x="40954" y="0"/>
                </a:moveTo>
                <a:cubicBezTo>
                  <a:pt x="555548" y="90517"/>
                  <a:pt x="1008543" y="408467"/>
                  <a:pt x="1268114" y="873858"/>
                </a:cubicBezTo>
                <a:cubicBezTo>
                  <a:pt x="1565529" y="1407098"/>
                  <a:pt x="1564825" y="2054679"/>
                  <a:pt x="1269411" y="2585305"/>
                </a:cubicBezTo>
                <a:lnTo>
                  <a:pt x="1455567" y="2692782"/>
                </a:lnTo>
                <a:lnTo>
                  <a:pt x="752060" y="2804657"/>
                </a:lnTo>
                <a:lnTo>
                  <a:pt x="538288" y="2163191"/>
                </a:lnTo>
                <a:lnTo>
                  <a:pt x="737019" y="2277928"/>
                </a:lnTo>
                <a:cubicBezTo>
                  <a:pt x="925975" y="1934654"/>
                  <a:pt x="924699" y="1517005"/>
                  <a:pt x="732581" y="1172553"/>
                </a:cubicBezTo>
                <a:cubicBezTo>
                  <a:pt x="574882" y="889811"/>
                  <a:pt x="307656" y="690561"/>
                  <a:pt x="0" y="619588"/>
                </a:cubicBezTo>
                <a:lnTo>
                  <a:pt x="284972" y="298761"/>
                </a:lnTo>
                <a:close/>
              </a:path>
            </a:pathLst>
          </a:custGeom>
          <a:gradFill flip="none" rotWithShape="1">
            <a:gsLst>
              <a:gs pos="0">
                <a:srgbClr val="4BF467">
                  <a:shade val="30000"/>
                  <a:satMod val="115000"/>
                </a:srgbClr>
              </a:gs>
              <a:gs pos="50000">
                <a:srgbClr val="4BF467">
                  <a:shade val="67500"/>
                  <a:satMod val="115000"/>
                </a:srgbClr>
              </a:gs>
              <a:gs pos="100000">
                <a:srgbClr val="4BF467">
                  <a:shade val="100000"/>
                  <a:satMod val="115000"/>
                </a:srgbClr>
              </a:gs>
            </a:gsLst>
            <a:lin ang="10800000" scaled="1"/>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b"/>
          <a:lstStyle/>
          <a:p>
            <a:pPr algn="ctr">
              <a:lnSpc>
                <a:spcPct val="120000"/>
              </a:lnSpc>
              <a:spcBef>
                <a:spcPts val="600"/>
              </a:spcBef>
              <a:spcAft>
                <a:spcPts val="600"/>
              </a:spcAft>
              <a:defRPr/>
            </a:pPr>
            <a:endParaRPr lang="zh-CN" altLang="en-US" sz="2799" kern="0">
              <a:solidFill>
                <a:sysClr val="window" lastClr="FFFFFF"/>
              </a:solidFill>
              <a:latin typeface="Impact" pitchFamily="34" charset="0"/>
              <a:ea typeface="微软雅黑" pitchFamily="34" charset="-122"/>
            </a:endParaRPr>
          </a:p>
        </p:txBody>
      </p:sp>
      <p:sp>
        <p:nvSpPr>
          <p:cNvPr id="15" name="TextBox 14"/>
          <p:cNvSpPr txBox="1"/>
          <p:nvPr/>
        </p:nvSpPr>
        <p:spPr>
          <a:xfrm>
            <a:off x="1121840" y="1218824"/>
            <a:ext cx="2285295" cy="922753"/>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defRPr/>
            </a:pPr>
            <a:r>
              <a:rPr lang="zh-CN" altLang="en-US" sz="1199" kern="0" dirty="0"/>
              <a:t>单击此处添加文本</a:t>
            </a:r>
          </a:p>
          <a:p>
            <a:pPr>
              <a:defRPr/>
            </a:pPr>
            <a:r>
              <a:rPr lang="zh-CN" altLang="en-US" sz="1199" kern="0" dirty="0"/>
              <a:t>单击此处添加文本</a:t>
            </a:r>
          </a:p>
          <a:p>
            <a:pPr>
              <a:defRPr/>
            </a:pPr>
            <a:r>
              <a:rPr lang="zh-CN" altLang="en-US" sz="1199" kern="0" dirty="0"/>
              <a:t>单击此处添加文本</a:t>
            </a:r>
          </a:p>
        </p:txBody>
      </p:sp>
      <p:sp>
        <p:nvSpPr>
          <p:cNvPr id="16" name="TextBox 15"/>
          <p:cNvSpPr txBox="1"/>
          <p:nvPr/>
        </p:nvSpPr>
        <p:spPr>
          <a:xfrm>
            <a:off x="1829646" y="3969113"/>
            <a:ext cx="2285295" cy="922753"/>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defRPr/>
            </a:pPr>
            <a:r>
              <a:rPr lang="zh-CN" altLang="en-US" sz="1199" kern="0" dirty="0"/>
              <a:t>单击此处添加文本</a:t>
            </a:r>
          </a:p>
          <a:p>
            <a:pPr>
              <a:defRPr/>
            </a:pPr>
            <a:r>
              <a:rPr lang="zh-CN" altLang="en-US" sz="1199" kern="0" dirty="0"/>
              <a:t>单击此处添加文本</a:t>
            </a:r>
          </a:p>
          <a:p>
            <a:pPr>
              <a:defRPr/>
            </a:pPr>
            <a:r>
              <a:rPr lang="zh-CN" altLang="en-US" sz="1199" kern="0" dirty="0"/>
              <a:t>单击此处添加文本</a:t>
            </a:r>
          </a:p>
        </p:txBody>
      </p:sp>
      <p:sp>
        <p:nvSpPr>
          <p:cNvPr id="17" name="TextBox 16"/>
          <p:cNvSpPr txBox="1"/>
          <p:nvPr/>
        </p:nvSpPr>
        <p:spPr>
          <a:xfrm>
            <a:off x="5930482" y="1660013"/>
            <a:ext cx="2169443" cy="922753"/>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r">
              <a:defRPr/>
            </a:pPr>
            <a:r>
              <a:rPr lang="zh-CN" altLang="en-US" sz="1199" kern="0" dirty="0"/>
              <a:t>单击此处添加文本</a:t>
            </a:r>
          </a:p>
          <a:p>
            <a:pPr algn="r">
              <a:defRPr/>
            </a:pPr>
            <a:r>
              <a:rPr lang="zh-CN" altLang="en-US" sz="1199" kern="0" dirty="0"/>
              <a:t>单击此处添加文本</a:t>
            </a:r>
          </a:p>
          <a:p>
            <a:pPr algn="r">
              <a:defRPr/>
            </a:pPr>
            <a:r>
              <a:rPr lang="zh-CN" altLang="en-US" sz="1199" kern="0" dirty="0"/>
              <a:t>单击此处添加文本</a:t>
            </a:r>
          </a:p>
        </p:txBody>
      </p:sp>
      <p:cxnSp>
        <p:nvCxnSpPr>
          <p:cNvPr id="18" name="直接连接符 17"/>
          <p:cNvCxnSpPr>
            <a:cxnSpLocks noChangeShapeType="1"/>
          </p:cNvCxnSpPr>
          <p:nvPr/>
        </p:nvCxnSpPr>
        <p:spPr bwMode="auto">
          <a:xfrm>
            <a:off x="5560708" y="1647317"/>
            <a:ext cx="2520173" cy="0"/>
          </a:xfrm>
          <a:prstGeom prst="line">
            <a:avLst/>
          </a:prstGeom>
          <a:noFill/>
          <a:ln w="9525" algn="ctr">
            <a:solidFill>
              <a:srgbClr val="A9A9A9"/>
            </a:solidFill>
            <a:round/>
            <a:headEnd type="oval" w="med" len="med"/>
            <a:tailEnd type="oval" w="med" len="me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a:off x="1726491" y="3943721"/>
            <a:ext cx="2156747" cy="0"/>
          </a:xfrm>
          <a:prstGeom prst="line">
            <a:avLst/>
          </a:prstGeom>
          <a:noFill/>
          <a:ln w="9525" algn="ctr">
            <a:solidFill>
              <a:srgbClr val="A9A9A9"/>
            </a:solidFill>
            <a:round/>
            <a:headEnd type="oval" w="med" len="med"/>
            <a:tailEnd type="oval" w="med" len="me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a:off x="1121840" y="1218824"/>
            <a:ext cx="2743941" cy="0"/>
          </a:xfrm>
          <a:prstGeom prst="line">
            <a:avLst/>
          </a:prstGeom>
          <a:noFill/>
          <a:ln w="9525" algn="ctr">
            <a:solidFill>
              <a:srgbClr val="A9A9A9"/>
            </a:solidFill>
            <a:round/>
            <a:headEnd type="oval" w="med" len="med"/>
            <a:tailEnd type="oval" w="med" len="med"/>
          </a:ln>
          <a:extLst>
            <a:ext uri="{909E8E84-426E-40DD-AFC4-6F175D3DCCD1}">
              <a14:hiddenFill xmlns:a14="http://schemas.microsoft.com/office/drawing/2010/main">
                <a:noFill/>
              </a14:hiddenFill>
            </a:ext>
          </a:extLst>
        </p:spPr>
      </p:cxn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34959437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nodeType="afterGroup">
                            <p:stCondLst>
                              <p:cond delay="1000"/>
                            </p:stCondLst>
                            <p:childTnLst>
                              <p:par>
                                <p:cTn id="16" presetID="53" presetClass="entr" presetSubtype="16"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nodeType="afterGroup">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par>
                          <p:cTn id="27" fill="hold" nodeType="afterGroup">
                            <p:stCondLst>
                              <p:cond delay="20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nodeType="afterGroup">
                            <p:stCondLst>
                              <p:cond delay="2500"/>
                            </p:stCondLst>
                            <p:childTnLst>
                              <p:par>
                                <p:cTn id="34" presetID="22" presetClass="entr" presetSubtype="1"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nodeType="afterGroup">
                            <p:stCondLst>
                              <p:cond delay="3000"/>
                            </p:stCondLst>
                            <p:childTnLst>
                              <p:par>
                                <p:cTn id="44" presetID="22" presetClass="entr" presetSubtype="2"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right)">
                                      <p:cBhvr>
                                        <p:cTn id="46" dur="500"/>
                                        <p:tgtEl>
                                          <p:spTgt spid="12"/>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right)">
                                      <p:cBhvr>
                                        <p:cTn id="49" dur="500"/>
                                        <p:tgtEl>
                                          <p:spTgt spid="16"/>
                                        </p:tgtEl>
                                      </p:cBhvr>
                                    </p:animEffect>
                                  </p:childTnLst>
                                </p:cTn>
                              </p:par>
                              <p:par>
                                <p:cTn id="50" presetID="22" presetClass="entr" presetSubtype="2"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childTnLst>
                          </p:cTn>
                        </p:par>
                        <p:par>
                          <p:cTn id="53" fill="hold" nodeType="afterGroup">
                            <p:stCondLst>
                              <p:cond delay="3500"/>
                            </p:stCondLst>
                            <p:childTnLst>
                              <p:par>
                                <p:cTn id="54" presetID="22" presetClass="entr" presetSubtype="4" fill="hold"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down)">
                                      <p:cBhvr>
                                        <p:cTn id="56" dur="500"/>
                                        <p:tgtEl>
                                          <p:spTgt spid="13"/>
                                        </p:tgtEl>
                                      </p:cBhvr>
                                    </p:animEffect>
                                  </p:childTnLst>
                                </p:cTn>
                              </p:par>
                              <p:par>
                                <p:cTn id="57" presetID="22" presetClass="entr" presetSubtype="2"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right)">
                                      <p:cBhvr>
                                        <p:cTn id="59" dur="500"/>
                                        <p:tgtEl>
                                          <p:spTgt spid="20"/>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right)">
                                      <p:cBhvr>
                                        <p:cTn id="6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51" name="Freeform 19"/>
          <p:cNvSpPr>
            <a:spLocks/>
          </p:cNvSpPr>
          <p:nvPr/>
        </p:nvSpPr>
        <p:spPr bwMode="auto">
          <a:xfrm>
            <a:off x="1331325" y="1049015"/>
            <a:ext cx="2964535" cy="110138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solidFill>
            <a:srgbClr val="0DA31B"/>
          </a:soli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a typeface="微软雅黑" pitchFamily="34" charset="-122"/>
            </a:endParaRPr>
          </a:p>
        </p:txBody>
      </p:sp>
      <p:sp>
        <p:nvSpPr>
          <p:cNvPr id="22532" name="TextBox 53"/>
          <p:cNvSpPr txBox="1">
            <a:spLocks noChangeArrowheads="1"/>
          </p:cNvSpPr>
          <p:nvPr/>
        </p:nvSpPr>
        <p:spPr bwMode="auto">
          <a:xfrm>
            <a:off x="1355131" y="1088689"/>
            <a:ext cx="2412256"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F2F2F2"/>
                </a:solidFill>
                <a:latin typeface="微软雅黑" pitchFamily="34" charset="-122"/>
                <a:ea typeface="微软雅黑" pitchFamily="34" charset="-122"/>
                <a:cs typeface="宋体" pitchFamily="2" charset="-122"/>
              </a:rPr>
              <a:t>单击此处添加标题</a:t>
            </a:r>
            <a:endParaRPr lang="zh-CN" altLang="en-US" sz="1799" b="0">
              <a:solidFill>
                <a:srgbClr val="F2F2F2"/>
              </a:solidFill>
              <a:latin typeface="Arial" pitchFamily="34" charset="0"/>
              <a:ea typeface="微软雅黑" pitchFamily="34" charset="-122"/>
              <a:cs typeface="宋体" pitchFamily="2" charset="-122"/>
            </a:endParaRPr>
          </a:p>
        </p:txBody>
      </p:sp>
      <p:grpSp>
        <p:nvGrpSpPr>
          <p:cNvPr id="48" name="组合 47"/>
          <p:cNvGrpSpPr>
            <a:grpSpLocks/>
          </p:cNvGrpSpPr>
          <p:nvPr/>
        </p:nvGrpSpPr>
        <p:grpSpPr bwMode="auto">
          <a:xfrm>
            <a:off x="4848141" y="3545382"/>
            <a:ext cx="2964535" cy="1101385"/>
            <a:chOff x="4847621" y="4126876"/>
            <a:chExt cx="2965420" cy="1102325"/>
          </a:xfrm>
        </p:grpSpPr>
        <p:sp>
          <p:nvSpPr>
            <p:cNvPr id="49" name="Freeform 22"/>
            <p:cNvSpPr>
              <a:spLocks/>
            </p:cNvSpPr>
            <p:nvPr/>
          </p:nvSpPr>
          <p:spPr bwMode="auto">
            <a:xfrm>
              <a:off x="4847621" y="4126876"/>
              <a:ext cx="2965420"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solidFill>
              <a:srgbClr val="11981F"/>
            </a:soli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a typeface="微软雅黑" pitchFamily="34" charset="-122"/>
              </a:endParaRPr>
            </a:p>
          </p:txBody>
        </p:sp>
        <p:sp>
          <p:nvSpPr>
            <p:cNvPr id="22552" name="TextBox 53"/>
            <p:cNvSpPr txBox="1">
              <a:spLocks noChangeArrowheads="1"/>
            </p:cNvSpPr>
            <p:nvPr/>
          </p:nvSpPr>
          <p:spPr bwMode="auto">
            <a:xfrm>
              <a:off x="5400065" y="4720924"/>
              <a:ext cx="2412976" cy="2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F2F2F2"/>
                  </a:solidFill>
                  <a:latin typeface="微软雅黑" pitchFamily="34" charset="-122"/>
                  <a:ea typeface="微软雅黑" pitchFamily="34" charset="-122"/>
                  <a:cs typeface="宋体" pitchFamily="2" charset="-122"/>
                </a:rPr>
                <a:t>单击此处添加标题</a:t>
              </a:r>
              <a:endParaRPr lang="zh-CN" altLang="en-US" sz="1799" b="0">
                <a:solidFill>
                  <a:srgbClr val="F2F2F2"/>
                </a:solidFill>
                <a:latin typeface="Arial" pitchFamily="34" charset="0"/>
                <a:ea typeface="微软雅黑" pitchFamily="34" charset="-122"/>
                <a:cs typeface="宋体" pitchFamily="2" charset="-122"/>
              </a:endParaRPr>
            </a:p>
          </p:txBody>
        </p:sp>
      </p:grpSp>
      <p:grpSp>
        <p:nvGrpSpPr>
          <p:cNvPr id="54" name="组合 53"/>
          <p:cNvGrpSpPr>
            <a:grpSpLocks/>
          </p:cNvGrpSpPr>
          <p:nvPr/>
        </p:nvGrpSpPr>
        <p:grpSpPr bwMode="auto">
          <a:xfrm>
            <a:off x="1271019" y="2344014"/>
            <a:ext cx="2412256" cy="1007751"/>
            <a:chOff x="1269984" y="2925421"/>
            <a:chExt cx="2413261" cy="1007161"/>
          </a:xfrm>
        </p:grpSpPr>
        <p:sp>
          <p:nvSpPr>
            <p:cNvPr id="58" name="Freeform 18"/>
            <p:cNvSpPr>
              <a:spLocks/>
            </p:cNvSpPr>
            <p:nvPr/>
          </p:nvSpPr>
          <p:spPr bwMode="auto">
            <a:xfrm>
              <a:off x="1330316" y="2925421"/>
              <a:ext cx="2292598"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sz="1199" kern="0" dirty="0">
                <a:solidFill>
                  <a:srgbClr val="4D4D4D"/>
                </a:solidFill>
                <a:latin typeface="微软雅黑" pitchFamily="34" charset="-122"/>
                <a:ea typeface="微软雅黑" pitchFamily="34" charset="-122"/>
              </a:endParaRPr>
            </a:p>
          </p:txBody>
        </p:sp>
        <p:sp>
          <p:nvSpPr>
            <p:cNvPr id="22550" name="TextBox 53"/>
            <p:cNvSpPr txBox="1">
              <a:spLocks noChangeArrowheads="1"/>
            </p:cNvSpPr>
            <p:nvPr/>
          </p:nvSpPr>
          <p:spPr bwMode="auto">
            <a:xfrm>
              <a:off x="1269984" y="3209329"/>
              <a:ext cx="2413261" cy="27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7D7D7D"/>
                  </a:solidFill>
                  <a:latin typeface="微软雅黑" pitchFamily="34" charset="-122"/>
                  <a:ea typeface="微软雅黑" pitchFamily="34" charset="-122"/>
                  <a:cs typeface="宋体" pitchFamily="2" charset="-122"/>
                </a:rPr>
                <a:t>单击此处添加标题</a:t>
              </a:r>
              <a:endParaRPr lang="zh-CN" altLang="en-US" sz="1799" b="0">
                <a:solidFill>
                  <a:srgbClr val="7D7D7D"/>
                </a:solidFill>
                <a:latin typeface="Arial" pitchFamily="34" charset="0"/>
                <a:ea typeface="微软雅黑" pitchFamily="34" charset="-122"/>
                <a:cs typeface="宋体" pitchFamily="2" charset="-122"/>
              </a:endParaRPr>
            </a:p>
          </p:txBody>
        </p:sp>
      </p:grpSp>
      <p:grpSp>
        <p:nvGrpSpPr>
          <p:cNvPr id="55" name="组合 54"/>
          <p:cNvGrpSpPr>
            <a:grpSpLocks/>
          </p:cNvGrpSpPr>
          <p:nvPr/>
        </p:nvGrpSpPr>
        <p:grpSpPr bwMode="auto">
          <a:xfrm>
            <a:off x="5460726" y="2344014"/>
            <a:ext cx="2412256" cy="1007751"/>
            <a:chOff x="5460755" y="2925421"/>
            <a:chExt cx="2413261" cy="1007161"/>
          </a:xfrm>
        </p:grpSpPr>
        <p:sp>
          <p:nvSpPr>
            <p:cNvPr id="56" name="Freeform 23"/>
            <p:cNvSpPr>
              <a:spLocks/>
            </p:cNvSpPr>
            <p:nvPr/>
          </p:nvSpPr>
          <p:spPr bwMode="auto">
            <a:xfrm>
              <a:off x="5521087" y="2925421"/>
              <a:ext cx="2292598"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sz="1199" kern="0" dirty="0">
                <a:solidFill>
                  <a:srgbClr val="4D4D4D"/>
                </a:solidFill>
                <a:latin typeface="微软雅黑" pitchFamily="34" charset="-122"/>
                <a:ea typeface="微软雅黑" pitchFamily="34" charset="-122"/>
              </a:endParaRPr>
            </a:p>
          </p:txBody>
        </p:sp>
        <p:sp>
          <p:nvSpPr>
            <p:cNvPr id="22548" name="TextBox 53"/>
            <p:cNvSpPr txBox="1">
              <a:spLocks noChangeArrowheads="1"/>
            </p:cNvSpPr>
            <p:nvPr/>
          </p:nvSpPr>
          <p:spPr bwMode="auto">
            <a:xfrm>
              <a:off x="5460755" y="3253739"/>
              <a:ext cx="2413261" cy="27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7D7D7D"/>
                  </a:solidFill>
                  <a:latin typeface="微软雅黑" pitchFamily="34" charset="-122"/>
                  <a:ea typeface="微软雅黑" pitchFamily="34" charset="-122"/>
                  <a:cs typeface="宋体" pitchFamily="2" charset="-122"/>
                </a:rPr>
                <a:t>单击此处添加标题</a:t>
              </a:r>
              <a:endParaRPr lang="zh-CN" altLang="en-US" sz="1799" b="0">
                <a:solidFill>
                  <a:srgbClr val="7D7D7D"/>
                </a:solidFill>
                <a:latin typeface="Arial" pitchFamily="34" charset="0"/>
                <a:ea typeface="微软雅黑" pitchFamily="34" charset="-122"/>
                <a:cs typeface="宋体" pitchFamily="2" charset="-122"/>
              </a:endParaRPr>
            </a:p>
          </p:txBody>
        </p:sp>
      </p:grpSp>
      <p:grpSp>
        <p:nvGrpSpPr>
          <p:cNvPr id="61" name="组合 60"/>
          <p:cNvGrpSpPr>
            <a:grpSpLocks/>
          </p:cNvGrpSpPr>
          <p:nvPr/>
        </p:nvGrpSpPr>
        <p:grpSpPr bwMode="auto">
          <a:xfrm>
            <a:off x="1331325" y="3545382"/>
            <a:ext cx="2964535" cy="1101385"/>
            <a:chOff x="1330961" y="4126876"/>
            <a:chExt cx="2965419" cy="1102325"/>
          </a:xfrm>
        </p:grpSpPr>
        <p:sp>
          <p:nvSpPr>
            <p:cNvPr id="65" name="Freeform 21"/>
            <p:cNvSpPr>
              <a:spLocks/>
            </p:cNvSpPr>
            <p:nvPr/>
          </p:nvSpPr>
          <p:spPr bwMode="auto">
            <a:xfrm>
              <a:off x="1330961" y="4126876"/>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a typeface="微软雅黑" pitchFamily="34" charset="-122"/>
              </a:endParaRPr>
            </a:p>
          </p:txBody>
        </p:sp>
        <p:sp>
          <p:nvSpPr>
            <p:cNvPr id="22546" name="TextBox 53"/>
            <p:cNvSpPr txBox="1">
              <a:spLocks noChangeArrowheads="1"/>
            </p:cNvSpPr>
            <p:nvPr/>
          </p:nvSpPr>
          <p:spPr bwMode="auto">
            <a:xfrm>
              <a:off x="1364299" y="4720924"/>
              <a:ext cx="2412975" cy="2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F2F2F2"/>
                  </a:solidFill>
                  <a:latin typeface="微软雅黑" pitchFamily="34" charset="-122"/>
                  <a:ea typeface="微软雅黑" pitchFamily="34" charset="-122"/>
                  <a:cs typeface="宋体" pitchFamily="2" charset="-122"/>
                </a:rPr>
                <a:t>单击此处添加标题</a:t>
              </a:r>
              <a:endParaRPr lang="zh-CN" altLang="en-US" sz="1799" b="0">
                <a:solidFill>
                  <a:srgbClr val="F2F2F2"/>
                </a:solidFill>
                <a:latin typeface="Arial" pitchFamily="34" charset="0"/>
                <a:ea typeface="微软雅黑" pitchFamily="34" charset="-122"/>
                <a:cs typeface="宋体" pitchFamily="2" charset="-122"/>
              </a:endParaRPr>
            </a:p>
          </p:txBody>
        </p:sp>
      </p:grpSp>
      <p:grpSp>
        <p:nvGrpSpPr>
          <p:cNvPr id="62" name="组合 61"/>
          <p:cNvGrpSpPr>
            <a:grpSpLocks/>
          </p:cNvGrpSpPr>
          <p:nvPr/>
        </p:nvGrpSpPr>
        <p:grpSpPr bwMode="auto">
          <a:xfrm>
            <a:off x="4848139" y="1049015"/>
            <a:ext cx="2985167" cy="1101385"/>
            <a:chOff x="4847621" y="1628801"/>
            <a:chExt cx="2987072" cy="1102325"/>
          </a:xfrm>
        </p:grpSpPr>
        <p:sp>
          <p:nvSpPr>
            <p:cNvPr id="63" name="Freeform 20"/>
            <p:cNvSpPr>
              <a:spLocks/>
            </p:cNvSpPr>
            <p:nvPr/>
          </p:nvSpPr>
          <p:spPr bwMode="auto">
            <a:xfrm>
              <a:off x="4847621" y="1628801"/>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50000" t="50000" r="50000" b="50000"/>
              </a:path>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a typeface="微软雅黑" pitchFamily="34" charset="-122"/>
              </a:endParaRPr>
            </a:p>
          </p:txBody>
        </p:sp>
        <p:sp>
          <p:nvSpPr>
            <p:cNvPr id="22544" name="TextBox 53"/>
            <p:cNvSpPr txBox="1">
              <a:spLocks noChangeArrowheads="1"/>
            </p:cNvSpPr>
            <p:nvPr/>
          </p:nvSpPr>
          <p:spPr bwMode="auto">
            <a:xfrm>
              <a:off x="5420898" y="1674863"/>
              <a:ext cx="2413795" cy="2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F2F2F2"/>
                  </a:solidFill>
                  <a:latin typeface="微软雅黑" pitchFamily="34" charset="-122"/>
                  <a:ea typeface="微软雅黑" pitchFamily="34" charset="-122"/>
                  <a:cs typeface="宋体" pitchFamily="2" charset="-122"/>
                </a:rPr>
                <a:t>单击此处添加标题</a:t>
              </a:r>
              <a:endParaRPr lang="zh-CN" altLang="en-US" sz="1799" b="0">
                <a:solidFill>
                  <a:srgbClr val="F2F2F2"/>
                </a:solidFill>
                <a:latin typeface="Arial" pitchFamily="34" charset="0"/>
                <a:ea typeface="微软雅黑" pitchFamily="34" charset="-122"/>
                <a:cs typeface="宋体" pitchFamily="2" charset="-122"/>
              </a:endParaRPr>
            </a:p>
          </p:txBody>
        </p:sp>
      </p:grpSp>
      <p:grpSp>
        <p:nvGrpSpPr>
          <p:cNvPr id="67" name="组合 66"/>
          <p:cNvGrpSpPr>
            <a:grpSpLocks/>
          </p:cNvGrpSpPr>
          <p:nvPr/>
        </p:nvGrpSpPr>
        <p:grpSpPr bwMode="auto">
          <a:xfrm>
            <a:off x="3776908" y="2245621"/>
            <a:ext cx="1587011" cy="1291826"/>
            <a:chOff x="3777215" y="2826291"/>
            <a:chExt cx="1586249" cy="1292655"/>
          </a:xfrm>
        </p:grpSpPr>
        <p:sp>
          <p:nvSpPr>
            <p:cNvPr id="68" name="AutoShape 17"/>
            <p:cNvSpPr>
              <a:spLocks noChangeArrowheads="1"/>
            </p:cNvSpPr>
            <p:nvPr/>
          </p:nvSpPr>
          <p:spPr bwMode="auto">
            <a:xfrm>
              <a:off x="3777215" y="2826291"/>
              <a:ext cx="1586249" cy="1292655"/>
            </a:xfrm>
            <a:prstGeom prst="hexagon">
              <a:avLst>
                <a:gd name="adj" fmla="val 30740"/>
                <a:gd name="vf" fmla="val 115470"/>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SG" sz="1199" kern="0" dirty="0">
                <a:solidFill>
                  <a:srgbClr val="4D4D4D"/>
                </a:solidFill>
                <a:latin typeface="微软雅黑" pitchFamily="34" charset="-122"/>
                <a:ea typeface="微软雅黑" pitchFamily="34" charset="-122"/>
              </a:endParaRPr>
            </a:p>
          </p:txBody>
        </p:sp>
        <p:sp>
          <p:nvSpPr>
            <p:cNvPr id="22540" name="TextBox 53"/>
            <p:cNvSpPr txBox="1">
              <a:spLocks noChangeArrowheads="1"/>
            </p:cNvSpPr>
            <p:nvPr/>
          </p:nvSpPr>
          <p:spPr bwMode="auto">
            <a:xfrm>
              <a:off x="3967565" y="3241766"/>
              <a:ext cx="1205549" cy="46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7D7D7D"/>
                  </a:solidFill>
                  <a:latin typeface="微软雅黑" pitchFamily="34" charset="-122"/>
                  <a:ea typeface="微软雅黑" pitchFamily="34" charset="-122"/>
                  <a:cs typeface="宋体" pitchFamily="2" charset="-122"/>
                </a:rPr>
                <a:t>单击此处添加标题</a:t>
              </a:r>
              <a:endParaRPr lang="zh-CN" altLang="en-US" sz="1799" b="0">
                <a:solidFill>
                  <a:srgbClr val="7D7D7D"/>
                </a:solidFill>
                <a:latin typeface="Arial" pitchFamily="34" charset="0"/>
                <a:ea typeface="微软雅黑" pitchFamily="34" charset="-122"/>
                <a:cs typeface="宋体" pitchFamily="2" charset="-122"/>
              </a:endParaRP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38582703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1" presetClass="entr" presetSubtype="0"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1000" fill="hold"/>
                                        <p:tgtEl>
                                          <p:spTgt spid="67"/>
                                        </p:tgtEl>
                                        <p:attrNameLst>
                                          <p:attrName>ppt_w</p:attrName>
                                        </p:attrNameLst>
                                      </p:cBhvr>
                                      <p:tavLst>
                                        <p:tav tm="0">
                                          <p:val>
                                            <p:fltVal val="0"/>
                                          </p:val>
                                        </p:tav>
                                        <p:tav tm="100000">
                                          <p:val>
                                            <p:strVal val="#ppt_w"/>
                                          </p:val>
                                        </p:tav>
                                      </p:tavLst>
                                    </p:anim>
                                    <p:anim calcmode="lin" valueType="num">
                                      <p:cBhvr>
                                        <p:cTn id="13" dur="1000" fill="hold"/>
                                        <p:tgtEl>
                                          <p:spTgt spid="67"/>
                                        </p:tgtEl>
                                        <p:attrNameLst>
                                          <p:attrName>ppt_h</p:attrName>
                                        </p:attrNameLst>
                                      </p:cBhvr>
                                      <p:tavLst>
                                        <p:tav tm="0">
                                          <p:val>
                                            <p:fltVal val="0"/>
                                          </p:val>
                                        </p:tav>
                                        <p:tav tm="100000">
                                          <p:val>
                                            <p:strVal val="#ppt_h"/>
                                          </p:val>
                                        </p:tav>
                                      </p:tavLst>
                                    </p:anim>
                                    <p:anim calcmode="lin" valueType="num">
                                      <p:cBhvr>
                                        <p:cTn id="14" dur="1000" fill="hold"/>
                                        <p:tgtEl>
                                          <p:spTgt spid="67"/>
                                        </p:tgtEl>
                                        <p:attrNameLst>
                                          <p:attrName>style.rotation</p:attrName>
                                        </p:attrNameLst>
                                      </p:cBhvr>
                                      <p:tavLst>
                                        <p:tav tm="0">
                                          <p:val>
                                            <p:fltVal val="90"/>
                                          </p:val>
                                        </p:tav>
                                        <p:tav tm="100000">
                                          <p:val>
                                            <p:fltVal val="0"/>
                                          </p:val>
                                        </p:tav>
                                      </p:tavLst>
                                    </p:anim>
                                    <p:animEffect transition="in" filter="fade">
                                      <p:cBhvr>
                                        <p:cTn id="15" dur="1000"/>
                                        <p:tgtEl>
                                          <p:spTgt spid="67"/>
                                        </p:tgtEl>
                                      </p:cBhvr>
                                    </p:animEffect>
                                  </p:childTnLst>
                                </p:cTn>
                              </p:par>
                            </p:childTnLst>
                          </p:cTn>
                        </p:par>
                        <p:par>
                          <p:cTn id="16" fill="hold" nodeType="afterGroup">
                            <p:stCondLst>
                              <p:cond delay="1500"/>
                            </p:stCondLst>
                            <p:childTnLst>
                              <p:par>
                                <p:cTn id="17" presetID="2" presetClass="entr" presetSubtype="8"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0-#ppt_w/2"/>
                                          </p:val>
                                        </p:tav>
                                        <p:tav tm="100000">
                                          <p:val>
                                            <p:strVal val="#ppt_x"/>
                                          </p:val>
                                        </p:tav>
                                      </p:tavLst>
                                    </p:anim>
                                    <p:anim calcmode="lin" valueType="num">
                                      <p:cBhvr additive="base">
                                        <p:cTn id="24" dur="500" fill="hold"/>
                                        <p:tgtEl>
                                          <p:spTgt spid="5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0-#ppt_w/2"/>
                                          </p:val>
                                        </p:tav>
                                        <p:tav tm="100000">
                                          <p:val>
                                            <p:strVal val="#ppt_x"/>
                                          </p:val>
                                        </p:tav>
                                      </p:tavLst>
                                    </p:anim>
                                    <p:anim calcmode="lin" valueType="num">
                                      <p:cBhvr additive="base">
                                        <p:cTn id="28" dur="500" fill="hold"/>
                                        <p:tgtEl>
                                          <p:spTgt spid="6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000"/>
                            </p:stCondLst>
                            <p:childTnLst>
                              <p:par>
                                <p:cTn id="30" presetID="2" presetClass="entr" presetSubtype="2" fill="hold"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500" fill="hold"/>
                                        <p:tgtEl>
                                          <p:spTgt spid="62"/>
                                        </p:tgtEl>
                                        <p:attrNameLst>
                                          <p:attrName>ppt_x</p:attrName>
                                        </p:attrNameLst>
                                      </p:cBhvr>
                                      <p:tavLst>
                                        <p:tav tm="0">
                                          <p:val>
                                            <p:strVal val="1+#ppt_w/2"/>
                                          </p:val>
                                        </p:tav>
                                        <p:tav tm="100000">
                                          <p:val>
                                            <p:strVal val="#ppt_x"/>
                                          </p:val>
                                        </p:tav>
                                      </p:tavLst>
                                    </p:anim>
                                    <p:anim calcmode="lin" valueType="num">
                                      <p:cBhvr additive="base">
                                        <p:cTn id="33" dur="500" fill="hold"/>
                                        <p:tgtEl>
                                          <p:spTgt spid="62"/>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1+#ppt_w/2"/>
                                          </p:val>
                                        </p:tav>
                                        <p:tav tm="100000">
                                          <p:val>
                                            <p:strVal val="#ppt_x"/>
                                          </p:val>
                                        </p:tav>
                                      </p:tavLst>
                                    </p:anim>
                                    <p:anim calcmode="lin" valueType="num">
                                      <p:cBhvr additive="base">
                                        <p:cTn id="37" dur="500" fill="hold"/>
                                        <p:tgtEl>
                                          <p:spTgt spid="55"/>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additive="base">
                                        <p:cTn id="40" dur="500" fill="hold"/>
                                        <p:tgtEl>
                                          <p:spTgt spid="48"/>
                                        </p:tgtEl>
                                        <p:attrNameLst>
                                          <p:attrName>ppt_x</p:attrName>
                                        </p:attrNameLst>
                                      </p:cBhvr>
                                      <p:tavLst>
                                        <p:tav tm="0">
                                          <p:val>
                                            <p:strVal val="1+#ppt_w/2"/>
                                          </p:val>
                                        </p:tav>
                                        <p:tav tm="100000">
                                          <p:val>
                                            <p:strVal val="#ppt_x"/>
                                          </p:val>
                                        </p:tav>
                                      </p:tavLst>
                                    </p:anim>
                                    <p:anim calcmode="lin" valueType="num">
                                      <p:cBhvr additive="base">
                                        <p:cTn id="41"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25" name="AutoShape 3"/>
          <p:cNvSpPr>
            <a:spLocks noChangeArrowheads="1"/>
          </p:cNvSpPr>
          <p:nvPr/>
        </p:nvSpPr>
        <p:spPr bwMode="auto">
          <a:xfrm rot="5400000">
            <a:off x="1468603" y="386437"/>
            <a:ext cx="1728254" cy="2577305"/>
          </a:xfrm>
          <a:prstGeom prst="upArrowCallout">
            <a:avLst>
              <a:gd name="adj1" fmla="val 33824"/>
              <a:gd name="adj2" fmla="val 25000"/>
              <a:gd name="adj3" fmla="val 20477"/>
              <a:gd name="adj4" fmla="val 8626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26" name="AutoShape 4"/>
          <p:cNvSpPr>
            <a:spLocks noChangeArrowheads="1"/>
          </p:cNvSpPr>
          <p:nvPr/>
        </p:nvSpPr>
        <p:spPr bwMode="auto">
          <a:xfrm rot="10800000">
            <a:off x="3635665" y="810963"/>
            <a:ext cx="1763169" cy="2015503"/>
          </a:xfrm>
          <a:prstGeom prst="upArrowCallout">
            <a:avLst>
              <a:gd name="adj1" fmla="val 33824"/>
              <a:gd name="adj2" fmla="val 25000"/>
              <a:gd name="adj3" fmla="val 15697"/>
              <a:gd name="adj4" fmla="val 86269"/>
            </a:avLst>
          </a:pr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0800000" scaled="1"/>
            <a:tileRect/>
          </a:gra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27" name="AutoShape 5"/>
          <p:cNvSpPr>
            <a:spLocks noChangeArrowheads="1"/>
          </p:cNvSpPr>
          <p:nvPr/>
        </p:nvSpPr>
        <p:spPr bwMode="auto">
          <a:xfrm rot="16200000">
            <a:off x="5867001" y="379296"/>
            <a:ext cx="1728254" cy="2591588"/>
          </a:xfrm>
          <a:prstGeom prst="upArrowCallout">
            <a:avLst>
              <a:gd name="adj1" fmla="val 33824"/>
              <a:gd name="adj2" fmla="val 25000"/>
              <a:gd name="adj3" fmla="val 20591"/>
              <a:gd name="adj4" fmla="val 8626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grpSp>
        <p:nvGrpSpPr>
          <p:cNvPr id="28" name="Group 6"/>
          <p:cNvGrpSpPr>
            <a:grpSpLocks/>
          </p:cNvGrpSpPr>
          <p:nvPr/>
        </p:nvGrpSpPr>
        <p:grpSpPr bwMode="auto">
          <a:xfrm>
            <a:off x="1052012" y="2858206"/>
            <a:ext cx="6974910" cy="684001"/>
            <a:chOff x="0" y="0"/>
            <a:chExt cx="4354" cy="992"/>
          </a:xfrm>
        </p:grpSpPr>
        <p:sp>
          <p:nvSpPr>
            <p:cNvPr id="29" name="Rectangle 7"/>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30" name="Line 8"/>
            <p:cNvSpPr>
              <a:spLocks noChangeShapeType="1"/>
            </p:cNvSpPr>
            <p:nvPr/>
          </p:nvSpPr>
          <p:spPr bwMode="auto">
            <a:xfrm>
              <a:off x="0" y="808"/>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31" name="AutoShape 9"/>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grpSp>
      <p:sp>
        <p:nvSpPr>
          <p:cNvPr id="32" name="Rectangle 10"/>
          <p:cNvSpPr>
            <a:spLocks noChangeArrowheads="1"/>
          </p:cNvSpPr>
          <p:nvPr/>
        </p:nvSpPr>
        <p:spPr bwMode="auto">
          <a:xfrm>
            <a:off x="1071056" y="2855032"/>
            <a:ext cx="6955866" cy="54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a:solidFill>
                  <a:srgbClr val="646464"/>
                </a:solidFill>
                <a:latin typeface="微软雅黑" pitchFamily="34" charset="-122"/>
                <a:ea typeface="微软雅黑" pitchFamily="34" charset="-122"/>
              </a:rPr>
              <a:t>此处输入文本     此处输入文本</a:t>
            </a:r>
          </a:p>
        </p:txBody>
      </p:sp>
      <p:grpSp>
        <p:nvGrpSpPr>
          <p:cNvPr id="33" name="Group 11"/>
          <p:cNvGrpSpPr>
            <a:grpSpLocks/>
          </p:cNvGrpSpPr>
          <p:nvPr/>
        </p:nvGrpSpPr>
        <p:grpSpPr bwMode="auto">
          <a:xfrm>
            <a:off x="1052012" y="3604101"/>
            <a:ext cx="6974910" cy="684001"/>
            <a:chOff x="0" y="0"/>
            <a:chExt cx="4354" cy="992"/>
          </a:xfrm>
        </p:grpSpPr>
        <p:sp>
          <p:nvSpPr>
            <p:cNvPr id="34" name="Rectangle 12"/>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rgbClr val="646464"/>
                </a:solidFill>
                <a:latin typeface="微软雅黑" pitchFamily="34" charset="-122"/>
                <a:ea typeface="微软雅黑" pitchFamily="34" charset="-122"/>
              </a:endParaRPr>
            </a:p>
          </p:txBody>
        </p:sp>
        <p:sp>
          <p:nvSpPr>
            <p:cNvPr id="39" name="Line 13"/>
            <p:cNvSpPr>
              <a:spLocks noChangeShapeType="1"/>
            </p:cNvSpPr>
            <p:nvPr/>
          </p:nvSpPr>
          <p:spPr bwMode="auto">
            <a:xfrm>
              <a:off x="0" y="808"/>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799" kern="0" dirty="0">
                <a:solidFill>
                  <a:srgbClr val="646464"/>
                </a:solidFill>
                <a:latin typeface="微软雅黑" pitchFamily="34" charset="-122"/>
                <a:ea typeface="微软雅黑" pitchFamily="34" charset="-122"/>
              </a:endParaRPr>
            </a:p>
          </p:txBody>
        </p:sp>
        <p:sp>
          <p:nvSpPr>
            <p:cNvPr id="40" name="AutoShape 14"/>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rgbClr val="646464"/>
                </a:solidFill>
                <a:latin typeface="微软雅黑" pitchFamily="34" charset="-122"/>
                <a:ea typeface="微软雅黑" pitchFamily="34" charset="-122"/>
              </a:endParaRPr>
            </a:p>
          </p:txBody>
        </p:sp>
      </p:grpSp>
      <p:grpSp>
        <p:nvGrpSpPr>
          <p:cNvPr id="42" name="Group 15"/>
          <p:cNvGrpSpPr>
            <a:grpSpLocks/>
          </p:cNvGrpSpPr>
          <p:nvPr/>
        </p:nvGrpSpPr>
        <p:grpSpPr bwMode="auto">
          <a:xfrm>
            <a:off x="1052012" y="4302385"/>
            <a:ext cx="6974910" cy="684001"/>
            <a:chOff x="0" y="0"/>
            <a:chExt cx="4354" cy="992"/>
          </a:xfrm>
        </p:grpSpPr>
        <p:sp>
          <p:nvSpPr>
            <p:cNvPr id="43" name="Rectangle 16"/>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44" name="Line 17"/>
            <p:cNvSpPr>
              <a:spLocks noChangeShapeType="1"/>
            </p:cNvSpPr>
            <p:nvPr/>
          </p:nvSpPr>
          <p:spPr bwMode="auto">
            <a:xfrm>
              <a:off x="0" y="808"/>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45" name="AutoShape 18"/>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grpSp>
      <p:sp>
        <p:nvSpPr>
          <p:cNvPr id="46" name="Rectangle 19"/>
          <p:cNvSpPr>
            <a:spLocks noChangeArrowheads="1"/>
          </p:cNvSpPr>
          <p:nvPr/>
        </p:nvSpPr>
        <p:spPr bwMode="auto">
          <a:xfrm>
            <a:off x="1071056" y="4288102"/>
            <a:ext cx="6955866" cy="54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a:solidFill>
                  <a:srgbClr val="646464"/>
                </a:solidFill>
                <a:latin typeface="微软雅黑" pitchFamily="34" charset="-122"/>
                <a:ea typeface="微软雅黑" pitchFamily="34" charset="-122"/>
              </a:rPr>
              <a:t>此处输入文本     此处输入文本</a:t>
            </a:r>
          </a:p>
        </p:txBody>
      </p:sp>
      <p:sp>
        <p:nvSpPr>
          <p:cNvPr id="47" name="Rectangle 20"/>
          <p:cNvSpPr>
            <a:spLocks noChangeArrowheads="1"/>
          </p:cNvSpPr>
          <p:nvPr/>
        </p:nvSpPr>
        <p:spPr bwMode="auto">
          <a:xfrm>
            <a:off x="1044077" y="810963"/>
            <a:ext cx="2232923" cy="172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p:txBody>
      </p:sp>
      <p:sp>
        <p:nvSpPr>
          <p:cNvPr id="48" name="Rectangle 21"/>
          <p:cNvSpPr>
            <a:spLocks noChangeArrowheads="1"/>
          </p:cNvSpPr>
          <p:nvPr/>
        </p:nvSpPr>
        <p:spPr bwMode="auto">
          <a:xfrm>
            <a:off x="5795585" y="810963"/>
            <a:ext cx="2232923" cy="172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p:txBody>
      </p:sp>
      <p:sp>
        <p:nvSpPr>
          <p:cNvPr id="49" name="WordArt 22"/>
          <p:cNvSpPr>
            <a:spLocks noChangeArrowheads="1" noChangeShapeType="1"/>
          </p:cNvSpPr>
          <p:nvPr/>
        </p:nvSpPr>
        <p:spPr bwMode="auto">
          <a:xfrm>
            <a:off x="3795953" y="1537813"/>
            <a:ext cx="1450527" cy="209486"/>
          </a:xfrm>
          <a:prstGeom prst="rect">
            <a:avLst/>
          </a:prstGeom>
        </p:spPr>
        <p:txBody>
          <a:bodyPr wrap="none" fromWordArt="1">
            <a:prstTxWarp prst="textPlain">
              <a:avLst>
                <a:gd name="adj" fmla="val 50000"/>
              </a:avLst>
            </a:prstTxWarp>
          </a:bodyPr>
          <a:lstStyle/>
          <a:p>
            <a:pPr algn="ctr"/>
            <a:r>
              <a:rPr lang="zh-CN" altLang="en-US" sz="2399" kern="10">
                <a:ln w="9525">
                  <a:solidFill>
                    <a:srgbClr val="FFFFFF"/>
                  </a:solidFill>
                  <a:round/>
                  <a:headEnd/>
                  <a:tailEnd/>
                </a:ln>
                <a:solidFill>
                  <a:srgbClr val="FFFFFF"/>
                </a:solidFill>
                <a:latin typeface="微软雅黑"/>
                <a:ea typeface="微软雅黑"/>
              </a:rPr>
              <a:t>点击添加标题文字</a:t>
            </a:r>
          </a:p>
        </p:txBody>
      </p:sp>
      <p:sp>
        <p:nvSpPr>
          <p:cNvPr id="51" name="AutoShape 23"/>
          <p:cNvSpPr>
            <a:spLocks noChangeArrowheads="1"/>
          </p:cNvSpPr>
          <p:nvPr/>
        </p:nvSpPr>
        <p:spPr bwMode="auto">
          <a:xfrm rot="10800000">
            <a:off x="5795587" y="668132"/>
            <a:ext cx="2231336" cy="13172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0DA31B"/>
          </a:soli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60" name="AutoShape 24"/>
          <p:cNvSpPr>
            <a:spLocks noChangeArrowheads="1"/>
          </p:cNvSpPr>
          <p:nvPr/>
        </p:nvSpPr>
        <p:spPr bwMode="auto">
          <a:xfrm rot="10800000">
            <a:off x="1044078" y="668132"/>
            <a:ext cx="2231336" cy="13172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0DA31B"/>
          </a:soli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61" name="AutoShape 25"/>
          <p:cNvSpPr>
            <a:spLocks noChangeArrowheads="1"/>
          </p:cNvSpPr>
          <p:nvPr/>
        </p:nvSpPr>
        <p:spPr bwMode="auto">
          <a:xfrm rot="10800000">
            <a:off x="3635665" y="677655"/>
            <a:ext cx="1758407" cy="123787"/>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62" name="Rectangle 26"/>
          <p:cNvSpPr>
            <a:spLocks noChangeArrowheads="1"/>
          </p:cNvSpPr>
          <p:nvPr/>
        </p:nvSpPr>
        <p:spPr bwMode="auto">
          <a:xfrm>
            <a:off x="1071056" y="3627906"/>
            <a:ext cx="6955866" cy="54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a:solidFill>
                  <a:srgbClr val="646464"/>
                </a:solidFill>
                <a:latin typeface="微软雅黑" pitchFamily="34" charset="-122"/>
                <a:ea typeface="微软雅黑" pitchFamily="34" charset="-122"/>
              </a:rPr>
              <a:t>此处输入文本     此处输入文本</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05752255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ppt_x"/>
                                          </p:val>
                                        </p:tav>
                                        <p:tav tm="100000">
                                          <p:val>
                                            <p:strVal val="#ppt_x"/>
                                          </p:val>
                                        </p:tav>
                                      </p:tavLst>
                                    </p:anim>
                                    <p:anim calcmode="lin" valueType="num">
                                      <p:cBhvr additive="base">
                                        <p:cTn id="18" dur="500" fill="hold"/>
                                        <p:tgtEl>
                                          <p:spTgt spid="49"/>
                                        </p:tgtEl>
                                        <p:attrNameLst>
                                          <p:attrName>ppt_y</p:attrName>
                                        </p:attrNameLst>
                                      </p:cBhvr>
                                      <p:tavLst>
                                        <p:tav tm="0">
                                          <p:val>
                                            <p:strVal val="0-#ppt_h/2"/>
                                          </p:val>
                                        </p:tav>
                                        <p:tav tm="100000">
                                          <p:val>
                                            <p:strVal val="#ppt_y"/>
                                          </p:val>
                                        </p:tav>
                                      </p:tavLst>
                                    </p:anim>
                                  </p:childTnLst>
                                </p:cTn>
                              </p:par>
                            </p:childTnLst>
                          </p:cTn>
                        </p:par>
                        <p:par>
                          <p:cTn id="19" fill="hold" nodeType="afterGroup">
                            <p:stCondLst>
                              <p:cond delay="1500"/>
                            </p:stCondLst>
                            <p:childTnLst>
                              <p:par>
                                <p:cTn id="20" presetID="2" presetClass="entr" presetSubtype="1"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ppt_x"/>
                                          </p:val>
                                        </p:tav>
                                        <p:tav tm="100000">
                                          <p:val>
                                            <p:strVal val="#ppt_x"/>
                                          </p:val>
                                        </p:tav>
                                      </p:tavLst>
                                    </p:anim>
                                    <p:anim calcmode="lin" valueType="num">
                                      <p:cBhvr additive="base">
                                        <p:cTn id="23" dur="500" fill="hold"/>
                                        <p:tgtEl>
                                          <p:spTgt spid="61"/>
                                        </p:tgtEl>
                                        <p:attrNameLst>
                                          <p:attrName>ppt_y</p:attrName>
                                        </p:attrNameLst>
                                      </p:cBhvr>
                                      <p:tavLst>
                                        <p:tav tm="0">
                                          <p:val>
                                            <p:strVal val="0-#ppt_h/2"/>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0-#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0-#ppt_w/2"/>
                                          </p:val>
                                        </p:tav>
                                        <p:tav tm="100000">
                                          <p:val>
                                            <p:strVal val="#ppt_x"/>
                                          </p:val>
                                        </p:tav>
                                      </p:tavLst>
                                    </p:anim>
                                    <p:anim calcmode="lin" valueType="num">
                                      <p:cBhvr additive="base">
                                        <p:cTn id="32" dur="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500" fill="hold"/>
                                        <p:tgtEl>
                                          <p:spTgt spid="60"/>
                                        </p:tgtEl>
                                        <p:attrNameLst>
                                          <p:attrName>ppt_x</p:attrName>
                                        </p:attrNameLst>
                                      </p:cBhvr>
                                      <p:tavLst>
                                        <p:tav tm="0">
                                          <p:val>
                                            <p:strVal val="0-#ppt_w/2"/>
                                          </p:val>
                                        </p:tav>
                                        <p:tav tm="100000">
                                          <p:val>
                                            <p:strVal val="#ppt_x"/>
                                          </p:val>
                                        </p:tav>
                                      </p:tavLst>
                                    </p:anim>
                                    <p:anim calcmode="lin" valueType="num">
                                      <p:cBhvr additive="base">
                                        <p:cTn id="36" dur="500" fill="hold"/>
                                        <p:tgtEl>
                                          <p:spTgt spid="60"/>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2500"/>
                            </p:stCondLst>
                            <p:childTnLst>
                              <p:par>
                                <p:cTn id="38" presetID="2" presetClass="entr" presetSubtype="2"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500" fill="hold"/>
                                        <p:tgtEl>
                                          <p:spTgt spid="48"/>
                                        </p:tgtEl>
                                        <p:attrNameLst>
                                          <p:attrName>ppt_x</p:attrName>
                                        </p:attrNameLst>
                                      </p:cBhvr>
                                      <p:tavLst>
                                        <p:tav tm="0">
                                          <p:val>
                                            <p:strVal val="1+#ppt_w/2"/>
                                          </p:val>
                                        </p:tav>
                                        <p:tav tm="100000">
                                          <p:val>
                                            <p:strVal val="#ppt_x"/>
                                          </p:val>
                                        </p:tav>
                                      </p:tavLst>
                                    </p:anim>
                                    <p:anim calcmode="lin" valueType="num">
                                      <p:cBhvr additive="base">
                                        <p:cTn id="45" dur="500" fill="hold"/>
                                        <p:tgtEl>
                                          <p:spTgt spid="48"/>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fill="hold"/>
                                        <p:tgtEl>
                                          <p:spTgt spid="51"/>
                                        </p:tgtEl>
                                        <p:attrNameLst>
                                          <p:attrName>ppt_x</p:attrName>
                                        </p:attrNameLst>
                                      </p:cBhvr>
                                      <p:tavLst>
                                        <p:tav tm="0">
                                          <p:val>
                                            <p:strVal val="1+#ppt_w/2"/>
                                          </p:val>
                                        </p:tav>
                                        <p:tav tm="100000">
                                          <p:val>
                                            <p:strVal val="#ppt_x"/>
                                          </p:val>
                                        </p:tav>
                                      </p:tavLst>
                                    </p:anim>
                                    <p:anim calcmode="lin" valueType="num">
                                      <p:cBhvr additive="base">
                                        <p:cTn id="49" dur="500" fill="hold"/>
                                        <p:tgtEl>
                                          <p:spTgt spid="51"/>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3000"/>
                            </p:stCondLst>
                            <p:childTnLst>
                              <p:par>
                                <p:cTn id="51" presetID="2" presetClass="entr" presetSubtype="4"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ppt_x"/>
                                          </p:val>
                                        </p:tav>
                                        <p:tav tm="100000">
                                          <p:val>
                                            <p:strVal val="#ppt_x"/>
                                          </p:val>
                                        </p:tav>
                                      </p:tavLst>
                                    </p:anim>
                                    <p:anim calcmode="lin" valueType="num">
                                      <p:cBhvr additive="base">
                                        <p:cTn id="58" dur="500" fill="hold"/>
                                        <p:tgtEl>
                                          <p:spTgt spid="32"/>
                                        </p:tgtEl>
                                        <p:attrNameLst>
                                          <p:attrName>ppt_y</p:attrName>
                                        </p:attrNameLst>
                                      </p:cBhvr>
                                      <p:tavLst>
                                        <p:tav tm="0">
                                          <p:val>
                                            <p:strVal val="1+#ppt_h/2"/>
                                          </p:val>
                                        </p:tav>
                                        <p:tav tm="100000">
                                          <p:val>
                                            <p:strVal val="#ppt_y"/>
                                          </p:val>
                                        </p:tav>
                                      </p:tavLst>
                                    </p:anim>
                                  </p:childTnLst>
                                </p:cTn>
                              </p:par>
                            </p:childTnLst>
                          </p:cTn>
                        </p:par>
                        <p:par>
                          <p:cTn id="59" fill="hold" nodeType="afterGroup">
                            <p:stCondLst>
                              <p:cond delay="3500"/>
                            </p:stCondLst>
                            <p:childTnLst>
                              <p:par>
                                <p:cTn id="60" presetID="2" presetClass="entr" presetSubtype="4"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ppt_x"/>
                                          </p:val>
                                        </p:tav>
                                        <p:tav tm="100000">
                                          <p:val>
                                            <p:strVal val="#ppt_x"/>
                                          </p:val>
                                        </p:tav>
                                      </p:tavLst>
                                    </p:anim>
                                    <p:anim calcmode="lin" valueType="num">
                                      <p:cBhvr additive="base">
                                        <p:cTn id="63" dur="500" fill="hold"/>
                                        <p:tgtEl>
                                          <p:spTgt spid="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500" fill="hold"/>
                                        <p:tgtEl>
                                          <p:spTgt spid="62"/>
                                        </p:tgtEl>
                                        <p:attrNameLst>
                                          <p:attrName>ppt_x</p:attrName>
                                        </p:attrNameLst>
                                      </p:cBhvr>
                                      <p:tavLst>
                                        <p:tav tm="0">
                                          <p:val>
                                            <p:strVal val="#ppt_x"/>
                                          </p:val>
                                        </p:tav>
                                        <p:tav tm="100000">
                                          <p:val>
                                            <p:strVal val="#ppt_x"/>
                                          </p:val>
                                        </p:tav>
                                      </p:tavLst>
                                    </p:anim>
                                    <p:anim calcmode="lin" valueType="num">
                                      <p:cBhvr additive="base">
                                        <p:cTn id="67" dur="500" fill="hold"/>
                                        <p:tgtEl>
                                          <p:spTgt spid="62"/>
                                        </p:tgtEl>
                                        <p:attrNameLst>
                                          <p:attrName>ppt_y</p:attrName>
                                        </p:attrNameLst>
                                      </p:cBhvr>
                                      <p:tavLst>
                                        <p:tav tm="0">
                                          <p:val>
                                            <p:strVal val="1+#ppt_h/2"/>
                                          </p:val>
                                        </p:tav>
                                        <p:tav tm="100000">
                                          <p:val>
                                            <p:strVal val="#ppt_y"/>
                                          </p:val>
                                        </p:tav>
                                      </p:tavLst>
                                    </p:anim>
                                  </p:childTnLst>
                                </p:cTn>
                              </p:par>
                            </p:childTnLst>
                          </p:cTn>
                        </p:par>
                        <p:par>
                          <p:cTn id="68" fill="hold" nodeType="afterGroup">
                            <p:stCondLst>
                              <p:cond delay="4000"/>
                            </p:stCondLst>
                            <p:childTnLst>
                              <p:par>
                                <p:cTn id="69" presetID="2" presetClass="entr" presetSubtype="4"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fill="hold"/>
                                        <p:tgtEl>
                                          <p:spTgt spid="46"/>
                                        </p:tgtEl>
                                        <p:attrNameLst>
                                          <p:attrName>ppt_x</p:attrName>
                                        </p:attrNameLst>
                                      </p:cBhvr>
                                      <p:tavLst>
                                        <p:tav tm="0">
                                          <p:val>
                                            <p:strVal val="#ppt_x"/>
                                          </p:val>
                                        </p:tav>
                                        <p:tav tm="100000">
                                          <p:val>
                                            <p:strVal val="#ppt_x"/>
                                          </p:val>
                                        </p:tav>
                                      </p:tavLst>
                                    </p:anim>
                                    <p:anim calcmode="lin" valueType="num">
                                      <p:cBhvr additive="base">
                                        <p:cTn id="7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6" grpId="0" animBg="1"/>
      <p:bldP spid="27" grpId="0" animBg="1"/>
      <p:bldP spid="32" grpId="0"/>
      <p:bldP spid="46" grpId="0"/>
      <p:bldP spid="47" grpId="0"/>
      <p:bldP spid="48" grpId="0"/>
      <p:bldP spid="49" grpId="0" animBg="1"/>
      <p:bldP spid="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29" name="组合 28"/>
          <p:cNvGrpSpPr>
            <a:grpSpLocks/>
          </p:cNvGrpSpPr>
          <p:nvPr/>
        </p:nvGrpSpPr>
        <p:grpSpPr bwMode="auto">
          <a:xfrm>
            <a:off x="3843564" y="2147226"/>
            <a:ext cx="2578891" cy="590368"/>
            <a:chOff x="3842685" y="3159153"/>
            <a:chExt cx="2580216" cy="590890"/>
          </a:xfrm>
        </p:grpSpPr>
        <p:sp>
          <p:nvSpPr>
            <p:cNvPr id="30" name="矩形 29"/>
            <p:cNvSpPr/>
            <p:nvPr/>
          </p:nvSpPr>
          <p:spPr>
            <a:xfrm>
              <a:off x="3842685" y="3159153"/>
              <a:ext cx="2580216" cy="59089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zh-CN" altLang="en-US" sz="3199" kern="0">
                <a:solidFill>
                  <a:srgbClr val="4D4D4D"/>
                </a:solidFill>
                <a:latin typeface="微软雅黑" pitchFamily="34" charset="-122"/>
                <a:ea typeface="微软雅黑" pitchFamily="34" charset="-122"/>
              </a:endParaRPr>
            </a:p>
          </p:txBody>
        </p:sp>
        <p:sp>
          <p:nvSpPr>
            <p:cNvPr id="31" name="AutoShape 7"/>
            <p:cNvSpPr>
              <a:spLocks noChangeArrowheads="1"/>
            </p:cNvSpPr>
            <p:nvPr/>
          </p:nvSpPr>
          <p:spPr bwMode="gray">
            <a:xfrm>
              <a:off x="4938933" y="3196488"/>
              <a:ext cx="452227" cy="516221"/>
            </a:xfrm>
            <a:prstGeom prst="chevron">
              <a:avLst>
                <a:gd name="adj" fmla="val 52514"/>
              </a:avLst>
            </a:prstGeom>
            <a:gradFill>
              <a:gsLst>
                <a:gs pos="33000">
                  <a:srgbClr val="F9F9F9"/>
                </a:gs>
                <a:gs pos="100000">
                  <a:srgbClr val="D7D7D7"/>
                </a:gs>
              </a:gsLst>
              <a:lin ang="5400000" scaled="0"/>
            </a:gradFill>
            <a:ln w="3175" cap="flat" cmpd="sng" algn="ctr">
              <a:solidFill>
                <a:srgbClr val="D7D7D7"/>
              </a:solidFill>
              <a:prstDash val="solid"/>
            </a:ln>
            <a:effectLst>
              <a:innerShdw blurRad="114300">
                <a:prstClr val="black">
                  <a:alpha val="27000"/>
                </a:prstClr>
              </a:innerShdw>
            </a:effectLst>
            <a:extLst/>
          </p:spPr>
          <p:txBody>
            <a:bodyPr anchor="ctr"/>
            <a:lstStyle/>
            <a:p>
              <a:pPr algn="ctr">
                <a:lnSpc>
                  <a:spcPct val="120000"/>
                </a:lnSpc>
                <a:defRPr/>
              </a:pPr>
              <a:endParaRPr lang="zh-CN" altLang="en-US" sz="2399" kern="0">
                <a:solidFill>
                  <a:srgbClr val="4D4D4D"/>
                </a:solidFill>
                <a:latin typeface="Impact" pitchFamily="34" charset="0"/>
                <a:ea typeface="微软雅黑" pitchFamily="34" charset="-122"/>
              </a:endParaRPr>
            </a:p>
          </p:txBody>
        </p:sp>
      </p:grpSp>
      <p:sp>
        <p:nvSpPr>
          <p:cNvPr id="32" name="AutoShape 1"/>
          <p:cNvSpPr>
            <a:spLocks noChangeArrowheads="1"/>
          </p:cNvSpPr>
          <p:nvPr/>
        </p:nvSpPr>
        <p:spPr bwMode="auto">
          <a:xfrm>
            <a:off x="1753470" y="1196606"/>
            <a:ext cx="1358481" cy="1185497"/>
          </a:xfrm>
          <a:prstGeom prst="hexagon">
            <a:avLst>
              <a:gd name="adj" fmla="val 28657"/>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anchor="ctr"/>
          <a:lstStyle/>
          <a:p>
            <a:pPr algn="ctr">
              <a:lnSpc>
                <a:spcPct val="120000"/>
              </a:lnSpc>
              <a:defRPr/>
            </a:pPr>
            <a:r>
              <a:rPr lang="zh-CN" altLang="en-US" sz="1799" kern="0" dirty="0">
                <a:solidFill>
                  <a:sysClr val="window" lastClr="FFFFFF">
                    <a:lumMod val="50000"/>
                  </a:sysClr>
                </a:solidFill>
                <a:latin typeface="微软雅黑" pitchFamily="34" charset="-122"/>
                <a:ea typeface="微软雅黑" pitchFamily="34" charset="-122"/>
              </a:rPr>
              <a:t>文本</a:t>
            </a:r>
            <a:endParaRPr lang="en-US" altLang="zh-CN" sz="1799" kern="0" dirty="0">
              <a:solidFill>
                <a:sysClr val="window" lastClr="FFFFFF">
                  <a:lumMod val="50000"/>
                </a:sysClr>
              </a:solidFill>
              <a:latin typeface="微软雅黑" pitchFamily="34" charset="-122"/>
              <a:ea typeface="微软雅黑" pitchFamily="34" charset="-122"/>
            </a:endParaRPr>
          </a:p>
        </p:txBody>
      </p:sp>
      <p:sp>
        <p:nvSpPr>
          <p:cNvPr id="33" name="AutoShape 5"/>
          <p:cNvSpPr>
            <a:spLocks noChangeArrowheads="1"/>
          </p:cNvSpPr>
          <p:nvPr/>
        </p:nvSpPr>
        <p:spPr bwMode="auto">
          <a:xfrm>
            <a:off x="1753470" y="2451931"/>
            <a:ext cx="1358481" cy="1187084"/>
          </a:xfrm>
          <a:prstGeom prst="hexagon">
            <a:avLst>
              <a:gd name="adj" fmla="val 28657"/>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anchor="ctr"/>
          <a:lstStyle/>
          <a:p>
            <a:pPr algn="ctr">
              <a:lnSpc>
                <a:spcPct val="120000"/>
              </a:lnSpc>
              <a:defRPr/>
            </a:pPr>
            <a:r>
              <a:rPr lang="zh-CN" altLang="en-US" sz="1799" kern="0" dirty="0">
                <a:solidFill>
                  <a:sysClr val="window" lastClr="FFFFFF">
                    <a:lumMod val="50000"/>
                  </a:sysClr>
                </a:solidFill>
                <a:latin typeface="微软雅黑" pitchFamily="34" charset="-122"/>
                <a:ea typeface="微软雅黑" pitchFamily="34" charset="-122"/>
              </a:rPr>
              <a:t>文本</a:t>
            </a:r>
            <a:endParaRPr lang="en-US" altLang="zh-CN" sz="1799" kern="0" dirty="0">
              <a:solidFill>
                <a:sysClr val="window" lastClr="FFFFFF">
                  <a:lumMod val="50000"/>
                </a:sysClr>
              </a:solidFill>
              <a:latin typeface="微软雅黑" pitchFamily="34" charset="-122"/>
              <a:ea typeface="微软雅黑" pitchFamily="34" charset="-122"/>
            </a:endParaRPr>
          </a:p>
        </p:txBody>
      </p:sp>
      <p:sp>
        <p:nvSpPr>
          <p:cNvPr id="34" name="AutoShape 4"/>
          <p:cNvSpPr>
            <a:spLocks noChangeArrowheads="1"/>
          </p:cNvSpPr>
          <p:nvPr/>
        </p:nvSpPr>
        <p:spPr bwMode="auto">
          <a:xfrm>
            <a:off x="2810419" y="1834585"/>
            <a:ext cx="1360068" cy="1185497"/>
          </a:xfrm>
          <a:prstGeom prst="hexagon">
            <a:avLst>
              <a:gd name="adj" fmla="val 28657"/>
              <a:gd name="vf" fmla="val 115470"/>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3175" cap="flat" cmpd="sng" algn="ctr">
            <a:solidFill>
              <a:srgbClr val="D7D7D7"/>
            </a:solidFill>
            <a:prstDash val="solid"/>
          </a:ln>
          <a:effectLst>
            <a:outerShdw blurRad="63500" sx="102000" sy="102000" algn="ctr" rotWithShape="0">
              <a:prstClr val="black">
                <a:alpha val="20000"/>
              </a:prstClr>
            </a:outerShdw>
          </a:effectLst>
          <a:extLst/>
        </p:spPr>
        <p:txBody>
          <a:bodyPr anchor="ctr"/>
          <a:lstStyle/>
          <a:p>
            <a:pPr algn="ctr">
              <a:lnSpc>
                <a:spcPct val="120000"/>
              </a:lnSpc>
              <a:defRPr/>
            </a:pPr>
            <a:r>
              <a:rPr lang="zh-CN" altLang="en-US" sz="1799" kern="0" dirty="0">
                <a:solidFill>
                  <a:srgbClr val="F9F9F9"/>
                </a:solidFill>
                <a:latin typeface="微软雅黑" pitchFamily="34" charset="-122"/>
                <a:ea typeface="微软雅黑" pitchFamily="34" charset="-122"/>
              </a:rPr>
              <a:t>文本</a:t>
            </a:r>
            <a:endParaRPr lang="en-US" altLang="zh-CN" sz="1799" kern="0" dirty="0">
              <a:solidFill>
                <a:srgbClr val="F9F9F9"/>
              </a:solidFill>
              <a:latin typeface="微软雅黑" pitchFamily="34" charset="-122"/>
              <a:ea typeface="微软雅黑" pitchFamily="34" charset="-122"/>
            </a:endParaRPr>
          </a:p>
        </p:txBody>
      </p:sp>
      <p:sp>
        <p:nvSpPr>
          <p:cNvPr id="35" name="AutoShape 8"/>
          <p:cNvSpPr>
            <a:spLocks noChangeArrowheads="1"/>
          </p:cNvSpPr>
          <p:nvPr/>
        </p:nvSpPr>
        <p:spPr bwMode="auto">
          <a:xfrm>
            <a:off x="6114574" y="1450528"/>
            <a:ext cx="2329731" cy="1983763"/>
          </a:xfrm>
          <a:prstGeom prst="hexagon">
            <a:avLst>
              <a:gd name="adj" fmla="val 29334"/>
              <a:gd name="vf" fmla="val 115470"/>
            </a:avLst>
          </a:prstGeom>
          <a:gradFill flip="none" rotWithShape="1">
            <a:gsLst>
              <a:gs pos="0">
                <a:srgbClr val="179C31">
                  <a:shade val="30000"/>
                  <a:satMod val="115000"/>
                </a:srgbClr>
              </a:gs>
              <a:gs pos="50000">
                <a:srgbClr val="179C31">
                  <a:shade val="67500"/>
                  <a:satMod val="115000"/>
                </a:srgbClr>
              </a:gs>
              <a:gs pos="100000">
                <a:srgbClr val="179C31">
                  <a:shade val="100000"/>
                  <a:satMod val="115000"/>
                </a:srgbClr>
              </a:gs>
            </a:gsLst>
            <a:lin ang="18900000" scaled="1"/>
            <a:tileRect/>
          </a:gradFill>
          <a:ln w="3175" cap="flat" cmpd="sng" algn="ctr">
            <a:solidFill>
              <a:srgbClr val="D7D7D7"/>
            </a:solidFill>
            <a:prstDash val="solid"/>
          </a:ln>
          <a:effectLst>
            <a:outerShdw blurRad="63500" sx="102000" sy="102000" algn="ctr" rotWithShape="0">
              <a:prstClr val="black">
                <a:alpha val="20000"/>
              </a:prstClr>
            </a:outerShdw>
          </a:effectLst>
          <a:extLst/>
        </p:spPr>
        <p:txBody>
          <a:bodyPr anchor="ctr"/>
          <a:lstStyle/>
          <a:p>
            <a:pPr algn="ctr">
              <a:lnSpc>
                <a:spcPct val="120000"/>
              </a:lnSpc>
              <a:defRPr/>
            </a:pPr>
            <a:r>
              <a:rPr lang="zh-CN" altLang="en-US" sz="2399" kern="0" dirty="0">
                <a:solidFill>
                  <a:srgbClr val="F9F9F9"/>
                </a:solidFill>
                <a:latin typeface="微软雅黑" pitchFamily="34" charset="-122"/>
                <a:ea typeface="微软雅黑" pitchFamily="34" charset="-122"/>
              </a:rPr>
              <a:t>文本</a:t>
            </a:r>
            <a:endParaRPr lang="en-US" altLang="zh-CN" sz="2399" kern="0" dirty="0">
              <a:solidFill>
                <a:srgbClr val="F9F9F9"/>
              </a:solidFill>
              <a:latin typeface="微软雅黑" pitchFamily="34" charset="-122"/>
              <a:ea typeface="微软雅黑" pitchFamily="34" charset="-122"/>
            </a:endParaRPr>
          </a:p>
        </p:txBody>
      </p:sp>
      <p:sp>
        <p:nvSpPr>
          <p:cNvPr id="36" name="AutoShape 1"/>
          <p:cNvSpPr>
            <a:spLocks noChangeArrowheads="1"/>
          </p:cNvSpPr>
          <p:nvPr/>
        </p:nvSpPr>
        <p:spPr bwMode="auto">
          <a:xfrm>
            <a:off x="699695" y="1837759"/>
            <a:ext cx="1360068" cy="1185497"/>
          </a:xfrm>
          <a:prstGeom prst="hexagon">
            <a:avLst>
              <a:gd name="adj" fmla="val 28657"/>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anchor="ctr"/>
          <a:lstStyle/>
          <a:p>
            <a:pPr algn="ctr">
              <a:lnSpc>
                <a:spcPct val="120000"/>
              </a:lnSpc>
              <a:defRPr/>
            </a:pPr>
            <a:r>
              <a:rPr lang="zh-CN" altLang="en-US" sz="1799" kern="0" dirty="0">
                <a:solidFill>
                  <a:sysClr val="window" lastClr="FFFFFF">
                    <a:lumMod val="50000"/>
                  </a:sysClr>
                </a:solidFill>
                <a:latin typeface="微软雅黑" pitchFamily="34" charset="-122"/>
                <a:ea typeface="微软雅黑" pitchFamily="34" charset="-122"/>
              </a:rPr>
              <a:t>文本</a:t>
            </a:r>
            <a:endParaRPr lang="en-US" altLang="zh-CN" sz="1799" kern="0" dirty="0">
              <a:solidFill>
                <a:sysClr val="window" lastClr="FFFFFF">
                  <a:lumMod val="50000"/>
                </a:sysClr>
              </a:solidFill>
              <a:latin typeface="微软雅黑" pitchFamily="34" charset="-122"/>
              <a:ea typeface="微软雅黑" pitchFamily="34" charset="-122"/>
            </a:endParaRPr>
          </a:p>
        </p:txBody>
      </p:sp>
      <p:pic>
        <p:nvPicPr>
          <p:cNvPr id="38" name="图片 4" descr="www_tuweimei_comComp_18987085_B9WFGDN0IUVD3CZv8Ua72OHE15JORXjT.jpg"/>
          <p:cNvPicPr>
            <a:picLocks noGrp="1"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43562" y="2953427"/>
            <a:ext cx="2564609" cy="1898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73348748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animEffect transition="in" filter="fade">
                                      <p:cBhvr>
                                        <p:cTn id="20" dur="500"/>
                                        <p:tgtEl>
                                          <p:spTgt spid="3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nodeType="afterGroup">
                            <p:stCondLst>
                              <p:cond delay="500"/>
                            </p:stCondLst>
                            <p:childTnLst>
                              <p:par>
                                <p:cTn id="37" presetID="53" presetClass="entr" presetSubtype="16"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nodeType="afterGroup">
                            <p:stCondLst>
                              <p:cond delay="1000"/>
                            </p:stCondLst>
                            <p:childTnLst>
                              <p:par>
                                <p:cTn id="43" presetID="42" presetClass="entr" presetSubtype="0"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anim calcmode="lin" valueType="num">
                                      <p:cBhvr>
                                        <p:cTn id="46" dur="500" fill="hold"/>
                                        <p:tgtEl>
                                          <p:spTgt spid="38"/>
                                        </p:tgtEl>
                                        <p:attrNameLst>
                                          <p:attrName>ppt_x</p:attrName>
                                        </p:attrNameLst>
                                      </p:cBhvr>
                                      <p:tavLst>
                                        <p:tav tm="0">
                                          <p:val>
                                            <p:strVal val="#ppt_x"/>
                                          </p:val>
                                        </p:tav>
                                        <p:tav tm="100000">
                                          <p:val>
                                            <p:strVal val="#ppt_x"/>
                                          </p:val>
                                        </p:tav>
                                      </p:tavLst>
                                    </p:anim>
                                    <p:anim calcmode="lin" valueType="num">
                                      <p:cBhvr>
                                        <p:cTn id="47"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2" grpId="0" animBg="1"/>
      <p:bldP spid="33" grpId="0" animBg="1"/>
      <p:bldP spid="34" grpId="0" animBg="1"/>
      <p:bldP spid="35"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1771" y="2354711"/>
            <a:ext cx="9160012" cy="2834844"/>
            <a:chOff x="21771" y="2354711"/>
            <a:chExt cx="9160012" cy="2834844"/>
          </a:xfrm>
        </p:grpSpPr>
        <p:pic>
          <p:nvPicPr>
            <p:cNvPr id="34" name="图片 3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35" name="图片 3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771" y="2354711"/>
              <a:ext cx="2608872" cy="2572299"/>
            </a:xfrm>
            <a:prstGeom prst="rect">
              <a:avLst/>
            </a:prstGeom>
          </p:spPr>
        </p:pic>
        <p:pic>
          <p:nvPicPr>
            <p:cNvPr id="36" name="图片 3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01504" y="2403913"/>
              <a:ext cx="2938029" cy="2785642"/>
            </a:xfrm>
            <a:prstGeom prst="rect">
              <a:avLst/>
            </a:prstGeom>
          </p:spPr>
        </p:pic>
      </p:grpSp>
      <p:sp>
        <p:nvSpPr>
          <p:cNvPr id="11" name="六边形 10"/>
          <p:cNvSpPr/>
          <p:nvPr/>
        </p:nvSpPr>
        <p:spPr>
          <a:xfrm>
            <a:off x="742156" y="839711"/>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t>目</a:t>
            </a:r>
            <a:endParaRPr lang="zh-CN" altLang="en-US" sz="5400" b="1" dirty="0"/>
          </a:p>
        </p:txBody>
      </p:sp>
      <p:sp>
        <p:nvSpPr>
          <p:cNvPr id="12" name="六边形 11"/>
          <p:cNvSpPr/>
          <p:nvPr/>
        </p:nvSpPr>
        <p:spPr>
          <a:xfrm>
            <a:off x="2104231" y="839711"/>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5400" b="1" dirty="0" smtClean="0">
                <a:solidFill>
                  <a:prstClr val="white"/>
                </a:solidFill>
              </a:rPr>
              <a:t>录</a:t>
            </a:r>
            <a:endParaRPr lang="zh-CN" altLang="en-US" sz="5400" b="1" dirty="0">
              <a:solidFill>
                <a:prstClr val="white"/>
              </a:solidFill>
            </a:endParaRPr>
          </a:p>
        </p:txBody>
      </p:sp>
      <p:sp>
        <p:nvSpPr>
          <p:cNvPr id="18" name="矩形 17"/>
          <p:cNvSpPr/>
          <p:nvPr/>
        </p:nvSpPr>
        <p:spPr>
          <a:xfrm>
            <a:off x="4599821" y="898177"/>
            <a:ext cx="394096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sp>
        <p:nvSpPr>
          <p:cNvPr id="19" name="矩形 18"/>
          <p:cNvSpPr/>
          <p:nvPr/>
        </p:nvSpPr>
        <p:spPr>
          <a:xfrm>
            <a:off x="4587915" y="1560165"/>
            <a:ext cx="3952874"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sp>
        <p:nvSpPr>
          <p:cNvPr id="20" name="矩形 19"/>
          <p:cNvSpPr/>
          <p:nvPr/>
        </p:nvSpPr>
        <p:spPr>
          <a:xfrm>
            <a:off x="4581961" y="2263823"/>
            <a:ext cx="3959519" cy="525066"/>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sp>
        <p:nvSpPr>
          <p:cNvPr id="21" name="矩形 20"/>
          <p:cNvSpPr/>
          <p:nvPr/>
        </p:nvSpPr>
        <p:spPr>
          <a:xfrm>
            <a:off x="4614109" y="2911523"/>
            <a:ext cx="3926681" cy="525066"/>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grpSp>
        <p:nvGrpSpPr>
          <p:cNvPr id="22" name="Group 62"/>
          <p:cNvGrpSpPr>
            <a:grpSpLocks/>
          </p:cNvGrpSpPr>
          <p:nvPr/>
        </p:nvGrpSpPr>
        <p:grpSpPr bwMode="auto">
          <a:xfrm>
            <a:off x="4024750" y="941040"/>
            <a:ext cx="525065" cy="481166"/>
            <a:chOff x="2343" y="866"/>
            <a:chExt cx="441" cy="403"/>
          </a:xfrm>
        </p:grpSpPr>
        <p:sp>
          <p:nvSpPr>
            <p:cNvPr id="23"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1800" dirty="0">
                <a:solidFill>
                  <a:schemeClr val="bg1"/>
                </a:solidFill>
                <a:latin typeface="微软雅黑" pitchFamily="34" charset="-122"/>
              </a:endParaRPr>
            </a:p>
          </p:txBody>
        </p:sp>
        <p:sp>
          <p:nvSpPr>
            <p:cNvPr id="24"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itchFamily="34" charset="0"/>
                  <a:ea typeface="黑体" pitchFamily="49" charset="-122"/>
                </a:rPr>
                <a:t>1</a:t>
              </a:r>
              <a:endParaRPr kumimoji="1" lang="zh-CN" altLang="en-US" sz="2100">
                <a:solidFill>
                  <a:srgbClr val="FFFFFF"/>
                </a:solidFill>
                <a:latin typeface="Arial" pitchFamily="34" charset="0"/>
                <a:ea typeface="黑体" pitchFamily="49" charset="-122"/>
              </a:endParaRPr>
            </a:p>
          </p:txBody>
        </p:sp>
      </p:grpSp>
      <p:grpSp>
        <p:nvGrpSpPr>
          <p:cNvPr id="25" name="Group 62"/>
          <p:cNvGrpSpPr>
            <a:grpSpLocks/>
          </p:cNvGrpSpPr>
          <p:nvPr/>
        </p:nvGrpSpPr>
        <p:grpSpPr bwMode="auto">
          <a:xfrm>
            <a:off x="4024749" y="1626840"/>
            <a:ext cx="525066" cy="481166"/>
            <a:chOff x="2343" y="866"/>
            <a:chExt cx="441" cy="403"/>
          </a:xfrm>
        </p:grpSpPr>
        <p:sp>
          <p:nvSpPr>
            <p:cNvPr id="26"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89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1800" dirty="0">
                <a:solidFill>
                  <a:schemeClr val="bg1"/>
                </a:solidFill>
                <a:latin typeface="微软雅黑" pitchFamily="34" charset="-122"/>
              </a:endParaRPr>
            </a:p>
          </p:txBody>
        </p:sp>
        <p:sp>
          <p:nvSpPr>
            <p:cNvPr id="27"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itchFamily="34" charset="0"/>
                  <a:ea typeface="黑体" pitchFamily="49" charset="-122"/>
                </a:rPr>
                <a:t>2</a:t>
              </a:r>
              <a:endParaRPr kumimoji="1" lang="zh-CN" altLang="en-US" sz="2100">
                <a:solidFill>
                  <a:srgbClr val="FFFFFF"/>
                </a:solidFill>
                <a:latin typeface="Arial" pitchFamily="34" charset="0"/>
                <a:ea typeface="黑体" pitchFamily="49" charset="-122"/>
              </a:endParaRPr>
            </a:p>
          </p:txBody>
        </p:sp>
      </p:grpSp>
      <p:grpSp>
        <p:nvGrpSpPr>
          <p:cNvPr id="28" name="Group 62"/>
          <p:cNvGrpSpPr>
            <a:grpSpLocks/>
          </p:cNvGrpSpPr>
          <p:nvPr/>
        </p:nvGrpSpPr>
        <p:grpSpPr bwMode="auto">
          <a:xfrm>
            <a:off x="4024749" y="2312640"/>
            <a:ext cx="525066" cy="481166"/>
            <a:chOff x="2343" y="866"/>
            <a:chExt cx="441" cy="403"/>
          </a:xfrm>
        </p:grpSpPr>
        <p:sp>
          <p:nvSpPr>
            <p:cNvPr id="29"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1800" dirty="0">
                <a:solidFill>
                  <a:schemeClr val="bg1"/>
                </a:solidFill>
                <a:latin typeface="微软雅黑" pitchFamily="34" charset="-122"/>
              </a:endParaRPr>
            </a:p>
          </p:txBody>
        </p:sp>
        <p:sp>
          <p:nvSpPr>
            <p:cNvPr id="30"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itchFamily="34" charset="0"/>
                  <a:ea typeface="黑体" pitchFamily="49" charset="-122"/>
                </a:rPr>
                <a:t>3</a:t>
              </a:r>
              <a:endParaRPr kumimoji="1" lang="zh-CN" altLang="en-US" sz="2100">
                <a:solidFill>
                  <a:srgbClr val="FFFFFF"/>
                </a:solidFill>
                <a:latin typeface="Arial" pitchFamily="34" charset="0"/>
                <a:ea typeface="黑体" pitchFamily="49" charset="-122"/>
              </a:endParaRPr>
            </a:p>
          </p:txBody>
        </p:sp>
      </p:grpSp>
      <p:grpSp>
        <p:nvGrpSpPr>
          <p:cNvPr id="31" name="Group 62"/>
          <p:cNvGrpSpPr>
            <a:grpSpLocks/>
          </p:cNvGrpSpPr>
          <p:nvPr/>
        </p:nvGrpSpPr>
        <p:grpSpPr bwMode="auto">
          <a:xfrm>
            <a:off x="4024750" y="2941290"/>
            <a:ext cx="525065" cy="481166"/>
            <a:chOff x="2343" y="866"/>
            <a:chExt cx="441" cy="403"/>
          </a:xfrm>
        </p:grpSpPr>
        <p:sp>
          <p:nvSpPr>
            <p:cNvPr id="32"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1800" dirty="0">
                <a:solidFill>
                  <a:schemeClr val="bg1"/>
                </a:solidFill>
                <a:latin typeface="微软雅黑" pitchFamily="34" charset="-122"/>
              </a:endParaRPr>
            </a:p>
          </p:txBody>
        </p:sp>
        <p:sp>
          <p:nvSpPr>
            <p:cNvPr id="33"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itchFamily="34" charset="0"/>
                  <a:ea typeface="黑体" pitchFamily="49" charset="-122"/>
                </a:rPr>
                <a:t>4</a:t>
              </a:r>
              <a:endParaRPr kumimoji="1" lang="zh-CN" altLang="en-US" sz="2100">
                <a:solidFill>
                  <a:srgbClr val="FFFFFF"/>
                </a:solidFill>
                <a:latin typeface="Arial" pitchFamily="34" charset="0"/>
                <a:ea typeface="黑体" pitchFamily="49" charset="-122"/>
              </a:endParaRPr>
            </a:p>
          </p:txBody>
        </p:sp>
      </p:grpSp>
    </p:spTree>
    <p:extLst>
      <p:ext uri="{BB962C8B-B14F-4D97-AF65-F5344CB8AC3E}">
        <p14:creationId xmlns:p14="http://schemas.microsoft.com/office/powerpoint/2010/main" val="286340425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 calcmode="lin" valueType="num">
                                      <p:cBhvr>
                                        <p:cTn id="16" dur="500" fill="hold"/>
                                        <p:tgtEl>
                                          <p:spTgt spid="12"/>
                                        </p:tgtEl>
                                        <p:attrNameLst>
                                          <p:attrName>style.rotation</p:attrName>
                                        </p:attrNameLst>
                                      </p:cBhvr>
                                      <p:tavLst>
                                        <p:tav tm="0">
                                          <p:val>
                                            <p:fltVal val="360"/>
                                          </p:val>
                                        </p:tav>
                                        <p:tav tm="100000">
                                          <p:val>
                                            <p:fltVal val="0"/>
                                          </p:val>
                                        </p:tav>
                                      </p:tavLst>
                                    </p:anim>
                                    <p:animEffect transition="in" filter="fade">
                                      <p:cBhvr>
                                        <p:cTn id="17" dur="500"/>
                                        <p:tgtEl>
                                          <p:spTgt spid="12"/>
                                        </p:tgtEl>
                                      </p:cBhvr>
                                    </p:animEffect>
                                  </p:childTnLst>
                                </p:cTn>
                              </p:par>
                              <p:par>
                                <p:cTn id="18" presetID="23" presetClass="entr" presetSubtype="16"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3" presetClass="entr" presetSubtype="16"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par>
                                <p:cTn id="34" presetID="23" presetClass="entr" presetSubtype="16"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par>
                                <p:cTn id="42" presetID="23" presetClass="entr" presetSubtype="16"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8" grpId="0" animBg="1"/>
      <p:bldP spid="19" grpId="0" animBg="1"/>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5388728" y="0"/>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18" name="组合 17"/>
          <p:cNvGrpSpPr/>
          <p:nvPr/>
        </p:nvGrpSpPr>
        <p:grpSpPr>
          <a:xfrm>
            <a:off x="3975119" y="1657633"/>
            <a:ext cx="1217177" cy="1217177"/>
            <a:chOff x="1979712" y="2132856"/>
            <a:chExt cx="1584176" cy="1584176"/>
          </a:xfrm>
          <a:solidFill>
            <a:srgbClr val="187821"/>
          </a:solidFill>
        </p:grpSpPr>
        <p:sp>
          <p:nvSpPr>
            <p:cNvPr id="19" name="右箭头标注 18"/>
            <p:cNvSpPr/>
            <p:nvPr/>
          </p:nvSpPr>
          <p:spPr>
            <a:xfrm>
              <a:off x="1979712" y="2132856"/>
              <a:ext cx="1584176" cy="1584176"/>
            </a:xfrm>
            <a:prstGeom prst="right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499" kern="0">
                <a:solidFill>
                  <a:sysClr val="window" lastClr="FFFFFF"/>
                </a:solidFill>
                <a:latin typeface="Impact" pitchFamily="34" charset="0"/>
                <a:ea typeface="微软雅黑" pitchFamily="34" charset="-122"/>
              </a:endParaRPr>
            </a:p>
          </p:txBody>
        </p:sp>
        <p:sp>
          <p:nvSpPr>
            <p:cNvPr id="20" name="TextBox 53"/>
            <p:cNvSpPr txBox="1">
              <a:spLocks noChangeArrowheads="1"/>
            </p:cNvSpPr>
            <p:nvPr/>
          </p:nvSpPr>
          <p:spPr bwMode="auto">
            <a:xfrm>
              <a:off x="1979712" y="2324780"/>
              <a:ext cx="945101" cy="13212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99" kern="0" dirty="0">
                  <a:solidFill>
                    <a:sysClr val="window" lastClr="FFFFFF">
                      <a:lumMod val="95000"/>
                    </a:sysClr>
                  </a:solidFill>
                  <a:latin typeface="微软雅黑" pitchFamily="34" charset="-122"/>
                  <a:ea typeface="微软雅黑" pitchFamily="34" charset="-122"/>
                  <a:cs typeface="宋体" pitchFamily="2" charset="-122"/>
                </a:rPr>
                <a:t>单击此处添加标题</a:t>
              </a:r>
              <a:endParaRPr lang="zh-CN" altLang="en-US" sz="1499" kern="0" dirty="0">
                <a:solidFill>
                  <a:sysClr val="window" lastClr="FFFFFF">
                    <a:lumMod val="95000"/>
                  </a:sysClr>
                </a:solidFill>
                <a:latin typeface="Arial" pitchFamily="34" charset="0"/>
                <a:cs typeface="宋体" pitchFamily="2" charset="-122"/>
              </a:endParaRPr>
            </a:p>
          </p:txBody>
        </p:sp>
      </p:grpSp>
      <p:grpSp>
        <p:nvGrpSpPr>
          <p:cNvPr id="21" name="组合 20"/>
          <p:cNvGrpSpPr/>
          <p:nvPr/>
        </p:nvGrpSpPr>
        <p:grpSpPr>
          <a:xfrm>
            <a:off x="6935119" y="2423274"/>
            <a:ext cx="1217177" cy="1217177"/>
            <a:chOff x="5580112" y="3140968"/>
            <a:chExt cx="1584176" cy="1584176"/>
          </a:xfrm>
          <a:solidFill>
            <a:srgbClr val="009E00"/>
          </a:solidFill>
        </p:grpSpPr>
        <p:sp>
          <p:nvSpPr>
            <p:cNvPr id="22" name="左箭头标注 21"/>
            <p:cNvSpPr/>
            <p:nvPr/>
          </p:nvSpPr>
          <p:spPr>
            <a:xfrm>
              <a:off x="5580112" y="3140968"/>
              <a:ext cx="1584176" cy="1584176"/>
            </a:xfrm>
            <a:prstGeom prst="left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499" kern="0">
                <a:solidFill>
                  <a:sysClr val="window" lastClr="FFFFFF"/>
                </a:solidFill>
                <a:latin typeface="Impact" pitchFamily="34" charset="0"/>
                <a:ea typeface="微软雅黑" pitchFamily="34" charset="-122"/>
              </a:endParaRPr>
            </a:p>
          </p:txBody>
        </p:sp>
        <p:sp>
          <p:nvSpPr>
            <p:cNvPr id="23" name="TextBox 53"/>
            <p:cNvSpPr txBox="1">
              <a:spLocks noChangeArrowheads="1"/>
            </p:cNvSpPr>
            <p:nvPr/>
          </p:nvSpPr>
          <p:spPr bwMode="auto">
            <a:xfrm>
              <a:off x="6339361" y="3332892"/>
              <a:ext cx="824926" cy="13212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99" kern="0" dirty="0">
                  <a:solidFill>
                    <a:sysClr val="window" lastClr="FFFFFF">
                      <a:lumMod val="95000"/>
                    </a:sysClr>
                  </a:solidFill>
                  <a:latin typeface="微软雅黑" pitchFamily="34" charset="-122"/>
                  <a:ea typeface="微软雅黑" pitchFamily="34" charset="-122"/>
                  <a:cs typeface="宋体" pitchFamily="2" charset="-122"/>
                </a:rPr>
                <a:t>单击此处添加标题</a:t>
              </a:r>
              <a:endParaRPr lang="zh-CN" altLang="en-US" sz="1499" kern="0" dirty="0">
                <a:solidFill>
                  <a:sysClr val="window" lastClr="FFFFFF">
                    <a:lumMod val="95000"/>
                  </a:sysClr>
                </a:solidFill>
                <a:latin typeface="Arial" pitchFamily="34" charset="0"/>
                <a:cs typeface="宋体" pitchFamily="2" charset="-122"/>
              </a:endParaRPr>
            </a:p>
          </p:txBody>
        </p:sp>
      </p:grpSp>
      <p:grpSp>
        <p:nvGrpSpPr>
          <p:cNvPr id="25" name="组合 24"/>
          <p:cNvGrpSpPr>
            <a:grpSpLocks/>
          </p:cNvGrpSpPr>
          <p:nvPr/>
        </p:nvGrpSpPr>
        <p:grpSpPr bwMode="auto">
          <a:xfrm>
            <a:off x="5040169" y="1648905"/>
            <a:ext cx="1991697" cy="1991698"/>
            <a:chOff x="3275856" y="2132856"/>
            <a:chExt cx="2592288" cy="2592288"/>
          </a:xfrm>
        </p:grpSpPr>
        <p:sp>
          <p:nvSpPr>
            <p:cNvPr id="26" name="矩形 1"/>
            <p:cNvSpPr/>
            <p:nvPr/>
          </p:nvSpPr>
          <p:spPr>
            <a:xfrm>
              <a:off x="3275856" y="2132856"/>
              <a:ext cx="2592288" cy="2592288"/>
            </a:xfrm>
            <a:custGeom>
              <a:avLst/>
              <a:gdLst/>
              <a:ahLst/>
              <a:cxnLst/>
              <a:rect l="l" t="t" r="r" b="b"/>
              <a:pathLst>
                <a:path w="2592288" h="2592288">
                  <a:moveTo>
                    <a:pt x="0" y="0"/>
                  </a:moveTo>
                  <a:lnTo>
                    <a:pt x="1440160" y="0"/>
                  </a:lnTo>
                  <a:lnTo>
                    <a:pt x="1800200" y="360040"/>
                  </a:lnTo>
                  <a:lnTo>
                    <a:pt x="2160240" y="0"/>
                  </a:lnTo>
                  <a:lnTo>
                    <a:pt x="2592288" y="0"/>
                  </a:lnTo>
                  <a:lnTo>
                    <a:pt x="2592288" y="1440160"/>
                  </a:lnTo>
                  <a:lnTo>
                    <a:pt x="2232248" y="1800200"/>
                  </a:lnTo>
                  <a:lnTo>
                    <a:pt x="2592288" y="2160240"/>
                  </a:lnTo>
                  <a:lnTo>
                    <a:pt x="2592288" y="2592288"/>
                  </a:lnTo>
                  <a:lnTo>
                    <a:pt x="1152128" y="2592288"/>
                  </a:lnTo>
                  <a:lnTo>
                    <a:pt x="792088" y="2232248"/>
                  </a:lnTo>
                  <a:lnTo>
                    <a:pt x="432048" y="2592288"/>
                  </a:lnTo>
                  <a:lnTo>
                    <a:pt x="0" y="2592288"/>
                  </a:lnTo>
                  <a:lnTo>
                    <a:pt x="0" y="1152128"/>
                  </a:lnTo>
                  <a:lnTo>
                    <a:pt x="360040" y="792088"/>
                  </a:lnTo>
                  <a:lnTo>
                    <a:pt x="0" y="432048"/>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3802" name="TextBox 53"/>
            <p:cNvSpPr txBox="1">
              <a:spLocks noChangeArrowheads="1"/>
            </p:cNvSpPr>
            <p:nvPr/>
          </p:nvSpPr>
          <p:spPr bwMode="auto">
            <a:xfrm>
              <a:off x="3631134" y="2527380"/>
              <a:ext cx="1881732" cy="180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a:solidFill>
                    <a:srgbClr val="7D7D7D"/>
                  </a:solidFill>
                  <a:latin typeface="微软雅黑" pitchFamily="34" charset="-122"/>
                  <a:ea typeface="微软雅黑" pitchFamily="34" charset="-122"/>
                  <a:cs typeface="宋体" pitchFamily="2" charset="-122"/>
                </a:rPr>
                <a:t>单击此处添加标题</a:t>
              </a:r>
              <a:endParaRPr lang="zh-CN" altLang="en-US" sz="3999" b="0">
                <a:solidFill>
                  <a:srgbClr val="7D7D7D"/>
                </a:solidFill>
                <a:latin typeface="Arial" pitchFamily="34" charset="0"/>
                <a:ea typeface="微软雅黑" pitchFamily="34" charset="-122"/>
                <a:cs typeface="宋体" pitchFamily="2" charset="-122"/>
              </a:endParaRPr>
            </a:p>
          </p:txBody>
        </p:sp>
      </p:grpSp>
      <p:grpSp>
        <p:nvGrpSpPr>
          <p:cNvPr id="28" name="组合 27"/>
          <p:cNvGrpSpPr/>
          <p:nvPr/>
        </p:nvGrpSpPr>
        <p:grpSpPr>
          <a:xfrm>
            <a:off x="5040148" y="3530596"/>
            <a:ext cx="1217177" cy="1217178"/>
            <a:chOff x="3275856" y="4437112"/>
            <a:chExt cx="1584176" cy="1584176"/>
          </a:xfrm>
          <a:solidFill>
            <a:srgbClr val="009D2D"/>
          </a:solidFill>
        </p:grpSpPr>
        <p:sp>
          <p:nvSpPr>
            <p:cNvPr id="29" name="上箭头标注 28"/>
            <p:cNvSpPr/>
            <p:nvPr/>
          </p:nvSpPr>
          <p:spPr>
            <a:xfrm>
              <a:off x="3275856" y="4437112"/>
              <a:ext cx="1584176" cy="1584176"/>
            </a:xfrm>
            <a:prstGeom prst="up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499" kern="0">
                <a:solidFill>
                  <a:sysClr val="window" lastClr="FFFFFF"/>
                </a:solidFill>
                <a:latin typeface="Impact" pitchFamily="34" charset="0"/>
                <a:ea typeface="微软雅黑" pitchFamily="34" charset="-122"/>
              </a:endParaRPr>
            </a:p>
          </p:txBody>
        </p:sp>
        <p:sp>
          <p:nvSpPr>
            <p:cNvPr id="30" name="TextBox 53"/>
            <p:cNvSpPr txBox="1">
              <a:spLocks noChangeArrowheads="1"/>
            </p:cNvSpPr>
            <p:nvPr/>
          </p:nvSpPr>
          <p:spPr bwMode="auto">
            <a:xfrm>
              <a:off x="3297599" y="5172058"/>
              <a:ext cx="1562433" cy="7207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99" kern="0" dirty="0">
                  <a:solidFill>
                    <a:sysClr val="window" lastClr="FFFFFF">
                      <a:lumMod val="95000"/>
                    </a:sysClr>
                  </a:solidFill>
                  <a:latin typeface="微软雅黑" pitchFamily="34" charset="-122"/>
                  <a:ea typeface="微软雅黑" pitchFamily="34" charset="-122"/>
                  <a:cs typeface="宋体" pitchFamily="2" charset="-122"/>
                </a:rPr>
                <a:t>单击此处添加标题</a:t>
              </a:r>
              <a:endParaRPr lang="zh-CN" altLang="en-US" sz="1499" kern="0" dirty="0">
                <a:solidFill>
                  <a:sysClr val="window" lastClr="FFFFFF">
                    <a:lumMod val="95000"/>
                  </a:sysClr>
                </a:solidFill>
                <a:latin typeface="Arial" pitchFamily="34" charset="0"/>
                <a:cs typeface="宋体" pitchFamily="2" charset="-122"/>
              </a:endParaRPr>
            </a:p>
          </p:txBody>
        </p:sp>
      </p:grpSp>
      <p:grpSp>
        <p:nvGrpSpPr>
          <p:cNvPr id="36" name="组合 35"/>
          <p:cNvGrpSpPr/>
          <p:nvPr/>
        </p:nvGrpSpPr>
        <p:grpSpPr>
          <a:xfrm>
            <a:off x="5814717" y="630284"/>
            <a:ext cx="1217177" cy="1217177"/>
            <a:chOff x="4283968" y="836712"/>
            <a:chExt cx="1584176" cy="1584176"/>
          </a:xfrm>
          <a:solidFill>
            <a:srgbClr val="11981F"/>
          </a:solidFill>
        </p:grpSpPr>
        <p:sp>
          <p:nvSpPr>
            <p:cNvPr id="37" name="下箭头标注 36"/>
            <p:cNvSpPr/>
            <p:nvPr/>
          </p:nvSpPr>
          <p:spPr>
            <a:xfrm>
              <a:off x="4283968" y="836712"/>
              <a:ext cx="1584176" cy="1584176"/>
            </a:xfrm>
            <a:prstGeom prst="down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499" kern="0">
                <a:solidFill>
                  <a:sysClr val="window" lastClr="FFFFFF"/>
                </a:solidFill>
                <a:latin typeface="Impact" pitchFamily="34" charset="0"/>
                <a:ea typeface="微软雅黑" pitchFamily="34" charset="-122"/>
              </a:endParaRPr>
            </a:p>
          </p:txBody>
        </p:sp>
        <p:sp>
          <p:nvSpPr>
            <p:cNvPr id="38" name="TextBox 53"/>
            <p:cNvSpPr txBox="1">
              <a:spLocks noChangeArrowheads="1"/>
            </p:cNvSpPr>
            <p:nvPr/>
          </p:nvSpPr>
          <p:spPr bwMode="auto">
            <a:xfrm>
              <a:off x="4368768" y="984084"/>
              <a:ext cx="1458222" cy="7207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99" kern="0" dirty="0">
                  <a:solidFill>
                    <a:sysClr val="window" lastClr="FFFFFF">
                      <a:lumMod val="95000"/>
                    </a:sysClr>
                  </a:solidFill>
                  <a:latin typeface="微软雅黑" pitchFamily="34" charset="-122"/>
                  <a:ea typeface="微软雅黑" pitchFamily="34" charset="-122"/>
                  <a:cs typeface="宋体" pitchFamily="2" charset="-122"/>
                </a:rPr>
                <a:t>单击此处添加标题</a:t>
              </a:r>
              <a:endParaRPr lang="zh-CN" altLang="en-US" sz="1499" kern="0" dirty="0">
                <a:solidFill>
                  <a:sysClr val="window" lastClr="FFFFFF">
                    <a:lumMod val="95000"/>
                  </a:sysClr>
                </a:solidFill>
                <a:latin typeface="Arial" pitchFamily="34" charset="0"/>
                <a:cs typeface="宋体" pitchFamily="2" charset="-122"/>
              </a:endParaRPr>
            </a:p>
          </p:txBody>
        </p:sp>
      </p:grpSp>
      <p:pic>
        <p:nvPicPr>
          <p:cNvPr id="41" name="图片 3" descr="www.tuweimei.comComp_16848041_L9H4AEMqtGofNc3NnyIJecWtpZGEUnrg.jpg"/>
          <p:cNvPicPr>
            <a:picLocks noGrp="1"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3727" y="1153757"/>
            <a:ext cx="3218457" cy="321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75631031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par>
                                <p:cTn id="20" presetID="22" presetClass="entr" presetSubtype="2"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right)">
                                      <p:cBhvr>
                                        <p:cTn id="22" dur="500"/>
                                        <p:tgtEl>
                                          <p:spTgt spid="21"/>
                                        </p:tgtEl>
                                      </p:cBhvr>
                                    </p:animEffect>
                                  </p:childTnLst>
                                </p:cTn>
                              </p:par>
                              <p:par>
                                <p:cTn id="23" presetID="22" presetClass="entr" presetSubtype="4"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down)">
                                      <p:cBhvr>
                                        <p:cTn id="25" dur="500"/>
                                        <p:tgtEl>
                                          <p:spTgt spid="28"/>
                                        </p:tgtEl>
                                      </p:cBhvr>
                                    </p:animEffect>
                                  </p:childTnLst>
                                </p:cTn>
                              </p:par>
                              <p:par>
                                <p:cTn id="26" presetID="22" presetClass="entr" presetSubtype="8"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6" presetClass="entr" presetSubtype="32" fill="hold" nodeType="click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3710376" y="2354711"/>
            <a:ext cx="443354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2700" dirty="0">
                <a:latin typeface="微软雅黑" panose="020B0503020204020204" pitchFamily="34" charset="-122"/>
                <a:ea typeface="微软雅黑" panose="020B0503020204020204" pitchFamily="34" charset="-122"/>
              </a:rPr>
              <a:t>在此添加您的分类标题</a:t>
            </a:r>
            <a:endParaRPr lang="zh-CN" altLang="zh-CN" sz="2700" dirty="0">
              <a:latin typeface="微软雅黑" panose="020B0503020204020204" pitchFamily="34" charset="-122"/>
              <a:ea typeface="微软雅黑" panose="020B0503020204020204" pitchFamily="34" charset="-122"/>
            </a:endParaRPr>
          </a:p>
        </p:txBody>
      </p:sp>
      <p:grpSp>
        <p:nvGrpSpPr>
          <p:cNvPr id="40" name="Group 62"/>
          <p:cNvGrpSpPr>
            <a:grpSpLocks/>
          </p:cNvGrpSpPr>
          <p:nvPr/>
        </p:nvGrpSpPr>
        <p:grpSpPr bwMode="auto">
          <a:xfrm>
            <a:off x="5369343" y="1072105"/>
            <a:ext cx="1115615" cy="970126"/>
            <a:chOff x="2329" y="866"/>
            <a:chExt cx="441" cy="357"/>
          </a:xfrm>
        </p:grpSpPr>
        <p:sp>
          <p:nvSpPr>
            <p:cNvPr id="41"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4500" dirty="0">
                <a:solidFill>
                  <a:schemeClr val="bg1"/>
                </a:solidFill>
                <a:latin typeface="微软雅黑" pitchFamily="34" charset="-122"/>
              </a:endParaRPr>
            </a:p>
          </p:txBody>
        </p:sp>
        <p:sp>
          <p:nvSpPr>
            <p:cNvPr id="42" name="矩形 14"/>
            <p:cNvSpPr>
              <a:spLocks noChangeArrowheads="1"/>
            </p:cNvSpPr>
            <p:nvPr/>
          </p:nvSpPr>
          <p:spPr bwMode="auto">
            <a:xfrm>
              <a:off x="2329" y="891"/>
              <a:ext cx="441"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4950" dirty="0" smtClean="0">
                  <a:solidFill>
                    <a:srgbClr val="FFFFFF"/>
                  </a:solidFill>
                  <a:latin typeface="Arial" pitchFamily="34" charset="0"/>
                  <a:ea typeface="黑体" pitchFamily="49" charset="-122"/>
                </a:rPr>
                <a:t>04</a:t>
              </a:r>
              <a:endParaRPr kumimoji="1" lang="zh-CN" altLang="en-US" sz="4950" dirty="0">
                <a:solidFill>
                  <a:srgbClr val="FFFFFF"/>
                </a:solidFill>
                <a:latin typeface="Arial" pitchFamily="34" charset="0"/>
                <a:ea typeface="黑体" pitchFamily="49" charset="-122"/>
              </a:endParaRPr>
            </a:p>
          </p:txBody>
        </p:sp>
      </p:grpSp>
      <p:grpSp>
        <p:nvGrpSpPr>
          <p:cNvPr id="13" name="组合 12"/>
          <p:cNvGrpSpPr/>
          <p:nvPr/>
        </p:nvGrpSpPr>
        <p:grpSpPr>
          <a:xfrm>
            <a:off x="21771" y="2354711"/>
            <a:ext cx="9160012" cy="2834844"/>
            <a:chOff x="21771" y="2354711"/>
            <a:chExt cx="9160012" cy="2834844"/>
          </a:xfrm>
        </p:grpSpPr>
        <p:pic>
          <p:nvPicPr>
            <p:cNvPr id="1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771" y="2354711"/>
              <a:ext cx="2608872" cy="2572299"/>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01504" y="2403913"/>
              <a:ext cx="2938029" cy="2785642"/>
            </a:xfrm>
            <a:prstGeom prst="rect">
              <a:avLst/>
            </a:prstGeom>
          </p:spPr>
        </p:pic>
      </p:grpSp>
    </p:spTree>
    <p:extLst>
      <p:ext uri="{BB962C8B-B14F-4D97-AF65-F5344CB8AC3E}">
        <p14:creationId xmlns:p14="http://schemas.microsoft.com/office/powerpoint/2010/main" val="422334148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30" name="Freeform 2"/>
          <p:cNvSpPr>
            <a:spLocks/>
          </p:cNvSpPr>
          <p:nvPr/>
        </p:nvSpPr>
        <p:spPr bwMode="blackWhite">
          <a:xfrm>
            <a:off x="3834040" y="1448942"/>
            <a:ext cx="1248977" cy="255984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25400" cap="flat" cmpd="sng" algn="ctr">
            <a:no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4099" kern="0">
              <a:solidFill>
                <a:sysClr val="window" lastClr="FFFFFF"/>
              </a:solidFill>
              <a:latin typeface="微软雅黑" pitchFamily="34" charset="-122"/>
              <a:ea typeface="微软雅黑" pitchFamily="34" charset="-122"/>
            </a:endParaRPr>
          </a:p>
        </p:txBody>
      </p:sp>
      <p:sp>
        <p:nvSpPr>
          <p:cNvPr id="31" name="Freeform 3"/>
          <p:cNvSpPr>
            <a:spLocks/>
          </p:cNvSpPr>
          <p:nvPr/>
        </p:nvSpPr>
        <p:spPr bwMode="blackWhite">
          <a:xfrm>
            <a:off x="3035775" y="1049014"/>
            <a:ext cx="2945491" cy="1102972"/>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2" name="Oval 4"/>
          <p:cNvSpPr>
            <a:spLocks noChangeArrowheads="1"/>
          </p:cNvSpPr>
          <p:nvPr/>
        </p:nvSpPr>
        <p:spPr bwMode="blackWhite">
          <a:xfrm>
            <a:off x="4381558" y="1412440"/>
            <a:ext cx="153941" cy="149179"/>
          </a:xfrm>
          <a:prstGeom prst="ellipse">
            <a:avLst/>
          </a:prstGeom>
          <a:solidFill>
            <a:srgbClr val="4BF467"/>
          </a:solidFill>
          <a:ln w="25400" cap="flat" cmpd="sng" algn="ctr">
            <a:no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4099" kern="0">
              <a:solidFill>
                <a:sysClr val="window" lastClr="FFFFFF"/>
              </a:solidFill>
              <a:latin typeface="微软雅黑" pitchFamily="34" charset="-122"/>
              <a:ea typeface="微软雅黑" pitchFamily="34" charset="-122"/>
            </a:endParaRPr>
          </a:p>
        </p:txBody>
      </p:sp>
      <p:sp>
        <p:nvSpPr>
          <p:cNvPr id="33" name="Line 5"/>
          <p:cNvSpPr>
            <a:spLocks noChangeShapeType="1"/>
          </p:cNvSpPr>
          <p:nvPr/>
        </p:nvSpPr>
        <p:spPr bwMode="blackWhite">
          <a:xfrm>
            <a:off x="5882871" y="1187084"/>
            <a:ext cx="530062" cy="1271196"/>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4" name="Line 6"/>
          <p:cNvSpPr>
            <a:spLocks noChangeShapeType="1"/>
          </p:cNvSpPr>
          <p:nvPr/>
        </p:nvSpPr>
        <p:spPr bwMode="blackWhite">
          <a:xfrm>
            <a:off x="5871762" y="1187084"/>
            <a:ext cx="0" cy="126326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5" name="Line 7"/>
          <p:cNvSpPr>
            <a:spLocks noChangeShapeType="1"/>
          </p:cNvSpPr>
          <p:nvPr/>
        </p:nvSpPr>
        <p:spPr bwMode="blackWhite">
          <a:xfrm flipH="1">
            <a:off x="5313135" y="1190258"/>
            <a:ext cx="552280" cy="123152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9" name="Freeform 8"/>
          <p:cNvSpPr>
            <a:spLocks/>
          </p:cNvSpPr>
          <p:nvPr/>
        </p:nvSpPr>
        <p:spPr bwMode="blackWhite">
          <a:xfrm>
            <a:off x="5246479" y="2429713"/>
            <a:ext cx="1198193" cy="385643"/>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0" name="Line 9"/>
          <p:cNvSpPr>
            <a:spLocks noChangeShapeType="1"/>
          </p:cNvSpPr>
          <p:nvPr/>
        </p:nvSpPr>
        <p:spPr bwMode="blackWhite">
          <a:xfrm>
            <a:off x="3173845" y="2099615"/>
            <a:ext cx="530062" cy="1269608"/>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2" name="Line 10"/>
          <p:cNvSpPr>
            <a:spLocks noChangeShapeType="1"/>
          </p:cNvSpPr>
          <p:nvPr/>
        </p:nvSpPr>
        <p:spPr bwMode="blackWhite">
          <a:xfrm>
            <a:off x="3165909" y="2099615"/>
            <a:ext cx="0" cy="126326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3" name="Line 11"/>
          <p:cNvSpPr>
            <a:spLocks noChangeShapeType="1"/>
          </p:cNvSpPr>
          <p:nvPr/>
        </p:nvSpPr>
        <p:spPr bwMode="blackWhite">
          <a:xfrm flipH="1">
            <a:off x="2597760" y="2101201"/>
            <a:ext cx="560215" cy="1237868"/>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4" name="Freeform 12"/>
          <p:cNvSpPr>
            <a:spLocks/>
          </p:cNvSpPr>
          <p:nvPr/>
        </p:nvSpPr>
        <p:spPr bwMode="blackWhite">
          <a:xfrm>
            <a:off x="2539040" y="3339070"/>
            <a:ext cx="1198193" cy="385644"/>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5" name="TextBox 53"/>
          <p:cNvSpPr txBox="1">
            <a:spLocks noChangeArrowheads="1"/>
          </p:cNvSpPr>
          <p:nvPr/>
        </p:nvSpPr>
        <p:spPr bwMode="auto">
          <a:xfrm>
            <a:off x="775872" y="2894707"/>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1863" eaLnBrk="0" hangingPunct="0">
              <a:defRPr b="1">
                <a:solidFill>
                  <a:schemeClr val="tx1"/>
                </a:solidFill>
                <a:latin typeface="Amelia BT"/>
                <a:ea typeface="宋体" pitchFamily="2" charset="-122"/>
              </a:defRPr>
            </a:lvl1pPr>
            <a:lvl2pPr marL="742950" indent="-285750" defTabSz="931863" eaLnBrk="0" hangingPunct="0">
              <a:defRPr b="1">
                <a:solidFill>
                  <a:schemeClr val="tx1"/>
                </a:solidFill>
                <a:latin typeface="Amelia BT"/>
                <a:ea typeface="宋体" pitchFamily="2" charset="-122"/>
              </a:defRPr>
            </a:lvl2pPr>
            <a:lvl3pPr marL="1143000" indent="-228600" defTabSz="931863" eaLnBrk="0" hangingPunct="0">
              <a:defRPr b="1">
                <a:solidFill>
                  <a:schemeClr val="tx1"/>
                </a:solidFill>
                <a:latin typeface="Amelia BT"/>
                <a:ea typeface="宋体" pitchFamily="2" charset="-122"/>
              </a:defRPr>
            </a:lvl3pPr>
            <a:lvl4pPr marL="1600200" indent="-228600" defTabSz="931863" eaLnBrk="0" hangingPunct="0">
              <a:defRPr b="1">
                <a:solidFill>
                  <a:schemeClr val="tx1"/>
                </a:solidFill>
                <a:latin typeface="Amelia BT"/>
                <a:ea typeface="宋体" pitchFamily="2" charset="-122"/>
              </a:defRPr>
            </a:lvl4pPr>
            <a:lvl5pPr marL="2057400" indent="-228600" defTabSz="931863" eaLnBrk="0" hangingPunct="0">
              <a:defRPr b="1">
                <a:solidFill>
                  <a:schemeClr val="tx1"/>
                </a:solidFill>
                <a:latin typeface="Amelia BT"/>
                <a:ea typeface="宋体" pitchFamily="2" charset="-122"/>
              </a:defRPr>
            </a:lvl5pPr>
            <a:lvl6pPr marL="2514600" indent="-228600" defTabSz="931863" eaLnBrk="0" fontAlgn="base" hangingPunct="0">
              <a:spcBef>
                <a:spcPct val="0"/>
              </a:spcBef>
              <a:spcAft>
                <a:spcPct val="0"/>
              </a:spcAft>
              <a:defRPr b="1">
                <a:solidFill>
                  <a:schemeClr val="tx1"/>
                </a:solidFill>
                <a:latin typeface="Amelia BT"/>
                <a:ea typeface="宋体" pitchFamily="2" charset="-122"/>
              </a:defRPr>
            </a:lvl6pPr>
            <a:lvl7pPr marL="2971800" indent="-228600" defTabSz="931863" eaLnBrk="0" fontAlgn="base" hangingPunct="0">
              <a:spcBef>
                <a:spcPct val="0"/>
              </a:spcBef>
              <a:spcAft>
                <a:spcPct val="0"/>
              </a:spcAft>
              <a:defRPr b="1">
                <a:solidFill>
                  <a:schemeClr val="tx1"/>
                </a:solidFill>
                <a:latin typeface="Amelia BT"/>
                <a:ea typeface="宋体" pitchFamily="2" charset="-122"/>
              </a:defRPr>
            </a:lvl7pPr>
            <a:lvl8pPr marL="3429000" indent="-228600" defTabSz="931863" eaLnBrk="0" fontAlgn="base" hangingPunct="0">
              <a:spcBef>
                <a:spcPct val="0"/>
              </a:spcBef>
              <a:spcAft>
                <a:spcPct val="0"/>
              </a:spcAft>
              <a:defRPr b="1">
                <a:solidFill>
                  <a:schemeClr val="tx1"/>
                </a:solidFill>
                <a:latin typeface="Amelia BT"/>
                <a:ea typeface="宋体" pitchFamily="2" charset="-122"/>
              </a:defRPr>
            </a:lvl8pPr>
            <a:lvl9pPr marL="3886200" indent="-228600" defTabSz="931863"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4D4D4D"/>
                </a:solidFill>
                <a:latin typeface="微软雅黑" pitchFamily="34" charset="-122"/>
                <a:ea typeface="微软雅黑" pitchFamily="34" charset="-122"/>
                <a:cs typeface="宋体" pitchFamily="2" charset="-122"/>
              </a:rPr>
              <a:t>单击此处添加标题</a:t>
            </a:r>
            <a:endParaRPr lang="zh-CN" altLang="en-US" sz="1799">
              <a:latin typeface="Arial" pitchFamily="34" charset="0"/>
              <a:ea typeface="微软雅黑" pitchFamily="34" charset="-122"/>
              <a:cs typeface="宋体" pitchFamily="2" charset="-122"/>
            </a:endParaRPr>
          </a:p>
        </p:txBody>
      </p:sp>
      <p:sp>
        <p:nvSpPr>
          <p:cNvPr id="46" name="TextBox 45"/>
          <p:cNvSpPr txBox="1">
            <a:spLocks noChangeArrowheads="1"/>
          </p:cNvSpPr>
          <p:nvPr/>
        </p:nvSpPr>
        <p:spPr bwMode="auto">
          <a:xfrm>
            <a:off x="775872" y="3224805"/>
            <a:ext cx="1763169" cy="1109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1863" eaLnBrk="0" hangingPunct="0">
              <a:defRPr b="1">
                <a:solidFill>
                  <a:schemeClr val="tx1"/>
                </a:solidFill>
                <a:latin typeface="Amelia BT"/>
                <a:ea typeface="宋体" pitchFamily="2" charset="-122"/>
              </a:defRPr>
            </a:lvl1pPr>
            <a:lvl2pPr marL="742950" indent="-285750" defTabSz="931863" eaLnBrk="0" hangingPunct="0">
              <a:defRPr b="1">
                <a:solidFill>
                  <a:schemeClr val="tx1"/>
                </a:solidFill>
                <a:latin typeface="Amelia BT"/>
                <a:ea typeface="宋体" pitchFamily="2" charset="-122"/>
              </a:defRPr>
            </a:lvl2pPr>
            <a:lvl3pPr marL="1143000" indent="-228600" defTabSz="931863" eaLnBrk="0" hangingPunct="0">
              <a:defRPr b="1">
                <a:solidFill>
                  <a:schemeClr val="tx1"/>
                </a:solidFill>
                <a:latin typeface="Amelia BT"/>
                <a:ea typeface="宋体" pitchFamily="2" charset="-122"/>
              </a:defRPr>
            </a:lvl3pPr>
            <a:lvl4pPr marL="1600200" indent="-228600" defTabSz="931863" eaLnBrk="0" hangingPunct="0">
              <a:defRPr b="1">
                <a:solidFill>
                  <a:schemeClr val="tx1"/>
                </a:solidFill>
                <a:latin typeface="Amelia BT"/>
                <a:ea typeface="宋体" pitchFamily="2" charset="-122"/>
              </a:defRPr>
            </a:lvl4pPr>
            <a:lvl5pPr marL="2057400" indent="-228600" defTabSz="931863" eaLnBrk="0" hangingPunct="0">
              <a:defRPr b="1">
                <a:solidFill>
                  <a:schemeClr val="tx1"/>
                </a:solidFill>
                <a:latin typeface="Amelia BT"/>
                <a:ea typeface="宋体" pitchFamily="2" charset="-122"/>
              </a:defRPr>
            </a:lvl5pPr>
            <a:lvl6pPr marL="2514600" indent="-228600" defTabSz="931863" eaLnBrk="0" fontAlgn="base" hangingPunct="0">
              <a:spcBef>
                <a:spcPct val="0"/>
              </a:spcBef>
              <a:spcAft>
                <a:spcPct val="0"/>
              </a:spcAft>
              <a:defRPr b="1">
                <a:solidFill>
                  <a:schemeClr val="tx1"/>
                </a:solidFill>
                <a:latin typeface="Amelia BT"/>
                <a:ea typeface="宋体" pitchFamily="2" charset="-122"/>
              </a:defRPr>
            </a:lvl6pPr>
            <a:lvl7pPr marL="2971800" indent="-228600" defTabSz="931863" eaLnBrk="0" fontAlgn="base" hangingPunct="0">
              <a:spcBef>
                <a:spcPct val="0"/>
              </a:spcBef>
              <a:spcAft>
                <a:spcPct val="0"/>
              </a:spcAft>
              <a:defRPr b="1">
                <a:solidFill>
                  <a:schemeClr val="tx1"/>
                </a:solidFill>
                <a:latin typeface="Amelia BT"/>
                <a:ea typeface="宋体" pitchFamily="2" charset="-122"/>
              </a:defRPr>
            </a:lvl7pPr>
            <a:lvl8pPr marL="3429000" indent="-228600" defTabSz="931863" eaLnBrk="0" fontAlgn="base" hangingPunct="0">
              <a:spcBef>
                <a:spcPct val="0"/>
              </a:spcBef>
              <a:spcAft>
                <a:spcPct val="0"/>
              </a:spcAft>
              <a:defRPr b="1">
                <a:solidFill>
                  <a:schemeClr val="tx1"/>
                </a:solidFill>
                <a:latin typeface="Amelia BT"/>
                <a:ea typeface="宋体" pitchFamily="2" charset="-122"/>
              </a:defRPr>
            </a:lvl8pPr>
            <a:lvl9pPr marL="3886200" indent="-228600" defTabSz="931863" eaLnBrk="0" fontAlgn="base" hangingPunct="0">
              <a:spcBef>
                <a:spcPct val="0"/>
              </a:spcBef>
              <a:spcAft>
                <a:spcPct val="0"/>
              </a:spcAft>
              <a:defRPr b="1">
                <a:solidFill>
                  <a:schemeClr val="tx1"/>
                </a:solidFill>
                <a:latin typeface="Amelia BT"/>
                <a:ea typeface="宋体" pitchFamily="2" charset="-122"/>
              </a:defRPr>
            </a:lvl9pPr>
          </a:lstStyle>
          <a:p>
            <a:pPr eaLnBrk="1" hangingPunct="1">
              <a:lnSpc>
                <a:spcPct val="150000"/>
              </a:lnSpc>
            </a:pPr>
            <a:r>
              <a:rPr lang="zh-CN" altLang="en-US" sz="110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47" name="TextBox 53"/>
          <p:cNvSpPr txBox="1">
            <a:spLocks noChangeArrowheads="1"/>
          </p:cNvSpPr>
          <p:nvPr/>
        </p:nvSpPr>
        <p:spPr bwMode="auto">
          <a:xfrm>
            <a:off x="6565286" y="1779039"/>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1863" eaLnBrk="0" hangingPunct="0">
              <a:defRPr b="1">
                <a:solidFill>
                  <a:schemeClr val="tx1"/>
                </a:solidFill>
                <a:latin typeface="Amelia BT"/>
                <a:ea typeface="宋体" pitchFamily="2" charset="-122"/>
              </a:defRPr>
            </a:lvl1pPr>
            <a:lvl2pPr marL="742950" indent="-285750" defTabSz="931863" eaLnBrk="0" hangingPunct="0">
              <a:defRPr b="1">
                <a:solidFill>
                  <a:schemeClr val="tx1"/>
                </a:solidFill>
                <a:latin typeface="Amelia BT"/>
                <a:ea typeface="宋体" pitchFamily="2" charset="-122"/>
              </a:defRPr>
            </a:lvl2pPr>
            <a:lvl3pPr marL="1143000" indent="-228600" defTabSz="931863" eaLnBrk="0" hangingPunct="0">
              <a:defRPr b="1">
                <a:solidFill>
                  <a:schemeClr val="tx1"/>
                </a:solidFill>
                <a:latin typeface="Amelia BT"/>
                <a:ea typeface="宋体" pitchFamily="2" charset="-122"/>
              </a:defRPr>
            </a:lvl3pPr>
            <a:lvl4pPr marL="1600200" indent="-228600" defTabSz="931863" eaLnBrk="0" hangingPunct="0">
              <a:defRPr b="1">
                <a:solidFill>
                  <a:schemeClr val="tx1"/>
                </a:solidFill>
                <a:latin typeface="Amelia BT"/>
                <a:ea typeface="宋体" pitchFamily="2" charset="-122"/>
              </a:defRPr>
            </a:lvl4pPr>
            <a:lvl5pPr marL="2057400" indent="-228600" defTabSz="931863" eaLnBrk="0" hangingPunct="0">
              <a:defRPr b="1">
                <a:solidFill>
                  <a:schemeClr val="tx1"/>
                </a:solidFill>
                <a:latin typeface="Amelia BT"/>
                <a:ea typeface="宋体" pitchFamily="2" charset="-122"/>
              </a:defRPr>
            </a:lvl5pPr>
            <a:lvl6pPr marL="2514600" indent="-228600" defTabSz="931863" eaLnBrk="0" fontAlgn="base" hangingPunct="0">
              <a:spcBef>
                <a:spcPct val="0"/>
              </a:spcBef>
              <a:spcAft>
                <a:spcPct val="0"/>
              </a:spcAft>
              <a:defRPr b="1">
                <a:solidFill>
                  <a:schemeClr val="tx1"/>
                </a:solidFill>
                <a:latin typeface="Amelia BT"/>
                <a:ea typeface="宋体" pitchFamily="2" charset="-122"/>
              </a:defRPr>
            </a:lvl6pPr>
            <a:lvl7pPr marL="2971800" indent="-228600" defTabSz="931863" eaLnBrk="0" fontAlgn="base" hangingPunct="0">
              <a:spcBef>
                <a:spcPct val="0"/>
              </a:spcBef>
              <a:spcAft>
                <a:spcPct val="0"/>
              </a:spcAft>
              <a:defRPr b="1">
                <a:solidFill>
                  <a:schemeClr val="tx1"/>
                </a:solidFill>
                <a:latin typeface="Amelia BT"/>
                <a:ea typeface="宋体" pitchFamily="2" charset="-122"/>
              </a:defRPr>
            </a:lvl7pPr>
            <a:lvl8pPr marL="3429000" indent="-228600" defTabSz="931863" eaLnBrk="0" fontAlgn="base" hangingPunct="0">
              <a:spcBef>
                <a:spcPct val="0"/>
              </a:spcBef>
              <a:spcAft>
                <a:spcPct val="0"/>
              </a:spcAft>
              <a:defRPr b="1">
                <a:solidFill>
                  <a:schemeClr val="tx1"/>
                </a:solidFill>
                <a:latin typeface="Amelia BT"/>
                <a:ea typeface="宋体" pitchFamily="2" charset="-122"/>
              </a:defRPr>
            </a:lvl8pPr>
            <a:lvl9pPr marL="3886200" indent="-228600" defTabSz="931863"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4D4D4D"/>
                </a:solidFill>
                <a:latin typeface="微软雅黑" pitchFamily="34" charset="-122"/>
                <a:ea typeface="微软雅黑" pitchFamily="34" charset="-122"/>
                <a:cs typeface="宋体" pitchFamily="2" charset="-122"/>
              </a:rPr>
              <a:t>单击此处添加标题</a:t>
            </a:r>
            <a:endParaRPr lang="zh-CN" altLang="en-US" sz="1799">
              <a:latin typeface="Arial" pitchFamily="34" charset="0"/>
              <a:ea typeface="微软雅黑" pitchFamily="34" charset="-122"/>
              <a:cs typeface="宋体" pitchFamily="2" charset="-122"/>
            </a:endParaRPr>
          </a:p>
        </p:txBody>
      </p:sp>
      <p:sp>
        <p:nvSpPr>
          <p:cNvPr id="48" name="TextBox 47"/>
          <p:cNvSpPr txBox="1">
            <a:spLocks noChangeArrowheads="1"/>
          </p:cNvSpPr>
          <p:nvPr/>
        </p:nvSpPr>
        <p:spPr bwMode="auto">
          <a:xfrm>
            <a:off x="6565286" y="2109138"/>
            <a:ext cx="1763169" cy="1109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1863" eaLnBrk="0" hangingPunct="0">
              <a:defRPr b="1">
                <a:solidFill>
                  <a:schemeClr val="tx1"/>
                </a:solidFill>
                <a:latin typeface="Amelia BT"/>
                <a:ea typeface="宋体" pitchFamily="2" charset="-122"/>
              </a:defRPr>
            </a:lvl1pPr>
            <a:lvl2pPr marL="742950" indent="-285750" defTabSz="931863" eaLnBrk="0" hangingPunct="0">
              <a:defRPr b="1">
                <a:solidFill>
                  <a:schemeClr val="tx1"/>
                </a:solidFill>
                <a:latin typeface="Amelia BT"/>
                <a:ea typeface="宋体" pitchFamily="2" charset="-122"/>
              </a:defRPr>
            </a:lvl2pPr>
            <a:lvl3pPr marL="1143000" indent="-228600" defTabSz="931863" eaLnBrk="0" hangingPunct="0">
              <a:defRPr b="1">
                <a:solidFill>
                  <a:schemeClr val="tx1"/>
                </a:solidFill>
                <a:latin typeface="Amelia BT"/>
                <a:ea typeface="宋体" pitchFamily="2" charset="-122"/>
              </a:defRPr>
            </a:lvl3pPr>
            <a:lvl4pPr marL="1600200" indent="-228600" defTabSz="931863" eaLnBrk="0" hangingPunct="0">
              <a:defRPr b="1">
                <a:solidFill>
                  <a:schemeClr val="tx1"/>
                </a:solidFill>
                <a:latin typeface="Amelia BT"/>
                <a:ea typeface="宋体" pitchFamily="2" charset="-122"/>
              </a:defRPr>
            </a:lvl4pPr>
            <a:lvl5pPr marL="2057400" indent="-228600" defTabSz="931863" eaLnBrk="0" hangingPunct="0">
              <a:defRPr b="1">
                <a:solidFill>
                  <a:schemeClr val="tx1"/>
                </a:solidFill>
                <a:latin typeface="Amelia BT"/>
                <a:ea typeface="宋体" pitchFamily="2" charset="-122"/>
              </a:defRPr>
            </a:lvl5pPr>
            <a:lvl6pPr marL="2514600" indent="-228600" defTabSz="931863" eaLnBrk="0" fontAlgn="base" hangingPunct="0">
              <a:spcBef>
                <a:spcPct val="0"/>
              </a:spcBef>
              <a:spcAft>
                <a:spcPct val="0"/>
              </a:spcAft>
              <a:defRPr b="1">
                <a:solidFill>
                  <a:schemeClr val="tx1"/>
                </a:solidFill>
                <a:latin typeface="Amelia BT"/>
                <a:ea typeface="宋体" pitchFamily="2" charset="-122"/>
              </a:defRPr>
            </a:lvl6pPr>
            <a:lvl7pPr marL="2971800" indent="-228600" defTabSz="931863" eaLnBrk="0" fontAlgn="base" hangingPunct="0">
              <a:spcBef>
                <a:spcPct val="0"/>
              </a:spcBef>
              <a:spcAft>
                <a:spcPct val="0"/>
              </a:spcAft>
              <a:defRPr b="1">
                <a:solidFill>
                  <a:schemeClr val="tx1"/>
                </a:solidFill>
                <a:latin typeface="Amelia BT"/>
                <a:ea typeface="宋体" pitchFamily="2" charset="-122"/>
              </a:defRPr>
            </a:lvl7pPr>
            <a:lvl8pPr marL="3429000" indent="-228600" defTabSz="931863" eaLnBrk="0" fontAlgn="base" hangingPunct="0">
              <a:spcBef>
                <a:spcPct val="0"/>
              </a:spcBef>
              <a:spcAft>
                <a:spcPct val="0"/>
              </a:spcAft>
              <a:defRPr b="1">
                <a:solidFill>
                  <a:schemeClr val="tx1"/>
                </a:solidFill>
                <a:latin typeface="Amelia BT"/>
                <a:ea typeface="宋体" pitchFamily="2" charset="-122"/>
              </a:defRPr>
            </a:lvl8pPr>
            <a:lvl9pPr marL="3886200" indent="-228600" defTabSz="931863" eaLnBrk="0" fontAlgn="base" hangingPunct="0">
              <a:spcBef>
                <a:spcPct val="0"/>
              </a:spcBef>
              <a:spcAft>
                <a:spcPct val="0"/>
              </a:spcAft>
              <a:defRPr b="1">
                <a:solidFill>
                  <a:schemeClr val="tx1"/>
                </a:solidFill>
                <a:latin typeface="Amelia BT"/>
                <a:ea typeface="宋体" pitchFamily="2" charset="-122"/>
              </a:defRPr>
            </a:lvl9pPr>
          </a:lstStyle>
          <a:p>
            <a:pPr eaLnBrk="1" hangingPunct="1">
              <a:lnSpc>
                <a:spcPct val="150000"/>
              </a:lnSpc>
            </a:pPr>
            <a:r>
              <a:rPr lang="zh-CN" altLang="en-US" sz="110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92280851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32" presetClass="emph" presetSubtype="0" fill="hold" grpId="1" nodeType="withEffect">
                                  <p:stCondLst>
                                    <p:cond delay="0"/>
                                  </p:stCondLst>
                                  <p:childTnLst>
                                    <p:animRot by="120000">
                                      <p:cBhvr>
                                        <p:cTn id="36" dur="100" fill="hold">
                                          <p:stCondLst>
                                            <p:cond delay="0"/>
                                          </p:stCondLst>
                                        </p:cTn>
                                        <p:tgtEl>
                                          <p:spTgt spid="32"/>
                                        </p:tgtEl>
                                        <p:attrNameLst>
                                          <p:attrName>r</p:attrName>
                                        </p:attrNameLst>
                                      </p:cBhvr>
                                    </p:animRot>
                                    <p:animRot by="-240000">
                                      <p:cBhvr>
                                        <p:cTn id="37" dur="200" fill="hold">
                                          <p:stCondLst>
                                            <p:cond delay="200"/>
                                          </p:stCondLst>
                                        </p:cTn>
                                        <p:tgtEl>
                                          <p:spTgt spid="32"/>
                                        </p:tgtEl>
                                        <p:attrNameLst>
                                          <p:attrName>r</p:attrName>
                                        </p:attrNameLst>
                                      </p:cBhvr>
                                    </p:animRot>
                                    <p:animRot by="240000">
                                      <p:cBhvr>
                                        <p:cTn id="38" dur="200" fill="hold">
                                          <p:stCondLst>
                                            <p:cond delay="400"/>
                                          </p:stCondLst>
                                        </p:cTn>
                                        <p:tgtEl>
                                          <p:spTgt spid="32"/>
                                        </p:tgtEl>
                                        <p:attrNameLst>
                                          <p:attrName>r</p:attrName>
                                        </p:attrNameLst>
                                      </p:cBhvr>
                                    </p:animRot>
                                    <p:animRot by="-240000">
                                      <p:cBhvr>
                                        <p:cTn id="39" dur="200" fill="hold">
                                          <p:stCondLst>
                                            <p:cond delay="600"/>
                                          </p:stCondLst>
                                        </p:cTn>
                                        <p:tgtEl>
                                          <p:spTgt spid="32"/>
                                        </p:tgtEl>
                                        <p:attrNameLst>
                                          <p:attrName>r</p:attrName>
                                        </p:attrNameLst>
                                      </p:cBhvr>
                                    </p:animRot>
                                    <p:animRot by="120000">
                                      <p:cBhvr>
                                        <p:cTn id="40" dur="200" fill="hold">
                                          <p:stCondLst>
                                            <p:cond delay="800"/>
                                          </p:stCondLst>
                                        </p:cTn>
                                        <p:tgtEl>
                                          <p:spTgt spid="32"/>
                                        </p:tgtEl>
                                        <p:attrNameLst>
                                          <p:attrName>r</p:attrName>
                                        </p:attrNameLst>
                                      </p:cBhvr>
                                    </p:animRot>
                                  </p:childTnLst>
                                </p:cTn>
                              </p:par>
                            </p:childTnLst>
                          </p:cTn>
                        </p:par>
                        <p:par>
                          <p:cTn id="41" fill="hold" nodeType="afterGroup">
                            <p:stCondLst>
                              <p:cond delay="2000"/>
                            </p:stCondLst>
                            <p:childTnLst>
                              <p:par>
                                <p:cTn id="42" presetID="16" presetClass="entr" presetSubtype="21"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barn(inVertical)">
                                      <p:cBhvr>
                                        <p:cTn id="44" dur="500"/>
                                        <p:tgtEl>
                                          <p:spTgt spid="45"/>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barn(inVertical)">
                                      <p:cBhvr>
                                        <p:cTn id="47" dur="500"/>
                                        <p:tgtEl>
                                          <p:spTgt spid="46"/>
                                        </p:tgtEl>
                                      </p:cBhvr>
                                    </p:animEffect>
                                  </p:childTnLst>
                                </p:cTn>
                              </p:par>
                            </p:childTnLst>
                          </p:cTn>
                        </p:par>
                        <p:par>
                          <p:cTn id="48" fill="hold" nodeType="afterGroup">
                            <p:stCondLst>
                              <p:cond delay="2500"/>
                            </p:stCondLst>
                            <p:childTnLst>
                              <p:par>
                                <p:cTn id="49" presetID="16" presetClass="entr" presetSubtype="21"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barn(inVertical)">
                                      <p:cBhvr>
                                        <p:cTn id="51" dur="500"/>
                                        <p:tgtEl>
                                          <p:spTgt spid="47"/>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barn(inVertical)">
                                      <p:cBhvr>
                                        <p:cTn id="5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2" grpId="0" animBg="1"/>
      <p:bldP spid="32" grpId="1" animBg="1"/>
      <p:bldP spid="45" grpId="0"/>
      <p:bldP spid="46" grpId="0"/>
      <p:bldP spid="47"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85681"/>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41" name="箭头1"/>
          <p:cNvSpPr>
            <a:spLocks noChangeArrowheads="1"/>
          </p:cNvSpPr>
          <p:nvPr/>
        </p:nvSpPr>
        <p:spPr bwMode="auto">
          <a:xfrm rot="-9900000">
            <a:off x="1899475" y="3193065"/>
            <a:ext cx="1613990" cy="536410"/>
          </a:xfrm>
          <a:prstGeom prst="leftArrow">
            <a:avLst>
              <a:gd name="adj1" fmla="val 60000"/>
              <a:gd name="adj2" fmla="val 50078"/>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799">
              <a:latin typeface="Arial" pitchFamily="34" charset="0"/>
            </a:endParaRPr>
          </a:p>
        </p:txBody>
      </p:sp>
      <p:sp>
        <p:nvSpPr>
          <p:cNvPr id="42" name="箭头2"/>
          <p:cNvSpPr>
            <a:spLocks noChangeArrowheads="1"/>
          </p:cNvSpPr>
          <p:nvPr/>
        </p:nvSpPr>
        <p:spPr bwMode="auto">
          <a:xfrm rot="-6900000">
            <a:off x="2900879" y="1998046"/>
            <a:ext cx="1613990" cy="537997"/>
          </a:xfrm>
          <a:prstGeom prst="leftArrow">
            <a:avLst>
              <a:gd name="adj1" fmla="val 60000"/>
              <a:gd name="adj2" fmla="val 49931"/>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799">
              <a:latin typeface="Arial" pitchFamily="34" charset="0"/>
            </a:endParaRPr>
          </a:p>
        </p:txBody>
      </p:sp>
      <p:sp>
        <p:nvSpPr>
          <p:cNvPr id="43" name="箭头3"/>
          <p:cNvSpPr>
            <a:spLocks noChangeArrowheads="1"/>
          </p:cNvSpPr>
          <p:nvPr/>
        </p:nvSpPr>
        <p:spPr bwMode="auto">
          <a:xfrm rot="-3900000">
            <a:off x="4459323" y="1998046"/>
            <a:ext cx="1613990" cy="537997"/>
          </a:xfrm>
          <a:prstGeom prst="leftArrow">
            <a:avLst>
              <a:gd name="adj1" fmla="val 60000"/>
              <a:gd name="adj2" fmla="val 49931"/>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799">
              <a:latin typeface="Arial" pitchFamily="34" charset="0"/>
            </a:endParaRPr>
          </a:p>
        </p:txBody>
      </p:sp>
      <p:sp>
        <p:nvSpPr>
          <p:cNvPr id="52" name="箭头4"/>
          <p:cNvSpPr>
            <a:spLocks noChangeArrowheads="1"/>
          </p:cNvSpPr>
          <p:nvPr/>
        </p:nvSpPr>
        <p:spPr bwMode="auto">
          <a:xfrm rot="-900000">
            <a:off x="5460726" y="3193065"/>
            <a:ext cx="1613990" cy="536410"/>
          </a:xfrm>
          <a:prstGeom prst="leftArrow">
            <a:avLst>
              <a:gd name="adj1" fmla="val 60000"/>
              <a:gd name="adj2" fmla="val 50078"/>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799">
              <a:latin typeface="Arial" pitchFamily="34" charset="0"/>
            </a:endParaRPr>
          </a:p>
        </p:txBody>
      </p:sp>
      <p:grpSp>
        <p:nvGrpSpPr>
          <p:cNvPr id="53" name="文本段落1"/>
          <p:cNvGrpSpPr>
            <a:grpSpLocks/>
          </p:cNvGrpSpPr>
          <p:nvPr/>
        </p:nvGrpSpPr>
        <p:grpSpPr bwMode="auto">
          <a:xfrm>
            <a:off x="1091687" y="2536043"/>
            <a:ext cx="1696514" cy="1356894"/>
            <a:chOff x="1684124" y="2460372"/>
            <a:chExt cx="1695735" cy="1356588"/>
          </a:xfrm>
        </p:grpSpPr>
        <p:sp>
          <p:nvSpPr>
            <p:cNvPr id="54" name="圆角矩形 53"/>
            <p:cNvSpPr/>
            <p:nvPr/>
          </p:nvSpPr>
          <p:spPr>
            <a:xfrm>
              <a:off x="1684124" y="2460372"/>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pPr algn="ctr">
                <a:defRPr/>
              </a:pPr>
              <a:endParaRPr lang="zh-CN" altLang="en-US" sz="1600" kern="0">
                <a:solidFill>
                  <a:sysClr val="windowText" lastClr="000000"/>
                </a:solidFill>
                <a:latin typeface="微软雅黑" panose="020B0503020204020204" pitchFamily="34" charset="-122"/>
                <a:ea typeface="微软雅黑" panose="020B0503020204020204" pitchFamily="34" charset="-122"/>
              </a:endParaRPr>
            </a:p>
          </p:txBody>
        </p:sp>
        <p:sp>
          <p:nvSpPr>
            <p:cNvPr id="34842" name="圆角矩形 54"/>
            <p:cNvSpPr>
              <a:spLocks noChangeArrowheads="1"/>
            </p:cNvSpPr>
            <p:nvPr/>
          </p:nvSpPr>
          <p:spPr bwMode="auto">
            <a:xfrm>
              <a:off x="1719049" y="2485772"/>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p:txBody>
        </p:sp>
      </p:grpSp>
      <p:grpSp>
        <p:nvGrpSpPr>
          <p:cNvPr id="56" name="文本段落2"/>
          <p:cNvGrpSpPr>
            <a:grpSpLocks/>
          </p:cNvGrpSpPr>
          <p:nvPr/>
        </p:nvGrpSpPr>
        <p:grpSpPr bwMode="auto">
          <a:xfrm>
            <a:off x="2519996" y="839529"/>
            <a:ext cx="1694927" cy="1355307"/>
            <a:chOff x="1684124" y="2460372"/>
            <a:chExt cx="1695735" cy="1356588"/>
          </a:xfrm>
        </p:grpSpPr>
        <p:sp>
          <p:nvSpPr>
            <p:cNvPr id="57" name="圆角矩形 56"/>
            <p:cNvSpPr/>
            <p:nvPr/>
          </p:nvSpPr>
          <p:spPr>
            <a:xfrm>
              <a:off x="1684124" y="2460372"/>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pPr algn="ctr">
                <a:defRPr/>
              </a:pPr>
              <a:endParaRPr lang="zh-CN" altLang="en-US" sz="1600" kern="0">
                <a:solidFill>
                  <a:sysClr val="windowText" lastClr="000000"/>
                </a:solidFill>
                <a:latin typeface="微软雅黑" panose="020B0503020204020204" pitchFamily="34" charset="-122"/>
                <a:ea typeface="微软雅黑" panose="020B0503020204020204" pitchFamily="34" charset="-122"/>
              </a:endParaRPr>
            </a:p>
          </p:txBody>
        </p:sp>
        <p:sp>
          <p:nvSpPr>
            <p:cNvPr id="34840" name="圆角矩形 57"/>
            <p:cNvSpPr>
              <a:spLocks noChangeArrowheads="1"/>
            </p:cNvSpPr>
            <p:nvPr/>
          </p:nvSpPr>
          <p:spPr bwMode="auto">
            <a:xfrm>
              <a:off x="1719049" y="2485772"/>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p:txBody>
        </p:sp>
      </p:grpSp>
      <p:grpSp>
        <p:nvGrpSpPr>
          <p:cNvPr id="59" name="文本段落3"/>
          <p:cNvGrpSpPr>
            <a:grpSpLocks/>
          </p:cNvGrpSpPr>
          <p:nvPr/>
        </p:nvGrpSpPr>
        <p:grpSpPr bwMode="auto">
          <a:xfrm>
            <a:off x="4979862" y="820485"/>
            <a:ext cx="1694927" cy="1355307"/>
            <a:chOff x="3724133" y="1398411"/>
            <a:chExt cx="1695735" cy="1356588"/>
          </a:xfrm>
        </p:grpSpPr>
        <p:sp>
          <p:nvSpPr>
            <p:cNvPr id="60" name="圆角矩形 59"/>
            <p:cNvSpPr/>
            <p:nvPr/>
          </p:nvSpPr>
          <p:spPr>
            <a:xfrm>
              <a:off x="3724133" y="1398411"/>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pPr algn="ctr">
                <a:defRPr/>
              </a:pPr>
              <a:endParaRPr lang="zh-CN" altLang="en-US" sz="1400" kern="0">
                <a:solidFill>
                  <a:sysClr val="windowText" lastClr="000000"/>
                </a:solidFill>
                <a:latin typeface="微软雅黑" panose="020B0503020204020204" pitchFamily="34" charset="-122"/>
                <a:ea typeface="微软雅黑" panose="020B0503020204020204" pitchFamily="34" charset="-122"/>
              </a:endParaRPr>
            </a:p>
          </p:txBody>
        </p:sp>
        <p:sp>
          <p:nvSpPr>
            <p:cNvPr id="34838" name="圆角矩形 60"/>
            <p:cNvSpPr>
              <a:spLocks noChangeArrowheads="1"/>
            </p:cNvSpPr>
            <p:nvPr/>
          </p:nvSpPr>
          <p:spPr bwMode="auto">
            <a:xfrm>
              <a:off x="3759763" y="1426986"/>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p:txBody>
        </p:sp>
      </p:grpSp>
      <p:grpSp>
        <p:nvGrpSpPr>
          <p:cNvPr id="62" name="文本段落4"/>
          <p:cNvGrpSpPr>
            <a:grpSpLocks/>
          </p:cNvGrpSpPr>
          <p:nvPr/>
        </p:nvGrpSpPr>
        <p:grpSpPr bwMode="auto">
          <a:xfrm>
            <a:off x="6152662" y="2536043"/>
            <a:ext cx="1694927" cy="1356894"/>
            <a:chOff x="5764141" y="2460372"/>
            <a:chExt cx="1695735" cy="1356588"/>
          </a:xfrm>
        </p:grpSpPr>
        <p:sp>
          <p:nvSpPr>
            <p:cNvPr id="63" name="圆角矩形 62"/>
            <p:cNvSpPr/>
            <p:nvPr/>
          </p:nvSpPr>
          <p:spPr>
            <a:xfrm>
              <a:off x="5764141" y="2460372"/>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pPr algn="ctr">
                <a:defRPr/>
              </a:pPr>
              <a:endParaRPr lang="zh-CN" altLang="en-US" sz="1600" kern="0">
                <a:solidFill>
                  <a:sysClr val="windowText" lastClr="000000"/>
                </a:solidFill>
                <a:latin typeface="微软雅黑" panose="020B0503020204020204" pitchFamily="34" charset="-122"/>
                <a:ea typeface="微软雅黑" panose="020B0503020204020204" pitchFamily="34" charset="-122"/>
              </a:endParaRPr>
            </a:p>
          </p:txBody>
        </p:sp>
        <p:sp>
          <p:nvSpPr>
            <p:cNvPr id="34836" name="圆角矩形 63"/>
            <p:cNvSpPr>
              <a:spLocks noChangeArrowheads="1"/>
            </p:cNvSpPr>
            <p:nvPr/>
          </p:nvSpPr>
          <p:spPr bwMode="auto">
            <a:xfrm>
              <a:off x="5790806" y="2488947"/>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p:txBody>
        </p:sp>
      </p:grpSp>
      <p:grpSp>
        <p:nvGrpSpPr>
          <p:cNvPr id="65" name="组合 56"/>
          <p:cNvGrpSpPr>
            <a:grpSpLocks/>
          </p:cNvGrpSpPr>
          <p:nvPr/>
        </p:nvGrpSpPr>
        <p:grpSpPr bwMode="auto">
          <a:xfrm>
            <a:off x="3586468" y="3224806"/>
            <a:ext cx="1799669" cy="1736189"/>
            <a:chOff x="3440653" y="2680764"/>
            <a:chExt cx="2329340" cy="2245772"/>
          </a:xfrm>
        </p:grpSpPr>
        <p:grpSp>
          <p:nvGrpSpPr>
            <p:cNvPr id="34828" name="组合 43"/>
            <p:cNvGrpSpPr>
              <a:grpSpLocks noChangeAspect="1"/>
            </p:cNvGrpSpPr>
            <p:nvPr/>
          </p:nvGrpSpPr>
          <p:grpSpPr bwMode="auto">
            <a:xfrm>
              <a:off x="3440653" y="2680764"/>
              <a:ext cx="2245772" cy="2245772"/>
              <a:chOff x="5217600" y="3058600"/>
              <a:chExt cx="1116000" cy="1116000"/>
            </a:xfrm>
          </p:grpSpPr>
          <p:sp>
            <p:nvSpPr>
              <p:cNvPr id="68" name="Oval 2"/>
              <p:cNvSpPr>
                <a:spLocks noChangeAspect="1" noChangeArrowheads="1"/>
              </p:cNvSpPr>
              <p:nvPr/>
            </p:nvSpPr>
            <p:spPr bwMode="auto">
              <a:xfrm>
                <a:off x="5217600" y="3058600"/>
                <a:ext cx="1116000" cy="1116000"/>
              </a:xfrm>
              <a:prstGeom prst="ellipse">
                <a:avLst/>
              </a:prstGeom>
              <a:solidFill>
                <a:srgbClr val="009D2D"/>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defRPr/>
                </a:pPr>
                <a:endParaRPr lang="fr-FR" altLang="zh-CN" sz="1600" dirty="0">
                  <a:solidFill>
                    <a:schemeClr val="bg1"/>
                  </a:solidFill>
                  <a:latin typeface="微软雅黑" pitchFamily="34" charset="-122"/>
                </a:endParaRPr>
              </a:p>
            </p:txBody>
          </p:sp>
          <p:sp>
            <p:nvSpPr>
              <p:cNvPr id="69" name="椭圆 68"/>
              <p:cNvSpPr>
                <a:spLocks/>
              </p:cNvSpPr>
              <p:nvPr/>
            </p:nvSpPr>
            <p:spPr>
              <a:xfrm rot="19388639">
                <a:off x="5221683" y="3126948"/>
                <a:ext cx="756373" cy="539638"/>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eaLnBrk="0" hangingPunct="0">
                  <a:defRPr b="1">
                    <a:solidFill>
                      <a:schemeClr val="tx1"/>
                    </a:solidFill>
                    <a:latin typeface="Amelia BT" pitchFamily="82" charset="0"/>
                  </a:defRPr>
                </a:lvl1pPr>
                <a:lvl2pPr marL="742950" indent="-285750" algn="ctr" eaLnBrk="0" hangingPunct="0">
                  <a:defRPr b="1">
                    <a:solidFill>
                      <a:schemeClr val="tx1"/>
                    </a:solidFill>
                    <a:latin typeface="Amelia BT" pitchFamily="82" charset="0"/>
                  </a:defRPr>
                </a:lvl2pPr>
                <a:lvl3pPr marL="1143000" indent="-228600" algn="ctr" eaLnBrk="0" hangingPunct="0">
                  <a:defRPr b="1">
                    <a:solidFill>
                      <a:schemeClr val="tx1"/>
                    </a:solidFill>
                    <a:latin typeface="Amelia BT" pitchFamily="82" charset="0"/>
                  </a:defRPr>
                </a:lvl3pPr>
                <a:lvl4pPr marL="1600200" indent="-228600" algn="ctr" eaLnBrk="0" hangingPunct="0">
                  <a:defRPr b="1">
                    <a:solidFill>
                      <a:schemeClr val="tx1"/>
                    </a:solidFill>
                    <a:latin typeface="Amelia BT" pitchFamily="82" charset="0"/>
                  </a:defRPr>
                </a:lvl4pPr>
                <a:lvl5pPr marL="2057400" indent="-228600" algn="ctr" eaLnBrk="0" hangingPunct="0">
                  <a:defRPr b="1">
                    <a:solidFill>
                      <a:schemeClr val="tx1"/>
                    </a:solidFill>
                    <a:latin typeface="Amelia BT" pitchFamily="82" charset="0"/>
                  </a:defRPr>
                </a:lvl5pPr>
                <a:lvl6pPr marL="2514600" indent="-228600" algn="ctr" eaLnBrk="0" fontAlgn="base" hangingPunct="0">
                  <a:spcBef>
                    <a:spcPct val="0"/>
                  </a:spcBef>
                  <a:spcAft>
                    <a:spcPct val="0"/>
                  </a:spcAft>
                  <a:defRPr b="1">
                    <a:solidFill>
                      <a:schemeClr val="tx1"/>
                    </a:solidFill>
                    <a:latin typeface="Amelia BT" pitchFamily="82" charset="0"/>
                  </a:defRPr>
                </a:lvl6pPr>
                <a:lvl7pPr marL="2971800" indent="-228600" algn="ctr" eaLnBrk="0" fontAlgn="base" hangingPunct="0">
                  <a:spcBef>
                    <a:spcPct val="0"/>
                  </a:spcBef>
                  <a:spcAft>
                    <a:spcPct val="0"/>
                  </a:spcAft>
                  <a:defRPr b="1">
                    <a:solidFill>
                      <a:schemeClr val="tx1"/>
                    </a:solidFill>
                    <a:latin typeface="Amelia BT" pitchFamily="82" charset="0"/>
                  </a:defRPr>
                </a:lvl7pPr>
                <a:lvl8pPr marL="3429000" indent="-228600" algn="ctr" eaLnBrk="0" fontAlgn="base" hangingPunct="0">
                  <a:spcBef>
                    <a:spcPct val="0"/>
                  </a:spcBef>
                  <a:spcAft>
                    <a:spcPct val="0"/>
                  </a:spcAft>
                  <a:defRPr b="1">
                    <a:solidFill>
                      <a:schemeClr val="tx1"/>
                    </a:solidFill>
                    <a:latin typeface="Amelia BT" pitchFamily="82" charset="0"/>
                  </a:defRPr>
                </a:lvl8pPr>
                <a:lvl9pPr marL="3886200" indent="-228600" algn="ctr" eaLnBrk="0" fontAlgn="base" hangingPunct="0">
                  <a:spcBef>
                    <a:spcPct val="0"/>
                  </a:spcBef>
                  <a:spcAft>
                    <a:spcPct val="0"/>
                  </a:spcAft>
                  <a:defRPr b="1">
                    <a:solidFill>
                      <a:schemeClr val="tx1"/>
                    </a:solidFill>
                    <a:latin typeface="Amelia BT" pitchFamily="82" charset="0"/>
                  </a:defRPr>
                </a:lvl9pPr>
              </a:lstStyle>
              <a:p>
                <a:pPr eaLnBrk="1" hangingPunct="1">
                  <a:defRPr/>
                </a:pPr>
                <a:endParaRPr lang="zh-CN" altLang="en-US" sz="1799">
                  <a:solidFill>
                    <a:srgbClr val="FFFFFF"/>
                  </a:solidFill>
                  <a:latin typeface="Arial" pitchFamily="34" charset="0"/>
                  <a:ea typeface="宋体" pitchFamily="2" charset="-122"/>
                </a:endParaRPr>
              </a:p>
            </p:txBody>
          </p:sp>
          <p:sp>
            <p:nvSpPr>
              <p:cNvPr id="70" name="椭圆 69"/>
              <p:cNvSpPr/>
              <p:nvPr/>
            </p:nvSpPr>
            <p:spPr>
              <a:xfrm>
                <a:off x="5327131" y="3179241"/>
                <a:ext cx="846138" cy="849318"/>
              </a:xfrm>
              <a:prstGeom prst="ellipse">
                <a:avLst/>
              </a:prstGeom>
              <a:gradFill flip="none" rotWithShape="1">
                <a:gsLst>
                  <a:gs pos="10000">
                    <a:srgbClr val="FFC000">
                      <a:alpha val="6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eaLnBrk="0" hangingPunct="0">
                  <a:defRPr b="1">
                    <a:solidFill>
                      <a:schemeClr val="tx1"/>
                    </a:solidFill>
                    <a:latin typeface="Amelia BT" pitchFamily="82" charset="0"/>
                  </a:defRPr>
                </a:lvl1pPr>
                <a:lvl2pPr marL="742950" indent="-285750" algn="ctr" eaLnBrk="0" hangingPunct="0">
                  <a:defRPr b="1">
                    <a:solidFill>
                      <a:schemeClr val="tx1"/>
                    </a:solidFill>
                    <a:latin typeface="Amelia BT" pitchFamily="82" charset="0"/>
                  </a:defRPr>
                </a:lvl2pPr>
                <a:lvl3pPr marL="1143000" indent="-228600" algn="ctr" eaLnBrk="0" hangingPunct="0">
                  <a:defRPr b="1">
                    <a:solidFill>
                      <a:schemeClr val="tx1"/>
                    </a:solidFill>
                    <a:latin typeface="Amelia BT" pitchFamily="82" charset="0"/>
                  </a:defRPr>
                </a:lvl3pPr>
                <a:lvl4pPr marL="1600200" indent="-228600" algn="ctr" eaLnBrk="0" hangingPunct="0">
                  <a:defRPr b="1">
                    <a:solidFill>
                      <a:schemeClr val="tx1"/>
                    </a:solidFill>
                    <a:latin typeface="Amelia BT" pitchFamily="82" charset="0"/>
                  </a:defRPr>
                </a:lvl4pPr>
                <a:lvl5pPr marL="2057400" indent="-228600" algn="ctr" eaLnBrk="0" hangingPunct="0">
                  <a:defRPr b="1">
                    <a:solidFill>
                      <a:schemeClr val="tx1"/>
                    </a:solidFill>
                    <a:latin typeface="Amelia BT" pitchFamily="82" charset="0"/>
                  </a:defRPr>
                </a:lvl5pPr>
                <a:lvl6pPr marL="2514600" indent="-228600" algn="ctr" eaLnBrk="0" fontAlgn="base" hangingPunct="0">
                  <a:spcBef>
                    <a:spcPct val="0"/>
                  </a:spcBef>
                  <a:spcAft>
                    <a:spcPct val="0"/>
                  </a:spcAft>
                  <a:defRPr b="1">
                    <a:solidFill>
                      <a:schemeClr val="tx1"/>
                    </a:solidFill>
                    <a:latin typeface="Amelia BT" pitchFamily="82" charset="0"/>
                  </a:defRPr>
                </a:lvl6pPr>
                <a:lvl7pPr marL="2971800" indent="-228600" algn="ctr" eaLnBrk="0" fontAlgn="base" hangingPunct="0">
                  <a:spcBef>
                    <a:spcPct val="0"/>
                  </a:spcBef>
                  <a:spcAft>
                    <a:spcPct val="0"/>
                  </a:spcAft>
                  <a:defRPr b="1">
                    <a:solidFill>
                      <a:schemeClr val="tx1"/>
                    </a:solidFill>
                    <a:latin typeface="Amelia BT" pitchFamily="82" charset="0"/>
                  </a:defRPr>
                </a:lvl7pPr>
                <a:lvl8pPr marL="3429000" indent="-228600" algn="ctr" eaLnBrk="0" fontAlgn="base" hangingPunct="0">
                  <a:spcBef>
                    <a:spcPct val="0"/>
                  </a:spcBef>
                  <a:spcAft>
                    <a:spcPct val="0"/>
                  </a:spcAft>
                  <a:defRPr b="1">
                    <a:solidFill>
                      <a:schemeClr val="tx1"/>
                    </a:solidFill>
                    <a:latin typeface="Amelia BT" pitchFamily="82" charset="0"/>
                  </a:defRPr>
                </a:lvl8pPr>
                <a:lvl9pPr marL="3886200" indent="-228600" algn="ctr" eaLnBrk="0" fontAlgn="base" hangingPunct="0">
                  <a:spcBef>
                    <a:spcPct val="0"/>
                  </a:spcBef>
                  <a:spcAft>
                    <a:spcPct val="0"/>
                  </a:spcAft>
                  <a:defRPr b="1">
                    <a:solidFill>
                      <a:schemeClr val="tx1"/>
                    </a:solidFill>
                    <a:latin typeface="Amelia BT" pitchFamily="82" charset="0"/>
                  </a:defRPr>
                </a:lvl9pPr>
              </a:lstStyle>
              <a:p>
                <a:pPr eaLnBrk="1" hangingPunct="1">
                  <a:defRPr/>
                </a:pPr>
                <a:endParaRPr lang="zh-CN" altLang="en-US" sz="1400">
                  <a:solidFill>
                    <a:srgbClr val="FFFFFF"/>
                  </a:solidFill>
                  <a:latin typeface="Arial" pitchFamily="34" charset="0"/>
                  <a:ea typeface="宋体" pitchFamily="2" charset="-122"/>
                </a:endParaRPr>
              </a:p>
            </p:txBody>
          </p:sp>
        </p:grpSp>
        <p:sp>
          <p:nvSpPr>
            <p:cNvPr id="67" name="Text Box 29"/>
            <p:cNvSpPr txBox="1">
              <a:spLocks noChangeArrowheads="1"/>
            </p:cNvSpPr>
            <p:nvPr/>
          </p:nvSpPr>
          <p:spPr bwMode="gray">
            <a:xfrm>
              <a:off x="3464942" y="3545467"/>
              <a:ext cx="2305051" cy="437922"/>
            </a:xfrm>
            <a:prstGeom prst="rect">
              <a:avLst/>
            </a:prstGeom>
            <a:noFill/>
            <a:ln w="9525">
              <a:noFill/>
              <a:miter lim="800000"/>
              <a:headEnd/>
              <a:tailEnd/>
            </a:ln>
          </p:spPr>
          <p:txBody>
            <a:bodyPr anchor="ctr">
              <a:spAutoFit/>
            </a:bodyPr>
            <a:lstStyle/>
            <a:p>
              <a:pPr algn="ctr">
                <a:defRPr/>
              </a:pPr>
              <a:r>
                <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rPr>
                <a:t>添加标题</a:t>
              </a: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91174280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7" presetClass="entr" presetSubtype="0"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300"/>
                                        <p:tgtEl>
                                          <p:spTgt spid="53"/>
                                        </p:tgtEl>
                                      </p:cBhvr>
                                    </p:animEffect>
                                    <p:anim calcmode="lin" valueType="num">
                                      <p:cBhvr>
                                        <p:cTn id="13" dur="300" fill="hold"/>
                                        <p:tgtEl>
                                          <p:spTgt spid="53"/>
                                        </p:tgtEl>
                                        <p:attrNameLst>
                                          <p:attrName>ppt_x</p:attrName>
                                        </p:attrNameLst>
                                      </p:cBhvr>
                                      <p:tavLst>
                                        <p:tav tm="0">
                                          <p:val>
                                            <p:strVal val="#ppt_x"/>
                                          </p:val>
                                        </p:tav>
                                        <p:tav tm="100000">
                                          <p:val>
                                            <p:strVal val="#ppt_x"/>
                                          </p:val>
                                        </p:tav>
                                      </p:tavLst>
                                    </p:anim>
                                    <p:anim calcmode="lin" valueType="num">
                                      <p:cBhvr>
                                        <p:cTn id="14" dur="300" fill="hold"/>
                                        <p:tgtEl>
                                          <p:spTgt spid="53"/>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800"/>
                            </p:stCondLst>
                            <p:childTnLst>
                              <p:par>
                                <p:cTn id="16" presetID="22" presetClass="entr" presetSubtype="8"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300"/>
                                        <p:tgtEl>
                                          <p:spTgt spid="41"/>
                                        </p:tgtEl>
                                      </p:cBhvr>
                                    </p:animEffect>
                                  </p:childTnLst>
                                </p:cTn>
                              </p:par>
                            </p:childTnLst>
                          </p:cTn>
                        </p:par>
                        <p:par>
                          <p:cTn id="19" fill="hold" nodeType="afterGroup">
                            <p:stCondLst>
                              <p:cond delay="1100"/>
                            </p:stCondLst>
                            <p:childTnLst>
                              <p:par>
                                <p:cTn id="20" presetID="47" presetClass="entr" presetSubtype="0" fill="hold"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300"/>
                                        <p:tgtEl>
                                          <p:spTgt spid="56"/>
                                        </p:tgtEl>
                                      </p:cBhvr>
                                    </p:animEffect>
                                    <p:anim calcmode="lin" valueType="num">
                                      <p:cBhvr>
                                        <p:cTn id="23" dur="300" fill="hold"/>
                                        <p:tgtEl>
                                          <p:spTgt spid="56"/>
                                        </p:tgtEl>
                                        <p:attrNameLst>
                                          <p:attrName>ppt_x</p:attrName>
                                        </p:attrNameLst>
                                      </p:cBhvr>
                                      <p:tavLst>
                                        <p:tav tm="0">
                                          <p:val>
                                            <p:strVal val="#ppt_x"/>
                                          </p:val>
                                        </p:tav>
                                        <p:tav tm="100000">
                                          <p:val>
                                            <p:strVal val="#ppt_x"/>
                                          </p:val>
                                        </p:tav>
                                      </p:tavLst>
                                    </p:anim>
                                    <p:anim calcmode="lin" valueType="num">
                                      <p:cBhvr>
                                        <p:cTn id="24" dur="300" fill="hold"/>
                                        <p:tgtEl>
                                          <p:spTgt spid="56"/>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400"/>
                            </p:stCondLst>
                            <p:childTnLst>
                              <p:par>
                                <p:cTn id="26" presetID="22" presetClass="entr" presetSubtype="1"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up)">
                                      <p:cBhvr>
                                        <p:cTn id="28" dur="300"/>
                                        <p:tgtEl>
                                          <p:spTgt spid="42"/>
                                        </p:tgtEl>
                                      </p:cBhvr>
                                    </p:animEffect>
                                  </p:childTnLst>
                                </p:cTn>
                              </p:par>
                            </p:childTnLst>
                          </p:cTn>
                        </p:par>
                        <p:par>
                          <p:cTn id="29" fill="hold" nodeType="afterGroup">
                            <p:stCondLst>
                              <p:cond delay="1700"/>
                            </p:stCondLst>
                            <p:childTnLst>
                              <p:par>
                                <p:cTn id="30" presetID="47" presetClass="entr" presetSubtype="0" fill="hold" nodeType="after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300"/>
                                        <p:tgtEl>
                                          <p:spTgt spid="59"/>
                                        </p:tgtEl>
                                      </p:cBhvr>
                                    </p:animEffect>
                                    <p:anim calcmode="lin" valueType="num">
                                      <p:cBhvr>
                                        <p:cTn id="33" dur="300" fill="hold"/>
                                        <p:tgtEl>
                                          <p:spTgt spid="59"/>
                                        </p:tgtEl>
                                        <p:attrNameLst>
                                          <p:attrName>ppt_x</p:attrName>
                                        </p:attrNameLst>
                                      </p:cBhvr>
                                      <p:tavLst>
                                        <p:tav tm="0">
                                          <p:val>
                                            <p:strVal val="#ppt_x"/>
                                          </p:val>
                                        </p:tav>
                                        <p:tav tm="100000">
                                          <p:val>
                                            <p:strVal val="#ppt_x"/>
                                          </p:val>
                                        </p:tav>
                                      </p:tavLst>
                                    </p:anim>
                                    <p:anim calcmode="lin" valueType="num">
                                      <p:cBhvr>
                                        <p:cTn id="34" dur="300" fill="hold"/>
                                        <p:tgtEl>
                                          <p:spTgt spid="59"/>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2000"/>
                            </p:stCondLst>
                            <p:childTnLst>
                              <p:par>
                                <p:cTn id="36" presetID="22" presetClass="entr" presetSubtype="1"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up)">
                                      <p:cBhvr>
                                        <p:cTn id="38" dur="300"/>
                                        <p:tgtEl>
                                          <p:spTgt spid="43"/>
                                        </p:tgtEl>
                                      </p:cBhvr>
                                    </p:animEffect>
                                  </p:childTnLst>
                                </p:cTn>
                              </p:par>
                            </p:childTnLst>
                          </p:cTn>
                        </p:par>
                        <p:par>
                          <p:cTn id="39" fill="hold" nodeType="afterGroup">
                            <p:stCondLst>
                              <p:cond delay="2300"/>
                            </p:stCondLst>
                            <p:childTnLst>
                              <p:par>
                                <p:cTn id="40" presetID="47" presetClass="entr" presetSubtype="0"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fade">
                                      <p:cBhvr>
                                        <p:cTn id="42" dur="300"/>
                                        <p:tgtEl>
                                          <p:spTgt spid="62"/>
                                        </p:tgtEl>
                                      </p:cBhvr>
                                    </p:animEffect>
                                    <p:anim calcmode="lin" valueType="num">
                                      <p:cBhvr>
                                        <p:cTn id="43" dur="300" fill="hold"/>
                                        <p:tgtEl>
                                          <p:spTgt spid="62"/>
                                        </p:tgtEl>
                                        <p:attrNameLst>
                                          <p:attrName>ppt_x</p:attrName>
                                        </p:attrNameLst>
                                      </p:cBhvr>
                                      <p:tavLst>
                                        <p:tav tm="0">
                                          <p:val>
                                            <p:strVal val="#ppt_x"/>
                                          </p:val>
                                        </p:tav>
                                        <p:tav tm="100000">
                                          <p:val>
                                            <p:strVal val="#ppt_x"/>
                                          </p:val>
                                        </p:tav>
                                      </p:tavLst>
                                    </p:anim>
                                    <p:anim calcmode="lin" valueType="num">
                                      <p:cBhvr>
                                        <p:cTn id="44" dur="300" fill="hold"/>
                                        <p:tgtEl>
                                          <p:spTgt spid="62"/>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2600"/>
                            </p:stCondLst>
                            <p:childTnLst>
                              <p:par>
                                <p:cTn id="46" presetID="22" presetClass="entr" presetSubtype="2"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right)">
                                      <p:cBhvr>
                                        <p:cTn id="48" dur="300"/>
                                        <p:tgtEl>
                                          <p:spTgt spid="52"/>
                                        </p:tgtEl>
                                      </p:cBhvr>
                                    </p:animEffect>
                                  </p:childTnLst>
                                </p:cTn>
                              </p:par>
                            </p:childTnLst>
                          </p:cTn>
                        </p:par>
                        <p:par>
                          <p:cTn id="49" fill="hold" nodeType="afterGroup">
                            <p:stCondLst>
                              <p:cond delay="2900"/>
                            </p:stCondLst>
                            <p:childTnLst>
                              <p:par>
                                <p:cTn id="50" presetID="16" presetClass="entr" presetSubtype="21"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barn(inVertical)">
                                      <p:cBhvr>
                                        <p:cTn id="5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1" grpId="0" animBg="1"/>
      <p:bldP spid="42" grpId="0" animBg="1"/>
      <p:bldP spid="43" grpId="0" animBg="1"/>
      <p:bldP spid="5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35" name="椭圆 34"/>
          <p:cNvSpPr/>
          <p:nvPr/>
        </p:nvSpPr>
        <p:spPr>
          <a:xfrm>
            <a:off x="1109583" y="1875954"/>
            <a:ext cx="6910635" cy="2684378"/>
          </a:xfrm>
          <a:prstGeom prst="ellipse">
            <a:avLst/>
          </a:prstGeom>
          <a:noFill/>
          <a:ln w="254000" cap="flat" cmpd="sng" algn="ctr">
            <a:gradFill>
              <a:gsLst>
                <a:gs pos="0">
                  <a:sysClr val="window" lastClr="FFFFFF">
                    <a:lumMod val="65000"/>
                  </a:sysClr>
                </a:gs>
                <a:gs pos="100000">
                  <a:sysClr val="windowText" lastClr="000000">
                    <a:lumMod val="65000"/>
                    <a:lumOff val="35000"/>
                  </a:sysClr>
                </a:gs>
              </a:gsLst>
              <a:lin ang="5400000" scaled="0"/>
            </a:gradFill>
            <a:prstDash val="solid"/>
          </a:ln>
          <a:effectLst/>
          <a:scene3d>
            <a:camera prst="perspectiveRelaxed"/>
            <a:lightRig rig="threePt" dir="t"/>
          </a:scene3d>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36" name="椭圆 35"/>
          <p:cNvSpPr/>
          <p:nvPr/>
        </p:nvSpPr>
        <p:spPr>
          <a:xfrm>
            <a:off x="1569799" y="2263484"/>
            <a:ext cx="6095568" cy="1815267"/>
          </a:xfrm>
          <a:prstGeom prst="ellipse">
            <a:avLst/>
          </a:prstGeom>
          <a:noFill/>
          <a:ln w="127000" cap="flat" cmpd="sng" algn="ctr">
            <a:gradFill>
              <a:gsLst>
                <a:gs pos="0">
                  <a:srgbClr val="2676FF">
                    <a:lumMod val="20000"/>
                    <a:lumOff val="80000"/>
                  </a:srgbClr>
                </a:gs>
                <a:gs pos="100000">
                  <a:sysClr val="windowText" lastClr="000000">
                    <a:lumMod val="50000"/>
                    <a:lumOff val="50000"/>
                  </a:sysClr>
                </a:gs>
              </a:gsLst>
              <a:lin ang="5400000" scaled="0"/>
            </a:gradFill>
            <a:prstDash val="solid"/>
          </a:ln>
          <a:effectLst/>
          <a:scene3d>
            <a:camera prst="perspectiveRelaxed"/>
            <a:lightRig rig="threePt" dir="t"/>
          </a:scene3d>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37" name="椭圆 36"/>
          <p:cNvSpPr/>
          <p:nvPr/>
        </p:nvSpPr>
        <p:spPr>
          <a:xfrm>
            <a:off x="753654" y="3183990"/>
            <a:ext cx="1428230" cy="287835"/>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38" name="椭圆 37"/>
          <p:cNvSpPr/>
          <p:nvPr/>
        </p:nvSpPr>
        <p:spPr>
          <a:xfrm>
            <a:off x="5011603" y="2369593"/>
            <a:ext cx="1160104" cy="194906"/>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41" name="椭圆 40"/>
          <p:cNvSpPr/>
          <p:nvPr/>
        </p:nvSpPr>
        <p:spPr>
          <a:xfrm>
            <a:off x="6887449" y="3721869"/>
            <a:ext cx="1773395" cy="332116"/>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50" name="椭圆 49"/>
          <p:cNvSpPr/>
          <p:nvPr/>
        </p:nvSpPr>
        <p:spPr>
          <a:xfrm>
            <a:off x="2699328" y="4285089"/>
            <a:ext cx="2170654" cy="406513"/>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grpSp>
        <p:nvGrpSpPr>
          <p:cNvPr id="52" name="组合 26"/>
          <p:cNvGrpSpPr>
            <a:grpSpLocks/>
          </p:cNvGrpSpPr>
          <p:nvPr/>
        </p:nvGrpSpPr>
        <p:grpSpPr bwMode="auto">
          <a:xfrm>
            <a:off x="756828" y="1947262"/>
            <a:ext cx="1394983" cy="1396569"/>
            <a:chOff x="755650" y="2759075"/>
            <a:chExt cx="1395413" cy="1397000"/>
          </a:xfrm>
        </p:grpSpPr>
        <p:sp>
          <p:nvSpPr>
            <p:cNvPr id="69" name="Oval 19"/>
            <p:cNvSpPr>
              <a:spLocks noChangeArrowheads="1"/>
            </p:cNvSpPr>
            <p:nvPr/>
          </p:nvSpPr>
          <p:spPr bwMode="auto">
            <a:xfrm>
              <a:off x="755650" y="2759075"/>
              <a:ext cx="1395413" cy="1397000"/>
            </a:xfrm>
            <a:prstGeom prst="ellipse">
              <a:avLst/>
            </a:prstGeom>
            <a:gradFill rotWithShape="1">
              <a:gsLst>
                <a:gs pos="0">
                  <a:sysClr val="window" lastClr="FFFFFF"/>
                </a:gs>
                <a:gs pos="100000">
                  <a:srgbClr val="C5C5C5"/>
                </a:gs>
              </a:gsLst>
              <a:path path="shape">
                <a:fillToRect l="50000" t="50000" r="50000" b="50000"/>
              </a:path>
            </a:gradFill>
            <a:ln w="9525">
              <a:solidFill>
                <a:srgbClr val="C5C5C5"/>
              </a:solidFill>
              <a:round/>
              <a:headEnd/>
              <a:tailEnd/>
            </a:ln>
            <a:effectLst/>
          </p:spPr>
          <p:txBody>
            <a:bodyPr anchor="ctr"/>
            <a:lstStyle/>
            <a:p>
              <a:pPr algn="ctr">
                <a:lnSpc>
                  <a:spcPct val="120000"/>
                </a:lnSpc>
                <a:defRPr/>
              </a:pPr>
              <a:endParaRPr lang="zh-CN" altLang="en-US" sz="2399" kern="0" dirty="0">
                <a:solidFill>
                  <a:srgbClr val="4D4D4D"/>
                </a:solidFill>
                <a:latin typeface="Arial" pitchFamily="34" charset="0"/>
                <a:ea typeface="微软雅黑" pitchFamily="34" charset="-122"/>
              </a:endParaRPr>
            </a:p>
          </p:txBody>
        </p:sp>
        <p:sp>
          <p:nvSpPr>
            <p:cNvPr id="70" name="未知"/>
            <p:cNvSpPr>
              <a:spLocks/>
            </p:cNvSpPr>
            <p:nvPr/>
          </p:nvSpPr>
          <p:spPr bwMode="auto">
            <a:xfrm>
              <a:off x="914400" y="2778125"/>
              <a:ext cx="1077913" cy="525462"/>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1799" kern="0" dirty="0">
                <a:solidFill>
                  <a:sysClr val="windowText" lastClr="000000"/>
                </a:solidFill>
                <a:ea typeface="微软雅黑" pitchFamily="34" charset="-122"/>
              </a:endParaRPr>
            </a:p>
          </p:txBody>
        </p:sp>
      </p:grpSp>
      <p:grpSp>
        <p:nvGrpSpPr>
          <p:cNvPr id="53" name="组合 25"/>
          <p:cNvGrpSpPr>
            <a:grpSpLocks/>
          </p:cNvGrpSpPr>
          <p:nvPr/>
        </p:nvGrpSpPr>
        <p:grpSpPr bwMode="auto">
          <a:xfrm>
            <a:off x="2685046" y="2290057"/>
            <a:ext cx="2198009" cy="2198009"/>
            <a:chOff x="2684463" y="3101975"/>
            <a:chExt cx="2198687" cy="2198688"/>
          </a:xfrm>
        </p:grpSpPr>
        <p:sp>
          <p:nvSpPr>
            <p:cNvPr id="63" name="Oval 19"/>
            <p:cNvSpPr>
              <a:spLocks noChangeArrowheads="1"/>
            </p:cNvSpPr>
            <p:nvPr/>
          </p:nvSpPr>
          <p:spPr bwMode="auto">
            <a:xfrm>
              <a:off x="2684463" y="3101975"/>
              <a:ext cx="2198687" cy="2198688"/>
            </a:xfrm>
            <a:prstGeom prst="ellipse">
              <a:avLst/>
            </a:prstGeom>
            <a:solidFill>
              <a:srgbClr val="009D2D"/>
            </a:solidFill>
            <a:ln w="9525">
              <a:noFill/>
              <a:round/>
              <a:headEnd/>
              <a:tailEnd/>
            </a:ln>
            <a:effectLst/>
          </p:spPr>
          <p:txBody>
            <a:bodyPr anchor="ctr"/>
            <a:lstStyle/>
            <a:p>
              <a:pPr algn="ctr">
                <a:lnSpc>
                  <a:spcPct val="120000"/>
                </a:lnSpc>
                <a:defRPr/>
              </a:pPr>
              <a:endParaRPr lang="zh-CN" altLang="en-US" sz="3999" kern="0" dirty="0">
                <a:solidFill>
                  <a:sysClr val="window" lastClr="FFFFFF"/>
                </a:solidFill>
                <a:latin typeface="Arial" pitchFamily="34" charset="0"/>
                <a:ea typeface="微软雅黑" pitchFamily="34" charset="-122"/>
              </a:endParaRPr>
            </a:p>
          </p:txBody>
        </p:sp>
        <p:sp>
          <p:nvSpPr>
            <p:cNvPr id="68" name="未知"/>
            <p:cNvSpPr>
              <a:spLocks/>
            </p:cNvSpPr>
            <p:nvPr/>
          </p:nvSpPr>
          <p:spPr bwMode="auto">
            <a:xfrm>
              <a:off x="2936875" y="3132137"/>
              <a:ext cx="1695450" cy="828675"/>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1799" kern="0" dirty="0">
                <a:solidFill>
                  <a:sysClr val="windowText" lastClr="000000"/>
                </a:solidFill>
                <a:ea typeface="微软雅黑" pitchFamily="34" charset="-122"/>
              </a:endParaRPr>
            </a:p>
          </p:txBody>
        </p:sp>
      </p:grpSp>
      <p:grpSp>
        <p:nvGrpSpPr>
          <p:cNvPr id="54" name="组合 28"/>
          <p:cNvGrpSpPr>
            <a:grpSpLocks/>
          </p:cNvGrpSpPr>
          <p:nvPr/>
        </p:nvGrpSpPr>
        <p:grpSpPr bwMode="auto">
          <a:xfrm>
            <a:off x="5011603" y="1296588"/>
            <a:ext cx="1160104" cy="1160104"/>
            <a:chOff x="5011738" y="2108200"/>
            <a:chExt cx="1160462" cy="1160463"/>
          </a:xfrm>
        </p:grpSpPr>
        <p:sp>
          <p:nvSpPr>
            <p:cNvPr id="58" name="Oval 19"/>
            <p:cNvSpPr>
              <a:spLocks noChangeArrowheads="1"/>
            </p:cNvSpPr>
            <p:nvPr/>
          </p:nvSpPr>
          <p:spPr bwMode="auto">
            <a:xfrm>
              <a:off x="5011738" y="2108200"/>
              <a:ext cx="1160462" cy="1160463"/>
            </a:xfrm>
            <a:prstGeom prst="ellipse">
              <a:avLst/>
            </a:prstGeom>
            <a:gradFill rotWithShape="1">
              <a:gsLst>
                <a:gs pos="0">
                  <a:sysClr val="window" lastClr="FFFFFF"/>
                </a:gs>
                <a:gs pos="100000">
                  <a:srgbClr val="C5C5C5"/>
                </a:gs>
              </a:gsLst>
              <a:path path="shape">
                <a:fillToRect l="50000" t="50000" r="50000" b="50000"/>
              </a:path>
            </a:gradFill>
            <a:ln w="9525">
              <a:solidFill>
                <a:srgbClr val="C5C5C5"/>
              </a:solidFill>
              <a:round/>
              <a:headEnd/>
              <a:tailEnd/>
            </a:ln>
            <a:effectLst/>
          </p:spPr>
          <p:txBody>
            <a:bodyPr anchor="ctr"/>
            <a:lstStyle/>
            <a:p>
              <a:pPr algn="ctr">
                <a:lnSpc>
                  <a:spcPct val="120000"/>
                </a:lnSpc>
                <a:defRPr/>
              </a:pPr>
              <a:endParaRPr lang="zh-CN" altLang="en-US" sz="1799" kern="0" dirty="0">
                <a:solidFill>
                  <a:srgbClr val="4D4D4D"/>
                </a:solidFill>
                <a:latin typeface="Arial" pitchFamily="34" charset="0"/>
                <a:ea typeface="微软雅黑" pitchFamily="34" charset="-122"/>
              </a:endParaRPr>
            </a:p>
          </p:txBody>
        </p:sp>
        <p:sp>
          <p:nvSpPr>
            <p:cNvPr id="59" name="未知"/>
            <p:cNvSpPr>
              <a:spLocks/>
            </p:cNvSpPr>
            <p:nvPr/>
          </p:nvSpPr>
          <p:spPr bwMode="auto">
            <a:xfrm>
              <a:off x="5145088" y="2124075"/>
              <a:ext cx="895350" cy="436562"/>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1799" kern="0" dirty="0">
                <a:solidFill>
                  <a:sysClr val="windowText" lastClr="000000"/>
                </a:solidFill>
                <a:ea typeface="微软雅黑" pitchFamily="34" charset="-122"/>
              </a:endParaRPr>
            </a:p>
          </p:txBody>
        </p:sp>
      </p:grpSp>
      <p:grpSp>
        <p:nvGrpSpPr>
          <p:cNvPr id="55" name="组合 27"/>
          <p:cNvGrpSpPr>
            <a:grpSpLocks/>
          </p:cNvGrpSpPr>
          <p:nvPr/>
        </p:nvGrpSpPr>
        <p:grpSpPr bwMode="auto">
          <a:xfrm>
            <a:off x="6887449" y="2231336"/>
            <a:ext cx="1656839" cy="1656839"/>
            <a:chOff x="6888163" y="3043238"/>
            <a:chExt cx="1657350" cy="1657350"/>
          </a:xfrm>
        </p:grpSpPr>
        <p:sp>
          <p:nvSpPr>
            <p:cNvPr id="56" name="Oval 19"/>
            <p:cNvSpPr>
              <a:spLocks noChangeArrowheads="1"/>
            </p:cNvSpPr>
            <p:nvPr/>
          </p:nvSpPr>
          <p:spPr bwMode="auto">
            <a:xfrm>
              <a:off x="6888163" y="3043238"/>
              <a:ext cx="1657350" cy="1657350"/>
            </a:xfrm>
            <a:prstGeom prst="ellipse">
              <a:avLst/>
            </a:prstGeom>
            <a:gradFill rotWithShape="1">
              <a:gsLst>
                <a:gs pos="0">
                  <a:sysClr val="window" lastClr="FFFFFF"/>
                </a:gs>
                <a:gs pos="100000">
                  <a:srgbClr val="C5C5C5"/>
                </a:gs>
              </a:gsLst>
              <a:path path="shape">
                <a:fillToRect l="50000" t="50000" r="50000" b="50000"/>
              </a:path>
            </a:gradFill>
            <a:ln w="9525">
              <a:solidFill>
                <a:srgbClr val="C5C5C5"/>
              </a:solidFill>
              <a:round/>
              <a:headEnd/>
              <a:tailEnd/>
            </a:ln>
            <a:effectLst/>
          </p:spPr>
          <p:txBody>
            <a:bodyPr anchor="ctr"/>
            <a:lstStyle/>
            <a:p>
              <a:pPr algn="ctr">
                <a:lnSpc>
                  <a:spcPct val="120000"/>
                </a:lnSpc>
                <a:defRPr/>
              </a:pPr>
              <a:endParaRPr lang="zh-CN" altLang="en-US" sz="3199" kern="0" dirty="0">
                <a:solidFill>
                  <a:srgbClr val="4D4D4D"/>
                </a:solidFill>
                <a:latin typeface="Arial" pitchFamily="34" charset="0"/>
                <a:ea typeface="微软雅黑" pitchFamily="34" charset="-122"/>
              </a:endParaRPr>
            </a:p>
          </p:txBody>
        </p:sp>
        <p:sp>
          <p:nvSpPr>
            <p:cNvPr id="57" name="未知"/>
            <p:cNvSpPr>
              <a:spLocks/>
            </p:cNvSpPr>
            <p:nvPr/>
          </p:nvSpPr>
          <p:spPr bwMode="auto">
            <a:xfrm>
              <a:off x="7078663" y="3081338"/>
              <a:ext cx="1277937" cy="623888"/>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1799" kern="0" dirty="0">
                <a:solidFill>
                  <a:sysClr val="windowText" lastClr="000000"/>
                </a:solidFill>
                <a:ea typeface="微软雅黑" pitchFamily="34" charset="-122"/>
              </a:endParaRPr>
            </a:p>
          </p:txBody>
        </p:sp>
      </p:grpSp>
      <p:sp>
        <p:nvSpPr>
          <p:cNvPr id="71" name="TextBox 70"/>
          <p:cNvSpPr txBox="1"/>
          <p:nvPr/>
        </p:nvSpPr>
        <p:spPr>
          <a:xfrm>
            <a:off x="456884" y="1371177"/>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ctr">
              <a:defRPr/>
            </a:pPr>
            <a:r>
              <a:rPr lang="zh-CN" altLang="en-US" sz="1199" kern="0" dirty="0"/>
              <a:t>单击此处添加文本</a:t>
            </a:r>
          </a:p>
        </p:txBody>
      </p:sp>
      <p:sp>
        <p:nvSpPr>
          <p:cNvPr id="72" name="TextBox 71"/>
          <p:cNvSpPr txBox="1"/>
          <p:nvPr/>
        </p:nvSpPr>
        <p:spPr>
          <a:xfrm>
            <a:off x="2773919" y="1707623"/>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ctr">
              <a:defRPr/>
            </a:pPr>
            <a:r>
              <a:rPr lang="zh-CN" altLang="en-US" sz="1199" kern="0" dirty="0"/>
              <a:t>单击此处添加文本</a:t>
            </a:r>
          </a:p>
        </p:txBody>
      </p:sp>
      <p:sp>
        <p:nvSpPr>
          <p:cNvPr id="73" name="TextBox 72"/>
          <p:cNvSpPr txBox="1"/>
          <p:nvPr/>
        </p:nvSpPr>
        <p:spPr>
          <a:xfrm>
            <a:off x="6763662" y="1748886"/>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ctr">
              <a:defRPr/>
            </a:pPr>
            <a:r>
              <a:rPr lang="zh-CN" altLang="en-US" sz="1199" kern="0" dirty="0"/>
              <a:t>单击此处添加文本</a:t>
            </a:r>
          </a:p>
        </p:txBody>
      </p:sp>
      <p:sp>
        <p:nvSpPr>
          <p:cNvPr id="74" name="TextBox 73"/>
          <p:cNvSpPr txBox="1"/>
          <p:nvPr/>
        </p:nvSpPr>
        <p:spPr>
          <a:xfrm>
            <a:off x="4581523" y="744309"/>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ctr">
              <a:defRPr/>
            </a:pPr>
            <a:r>
              <a:rPr lang="zh-CN" altLang="en-US" sz="1199" kern="0" dirty="0"/>
              <a:t>单击此处添加文本</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02946777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1" presetClass="entr" presetSubtype="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1000" fill="hold"/>
                                        <p:tgtEl>
                                          <p:spTgt spid="35"/>
                                        </p:tgtEl>
                                        <p:attrNameLst>
                                          <p:attrName>ppt_w</p:attrName>
                                        </p:attrNameLst>
                                      </p:cBhvr>
                                      <p:tavLst>
                                        <p:tav tm="0">
                                          <p:val>
                                            <p:fltVal val="0"/>
                                          </p:val>
                                        </p:tav>
                                        <p:tav tm="100000">
                                          <p:val>
                                            <p:strVal val="#ppt_w"/>
                                          </p:val>
                                        </p:tav>
                                      </p:tavLst>
                                    </p:anim>
                                    <p:anim calcmode="lin" valueType="num">
                                      <p:cBhvr>
                                        <p:cTn id="13" dur="1000" fill="hold"/>
                                        <p:tgtEl>
                                          <p:spTgt spid="35"/>
                                        </p:tgtEl>
                                        <p:attrNameLst>
                                          <p:attrName>ppt_h</p:attrName>
                                        </p:attrNameLst>
                                      </p:cBhvr>
                                      <p:tavLst>
                                        <p:tav tm="0">
                                          <p:val>
                                            <p:fltVal val="0"/>
                                          </p:val>
                                        </p:tav>
                                        <p:tav tm="100000">
                                          <p:val>
                                            <p:strVal val="#ppt_h"/>
                                          </p:val>
                                        </p:tav>
                                      </p:tavLst>
                                    </p:anim>
                                    <p:anim calcmode="lin" valueType="num">
                                      <p:cBhvr>
                                        <p:cTn id="14" dur="1000" fill="hold"/>
                                        <p:tgtEl>
                                          <p:spTgt spid="35"/>
                                        </p:tgtEl>
                                        <p:attrNameLst>
                                          <p:attrName>style.rotation</p:attrName>
                                        </p:attrNameLst>
                                      </p:cBhvr>
                                      <p:tavLst>
                                        <p:tav tm="0">
                                          <p:val>
                                            <p:fltVal val="90"/>
                                          </p:val>
                                        </p:tav>
                                        <p:tav tm="100000">
                                          <p:val>
                                            <p:fltVal val="0"/>
                                          </p:val>
                                        </p:tav>
                                      </p:tavLst>
                                    </p:anim>
                                    <p:animEffect transition="in" filter="fade">
                                      <p:cBhvr>
                                        <p:cTn id="15" dur="1000"/>
                                        <p:tgtEl>
                                          <p:spTgt spid="35"/>
                                        </p:tgtEl>
                                      </p:cBhvr>
                                    </p:animEffect>
                                  </p:childTnLst>
                                </p:cTn>
                              </p:par>
                            </p:childTnLst>
                          </p:cTn>
                        </p:par>
                        <p:par>
                          <p:cTn id="16" fill="hold" nodeType="afterGroup">
                            <p:stCondLst>
                              <p:cond delay="1500"/>
                            </p:stCondLst>
                            <p:childTnLst>
                              <p:par>
                                <p:cTn id="17" presetID="31"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1000" fill="hold"/>
                                        <p:tgtEl>
                                          <p:spTgt spid="36"/>
                                        </p:tgtEl>
                                        <p:attrNameLst>
                                          <p:attrName>ppt_w</p:attrName>
                                        </p:attrNameLst>
                                      </p:cBhvr>
                                      <p:tavLst>
                                        <p:tav tm="0">
                                          <p:val>
                                            <p:fltVal val="0"/>
                                          </p:val>
                                        </p:tav>
                                        <p:tav tm="100000">
                                          <p:val>
                                            <p:strVal val="#ppt_w"/>
                                          </p:val>
                                        </p:tav>
                                      </p:tavLst>
                                    </p:anim>
                                    <p:anim calcmode="lin" valueType="num">
                                      <p:cBhvr>
                                        <p:cTn id="20" dur="1000" fill="hold"/>
                                        <p:tgtEl>
                                          <p:spTgt spid="36"/>
                                        </p:tgtEl>
                                        <p:attrNameLst>
                                          <p:attrName>ppt_h</p:attrName>
                                        </p:attrNameLst>
                                      </p:cBhvr>
                                      <p:tavLst>
                                        <p:tav tm="0">
                                          <p:val>
                                            <p:fltVal val="0"/>
                                          </p:val>
                                        </p:tav>
                                        <p:tav tm="100000">
                                          <p:val>
                                            <p:strVal val="#ppt_h"/>
                                          </p:val>
                                        </p:tav>
                                      </p:tavLst>
                                    </p:anim>
                                    <p:anim calcmode="lin" valueType="num">
                                      <p:cBhvr>
                                        <p:cTn id="21" dur="1000" fill="hold"/>
                                        <p:tgtEl>
                                          <p:spTgt spid="36"/>
                                        </p:tgtEl>
                                        <p:attrNameLst>
                                          <p:attrName>style.rotation</p:attrName>
                                        </p:attrNameLst>
                                      </p:cBhvr>
                                      <p:tavLst>
                                        <p:tav tm="0">
                                          <p:val>
                                            <p:fltVal val="90"/>
                                          </p:val>
                                        </p:tav>
                                        <p:tav tm="100000">
                                          <p:val>
                                            <p:fltVal val="0"/>
                                          </p:val>
                                        </p:tav>
                                      </p:tavLst>
                                    </p:anim>
                                    <p:animEffect transition="in" filter="fade">
                                      <p:cBhvr>
                                        <p:cTn id="22" dur="1000"/>
                                        <p:tgtEl>
                                          <p:spTgt spid="36"/>
                                        </p:tgtEl>
                                      </p:cBhvr>
                                    </p:animEffect>
                                  </p:childTnLst>
                                </p:cTn>
                              </p:par>
                            </p:childTnLst>
                          </p:cTn>
                        </p:par>
                        <p:par>
                          <p:cTn id="23" fill="hold" nodeType="afterGroup">
                            <p:stCondLst>
                              <p:cond delay="2500"/>
                            </p:stCondLst>
                            <p:childTnLst>
                              <p:par>
                                <p:cTn id="24" presetID="26" presetClass="entr" presetSubtype="0" fill="hold"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80">
                                          <p:stCondLst>
                                            <p:cond delay="0"/>
                                          </p:stCondLst>
                                        </p:cTn>
                                        <p:tgtEl>
                                          <p:spTgt spid="52"/>
                                        </p:tgtEl>
                                      </p:cBhvr>
                                    </p:animEffect>
                                    <p:anim calcmode="lin" valueType="num">
                                      <p:cBhvr>
                                        <p:cTn id="27"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32" dur="26">
                                          <p:stCondLst>
                                            <p:cond delay="650"/>
                                          </p:stCondLst>
                                        </p:cTn>
                                        <p:tgtEl>
                                          <p:spTgt spid="52"/>
                                        </p:tgtEl>
                                      </p:cBhvr>
                                      <p:to x="100000" y="60000"/>
                                    </p:animScale>
                                    <p:animScale>
                                      <p:cBhvr>
                                        <p:cTn id="33" dur="166" decel="50000">
                                          <p:stCondLst>
                                            <p:cond delay="676"/>
                                          </p:stCondLst>
                                        </p:cTn>
                                        <p:tgtEl>
                                          <p:spTgt spid="52"/>
                                        </p:tgtEl>
                                      </p:cBhvr>
                                      <p:to x="100000" y="100000"/>
                                    </p:animScale>
                                    <p:animScale>
                                      <p:cBhvr>
                                        <p:cTn id="34" dur="26">
                                          <p:stCondLst>
                                            <p:cond delay="1312"/>
                                          </p:stCondLst>
                                        </p:cTn>
                                        <p:tgtEl>
                                          <p:spTgt spid="52"/>
                                        </p:tgtEl>
                                      </p:cBhvr>
                                      <p:to x="100000" y="80000"/>
                                    </p:animScale>
                                    <p:animScale>
                                      <p:cBhvr>
                                        <p:cTn id="35" dur="166" decel="50000">
                                          <p:stCondLst>
                                            <p:cond delay="1338"/>
                                          </p:stCondLst>
                                        </p:cTn>
                                        <p:tgtEl>
                                          <p:spTgt spid="52"/>
                                        </p:tgtEl>
                                      </p:cBhvr>
                                      <p:to x="100000" y="100000"/>
                                    </p:animScale>
                                    <p:animScale>
                                      <p:cBhvr>
                                        <p:cTn id="36" dur="26">
                                          <p:stCondLst>
                                            <p:cond delay="1642"/>
                                          </p:stCondLst>
                                        </p:cTn>
                                        <p:tgtEl>
                                          <p:spTgt spid="52"/>
                                        </p:tgtEl>
                                      </p:cBhvr>
                                      <p:to x="100000" y="90000"/>
                                    </p:animScale>
                                    <p:animScale>
                                      <p:cBhvr>
                                        <p:cTn id="37" dur="166" decel="50000">
                                          <p:stCondLst>
                                            <p:cond delay="1668"/>
                                          </p:stCondLst>
                                        </p:cTn>
                                        <p:tgtEl>
                                          <p:spTgt spid="52"/>
                                        </p:tgtEl>
                                      </p:cBhvr>
                                      <p:to x="100000" y="100000"/>
                                    </p:animScale>
                                    <p:animScale>
                                      <p:cBhvr>
                                        <p:cTn id="38" dur="26">
                                          <p:stCondLst>
                                            <p:cond delay="1808"/>
                                          </p:stCondLst>
                                        </p:cTn>
                                        <p:tgtEl>
                                          <p:spTgt spid="52"/>
                                        </p:tgtEl>
                                      </p:cBhvr>
                                      <p:to x="100000" y="95000"/>
                                    </p:animScale>
                                    <p:animScale>
                                      <p:cBhvr>
                                        <p:cTn id="39" dur="166" decel="50000">
                                          <p:stCondLst>
                                            <p:cond delay="1834"/>
                                          </p:stCondLst>
                                        </p:cTn>
                                        <p:tgtEl>
                                          <p:spTgt spid="52"/>
                                        </p:tgtEl>
                                      </p:cBhvr>
                                      <p:to x="100000" y="100000"/>
                                    </p:animScale>
                                  </p:childTnLst>
                                </p:cTn>
                              </p:par>
                              <p:par>
                                <p:cTn id="40" presetID="26" presetClass="entr" presetSubtype="0" fill="hold" grpId="0" nodeType="withEffect">
                                  <p:stCondLst>
                                    <p:cond delay="0"/>
                                  </p:stCondLst>
                                  <p:childTnLst>
                                    <p:set>
                                      <p:cBhvr>
                                        <p:cTn id="41" dur="1" fill="hold">
                                          <p:stCondLst>
                                            <p:cond delay="0"/>
                                          </p:stCondLst>
                                        </p:cTn>
                                        <p:tgtEl>
                                          <p:spTgt spid="71"/>
                                        </p:tgtEl>
                                        <p:attrNameLst>
                                          <p:attrName>style.visibility</p:attrName>
                                        </p:attrNameLst>
                                      </p:cBhvr>
                                      <p:to>
                                        <p:strVal val="visible"/>
                                      </p:to>
                                    </p:set>
                                    <p:animEffect transition="in" filter="wipe(down)">
                                      <p:cBhvr>
                                        <p:cTn id="42" dur="580">
                                          <p:stCondLst>
                                            <p:cond delay="0"/>
                                          </p:stCondLst>
                                        </p:cTn>
                                        <p:tgtEl>
                                          <p:spTgt spid="71"/>
                                        </p:tgtEl>
                                      </p:cBhvr>
                                    </p:animEffect>
                                    <p:anim calcmode="lin" valueType="num">
                                      <p:cBhvr>
                                        <p:cTn id="43" dur="1822" tmFilter="0,0; 0.14,0.36; 0.43,0.73; 0.71,0.91; 1.0,1.0">
                                          <p:stCondLst>
                                            <p:cond delay="0"/>
                                          </p:stCondLst>
                                        </p:cTn>
                                        <p:tgtEl>
                                          <p:spTgt spid="71"/>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71"/>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71"/>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71"/>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71"/>
                                        </p:tgtEl>
                                        <p:attrNameLst>
                                          <p:attrName>ppt_y</p:attrName>
                                        </p:attrNameLst>
                                      </p:cBhvr>
                                      <p:tavLst>
                                        <p:tav tm="0" fmla="#ppt_y-sin(pi*$)/81">
                                          <p:val>
                                            <p:fltVal val="0"/>
                                          </p:val>
                                        </p:tav>
                                        <p:tav tm="100000">
                                          <p:val>
                                            <p:fltVal val="1"/>
                                          </p:val>
                                        </p:tav>
                                      </p:tavLst>
                                    </p:anim>
                                    <p:animScale>
                                      <p:cBhvr>
                                        <p:cTn id="48" dur="26">
                                          <p:stCondLst>
                                            <p:cond delay="650"/>
                                          </p:stCondLst>
                                        </p:cTn>
                                        <p:tgtEl>
                                          <p:spTgt spid="71"/>
                                        </p:tgtEl>
                                      </p:cBhvr>
                                      <p:to x="100000" y="60000"/>
                                    </p:animScale>
                                    <p:animScale>
                                      <p:cBhvr>
                                        <p:cTn id="49" dur="166" decel="50000">
                                          <p:stCondLst>
                                            <p:cond delay="676"/>
                                          </p:stCondLst>
                                        </p:cTn>
                                        <p:tgtEl>
                                          <p:spTgt spid="71"/>
                                        </p:tgtEl>
                                      </p:cBhvr>
                                      <p:to x="100000" y="100000"/>
                                    </p:animScale>
                                    <p:animScale>
                                      <p:cBhvr>
                                        <p:cTn id="50" dur="26">
                                          <p:stCondLst>
                                            <p:cond delay="1312"/>
                                          </p:stCondLst>
                                        </p:cTn>
                                        <p:tgtEl>
                                          <p:spTgt spid="71"/>
                                        </p:tgtEl>
                                      </p:cBhvr>
                                      <p:to x="100000" y="80000"/>
                                    </p:animScale>
                                    <p:animScale>
                                      <p:cBhvr>
                                        <p:cTn id="51" dur="166" decel="50000">
                                          <p:stCondLst>
                                            <p:cond delay="1338"/>
                                          </p:stCondLst>
                                        </p:cTn>
                                        <p:tgtEl>
                                          <p:spTgt spid="71"/>
                                        </p:tgtEl>
                                      </p:cBhvr>
                                      <p:to x="100000" y="100000"/>
                                    </p:animScale>
                                    <p:animScale>
                                      <p:cBhvr>
                                        <p:cTn id="52" dur="26">
                                          <p:stCondLst>
                                            <p:cond delay="1642"/>
                                          </p:stCondLst>
                                        </p:cTn>
                                        <p:tgtEl>
                                          <p:spTgt spid="71"/>
                                        </p:tgtEl>
                                      </p:cBhvr>
                                      <p:to x="100000" y="90000"/>
                                    </p:animScale>
                                    <p:animScale>
                                      <p:cBhvr>
                                        <p:cTn id="53" dur="166" decel="50000">
                                          <p:stCondLst>
                                            <p:cond delay="1668"/>
                                          </p:stCondLst>
                                        </p:cTn>
                                        <p:tgtEl>
                                          <p:spTgt spid="71"/>
                                        </p:tgtEl>
                                      </p:cBhvr>
                                      <p:to x="100000" y="100000"/>
                                    </p:animScale>
                                    <p:animScale>
                                      <p:cBhvr>
                                        <p:cTn id="54" dur="26">
                                          <p:stCondLst>
                                            <p:cond delay="1808"/>
                                          </p:stCondLst>
                                        </p:cTn>
                                        <p:tgtEl>
                                          <p:spTgt spid="71"/>
                                        </p:tgtEl>
                                      </p:cBhvr>
                                      <p:to x="100000" y="95000"/>
                                    </p:animScale>
                                    <p:animScale>
                                      <p:cBhvr>
                                        <p:cTn id="55" dur="166" decel="50000">
                                          <p:stCondLst>
                                            <p:cond delay="1834"/>
                                          </p:stCondLst>
                                        </p:cTn>
                                        <p:tgtEl>
                                          <p:spTgt spid="71"/>
                                        </p:tgtEl>
                                      </p:cBhvr>
                                      <p:to x="100000" y="100000"/>
                                    </p:animScale>
                                  </p:childTnLst>
                                </p:cTn>
                              </p:par>
                              <p:par>
                                <p:cTn id="56" presetID="26" presetClass="entr" presetSubtype="0"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wipe(down)">
                                      <p:cBhvr>
                                        <p:cTn id="58" dur="580">
                                          <p:stCondLst>
                                            <p:cond delay="0"/>
                                          </p:stCondLst>
                                        </p:cTn>
                                        <p:tgtEl>
                                          <p:spTgt spid="37"/>
                                        </p:tgtEl>
                                      </p:cBhvr>
                                    </p:animEffect>
                                    <p:anim calcmode="lin" valueType="num">
                                      <p:cBhvr>
                                        <p:cTn id="59" dur="1822"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37"/>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37"/>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37"/>
                                        </p:tgtEl>
                                        <p:attrNameLst>
                                          <p:attrName>ppt_y</p:attrName>
                                        </p:attrNameLst>
                                      </p:cBhvr>
                                      <p:tavLst>
                                        <p:tav tm="0" fmla="#ppt_y-sin(pi*$)/81">
                                          <p:val>
                                            <p:fltVal val="0"/>
                                          </p:val>
                                        </p:tav>
                                        <p:tav tm="100000">
                                          <p:val>
                                            <p:fltVal val="1"/>
                                          </p:val>
                                        </p:tav>
                                      </p:tavLst>
                                    </p:anim>
                                    <p:animScale>
                                      <p:cBhvr>
                                        <p:cTn id="64" dur="26">
                                          <p:stCondLst>
                                            <p:cond delay="650"/>
                                          </p:stCondLst>
                                        </p:cTn>
                                        <p:tgtEl>
                                          <p:spTgt spid="37"/>
                                        </p:tgtEl>
                                      </p:cBhvr>
                                      <p:to x="100000" y="60000"/>
                                    </p:animScale>
                                    <p:animScale>
                                      <p:cBhvr>
                                        <p:cTn id="65" dur="166" decel="50000">
                                          <p:stCondLst>
                                            <p:cond delay="676"/>
                                          </p:stCondLst>
                                        </p:cTn>
                                        <p:tgtEl>
                                          <p:spTgt spid="37"/>
                                        </p:tgtEl>
                                      </p:cBhvr>
                                      <p:to x="100000" y="100000"/>
                                    </p:animScale>
                                    <p:animScale>
                                      <p:cBhvr>
                                        <p:cTn id="66" dur="26">
                                          <p:stCondLst>
                                            <p:cond delay="1312"/>
                                          </p:stCondLst>
                                        </p:cTn>
                                        <p:tgtEl>
                                          <p:spTgt spid="37"/>
                                        </p:tgtEl>
                                      </p:cBhvr>
                                      <p:to x="100000" y="80000"/>
                                    </p:animScale>
                                    <p:animScale>
                                      <p:cBhvr>
                                        <p:cTn id="67" dur="166" decel="50000">
                                          <p:stCondLst>
                                            <p:cond delay="1338"/>
                                          </p:stCondLst>
                                        </p:cTn>
                                        <p:tgtEl>
                                          <p:spTgt spid="37"/>
                                        </p:tgtEl>
                                      </p:cBhvr>
                                      <p:to x="100000" y="100000"/>
                                    </p:animScale>
                                    <p:animScale>
                                      <p:cBhvr>
                                        <p:cTn id="68" dur="26">
                                          <p:stCondLst>
                                            <p:cond delay="1642"/>
                                          </p:stCondLst>
                                        </p:cTn>
                                        <p:tgtEl>
                                          <p:spTgt spid="37"/>
                                        </p:tgtEl>
                                      </p:cBhvr>
                                      <p:to x="100000" y="90000"/>
                                    </p:animScale>
                                    <p:animScale>
                                      <p:cBhvr>
                                        <p:cTn id="69" dur="166" decel="50000">
                                          <p:stCondLst>
                                            <p:cond delay="1668"/>
                                          </p:stCondLst>
                                        </p:cTn>
                                        <p:tgtEl>
                                          <p:spTgt spid="37"/>
                                        </p:tgtEl>
                                      </p:cBhvr>
                                      <p:to x="100000" y="100000"/>
                                    </p:animScale>
                                    <p:animScale>
                                      <p:cBhvr>
                                        <p:cTn id="70" dur="26">
                                          <p:stCondLst>
                                            <p:cond delay="1808"/>
                                          </p:stCondLst>
                                        </p:cTn>
                                        <p:tgtEl>
                                          <p:spTgt spid="37"/>
                                        </p:tgtEl>
                                      </p:cBhvr>
                                      <p:to x="100000" y="95000"/>
                                    </p:animScale>
                                    <p:animScale>
                                      <p:cBhvr>
                                        <p:cTn id="71" dur="166" decel="50000">
                                          <p:stCondLst>
                                            <p:cond delay="1834"/>
                                          </p:stCondLst>
                                        </p:cTn>
                                        <p:tgtEl>
                                          <p:spTgt spid="37"/>
                                        </p:tgtEl>
                                      </p:cBhvr>
                                      <p:to x="100000" y="100000"/>
                                    </p:animScale>
                                  </p:childTnLst>
                                </p:cTn>
                              </p:par>
                            </p:childTnLst>
                          </p:cTn>
                        </p:par>
                        <p:par>
                          <p:cTn id="72" fill="hold" nodeType="afterGroup">
                            <p:stCondLst>
                              <p:cond delay="4500"/>
                            </p:stCondLst>
                            <p:childTnLst>
                              <p:par>
                                <p:cTn id="73" presetID="26" presetClass="entr" presetSubtype="0"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down)">
                                      <p:cBhvr>
                                        <p:cTn id="75" dur="217">
                                          <p:stCondLst>
                                            <p:cond delay="0"/>
                                          </p:stCondLst>
                                        </p:cTn>
                                        <p:tgtEl>
                                          <p:spTgt spid="54"/>
                                        </p:tgtEl>
                                      </p:cBhvr>
                                    </p:animEffect>
                                    <p:anim calcmode="lin" valueType="num">
                                      <p:cBhvr>
                                        <p:cTn id="76" dur="683"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77" dur="249"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78" dur="249" tmFilter="0, 0; 0.125,0.2665; 0.25,0.4; 0.375,0.465; 0.5,0.5;  0.625,0.535; 0.75,0.6; 0.875,0.7335; 1,1">
                                          <p:stCondLst>
                                            <p:cond delay="249"/>
                                          </p:stCondLst>
                                        </p:cTn>
                                        <p:tgtEl>
                                          <p:spTgt spid="54"/>
                                        </p:tgtEl>
                                        <p:attrNameLst>
                                          <p:attrName>ppt_y</p:attrName>
                                        </p:attrNameLst>
                                      </p:cBhvr>
                                      <p:tavLst>
                                        <p:tav tm="0" fmla="#ppt_y-sin(pi*$)/9">
                                          <p:val>
                                            <p:fltVal val="0"/>
                                          </p:val>
                                        </p:tav>
                                        <p:tav tm="100000">
                                          <p:val>
                                            <p:fltVal val="1"/>
                                          </p:val>
                                        </p:tav>
                                      </p:tavLst>
                                    </p:anim>
                                    <p:anim calcmode="lin" valueType="num">
                                      <p:cBhvr>
                                        <p:cTn id="79" dur="124" tmFilter="0, 0; 0.125,0.2665; 0.25,0.4; 0.375,0.465; 0.5,0.5;  0.625,0.535; 0.75,0.6; 0.875,0.7335; 1,1">
                                          <p:stCondLst>
                                            <p:cond delay="497"/>
                                          </p:stCondLst>
                                        </p:cTn>
                                        <p:tgtEl>
                                          <p:spTgt spid="54"/>
                                        </p:tgtEl>
                                        <p:attrNameLst>
                                          <p:attrName>ppt_y</p:attrName>
                                        </p:attrNameLst>
                                      </p:cBhvr>
                                      <p:tavLst>
                                        <p:tav tm="0" fmla="#ppt_y-sin(pi*$)/27">
                                          <p:val>
                                            <p:fltVal val="0"/>
                                          </p:val>
                                        </p:tav>
                                        <p:tav tm="100000">
                                          <p:val>
                                            <p:fltVal val="1"/>
                                          </p:val>
                                        </p:tav>
                                      </p:tavLst>
                                    </p:anim>
                                    <p:anim calcmode="lin" valueType="num">
                                      <p:cBhvr>
                                        <p:cTn id="80" dur="62" tmFilter="0, 0; 0.125,0.2665; 0.25,0.4; 0.375,0.465; 0.5,0.5;  0.625,0.535; 0.75,0.6; 0.875,0.7335; 1,1">
                                          <p:stCondLst>
                                            <p:cond delay="621"/>
                                          </p:stCondLst>
                                        </p:cTn>
                                        <p:tgtEl>
                                          <p:spTgt spid="54"/>
                                        </p:tgtEl>
                                        <p:attrNameLst>
                                          <p:attrName>ppt_y</p:attrName>
                                        </p:attrNameLst>
                                      </p:cBhvr>
                                      <p:tavLst>
                                        <p:tav tm="0" fmla="#ppt_y-sin(pi*$)/81">
                                          <p:val>
                                            <p:fltVal val="0"/>
                                          </p:val>
                                        </p:tav>
                                        <p:tav tm="100000">
                                          <p:val>
                                            <p:fltVal val="1"/>
                                          </p:val>
                                        </p:tav>
                                      </p:tavLst>
                                    </p:anim>
                                    <p:animScale>
                                      <p:cBhvr>
                                        <p:cTn id="81" dur="10">
                                          <p:stCondLst>
                                            <p:cond delay="244"/>
                                          </p:stCondLst>
                                        </p:cTn>
                                        <p:tgtEl>
                                          <p:spTgt spid="54"/>
                                        </p:tgtEl>
                                      </p:cBhvr>
                                      <p:to x="100000" y="60000"/>
                                    </p:animScale>
                                    <p:animScale>
                                      <p:cBhvr>
                                        <p:cTn id="82" dur="62" decel="50000">
                                          <p:stCondLst>
                                            <p:cond delay="254"/>
                                          </p:stCondLst>
                                        </p:cTn>
                                        <p:tgtEl>
                                          <p:spTgt spid="54"/>
                                        </p:tgtEl>
                                      </p:cBhvr>
                                      <p:to x="100000" y="100000"/>
                                    </p:animScale>
                                    <p:animScale>
                                      <p:cBhvr>
                                        <p:cTn id="83" dur="10">
                                          <p:stCondLst>
                                            <p:cond delay="492"/>
                                          </p:stCondLst>
                                        </p:cTn>
                                        <p:tgtEl>
                                          <p:spTgt spid="54"/>
                                        </p:tgtEl>
                                      </p:cBhvr>
                                      <p:to x="100000" y="80000"/>
                                    </p:animScale>
                                    <p:animScale>
                                      <p:cBhvr>
                                        <p:cTn id="84" dur="62" decel="50000">
                                          <p:stCondLst>
                                            <p:cond delay="502"/>
                                          </p:stCondLst>
                                        </p:cTn>
                                        <p:tgtEl>
                                          <p:spTgt spid="54"/>
                                        </p:tgtEl>
                                      </p:cBhvr>
                                      <p:to x="100000" y="100000"/>
                                    </p:animScale>
                                    <p:animScale>
                                      <p:cBhvr>
                                        <p:cTn id="85" dur="10">
                                          <p:stCondLst>
                                            <p:cond delay="616"/>
                                          </p:stCondLst>
                                        </p:cTn>
                                        <p:tgtEl>
                                          <p:spTgt spid="54"/>
                                        </p:tgtEl>
                                      </p:cBhvr>
                                      <p:to x="100000" y="90000"/>
                                    </p:animScale>
                                    <p:animScale>
                                      <p:cBhvr>
                                        <p:cTn id="86" dur="62" decel="50000">
                                          <p:stCondLst>
                                            <p:cond delay="625"/>
                                          </p:stCondLst>
                                        </p:cTn>
                                        <p:tgtEl>
                                          <p:spTgt spid="54"/>
                                        </p:tgtEl>
                                      </p:cBhvr>
                                      <p:to x="100000" y="100000"/>
                                    </p:animScale>
                                    <p:animScale>
                                      <p:cBhvr>
                                        <p:cTn id="87" dur="10">
                                          <p:stCondLst>
                                            <p:cond delay="678"/>
                                          </p:stCondLst>
                                        </p:cTn>
                                        <p:tgtEl>
                                          <p:spTgt spid="54"/>
                                        </p:tgtEl>
                                      </p:cBhvr>
                                      <p:to x="100000" y="95000"/>
                                    </p:animScale>
                                    <p:animScale>
                                      <p:cBhvr>
                                        <p:cTn id="88" dur="62" decel="50000">
                                          <p:stCondLst>
                                            <p:cond delay="688"/>
                                          </p:stCondLst>
                                        </p:cTn>
                                        <p:tgtEl>
                                          <p:spTgt spid="54"/>
                                        </p:tgtEl>
                                      </p:cBhvr>
                                      <p:to x="100000" y="100000"/>
                                    </p:animScale>
                                  </p:childTnLst>
                                </p:cTn>
                              </p:par>
                              <p:par>
                                <p:cTn id="89" presetID="26" presetClass="entr" presetSubtype="0" fill="hold" grpId="0" nodeType="with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wipe(down)">
                                      <p:cBhvr>
                                        <p:cTn id="91" dur="217">
                                          <p:stCondLst>
                                            <p:cond delay="0"/>
                                          </p:stCondLst>
                                        </p:cTn>
                                        <p:tgtEl>
                                          <p:spTgt spid="74"/>
                                        </p:tgtEl>
                                      </p:cBhvr>
                                    </p:animEffect>
                                    <p:anim calcmode="lin" valueType="num">
                                      <p:cBhvr>
                                        <p:cTn id="92" dur="683" tmFilter="0,0; 0.14,0.36; 0.43,0.73; 0.71,0.91; 1.0,1.0">
                                          <p:stCondLst>
                                            <p:cond delay="0"/>
                                          </p:stCondLst>
                                        </p:cTn>
                                        <p:tgtEl>
                                          <p:spTgt spid="74"/>
                                        </p:tgtEl>
                                        <p:attrNameLst>
                                          <p:attrName>ppt_x</p:attrName>
                                        </p:attrNameLst>
                                      </p:cBhvr>
                                      <p:tavLst>
                                        <p:tav tm="0">
                                          <p:val>
                                            <p:strVal val="#ppt_x-0.25"/>
                                          </p:val>
                                        </p:tav>
                                        <p:tav tm="100000">
                                          <p:val>
                                            <p:strVal val="#ppt_x"/>
                                          </p:val>
                                        </p:tav>
                                      </p:tavLst>
                                    </p:anim>
                                    <p:anim calcmode="lin" valueType="num">
                                      <p:cBhvr>
                                        <p:cTn id="93" dur="249" tmFilter="0.0,0.0; 0.25,0.07; 0.50,0.2; 0.75,0.467; 1.0,1.0">
                                          <p:stCondLst>
                                            <p:cond delay="0"/>
                                          </p:stCondLst>
                                        </p:cTn>
                                        <p:tgtEl>
                                          <p:spTgt spid="74"/>
                                        </p:tgtEl>
                                        <p:attrNameLst>
                                          <p:attrName>ppt_y</p:attrName>
                                        </p:attrNameLst>
                                      </p:cBhvr>
                                      <p:tavLst>
                                        <p:tav tm="0" fmla="#ppt_y-sin(pi*$)/3">
                                          <p:val>
                                            <p:fltVal val="0.5"/>
                                          </p:val>
                                        </p:tav>
                                        <p:tav tm="100000">
                                          <p:val>
                                            <p:fltVal val="1"/>
                                          </p:val>
                                        </p:tav>
                                      </p:tavLst>
                                    </p:anim>
                                    <p:anim calcmode="lin" valueType="num">
                                      <p:cBhvr>
                                        <p:cTn id="94" dur="249" tmFilter="0, 0; 0.125,0.2665; 0.25,0.4; 0.375,0.465; 0.5,0.5;  0.625,0.535; 0.75,0.6; 0.875,0.7335; 1,1">
                                          <p:stCondLst>
                                            <p:cond delay="249"/>
                                          </p:stCondLst>
                                        </p:cTn>
                                        <p:tgtEl>
                                          <p:spTgt spid="74"/>
                                        </p:tgtEl>
                                        <p:attrNameLst>
                                          <p:attrName>ppt_y</p:attrName>
                                        </p:attrNameLst>
                                      </p:cBhvr>
                                      <p:tavLst>
                                        <p:tav tm="0" fmla="#ppt_y-sin(pi*$)/9">
                                          <p:val>
                                            <p:fltVal val="0"/>
                                          </p:val>
                                        </p:tav>
                                        <p:tav tm="100000">
                                          <p:val>
                                            <p:fltVal val="1"/>
                                          </p:val>
                                        </p:tav>
                                      </p:tavLst>
                                    </p:anim>
                                    <p:anim calcmode="lin" valueType="num">
                                      <p:cBhvr>
                                        <p:cTn id="95" dur="124" tmFilter="0, 0; 0.125,0.2665; 0.25,0.4; 0.375,0.465; 0.5,0.5;  0.625,0.535; 0.75,0.6; 0.875,0.7335; 1,1">
                                          <p:stCondLst>
                                            <p:cond delay="497"/>
                                          </p:stCondLst>
                                        </p:cTn>
                                        <p:tgtEl>
                                          <p:spTgt spid="74"/>
                                        </p:tgtEl>
                                        <p:attrNameLst>
                                          <p:attrName>ppt_y</p:attrName>
                                        </p:attrNameLst>
                                      </p:cBhvr>
                                      <p:tavLst>
                                        <p:tav tm="0" fmla="#ppt_y-sin(pi*$)/27">
                                          <p:val>
                                            <p:fltVal val="0"/>
                                          </p:val>
                                        </p:tav>
                                        <p:tav tm="100000">
                                          <p:val>
                                            <p:fltVal val="1"/>
                                          </p:val>
                                        </p:tav>
                                      </p:tavLst>
                                    </p:anim>
                                    <p:anim calcmode="lin" valueType="num">
                                      <p:cBhvr>
                                        <p:cTn id="96" dur="62" tmFilter="0, 0; 0.125,0.2665; 0.25,0.4; 0.375,0.465; 0.5,0.5;  0.625,0.535; 0.75,0.6; 0.875,0.7335; 1,1">
                                          <p:stCondLst>
                                            <p:cond delay="621"/>
                                          </p:stCondLst>
                                        </p:cTn>
                                        <p:tgtEl>
                                          <p:spTgt spid="74"/>
                                        </p:tgtEl>
                                        <p:attrNameLst>
                                          <p:attrName>ppt_y</p:attrName>
                                        </p:attrNameLst>
                                      </p:cBhvr>
                                      <p:tavLst>
                                        <p:tav tm="0" fmla="#ppt_y-sin(pi*$)/81">
                                          <p:val>
                                            <p:fltVal val="0"/>
                                          </p:val>
                                        </p:tav>
                                        <p:tav tm="100000">
                                          <p:val>
                                            <p:fltVal val="1"/>
                                          </p:val>
                                        </p:tav>
                                      </p:tavLst>
                                    </p:anim>
                                    <p:animScale>
                                      <p:cBhvr>
                                        <p:cTn id="97" dur="10">
                                          <p:stCondLst>
                                            <p:cond delay="244"/>
                                          </p:stCondLst>
                                        </p:cTn>
                                        <p:tgtEl>
                                          <p:spTgt spid="74"/>
                                        </p:tgtEl>
                                      </p:cBhvr>
                                      <p:to x="100000" y="60000"/>
                                    </p:animScale>
                                    <p:animScale>
                                      <p:cBhvr>
                                        <p:cTn id="98" dur="62" decel="50000">
                                          <p:stCondLst>
                                            <p:cond delay="254"/>
                                          </p:stCondLst>
                                        </p:cTn>
                                        <p:tgtEl>
                                          <p:spTgt spid="74"/>
                                        </p:tgtEl>
                                      </p:cBhvr>
                                      <p:to x="100000" y="100000"/>
                                    </p:animScale>
                                    <p:animScale>
                                      <p:cBhvr>
                                        <p:cTn id="99" dur="10">
                                          <p:stCondLst>
                                            <p:cond delay="492"/>
                                          </p:stCondLst>
                                        </p:cTn>
                                        <p:tgtEl>
                                          <p:spTgt spid="74"/>
                                        </p:tgtEl>
                                      </p:cBhvr>
                                      <p:to x="100000" y="80000"/>
                                    </p:animScale>
                                    <p:animScale>
                                      <p:cBhvr>
                                        <p:cTn id="100" dur="62" decel="50000">
                                          <p:stCondLst>
                                            <p:cond delay="502"/>
                                          </p:stCondLst>
                                        </p:cTn>
                                        <p:tgtEl>
                                          <p:spTgt spid="74"/>
                                        </p:tgtEl>
                                      </p:cBhvr>
                                      <p:to x="100000" y="100000"/>
                                    </p:animScale>
                                    <p:animScale>
                                      <p:cBhvr>
                                        <p:cTn id="101" dur="10">
                                          <p:stCondLst>
                                            <p:cond delay="616"/>
                                          </p:stCondLst>
                                        </p:cTn>
                                        <p:tgtEl>
                                          <p:spTgt spid="74"/>
                                        </p:tgtEl>
                                      </p:cBhvr>
                                      <p:to x="100000" y="90000"/>
                                    </p:animScale>
                                    <p:animScale>
                                      <p:cBhvr>
                                        <p:cTn id="102" dur="62" decel="50000">
                                          <p:stCondLst>
                                            <p:cond delay="625"/>
                                          </p:stCondLst>
                                        </p:cTn>
                                        <p:tgtEl>
                                          <p:spTgt spid="74"/>
                                        </p:tgtEl>
                                      </p:cBhvr>
                                      <p:to x="100000" y="100000"/>
                                    </p:animScale>
                                    <p:animScale>
                                      <p:cBhvr>
                                        <p:cTn id="103" dur="10">
                                          <p:stCondLst>
                                            <p:cond delay="678"/>
                                          </p:stCondLst>
                                        </p:cTn>
                                        <p:tgtEl>
                                          <p:spTgt spid="74"/>
                                        </p:tgtEl>
                                      </p:cBhvr>
                                      <p:to x="100000" y="95000"/>
                                    </p:animScale>
                                    <p:animScale>
                                      <p:cBhvr>
                                        <p:cTn id="104" dur="62" decel="50000">
                                          <p:stCondLst>
                                            <p:cond delay="688"/>
                                          </p:stCondLst>
                                        </p:cTn>
                                        <p:tgtEl>
                                          <p:spTgt spid="74"/>
                                        </p:tgtEl>
                                      </p:cBhvr>
                                      <p:to x="100000" y="100000"/>
                                    </p:animScale>
                                  </p:childTnLst>
                                </p:cTn>
                              </p:par>
                              <p:par>
                                <p:cTn id="105" presetID="26" presetClass="entr" presetSubtype="0" fill="hold" nodeType="with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down)">
                                      <p:cBhvr>
                                        <p:cTn id="107" dur="217">
                                          <p:stCondLst>
                                            <p:cond delay="0"/>
                                          </p:stCondLst>
                                        </p:cTn>
                                        <p:tgtEl>
                                          <p:spTgt spid="38"/>
                                        </p:tgtEl>
                                      </p:cBhvr>
                                    </p:animEffect>
                                    <p:anim calcmode="lin" valueType="num">
                                      <p:cBhvr>
                                        <p:cTn id="108" dur="683"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109" dur="249"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110" dur="249" tmFilter="0, 0; 0.125,0.2665; 0.25,0.4; 0.375,0.465; 0.5,0.5;  0.625,0.535; 0.75,0.6; 0.875,0.7335; 1,1">
                                          <p:stCondLst>
                                            <p:cond delay="249"/>
                                          </p:stCondLst>
                                        </p:cTn>
                                        <p:tgtEl>
                                          <p:spTgt spid="38"/>
                                        </p:tgtEl>
                                        <p:attrNameLst>
                                          <p:attrName>ppt_y</p:attrName>
                                        </p:attrNameLst>
                                      </p:cBhvr>
                                      <p:tavLst>
                                        <p:tav tm="0" fmla="#ppt_y-sin(pi*$)/9">
                                          <p:val>
                                            <p:fltVal val="0"/>
                                          </p:val>
                                        </p:tav>
                                        <p:tav tm="100000">
                                          <p:val>
                                            <p:fltVal val="1"/>
                                          </p:val>
                                        </p:tav>
                                      </p:tavLst>
                                    </p:anim>
                                    <p:anim calcmode="lin" valueType="num">
                                      <p:cBhvr>
                                        <p:cTn id="111" dur="124" tmFilter="0, 0; 0.125,0.2665; 0.25,0.4; 0.375,0.465; 0.5,0.5;  0.625,0.535; 0.75,0.6; 0.875,0.7335; 1,1">
                                          <p:stCondLst>
                                            <p:cond delay="497"/>
                                          </p:stCondLst>
                                        </p:cTn>
                                        <p:tgtEl>
                                          <p:spTgt spid="38"/>
                                        </p:tgtEl>
                                        <p:attrNameLst>
                                          <p:attrName>ppt_y</p:attrName>
                                        </p:attrNameLst>
                                      </p:cBhvr>
                                      <p:tavLst>
                                        <p:tav tm="0" fmla="#ppt_y-sin(pi*$)/27">
                                          <p:val>
                                            <p:fltVal val="0"/>
                                          </p:val>
                                        </p:tav>
                                        <p:tav tm="100000">
                                          <p:val>
                                            <p:fltVal val="1"/>
                                          </p:val>
                                        </p:tav>
                                      </p:tavLst>
                                    </p:anim>
                                    <p:anim calcmode="lin" valueType="num">
                                      <p:cBhvr>
                                        <p:cTn id="112" dur="62" tmFilter="0, 0; 0.125,0.2665; 0.25,0.4; 0.375,0.465; 0.5,0.5;  0.625,0.535; 0.75,0.6; 0.875,0.7335; 1,1">
                                          <p:stCondLst>
                                            <p:cond delay="621"/>
                                          </p:stCondLst>
                                        </p:cTn>
                                        <p:tgtEl>
                                          <p:spTgt spid="38"/>
                                        </p:tgtEl>
                                        <p:attrNameLst>
                                          <p:attrName>ppt_y</p:attrName>
                                        </p:attrNameLst>
                                      </p:cBhvr>
                                      <p:tavLst>
                                        <p:tav tm="0" fmla="#ppt_y-sin(pi*$)/81">
                                          <p:val>
                                            <p:fltVal val="0"/>
                                          </p:val>
                                        </p:tav>
                                        <p:tav tm="100000">
                                          <p:val>
                                            <p:fltVal val="1"/>
                                          </p:val>
                                        </p:tav>
                                      </p:tavLst>
                                    </p:anim>
                                    <p:animScale>
                                      <p:cBhvr>
                                        <p:cTn id="113" dur="10">
                                          <p:stCondLst>
                                            <p:cond delay="244"/>
                                          </p:stCondLst>
                                        </p:cTn>
                                        <p:tgtEl>
                                          <p:spTgt spid="38"/>
                                        </p:tgtEl>
                                      </p:cBhvr>
                                      <p:to x="100000" y="60000"/>
                                    </p:animScale>
                                    <p:animScale>
                                      <p:cBhvr>
                                        <p:cTn id="114" dur="62" decel="50000">
                                          <p:stCondLst>
                                            <p:cond delay="254"/>
                                          </p:stCondLst>
                                        </p:cTn>
                                        <p:tgtEl>
                                          <p:spTgt spid="38"/>
                                        </p:tgtEl>
                                      </p:cBhvr>
                                      <p:to x="100000" y="100000"/>
                                    </p:animScale>
                                    <p:animScale>
                                      <p:cBhvr>
                                        <p:cTn id="115" dur="10">
                                          <p:stCondLst>
                                            <p:cond delay="492"/>
                                          </p:stCondLst>
                                        </p:cTn>
                                        <p:tgtEl>
                                          <p:spTgt spid="38"/>
                                        </p:tgtEl>
                                      </p:cBhvr>
                                      <p:to x="100000" y="80000"/>
                                    </p:animScale>
                                    <p:animScale>
                                      <p:cBhvr>
                                        <p:cTn id="116" dur="62" decel="50000">
                                          <p:stCondLst>
                                            <p:cond delay="502"/>
                                          </p:stCondLst>
                                        </p:cTn>
                                        <p:tgtEl>
                                          <p:spTgt spid="38"/>
                                        </p:tgtEl>
                                      </p:cBhvr>
                                      <p:to x="100000" y="100000"/>
                                    </p:animScale>
                                    <p:animScale>
                                      <p:cBhvr>
                                        <p:cTn id="117" dur="10">
                                          <p:stCondLst>
                                            <p:cond delay="616"/>
                                          </p:stCondLst>
                                        </p:cTn>
                                        <p:tgtEl>
                                          <p:spTgt spid="38"/>
                                        </p:tgtEl>
                                      </p:cBhvr>
                                      <p:to x="100000" y="90000"/>
                                    </p:animScale>
                                    <p:animScale>
                                      <p:cBhvr>
                                        <p:cTn id="118" dur="62" decel="50000">
                                          <p:stCondLst>
                                            <p:cond delay="625"/>
                                          </p:stCondLst>
                                        </p:cTn>
                                        <p:tgtEl>
                                          <p:spTgt spid="38"/>
                                        </p:tgtEl>
                                      </p:cBhvr>
                                      <p:to x="100000" y="100000"/>
                                    </p:animScale>
                                    <p:animScale>
                                      <p:cBhvr>
                                        <p:cTn id="119" dur="10">
                                          <p:stCondLst>
                                            <p:cond delay="678"/>
                                          </p:stCondLst>
                                        </p:cTn>
                                        <p:tgtEl>
                                          <p:spTgt spid="38"/>
                                        </p:tgtEl>
                                      </p:cBhvr>
                                      <p:to x="100000" y="95000"/>
                                    </p:animScale>
                                    <p:animScale>
                                      <p:cBhvr>
                                        <p:cTn id="120" dur="62" decel="50000">
                                          <p:stCondLst>
                                            <p:cond delay="688"/>
                                          </p:stCondLst>
                                        </p:cTn>
                                        <p:tgtEl>
                                          <p:spTgt spid="38"/>
                                        </p:tgtEl>
                                      </p:cBhvr>
                                      <p:to x="100000" y="100000"/>
                                    </p:animScale>
                                  </p:childTnLst>
                                </p:cTn>
                              </p:par>
                            </p:childTnLst>
                          </p:cTn>
                        </p:par>
                        <p:par>
                          <p:cTn id="121" fill="hold" nodeType="afterGroup">
                            <p:stCondLst>
                              <p:cond delay="5250"/>
                            </p:stCondLst>
                            <p:childTnLst>
                              <p:par>
                                <p:cTn id="122" presetID="26" presetClass="entr" presetSubtype="0" fill="hold" nodeType="after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wipe(down)">
                                      <p:cBhvr>
                                        <p:cTn id="124" dur="217">
                                          <p:stCondLst>
                                            <p:cond delay="0"/>
                                          </p:stCondLst>
                                        </p:cTn>
                                        <p:tgtEl>
                                          <p:spTgt spid="55"/>
                                        </p:tgtEl>
                                      </p:cBhvr>
                                    </p:animEffect>
                                    <p:anim calcmode="lin" valueType="num">
                                      <p:cBhvr>
                                        <p:cTn id="125" dur="683"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26" dur="249"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27" dur="249" tmFilter="0, 0; 0.125,0.2665; 0.25,0.4; 0.375,0.465; 0.5,0.5;  0.625,0.535; 0.75,0.6; 0.875,0.7335; 1,1">
                                          <p:stCondLst>
                                            <p:cond delay="249"/>
                                          </p:stCondLst>
                                        </p:cTn>
                                        <p:tgtEl>
                                          <p:spTgt spid="55"/>
                                        </p:tgtEl>
                                        <p:attrNameLst>
                                          <p:attrName>ppt_y</p:attrName>
                                        </p:attrNameLst>
                                      </p:cBhvr>
                                      <p:tavLst>
                                        <p:tav tm="0" fmla="#ppt_y-sin(pi*$)/9">
                                          <p:val>
                                            <p:fltVal val="0"/>
                                          </p:val>
                                        </p:tav>
                                        <p:tav tm="100000">
                                          <p:val>
                                            <p:fltVal val="1"/>
                                          </p:val>
                                        </p:tav>
                                      </p:tavLst>
                                    </p:anim>
                                    <p:anim calcmode="lin" valueType="num">
                                      <p:cBhvr>
                                        <p:cTn id="128" dur="124" tmFilter="0, 0; 0.125,0.2665; 0.25,0.4; 0.375,0.465; 0.5,0.5;  0.625,0.535; 0.75,0.6; 0.875,0.7335; 1,1">
                                          <p:stCondLst>
                                            <p:cond delay="497"/>
                                          </p:stCondLst>
                                        </p:cTn>
                                        <p:tgtEl>
                                          <p:spTgt spid="55"/>
                                        </p:tgtEl>
                                        <p:attrNameLst>
                                          <p:attrName>ppt_y</p:attrName>
                                        </p:attrNameLst>
                                      </p:cBhvr>
                                      <p:tavLst>
                                        <p:tav tm="0" fmla="#ppt_y-sin(pi*$)/27">
                                          <p:val>
                                            <p:fltVal val="0"/>
                                          </p:val>
                                        </p:tav>
                                        <p:tav tm="100000">
                                          <p:val>
                                            <p:fltVal val="1"/>
                                          </p:val>
                                        </p:tav>
                                      </p:tavLst>
                                    </p:anim>
                                    <p:anim calcmode="lin" valueType="num">
                                      <p:cBhvr>
                                        <p:cTn id="129" dur="62" tmFilter="0, 0; 0.125,0.2665; 0.25,0.4; 0.375,0.465; 0.5,0.5;  0.625,0.535; 0.75,0.6; 0.875,0.7335; 1,1">
                                          <p:stCondLst>
                                            <p:cond delay="621"/>
                                          </p:stCondLst>
                                        </p:cTn>
                                        <p:tgtEl>
                                          <p:spTgt spid="55"/>
                                        </p:tgtEl>
                                        <p:attrNameLst>
                                          <p:attrName>ppt_y</p:attrName>
                                        </p:attrNameLst>
                                      </p:cBhvr>
                                      <p:tavLst>
                                        <p:tav tm="0" fmla="#ppt_y-sin(pi*$)/81">
                                          <p:val>
                                            <p:fltVal val="0"/>
                                          </p:val>
                                        </p:tav>
                                        <p:tav tm="100000">
                                          <p:val>
                                            <p:fltVal val="1"/>
                                          </p:val>
                                        </p:tav>
                                      </p:tavLst>
                                    </p:anim>
                                    <p:animScale>
                                      <p:cBhvr>
                                        <p:cTn id="130" dur="10">
                                          <p:stCondLst>
                                            <p:cond delay="244"/>
                                          </p:stCondLst>
                                        </p:cTn>
                                        <p:tgtEl>
                                          <p:spTgt spid="55"/>
                                        </p:tgtEl>
                                      </p:cBhvr>
                                      <p:to x="100000" y="60000"/>
                                    </p:animScale>
                                    <p:animScale>
                                      <p:cBhvr>
                                        <p:cTn id="131" dur="62" decel="50000">
                                          <p:stCondLst>
                                            <p:cond delay="254"/>
                                          </p:stCondLst>
                                        </p:cTn>
                                        <p:tgtEl>
                                          <p:spTgt spid="55"/>
                                        </p:tgtEl>
                                      </p:cBhvr>
                                      <p:to x="100000" y="100000"/>
                                    </p:animScale>
                                    <p:animScale>
                                      <p:cBhvr>
                                        <p:cTn id="132" dur="10">
                                          <p:stCondLst>
                                            <p:cond delay="492"/>
                                          </p:stCondLst>
                                        </p:cTn>
                                        <p:tgtEl>
                                          <p:spTgt spid="55"/>
                                        </p:tgtEl>
                                      </p:cBhvr>
                                      <p:to x="100000" y="80000"/>
                                    </p:animScale>
                                    <p:animScale>
                                      <p:cBhvr>
                                        <p:cTn id="133" dur="62" decel="50000">
                                          <p:stCondLst>
                                            <p:cond delay="502"/>
                                          </p:stCondLst>
                                        </p:cTn>
                                        <p:tgtEl>
                                          <p:spTgt spid="55"/>
                                        </p:tgtEl>
                                      </p:cBhvr>
                                      <p:to x="100000" y="100000"/>
                                    </p:animScale>
                                    <p:animScale>
                                      <p:cBhvr>
                                        <p:cTn id="134" dur="10">
                                          <p:stCondLst>
                                            <p:cond delay="616"/>
                                          </p:stCondLst>
                                        </p:cTn>
                                        <p:tgtEl>
                                          <p:spTgt spid="55"/>
                                        </p:tgtEl>
                                      </p:cBhvr>
                                      <p:to x="100000" y="90000"/>
                                    </p:animScale>
                                    <p:animScale>
                                      <p:cBhvr>
                                        <p:cTn id="135" dur="62" decel="50000">
                                          <p:stCondLst>
                                            <p:cond delay="625"/>
                                          </p:stCondLst>
                                        </p:cTn>
                                        <p:tgtEl>
                                          <p:spTgt spid="55"/>
                                        </p:tgtEl>
                                      </p:cBhvr>
                                      <p:to x="100000" y="100000"/>
                                    </p:animScale>
                                    <p:animScale>
                                      <p:cBhvr>
                                        <p:cTn id="136" dur="10">
                                          <p:stCondLst>
                                            <p:cond delay="678"/>
                                          </p:stCondLst>
                                        </p:cTn>
                                        <p:tgtEl>
                                          <p:spTgt spid="55"/>
                                        </p:tgtEl>
                                      </p:cBhvr>
                                      <p:to x="100000" y="95000"/>
                                    </p:animScale>
                                    <p:animScale>
                                      <p:cBhvr>
                                        <p:cTn id="137" dur="62" decel="50000">
                                          <p:stCondLst>
                                            <p:cond delay="688"/>
                                          </p:stCondLst>
                                        </p:cTn>
                                        <p:tgtEl>
                                          <p:spTgt spid="55"/>
                                        </p:tgtEl>
                                      </p:cBhvr>
                                      <p:to x="100000" y="100000"/>
                                    </p:animScale>
                                  </p:childTnLst>
                                </p:cTn>
                              </p:par>
                              <p:par>
                                <p:cTn id="138" presetID="26" presetClass="entr" presetSubtype="0" fill="hold"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217">
                                          <p:stCondLst>
                                            <p:cond delay="0"/>
                                          </p:stCondLst>
                                        </p:cTn>
                                        <p:tgtEl>
                                          <p:spTgt spid="41"/>
                                        </p:tgtEl>
                                      </p:cBhvr>
                                    </p:animEffect>
                                    <p:anim calcmode="lin" valueType="num">
                                      <p:cBhvr>
                                        <p:cTn id="141" dur="683"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142" dur="249"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143" dur="249" tmFilter="0, 0; 0.125,0.2665; 0.25,0.4; 0.375,0.465; 0.5,0.5;  0.625,0.535; 0.75,0.6; 0.875,0.7335; 1,1">
                                          <p:stCondLst>
                                            <p:cond delay="249"/>
                                          </p:stCondLst>
                                        </p:cTn>
                                        <p:tgtEl>
                                          <p:spTgt spid="41"/>
                                        </p:tgtEl>
                                        <p:attrNameLst>
                                          <p:attrName>ppt_y</p:attrName>
                                        </p:attrNameLst>
                                      </p:cBhvr>
                                      <p:tavLst>
                                        <p:tav tm="0" fmla="#ppt_y-sin(pi*$)/9">
                                          <p:val>
                                            <p:fltVal val="0"/>
                                          </p:val>
                                        </p:tav>
                                        <p:tav tm="100000">
                                          <p:val>
                                            <p:fltVal val="1"/>
                                          </p:val>
                                        </p:tav>
                                      </p:tavLst>
                                    </p:anim>
                                    <p:anim calcmode="lin" valueType="num">
                                      <p:cBhvr>
                                        <p:cTn id="144" dur="124" tmFilter="0, 0; 0.125,0.2665; 0.25,0.4; 0.375,0.465; 0.5,0.5;  0.625,0.535; 0.75,0.6; 0.875,0.7335; 1,1">
                                          <p:stCondLst>
                                            <p:cond delay="497"/>
                                          </p:stCondLst>
                                        </p:cTn>
                                        <p:tgtEl>
                                          <p:spTgt spid="41"/>
                                        </p:tgtEl>
                                        <p:attrNameLst>
                                          <p:attrName>ppt_y</p:attrName>
                                        </p:attrNameLst>
                                      </p:cBhvr>
                                      <p:tavLst>
                                        <p:tav tm="0" fmla="#ppt_y-sin(pi*$)/27">
                                          <p:val>
                                            <p:fltVal val="0"/>
                                          </p:val>
                                        </p:tav>
                                        <p:tav tm="100000">
                                          <p:val>
                                            <p:fltVal val="1"/>
                                          </p:val>
                                        </p:tav>
                                      </p:tavLst>
                                    </p:anim>
                                    <p:anim calcmode="lin" valueType="num">
                                      <p:cBhvr>
                                        <p:cTn id="145" dur="62" tmFilter="0, 0; 0.125,0.2665; 0.25,0.4; 0.375,0.465; 0.5,0.5;  0.625,0.535; 0.75,0.6; 0.875,0.7335; 1,1">
                                          <p:stCondLst>
                                            <p:cond delay="621"/>
                                          </p:stCondLst>
                                        </p:cTn>
                                        <p:tgtEl>
                                          <p:spTgt spid="41"/>
                                        </p:tgtEl>
                                        <p:attrNameLst>
                                          <p:attrName>ppt_y</p:attrName>
                                        </p:attrNameLst>
                                      </p:cBhvr>
                                      <p:tavLst>
                                        <p:tav tm="0" fmla="#ppt_y-sin(pi*$)/81">
                                          <p:val>
                                            <p:fltVal val="0"/>
                                          </p:val>
                                        </p:tav>
                                        <p:tav tm="100000">
                                          <p:val>
                                            <p:fltVal val="1"/>
                                          </p:val>
                                        </p:tav>
                                      </p:tavLst>
                                    </p:anim>
                                    <p:animScale>
                                      <p:cBhvr>
                                        <p:cTn id="146" dur="10">
                                          <p:stCondLst>
                                            <p:cond delay="244"/>
                                          </p:stCondLst>
                                        </p:cTn>
                                        <p:tgtEl>
                                          <p:spTgt spid="41"/>
                                        </p:tgtEl>
                                      </p:cBhvr>
                                      <p:to x="100000" y="60000"/>
                                    </p:animScale>
                                    <p:animScale>
                                      <p:cBhvr>
                                        <p:cTn id="147" dur="62" decel="50000">
                                          <p:stCondLst>
                                            <p:cond delay="254"/>
                                          </p:stCondLst>
                                        </p:cTn>
                                        <p:tgtEl>
                                          <p:spTgt spid="41"/>
                                        </p:tgtEl>
                                      </p:cBhvr>
                                      <p:to x="100000" y="100000"/>
                                    </p:animScale>
                                    <p:animScale>
                                      <p:cBhvr>
                                        <p:cTn id="148" dur="10">
                                          <p:stCondLst>
                                            <p:cond delay="492"/>
                                          </p:stCondLst>
                                        </p:cTn>
                                        <p:tgtEl>
                                          <p:spTgt spid="41"/>
                                        </p:tgtEl>
                                      </p:cBhvr>
                                      <p:to x="100000" y="80000"/>
                                    </p:animScale>
                                    <p:animScale>
                                      <p:cBhvr>
                                        <p:cTn id="149" dur="62" decel="50000">
                                          <p:stCondLst>
                                            <p:cond delay="502"/>
                                          </p:stCondLst>
                                        </p:cTn>
                                        <p:tgtEl>
                                          <p:spTgt spid="41"/>
                                        </p:tgtEl>
                                      </p:cBhvr>
                                      <p:to x="100000" y="100000"/>
                                    </p:animScale>
                                    <p:animScale>
                                      <p:cBhvr>
                                        <p:cTn id="150" dur="10">
                                          <p:stCondLst>
                                            <p:cond delay="616"/>
                                          </p:stCondLst>
                                        </p:cTn>
                                        <p:tgtEl>
                                          <p:spTgt spid="41"/>
                                        </p:tgtEl>
                                      </p:cBhvr>
                                      <p:to x="100000" y="90000"/>
                                    </p:animScale>
                                    <p:animScale>
                                      <p:cBhvr>
                                        <p:cTn id="151" dur="62" decel="50000">
                                          <p:stCondLst>
                                            <p:cond delay="625"/>
                                          </p:stCondLst>
                                        </p:cTn>
                                        <p:tgtEl>
                                          <p:spTgt spid="41"/>
                                        </p:tgtEl>
                                      </p:cBhvr>
                                      <p:to x="100000" y="100000"/>
                                    </p:animScale>
                                    <p:animScale>
                                      <p:cBhvr>
                                        <p:cTn id="152" dur="10">
                                          <p:stCondLst>
                                            <p:cond delay="678"/>
                                          </p:stCondLst>
                                        </p:cTn>
                                        <p:tgtEl>
                                          <p:spTgt spid="41"/>
                                        </p:tgtEl>
                                      </p:cBhvr>
                                      <p:to x="100000" y="95000"/>
                                    </p:animScale>
                                    <p:animScale>
                                      <p:cBhvr>
                                        <p:cTn id="153" dur="62" decel="50000">
                                          <p:stCondLst>
                                            <p:cond delay="688"/>
                                          </p:stCondLst>
                                        </p:cTn>
                                        <p:tgtEl>
                                          <p:spTgt spid="41"/>
                                        </p:tgtEl>
                                      </p:cBhvr>
                                      <p:to x="100000" y="100000"/>
                                    </p:animScale>
                                  </p:childTnLst>
                                </p:cTn>
                              </p:par>
                              <p:par>
                                <p:cTn id="154" presetID="26" presetClass="entr" presetSubtype="0" fill="hold" grpId="0" nodeType="withEffect">
                                  <p:stCondLst>
                                    <p:cond delay="0"/>
                                  </p:stCondLst>
                                  <p:childTnLst>
                                    <p:set>
                                      <p:cBhvr>
                                        <p:cTn id="155" dur="1" fill="hold">
                                          <p:stCondLst>
                                            <p:cond delay="0"/>
                                          </p:stCondLst>
                                        </p:cTn>
                                        <p:tgtEl>
                                          <p:spTgt spid="73"/>
                                        </p:tgtEl>
                                        <p:attrNameLst>
                                          <p:attrName>style.visibility</p:attrName>
                                        </p:attrNameLst>
                                      </p:cBhvr>
                                      <p:to>
                                        <p:strVal val="visible"/>
                                      </p:to>
                                    </p:set>
                                    <p:animEffect transition="in" filter="wipe(down)">
                                      <p:cBhvr>
                                        <p:cTn id="156" dur="217">
                                          <p:stCondLst>
                                            <p:cond delay="0"/>
                                          </p:stCondLst>
                                        </p:cTn>
                                        <p:tgtEl>
                                          <p:spTgt spid="73"/>
                                        </p:tgtEl>
                                      </p:cBhvr>
                                    </p:animEffect>
                                    <p:anim calcmode="lin" valueType="num">
                                      <p:cBhvr>
                                        <p:cTn id="157" dur="683" tmFilter="0,0; 0.14,0.36; 0.43,0.73; 0.71,0.91; 1.0,1.0">
                                          <p:stCondLst>
                                            <p:cond delay="0"/>
                                          </p:stCondLst>
                                        </p:cTn>
                                        <p:tgtEl>
                                          <p:spTgt spid="73"/>
                                        </p:tgtEl>
                                        <p:attrNameLst>
                                          <p:attrName>ppt_x</p:attrName>
                                        </p:attrNameLst>
                                      </p:cBhvr>
                                      <p:tavLst>
                                        <p:tav tm="0">
                                          <p:val>
                                            <p:strVal val="#ppt_x-0.25"/>
                                          </p:val>
                                        </p:tav>
                                        <p:tav tm="100000">
                                          <p:val>
                                            <p:strVal val="#ppt_x"/>
                                          </p:val>
                                        </p:tav>
                                      </p:tavLst>
                                    </p:anim>
                                    <p:anim calcmode="lin" valueType="num">
                                      <p:cBhvr>
                                        <p:cTn id="158" dur="249" tmFilter="0.0,0.0; 0.25,0.07; 0.50,0.2; 0.75,0.467; 1.0,1.0">
                                          <p:stCondLst>
                                            <p:cond delay="0"/>
                                          </p:stCondLst>
                                        </p:cTn>
                                        <p:tgtEl>
                                          <p:spTgt spid="73"/>
                                        </p:tgtEl>
                                        <p:attrNameLst>
                                          <p:attrName>ppt_y</p:attrName>
                                        </p:attrNameLst>
                                      </p:cBhvr>
                                      <p:tavLst>
                                        <p:tav tm="0" fmla="#ppt_y-sin(pi*$)/3">
                                          <p:val>
                                            <p:fltVal val="0.5"/>
                                          </p:val>
                                        </p:tav>
                                        <p:tav tm="100000">
                                          <p:val>
                                            <p:fltVal val="1"/>
                                          </p:val>
                                        </p:tav>
                                      </p:tavLst>
                                    </p:anim>
                                    <p:anim calcmode="lin" valueType="num">
                                      <p:cBhvr>
                                        <p:cTn id="159" dur="249" tmFilter="0, 0; 0.125,0.2665; 0.25,0.4; 0.375,0.465; 0.5,0.5;  0.625,0.535; 0.75,0.6; 0.875,0.7335; 1,1">
                                          <p:stCondLst>
                                            <p:cond delay="249"/>
                                          </p:stCondLst>
                                        </p:cTn>
                                        <p:tgtEl>
                                          <p:spTgt spid="73"/>
                                        </p:tgtEl>
                                        <p:attrNameLst>
                                          <p:attrName>ppt_y</p:attrName>
                                        </p:attrNameLst>
                                      </p:cBhvr>
                                      <p:tavLst>
                                        <p:tav tm="0" fmla="#ppt_y-sin(pi*$)/9">
                                          <p:val>
                                            <p:fltVal val="0"/>
                                          </p:val>
                                        </p:tav>
                                        <p:tav tm="100000">
                                          <p:val>
                                            <p:fltVal val="1"/>
                                          </p:val>
                                        </p:tav>
                                      </p:tavLst>
                                    </p:anim>
                                    <p:anim calcmode="lin" valueType="num">
                                      <p:cBhvr>
                                        <p:cTn id="160" dur="124" tmFilter="0, 0; 0.125,0.2665; 0.25,0.4; 0.375,0.465; 0.5,0.5;  0.625,0.535; 0.75,0.6; 0.875,0.7335; 1,1">
                                          <p:stCondLst>
                                            <p:cond delay="497"/>
                                          </p:stCondLst>
                                        </p:cTn>
                                        <p:tgtEl>
                                          <p:spTgt spid="73"/>
                                        </p:tgtEl>
                                        <p:attrNameLst>
                                          <p:attrName>ppt_y</p:attrName>
                                        </p:attrNameLst>
                                      </p:cBhvr>
                                      <p:tavLst>
                                        <p:tav tm="0" fmla="#ppt_y-sin(pi*$)/27">
                                          <p:val>
                                            <p:fltVal val="0"/>
                                          </p:val>
                                        </p:tav>
                                        <p:tav tm="100000">
                                          <p:val>
                                            <p:fltVal val="1"/>
                                          </p:val>
                                        </p:tav>
                                      </p:tavLst>
                                    </p:anim>
                                    <p:anim calcmode="lin" valueType="num">
                                      <p:cBhvr>
                                        <p:cTn id="161" dur="62" tmFilter="0, 0; 0.125,0.2665; 0.25,0.4; 0.375,0.465; 0.5,0.5;  0.625,0.535; 0.75,0.6; 0.875,0.7335; 1,1">
                                          <p:stCondLst>
                                            <p:cond delay="621"/>
                                          </p:stCondLst>
                                        </p:cTn>
                                        <p:tgtEl>
                                          <p:spTgt spid="73"/>
                                        </p:tgtEl>
                                        <p:attrNameLst>
                                          <p:attrName>ppt_y</p:attrName>
                                        </p:attrNameLst>
                                      </p:cBhvr>
                                      <p:tavLst>
                                        <p:tav tm="0" fmla="#ppt_y-sin(pi*$)/81">
                                          <p:val>
                                            <p:fltVal val="0"/>
                                          </p:val>
                                        </p:tav>
                                        <p:tav tm="100000">
                                          <p:val>
                                            <p:fltVal val="1"/>
                                          </p:val>
                                        </p:tav>
                                      </p:tavLst>
                                    </p:anim>
                                    <p:animScale>
                                      <p:cBhvr>
                                        <p:cTn id="162" dur="10">
                                          <p:stCondLst>
                                            <p:cond delay="244"/>
                                          </p:stCondLst>
                                        </p:cTn>
                                        <p:tgtEl>
                                          <p:spTgt spid="73"/>
                                        </p:tgtEl>
                                      </p:cBhvr>
                                      <p:to x="100000" y="60000"/>
                                    </p:animScale>
                                    <p:animScale>
                                      <p:cBhvr>
                                        <p:cTn id="163" dur="62" decel="50000">
                                          <p:stCondLst>
                                            <p:cond delay="254"/>
                                          </p:stCondLst>
                                        </p:cTn>
                                        <p:tgtEl>
                                          <p:spTgt spid="73"/>
                                        </p:tgtEl>
                                      </p:cBhvr>
                                      <p:to x="100000" y="100000"/>
                                    </p:animScale>
                                    <p:animScale>
                                      <p:cBhvr>
                                        <p:cTn id="164" dur="10">
                                          <p:stCondLst>
                                            <p:cond delay="492"/>
                                          </p:stCondLst>
                                        </p:cTn>
                                        <p:tgtEl>
                                          <p:spTgt spid="73"/>
                                        </p:tgtEl>
                                      </p:cBhvr>
                                      <p:to x="100000" y="80000"/>
                                    </p:animScale>
                                    <p:animScale>
                                      <p:cBhvr>
                                        <p:cTn id="165" dur="62" decel="50000">
                                          <p:stCondLst>
                                            <p:cond delay="502"/>
                                          </p:stCondLst>
                                        </p:cTn>
                                        <p:tgtEl>
                                          <p:spTgt spid="73"/>
                                        </p:tgtEl>
                                      </p:cBhvr>
                                      <p:to x="100000" y="100000"/>
                                    </p:animScale>
                                    <p:animScale>
                                      <p:cBhvr>
                                        <p:cTn id="166" dur="10">
                                          <p:stCondLst>
                                            <p:cond delay="616"/>
                                          </p:stCondLst>
                                        </p:cTn>
                                        <p:tgtEl>
                                          <p:spTgt spid="73"/>
                                        </p:tgtEl>
                                      </p:cBhvr>
                                      <p:to x="100000" y="90000"/>
                                    </p:animScale>
                                    <p:animScale>
                                      <p:cBhvr>
                                        <p:cTn id="167" dur="62" decel="50000">
                                          <p:stCondLst>
                                            <p:cond delay="625"/>
                                          </p:stCondLst>
                                        </p:cTn>
                                        <p:tgtEl>
                                          <p:spTgt spid="73"/>
                                        </p:tgtEl>
                                      </p:cBhvr>
                                      <p:to x="100000" y="100000"/>
                                    </p:animScale>
                                    <p:animScale>
                                      <p:cBhvr>
                                        <p:cTn id="168" dur="10">
                                          <p:stCondLst>
                                            <p:cond delay="678"/>
                                          </p:stCondLst>
                                        </p:cTn>
                                        <p:tgtEl>
                                          <p:spTgt spid="73"/>
                                        </p:tgtEl>
                                      </p:cBhvr>
                                      <p:to x="100000" y="95000"/>
                                    </p:animScale>
                                    <p:animScale>
                                      <p:cBhvr>
                                        <p:cTn id="169" dur="62" decel="50000">
                                          <p:stCondLst>
                                            <p:cond delay="688"/>
                                          </p:stCondLst>
                                        </p:cTn>
                                        <p:tgtEl>
                                          <p:spTgt spid="73"/>
                                        </p:tgtEl>
                                      </p:cBhvr>
                                      <p:to x="100000" y="100000"/>
                                    </p:animScale>
                                  </p:childTnLst>
                                </p:cTn>
                              </p:par>
                            </p:childTnLst>
                          </p:cTn>
                        </p:par>
                        <p:par>
                          <p:cTn id="170" fill="hold" nodeType="afterGroup">
                            <p:stCondLst>
                              <p:cond delay="6000"/>
                            </p:stCondLst>
                            <p:childTnLst>
                              <p:par>
                                <p:cTn id="171" presetID="26" presetClass="entr" presetSubtype="0" fill="hold" grpId="0" nodeType="afterEffect">
                                  <p:stCondLst>
                                    <p:cond delay="0"/>
                                  </p:stCondLst>
                                  <p:childTnLst>
                                    <p:set>
                                      <p:cBhvr>
                                        <p:cTn id="172" dur="1" fill="hold">
                                          <p:stCondLst>
                                            <p:cond delay="0"/>
                                          </p:stCondLst>
                                        </p:cTn>
                                        <p:tgtEl>
                                          <p:spTgt spid="72"/>
                                        </p:tgtEl>
                                        <p:attrNameLst>
                                          <p:attrName>style.visibility</p:attrName>
                                        </p:attrNameLst>
                                      </p:cBhvr>
                                      <p:to>
                                        <p:strVal val="visible"/>
                                      </p:to>
                                    </p:set>
                                    <p:animEffect transition="in" filter="wipe(down)">
                                      <p:cBhvr>
                                        <p:cTn id="173" dur="217">
                                          <p:stCondLst>
                                            <p:cond delay="0"/>
                                          </p:stCondLst>
                                        </p:cTn>
                                        <p:tgtEl>
                                          <p:spTgt spid="72"/>
                                        </p:tgtEl>
                                      </p:cBhvr>
                                    </p:animEffect>
                                    <p:anim calcmode="lin" valueType="num">
                                      <p:cBhvr>
                                        <p:cTn id="174" dur="683" tmFilter="0,0; 0.14,0.36; 0.43,0.73; 0.71,0.91; 1.0,1.0">
                                          <p:stCondLst>
                                            <p:cond delay="0"/>
                                          </p:stCondLst>
                                        </p:cTn>
                                        <p:tgtEl>
                                          <p:spTgt spid="72"/>
                                        </p:tgtEl>
                                        <p:attrNameLst>
                                          <p:attrName>ppt_x</p:attrName>
                                        </p:attrNameLst>
                                      </p:cBhvr>
                                      <p:tavLst>
                                        <p:tav tm="0">
                                          <p:val>
                                            <p:strVal val="#ppt_x-0.25"/>
                                          </p:val>
                                        </p:tav>
                                        <p:tav tm="100000">
                                          <p:val>
                                            <p:strVal val="#ppt_x"/>
                                          </p:val>
                                        </p:tav>
                                      </p:tavLst>
                                    </p:anim>
                                    <p:anim calcmode="lin" valueType="num">
                                      <p:cBhvr>
                                        <p:cTn id="175" dur="249" tmFilter="0.0,0.0; 0.25,0.07; 0.50,0.2; 0.75,0.467; 1.0,1.0">
                                          <p:stCondLst>
                                            <p:cond delay="0"/>
                                          </p:stCondLst>
                                        </p:cTn>
                                        <p:tgtEl>
                                          <p:spTgt spid="72"/>
                                        </p:tgtEl>
                                        <p:attrNameLst>
                                          <p:attrName>ppt_y</p:attrName>
                                        </p:attrNameLst>
                                      </p:cBhvr>
                                      <p:tavLst>
                                        <p:tav tm="0" fmla="#ppt_y-sin(pi*$)/3">
                                          <p:val>
                                            <p:fltVal val="0.5"/>
                                          </p:val>
                                        </p:tav>
                                        <p:tav tm="100000">
                                          <p:val>
                                            <p:fltVal val="1"/>
                                          </p:val>
                                        </p:tav>
                                      </p:tavLst>
                                    </p:anim>
                                    <p:anim calcmode="lin" valueType="num">
                                      <p:cBhvr>
                                        <p:cTn id="176" dur="249" tmFilter="0, 0; 0.125,0.2665; 0.25,0.4; 0.375,0.465; 0.5,0.5;  0.625,0.535; 0.75,0.6; 0.875,0.7335; 1,1">
                                          <p:stCondLst>
                                            <p:cond delay="249"/>
                                          </p:stCondLst>
                                        </p:cTn>
                                        <p:tgtEl>
                                          <p:spTgt spid="72"/>
                                        </p:tgtEl>
                                        <p:attrNameLst>
                                          <p:attrName>ppt_y</p:attrName>
                                        </p:attrNameLst>
                                      </p:cBhvr>
                                      <p:tavLst>
                                        <p:tav tm="0" fmla="#ppt_y-sin(pi*$)/9">
                                          <p:val>
                                            <p:fltVal val="0"/>
                                          </p:val>
                                        </p:tav>
                                        <p:tav tm="100000">
                                          <p:val>
                                            <p:fltVal val="1"/>
                                          </p:val>
                                        </p:tav>
                                      </p:tavLst>
                                    </p:anim>
                                    <p:anim calcmode="lin" valueType="num">
                                      <p:cBhvr>
                                        <p:cTn id="177" dur="124" tmFilter="0, 0; 0.125,0.2665; 0.25,0.4; 0.375,0.465; 0.5,0.5;  0.625,0.535; 0.75,0.6; 0.875,0.7335; 1,1">
                                          <p:stCondLst>
                                            <p:cond delay="497"/>
                                          </p:stCondLst>
                                        </p:cTn>
                                        <p:tgtEl>
                                          <p:spTgt spid="72"/>
                                        </p:tgtEl>
                                        <p:attrNameLst>
                                          <p:attrName>ppt_y</p:attrName>
                                        </p:attrNameLst>
                                      </p:cBhvr>
                                      <p:tavLst>
                                        <p:tav tm="0" fmla="#ppt_y-sin(pi*$)/27">
                                          <p:val>
                                            <p:fltVal val="0"/>
                                          </p:val>
                                        </p:tav>
                                        <p:tav tm="100000">
                                          <p:val>
                                            <p:fltVal val="1"/>
                                          </p:val>
                                        </p:tav>
                                      </p:tavLst>
                                    </p:anim>
                                    <p:anim calcmode="lin" valueType="num">
                                      <p:cBhvr>
                                        <p:cTn id="178" dur="62" tmFilter="0, 0; 0.125,0.2665; 0.25,0.4; 0.375,0.465; 0.5,0.5;  0.625,0.535; 0.75,0.6; 0.875,0.7335; 1,1">
                                          <p:stCondLst>
                                            <p:cond delay="621"/>
                                          </p:stCondLst>
                                        </p:cTn>
                                        <p:tgtEl>
                                          <p:spTgt spid="72"/>
                                        </p:tgtEl>
                                        <p:attrNameLst>
                                          <p:attrName>ppt_y</p:attrName>
                                        </p:attrNameLst>
                                      </p:cBhvr>
                                      <p:tavLst>
                                        <p:tav tm="0" fmla="#ppt_y-sin(pi*$)/81">
                                          <p:val>
                                            <p:fltVal val="0"/>
                                          </p:val>
                                        </p:tav>
                                        <p:tav tm="100000">
                                          <p:val>
                                            <p:fltVal val="1"/>
                                          </p:val>
                                        </p:tav>
                                      </p:tavLst>
                                    </p:anim>
                                    <p:animScale>
                                      <p:cBhvr>
                                        <p:cTn id="179" dur="10">
                                          <p:stCondLst>
                                            <p:cond delay="244"/>
                                          </p:stCondLst>
                                        </p:cTn>
                                        <p:tgtEl>
                                          <p:spTgt spid="72"/>
                                        </p:tgtEl>
                                      </p:cBhvr>
                                      <p:to x="100000" y="60000"/>
                                    </p:animScale>
                                    <p:animScale>
                                      <p:cBhvr>
                                        <p:cTn id="180" dur="62" decel="50000">
                                          <p:stCondLst>
                                            <p:cond delay="254"/>
                                          </p:stCondLst>
                                        </p:cTn>
                                        <p:tgtEl>
                                          <p:spTgt spid="72"/>
                                        </p:tgtEl>
                                      </p:cBhvr>
                                      <p:to x="100000" y="100000"/>
                                    </p:animScale>
                                    <p:animScale>
                                      <p:cBhvr>
                                        <p:cTn id="181" dur="10">
                                          <p:stCondLst>
                                            <p:cond delay="492"/>
                                          </p:stCondLst>
                                        </p:cTn>
                                        <p:tgtEl>
                                          <p:spTgt spid="72"/>
                                        </p:tgtEl>
                                      </p:cBhvr>
                                      <p:to x="100000" y="80000"/>
                                    </p:animScale>
                                    <p:animScale>
                                      <p:cBhvr>
                                        <p:cTn id="182" dur="62" decel="50000">
                                          <p:stCondLst>
                                            <p:cond delay="502"/>
                                          </p:stCondLst>
                                        </p:cTn>
                                        <p:tgtEl>
                                          <p:spTgt spid="72"/>
                                        </p:tgtEl>
                                      </p:cBhvr>
                                      <p:to x="100000" y="100000"/>
                                    </p:animScale>
                                    <p:animScale>
                                      <p:cBhvr>
                                        <p:cTn id="183" dur="10">
                                          <p:stCondLst>
                                            <p:cond delay="616"/>
                                          </p:stCondLst>
                                        </p:cTn>
                                        <p:tgtEl>
                                          <p:spTgt spid="72"/>
                                        </p:tgtEl>
                                      </p:cBhvr>
                                      <p:to x="100000" y="90000"/>
                                    </p:animScale>
                                    <p:animScale>
                                      <p:cBhvr>
                                        <p:cTn id="184" dur="62" decel="50000">
                                          <p:stCondLst>
                                            <p:cond delay="625"/>
                                          </p:stCondLst>
                                        </p:cTn>
                                        <p:tgtEl>
                                          <p:spTgt spid="72"/>
                                        </p:tgtEl>
                                      </p:cBhvr>
                                      <p:to x="100000" y="100000"/>
                                    </p:animScale>
                                    <p:animScale>
                                      <p:cBhvr>
                                        <p:cTn id="185" dur="10">
                                          <p:stCondLst>
                                            <p:cond delay="678"/>
                                          </p:stCondLst>
                                        </p:cTn>
                                        <p:tgtEl>
                                          <p:spTgt spid="72"/>
                                        </p:tgtEl>
                                      </p:cBhvr>
                                      <p:to x="100000" y="95000"/>
                                    </p:animScale>
                                    <p:animScale>
                                      <p:cBhvr>
                                        <p:cTn id="186" dur="62" decel="50000">
                                          <p:stCondLst>
                                            <p:cond delay="688"/>
                                          </p:stCondLst>
                                        </p:cTn>
                                        <p:tgtEl>
                                          <p:spTgt spid="72"/>
                                        </p:tgtEl>
                                      </p:cBhvr>
                                      <p:to x="100000" y="100000"/>
                                    </p:animScale>
                                  </p:childTnLst>
                                </p:cTn>
                              </p:par>
                              <p:par>
                                <p:cTn id="187" presetID="26" presetClass="entr" presetSubtype="0" fill="hold" nodeType="withEffect">
                                  <p:stCondLst>
                                    <p:cond delay="0"/>
                                  </p:stCondLst>
                                  <p:childTnLst>
                                    <p:set>
                                      <p:cBhvr>
                                        <p:cTn id="188" dur="1" fill="hold">
                                          <p:stCondLst>
                                            <p:cond delay="0"/>
                                          </p:stCondLst>
                                        </p:cTn>
                                        <p:tgtEl>
                                          <p:spTgt spid="50"/>
                                        </p:tgtEl>
                                        <p:attrNameLst>
                                          <p:attrName>style.visibility</p:attrName>
                                        </p:attrNameLst>
                                      </p:cBhvr>
                                      <p:to>
                                        <p:strVal val="visible"/>
                                      </p:to>
                                    </p:set>
                                    <p:animEffect transition="in" filter="wipe(down)">
                                      <p:cBhvr>
                                        <p:cTn id="189" dur="217">
                                          <p:stCondLst>
                                            <p:cond delay="0"/>
                                          </p:stCondLst>
                                        </p:cTn>
                                        <p:tgtEl>
                                          <p:spTgt spid="50"/>
                                        </p:tgtEl>
                                      </p:cBhvr>
                                    </p:animEffect>
                                    <p:anim calcmode="lin" valueType="num">
                                      <p:cBhvr>
                                        <p:cTn id="190" dur="683"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191" dur="249"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192" dur="249" tmFilter="0, 0; 0.125,0.2665; 0.25,0.4; 0.375,0.465; 0.5,0.5;  0.625,0.535; 0.75,0.6; 0.875,0.7335; 1,1">
                                          <p:stCondLst>
                                            <p:cond delay="249"/>
                                          </p:stCondLst>
                                        </p:cTn>
                                        <p:tgtEl>
                                          <p:spTgt spid="50"/>
                                        </p:tgtEl>
                                        <p:attrNameLst>
                                          <p:attrName>ppt_y</p:attrName>
                                        </p:attrNameLst>
                                      </p:cBhvr>
                                      <p:tavLst>
                                        <p:tav tm="0" fmla="#ppt_y-sin(pi*$)/9">
                                          <p:val>
                                            <p:fltVal val="0"/>
                                          </p:val>
                                        </p:tav>
                                        <p:tav tm="100000">
                                          <p:val>
                                            <p:fltVal val="1"/>
                                          </p:val>
                                        </p:tav>
                                      </p:tavLst>
                                    </p:anim>
                                    <p:anim calcmode="lin" valueType="num">
                                      <p:cBhvr>
                                        <p:cTn id="193" dur="124" tmFilter="0, 0; 0.125,0.2665; 0.25,0.4; 0.375,0.465; 0.5,0.5;  0.625,0.535; 0.75,0.6; 0.875,0.7335; 1,1">
                                          <p:stCondLst>
                                            <p:cond delay="497"/>
                                          </p:stCondLst>
                                        </p:cTn>
                                        <p:tgtEl>
                                          <p:spTgt spid="50"/>
                                        </p:tgtEl>
                                        <p:attrNameLst>
                                          <p:attrName>ppt_y</p:attrName>
                                        </p:attrNameLst>
                                      </p:cBhvr>
                                      <p:tavLst>
                                        <p:tav tm="0" fmla="#ppt_y-sin(pi*$)/27">
                                          <p:val>
                                            <p:fltVal val="0"/>
                                          </p:val>
                                        </p:tav>
                                        <p:tav tm="100000">
                                          <p:val>
                                            <p:fltVal val="1"/>
                                          </p:val>
                                        </p:tav>
                                      </p:tavLst>
                                    </p:anim>
                                    <p:anim calcmode="lin" valueType="num">
                                      <p:cBhvr>
                                        <p:cTn id="194" dur="62" tmFilter="0, 0; 0.125,0.2665; 0.25,0.4; 0.375,0.465; 0.5,0.5;  0.625,0.535; 0.75,0.6; 0.875,0.7335; 1,1">
                                          <p:stCondLst>
                                            <p:cond delay="621"/>
                                          </p:stCondLst>
                                        </p:cTn>
                                        <p:tgtEl>
                                          <p:spTgt spid="50"/>
                                        </p:tgtEl>
                                        <p:attrNameLst>
                                          <p:attrName>ppt_y</p:attrName>
                                        </p:attrNameLst>
                                      </p:cBhvr>
                                      <p:tavLst>
                                        <p:tav tm="0" fmla="#ppt_y-sin(pi*$)/81">
                                          <p:val>
                                            <p:fltVal val="0"/>
                                          </p:val>
                                        </p:tav>
                                        <p:tav tm="100000">
                                          <p:val>
                                            <p:fltVal val="1"/>
                                          </p:val>
                                        </p:tav>
                                      </p:tavLst>
                                    </p:anim>
                                    <p:animScale>
                                      <p:cBhvr>
                                        <p:cTn id="195" dur="10">
                                          <p:stCondLst>
                                            <p:cond delay="244"/>
                                          </p:stCondLst>
                                        </p:cTn>
                                        <p:tgtEl>
                                          <p:spTgt spid="50"/>
                                        </p:tgtEl>
                                      </p:cBhvr>
                                      <p:to x="100000" y="60000"/>
                                    </p:animScale>
                                    <p:animScale>
                                      <p:cBhvr>
                                        <p:cTn id="196" dur="62" decel="50000">
                                          <p:stCondLst>
                                            <p:cond delay="254"/>
                                          </p:stCondLst>
                                        </p:cTn>
                                        <p:tgtEl>
                                          <p:spTgt spid="50"/>
                                        </p:tgtEl>
                                      </p:cBhvr>
                                      <p:to x="100000" y="100000"/>
                                    </p:animScale>
                                    <p:animScale>
                                      <p:cBhvr>
                                        <p:cTn id="197" dur="10">
                                          <p:stCondLst>
                                            <p:cond delay="492"/>
                                          </p:stCondLst>
                                        </p:cTn>
                                        <p:tgtEl>
                                          <p:spTgt spid="50"/>
                                        </p:tgtEl>
                                      </p:cBhvr>
                                      <p:to x="100000" y="80000"/>
                                    </p:animScale>
                                    <p:animScale>
                                      <p:cBhvr>
                                        <p:cTn id="198" dur="62" decel="50000">
                                          <p:stCondLst>
                                            <p:cond delay="502"/>
                                          </p:stCondLst>
                                        </p:cTn>
                                        <p:tgtEl>
                                          <p:spTgt spid="50"/>
                                        </p:tgtEl>
                                      </p:cBhvr>
                                      <p:to x="100000" y="100000"/>
                                    </p:animScale>
                                    <p:animScale>
                                      <p:cBhvr>
                                        <p:cTn id="199" dur="10">
                                          <p:stCondLst>
                                            <p:cond delay="616"/>
                                          </p:stCondLst>
                                        </p:cTn>
                                        <p:tgtEl>
                                          <p:spTgt spid="50"/>
                                        </p:tgtEl>
                                      </p:cBhvr>
                                      <p:to x="100000" y="90000"/>
                                    </p:animScale>
                                    <p:animScale>
                                      <p:cBhvr>
                                        <p:cTn id="200" dur="62" decel="50000">
                                          <p:stCondLst>
                                            <p:cond delay="625"/>
                                          </p:stCondLst>
                                        </p:cTn>
                                        <p:tgtEl>
                                          <p:spTgt spid="50"/>
                                        </p:tgtEl>
                                      </p:cBhvr>
                                      <p:to x="100000" y="100000"/>
                                    </p:animScale>
                                    <p:animScale>
                                      <p:cBhvr>
                                        <p:cTn id="201" dur="10">
                                          <p:stCondLst>
                                            <p:cond delay="678"/>
                                          </p:stCondLst>
                                        </p:cTn>
                                        <p:tgtEl>
                                          <p:spTgt spid="50"/>
                                        </p:tgtEl>
                                      </p:cBhvr>
                                      <p:to x="100000" y="95000"/>
                                    </p:animScale>
                                    <p:animScale>
                                      <p:cBhvr>
                                        <p:cTn id="202" dur="62" decel="50000">
                                          <p:stCondLst>
                                            <p:cond delay="688"/>
                                          </p:stCondLst>
                                        </p:cTn>
                                        <p:tgtEl>
                                          <p:spTgt spid="50"/>
                                        </p:tgtEl>
                                      </p:cBhvr>
                                      <p:to x="100000" y="100000"/>
                                    </p:animScale>
                                  </p:childTnLst>
                                </p:cTn>
                              </p:par>
                              <p:par>
                                <p:cTn id="203" presetID="26" presetClass="entr" presetSubtype="0" fill="hold" nodeType="withEffect">
                                  <p:stCondLst>
                                    <p:cond delay="0"/>
                                  </p:stCondLst>
                                  <p:childTnLst>
                                    <p:set>
                                      <p:cBhvr>
                                        <p:cTn id="204" dur="1" fill="hold">
                                          <p:stCondLst>
                                            <p:cond delay="0"/>
                                          </p:stCondLst>
                                        </p:cTn>
                                        <p:tgtEl>
                                          <p:spTgt spid="53"/>
                                        </p:tgtEl>
                                        <p:attrNameLst>
                                          <p:attrName>style.visibility</p:attrName>
                                        </p:attrNameLst>
                                      </p:cBhvr>
                                      <p:to>
                                        <p:strVal val="visible"/>
                                      </p:to>
                                    </p:set>
                                    <p:animEffect transition="in" filter="wipe(down)">
                                      <p:cBhvr>
                                        <p:cTn id="205" dur="217">
                                          <p:stCondLst>
                                            <p:cond delay="0"/>
                                          </p:stCondLst>
                                        </p:cTn>
                                        <p:tgtEl>
                                          <p:spTgt spid="53"/>
                                        </p:tgtEl>
                                      </p:cBhvr>
                                    </p:animEffect>
                                    <p:anim calcmode="lin" valueType="num">
                                      <p:cBhvr>
                                        <p:cTn id="206" dur="683"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207" dur="249"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208" dur="249" tmFilter="0, 0; 0.125,0.2665; 0.25,0.4; 0.375,0.465; 0.5,0.5;  0.625,0.535; 0.75,0.6; 0.875,0.7335; 1,1">
                                          <p:stCondLst>
                                            <p:cond delay="249"/>
                                          </p:stCondLst>
                                        </p:cTn>
                                        <p:tgtEl>
                                          <p:spTgt spid="53"/>
                                        </p:tgtEl>
                                        <p:attrNameLst>
                                          <p:attrName>ppt_y</p:attrName>
                                        </p:attrNameLst>
                                      </p:cBhvr>
                                      <p:tavLst>
                                        <p:tav tm="0" fmla="#ppt_y-sin(pi*$)/9">
                                          <p:val>
                                            <p:fltVal val="0"/>
                                          </p:val>
                                        </p:tav>
                                        <p:tav tm="100000">
                                          <p:val>
                                            <p:fltVal val="1"/>
                                          </p:val>
                                        </p:tav>
                                      </p:tavLst>
                                    </p:anim>
                                    <p:anim calcmode="lin" valueType="num">
                                      <p:cBhvr>
                                        <p:cTn id="209" dur="124" tmFilter="0, 0; 0.125,0.2665; 0.25,0.4; 0.375,0.465; 0.5,0.5;  0.625,0.535; 0.75,0.6; 0.875,0.7335; 1,1">
                                          <p:stCondLst>
                                            <p:cond delay="497"/>
                                          </p:stCondLst>
                                        </p:cTn>
                                        <p:tgtEl>
                                          <p:spTgt spid="53"/>
                                        </p:tgtEl>
                                        <p:attrNameLst>
                                          <p:attrName>ppt_y</p:attrName>
                                        </p:attrNameLst>
                                      </p:cBhvr>
                                      <p:tavLst>
                                        <p:tav tm="0" fmla="#ppt_y-sin(pi*$)/27">
                                          <p:val>
                                            <p:fltVal val="0"/>
                                          </p:val>
                                        </p:tav>
                                        <p:tav tm="100000">
                                          <p:val>
                                            <p:fltVal val="1"/>
                                          </p:val>
                                        </p:tav>
                                      </p:tavLst>
                                    </p:anim>
                                    <p:anim calcmode="lin" valueType="num">
                                      <p:cBhvr>
                                        <p:cTn id="210" dur="62" tmFilter="0, 0; 0.125,0.2665; 0.25,0.4; 0.375,0.465; 0.5,0.5;  0.625,0.535; 0.75,0.6; 0.875,0.7335; 1,1">
                                          <p:stCondLst>
                                            <p:cond delay="621"/>
                                          </p:stCondLst>
                                        </p:cTn>
                                        <p:tgtEl>
                                          <p:spTgt spid="53"/>
                                        </p:tgtEl>
                                        <p:attrNameLst>
                                          <p:attrName>ppt_y</p:attrName>
                                        </p:attrNameLst>
                                      </p:cBhvr>
                                      <p:tavLst>
                                        <p:tav tm="0" fmla="#ppt_y-sin(pi*$)/81">
                                          <p:val>
                                            <p:fltVal val="0"/>
                                          </p:val>
                                        </p:tav>
                                        <p:tav tm="100000">
                                          <p:val>
                                            <p:fltVal val="1"/>
                                          </p:val>
                                        </p:tav>
                                      </p:tavLst>
                                    </p:anim>
                                    <p:animScale>
                                      <p:cBhvr>
                                        <p:cTn id="211" dur="10">
                                          <p:stCondLst>
                                            <p:cond delay="244"/>
                                          </p:stCondLst>
                                        </p:cTn>
                                        <p:tgtEl>
                                          <p:spTgt spid="53"/>
                                        </p:tgtEl>
                                      </p:cBhvr>
                                      <p:to x="100000" y="60000"/>
                                    </p:animScale>
                                    <p:animScale>
                                      <p:cBhvr>
                                        <p:cTn id="212" dur="62" decel="50000">
                                          <p:stCondLst>
                                            <p:cond delay="254"/>
                                          </p:stCondLst>
                                        </p:cTn>
                                        <p:tgtEl>
                                          <p:spTgt spid="53"/>
                                        </p:tgtEl>
                                      </p:cBhvr>
                                      <p:to x="100000" y="100000"/>
                                    </p:animScale>
                                    <p:animScale>
                                      <p:cBhvr>
                                        <p:cTn id="213" dur="10">
                                          <p:stCondLst>
                                            <p:cond delay="492"/>
                                          </p:stCondLst>
                                        </p:cTn>
                                        <p:tgtEl>
                                          <p:spTgt spid="53"/>
                                        </p:tgtEl>
                                      </p:cBhvr>
                                      <p:to x="100000" y="80000"/>
                                    </p:animScale>
                                    <p:animScale>
                                      <p:cBhvr>
                                        <p:cTn id="214" dur="62" decel="50000">
                                          <p:stCondLst>
                                            <p:cond delay="502"/>
                                          </p:stCondLst>
                                        </p:cTn>
                                        <p:tgtEl>
                                          <p:spTgt spid="53"/>
                                        </p:tgtEl>
                                      </p:cBhvr>
                                      <p:to x="100000" y="100000"/>
                                    </p:animScale>
                                    <p:animScale>
                                      <p:cBhvr>
                                        <p:cTn id="215" dur="10">
                                          <p:stCondLst>
                                            <p:cond delay="616"/>
                                          </p:stCondLst>
                                        </p:cTn>
                                        <p:tgtEl>
                                          <p:spTgt spid="53"/>
                                        </p:tgtEl>
                                      </p:cBhvr>
                                      <p:to x="100000" y="90000"/>
                                    </p:animScale>
                                    <p:animScale>
                                      <p:cBhvr>
                                        <p:cTn id="216" dur="62" decel="50000">
                                          <p:stCondLst>
                                            <p:cond delay="625"/>
                                          </p:stCondLst>
                                        </p:cTn>
                                        <p:tgtEl>
                                          <p:spTgt spid="53"/>
                                        </p:tgtEl>
                                      </p:cBhvr>
                                      <p:to x="100000" y="100000"/>
                                    </p:animScale>
                                    <p:animScale>
                                      <p:cBhvr>
                                        <p:cTn id="217" dur="10">
                                          <p:stCondLst>
                                            <p:cond delay="678"/>
                                          </p:stCondLst>
                                        </p:cTn>
                                        <p:tgtEl>
                                          <p:spTgt spid="53"/>
                                        </p:tgtEl>
                                      </p:cBhvr>
                                      <p:to x="100000" y="95000"/>
                                    </p:animScale>
                                    <p:animScale>
                                      <p:cBhvr>
                                        <p:cTn id="218" dur="62" decel="50000">
                                          <p:stCondLst>
                                            <p:cond delay="688"/>
                                          </p:stCondLst>
                                        </p:cTn>
                                        <p:tgtEl>
                                          <p:spTgt spid="5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71" grpId="0"/>
      <p:bldP spid="72" grpId="0"/>
      <p:bldP spid="73" grpId="0"/>
      <p:bldP spid="7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8" name="箭头1"/>
          <p:cNvSpPr/>
          <p:nvPr/>
        </p:nvSpPr>
        <p:spPr>
          <a:xfrm flipV="1">
            <a:off x="2148636" y="2805834"/>
            <a:ext cx="584020" cy="193616"/>
          </a:xfrm>
          <a:prstGeom prst="triangle">
            <a:avLst/>
          </a:prstGeom>
          <a:solidFill>
            <a:sysClr val="windowText" lastClr="000000">
              <a:lumMod val="50000"/>
              <a:lumOff val="50000"/>
            </a:sysClr>
          </a:solidFill>
          <a:ln w="25400" cap="flat" cmpd="sng" algn="ctr">
            <a:noFill/>
            <a:prstDash val="solid"/>
          </a:ln>
          <a:effectLst/>
        </p:spPr>
        <p:txBody>
          <a:bodyPr anchor="ctr"/>
          <a:lstStyle/>
          <a:p>
            <a:pPr algn="ctr">
              <a:lnSpc>
                <a:spcPct val="120000"/>
              </a:lnSpc>
              <a:defRPr/>
            </a:pPr>
            <a:endParaRPr lang="zh-CN" altLang="en-US" sz="1799" kern="0" dirty="0">
              <a:solidFill>
                <a:sysClr val="window" lastClr="FFFFFF"/>
              </a:solidFill>
              <a:latin typeface="Impact" pitchFamily="34" charset="0"/>
              <a:ea typeface="微软雅黑" pitchFamily="34" charset="-122"/>
            </a:endParaRPr>
          </a:p>
        </p:txBody>
      </p:sp>
      <p:sp>
        <p:nvSpPr>
          <p:cNvPr id="9" name="箭头2"/>
          <p:cNvSpPr/>
          <p:nvPr/>
        </p:nvSpPr>
        <p:spPr>
          <a:xfrm flipV="1">
            <a:off x="4230794" y="2805834"/>
            <a:ext cx="584020" cy="193616"/>
          </a:xfrm>
          <a:prstGeom prst="triangle">
            <a:avLst/>
          </a:prstGeom>
          <a:solidFill>
            <a:sysClr val="windowText" lastClr="000000">
              <a:lumMod val="50000"/>
              <a:lumOff val="50000"/>
            </a:sysClr>
          </a:solidFill>
          <a:ln w="25400" cap="flat" cmpd="sng" algn="ctr">
            <a:noFill/>
            <a:prstDash val="solid"/>
          </a:ln>
          <a:effectLst/>
        </p:spPr>
        <p:txBody>
          <a:bodyPr anchor="ctr"/>
          <a:lstStyle/>
          <a:p>
            <a:pPr algn="ctr">
              <a:lnSpc>
                <a:spcPct val="120000"/>
              </a:lnSpc>
              <a:defRPr/>
            </a:pPr>
            <a:endParaRPr lang="zh-CN" altLang="en-US" sz="1799" kern="0" dirty="0">
              <a:solidFill>
                <a:sysClr val="window" lastClr="FFFFFF"/>
              </a:solidFill>
              <a:latin typeface="Impact" pitchFamily="34" charset="0"/>
              <a:ea typeface="微软雅黑" pitchFamily="34" charset="-122"/>
            </a:endParaRPr>
          </a:p>
        </p:txBody>
      </p:sp>
      <p:sp>
        <p:nvSpPr>
          <p:cNvPr id="10" name="箭头3"/>
          <p:cNvSpPr/>
          <p:nvPr/>
        </p:nvSpPr>
        <p:spPr>
          <a:xfrm flipV="1">
            <a:off x="6362148" y="2805834"/>
            <a:ext cx="584020" cy="193616"/>
          </a:xfrm>
          <a:prstGeom prst="triangle">
            <a:avLst/>
          </a:prstGeom>
          <a:solidFill>
            <a:sysClr val="windowText" lastClr="000000">
              <a:lumMod val="50000"/>
              <a:lumOff val="50000"/>
            </a:sysClr>
          </a:solidFill>
          <a:ln w="25400" cap="flat" cmpd="sng" algn="ctr">
            <a:noFill/>
            <a:prstDash val="solid"/>
          </a:ln>
          <a:effectLst/>
        </p:spPr>
        <p:txBody>
          <a:bodyPr anchor="ctr"/>
          <a:lstStyle/>
          <a:p>
            <a:pPr algn="ctr">
              <a:lnSpc>
                <a:spcPct val="120000"/>
              </a:lnSpc>
              <a:defRPr/>
            </a:pPr>
            <a:endParaRPr lang="zh-CN" altLang="en-US" sz="1799" kern="0" dirty="0">
              <a:solidFill>
                <a:sysClr val="window" lastClr="FFFFFF"/>
              </a:solidFill>
              <a:latin typeface="Impact" pitchFamily="34" charset="0"/>
              <a:ea typeface="微软雅黑" pitchFamily="34" charset="-122"/>
            </a:endParaRPr>
          </a:p>
        </p:txBody>
      </p:sp>
      <p:sp>
        <p:nvSpPr>
          <p:cNvPr id="11" name="标题1"/>
          <p:cNvSpPr/>
          <p:nvPr/>
        </p:nvSpPr>
        <p:spPr>
          <a:xfrm>
            <a:off x="1569377" y="1201368"/>
            <a:ext cx="1840932"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99" kern="0">
                <a:solidFill>
                  <a:srgbClr val="4D4D4D"/>
                </a:solidFill>
                <a:latin typeface="微软雅黑" pitchFamily="34" charset="-122"/>
                <a:ea typeface="微软雅黑" pitchFamily="34" charset="-122"/>
              </a:rPr>
              <a:t>此处添加标题</a:t>
            </a:r>
            <a:r>
              <a:rPr lang="en-US" altLang="zh-CN" sz="1199" kern="0" dirty="0">
                <a:solidFill>
                  <a:srgbClr val="4D4D4D"/>
                </a:solidFill>
                <a:latin typeface="微软雅黑" pitchFamily="34" charset="-122"/>
                <a:ea typeface="微软雅黑" pitchFamily="34" charset="-122"/>
              </a:rPr>
              <a:t>1</a:t>
            </a:r>
            <a:endParaRPr lang="zh-CN" altLang="en-US" sz="1199" kern="0" dirty="0">
              <a:solidFill>
                <a:srgbClr val="4D4D4D"/>
              </a:solidFill>
              <a:latin typeface="微软雅黑" pitchFamily="34" charset="-122"/>
              <a:ea typeface="微软雅黑" pitchFamily="34" charset="-122"/>
            </a:endParaRPr>
          </a:p>
        </p:txBody>
      </p:sp>
      <p:sp>
        <p:nvSpPr>
          <p:cNvPr id="12" name="标题2"/>
          <p:cNvSpPr/>
          <p:nvPr/>
        </p:nvSpPr>
        <p:spPr>
          <a:xfrm>
            <a:off x="3651534" y="1201368"/>
            <a:ext cx="1840932"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99" kern="0">
                <a:solidFill>
                  <a:srgbClr val="4D4D4D"/>
                </a:solidFill>
                <a:latin typeface="微软雅黑" pitchFamily="34" charset="-122"/>
                <a:ea typeface="微软雅黑" pitchFamily="34" charset="-122"/>
              </a:rPr>
              <a:t>此处添加标题</a:t>
            </a:r>
            <a:r>
              <a:rPr lang="en-US" altLang="zh-CN" sz="1199" kern="0" dirty="0">
                <a:solidFill>
                  <a:srgbClr val="4D4D4D"/>
                </a:solidFill>
                <a:latin typeface="微软雅黑" pitchFamily="34" charset="-122"/>
                <a:ea typeface="微软雅黑" pitchFamily="34" charset="-122"/>
              </a:rPr>
              <a:t>2</a:t>
            </a:r>
            <a:endParaRPr lang="zh-CN" altLang="en-US" sz="1199" kern="0" dirty="0">
              <a:solidFill>
                <a:srgbClr val="4D4D4D"/>
              </a:solidFill>
              <a:latin typeface="微软雅黑" pitchFamily="34" charset="-122"/>
              <a:ea typeface="微软雅黑" pitchFamily="34" charset="-122"/>
            </a:endParaRPr>
          </a:p>
        </p:txBody>
      </p:sp>
      <p:sp>
        <p:nvSpPr>
          <p:cNvPr id="13" name="标题3"/>
          <p:cNvSpPr/>
          <p:nvPr/>
        </p:nvSpPr>
        <p:spPr>
          <a:xfrm>
            <a:off x="5733692" y="1201368"/>
            <a:ext cx="1840932"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99" kern="0">
                <a:solidFill>
                  <a:srgbClr val="4D4D4D"/>
                </a:solidFill>
                <a:latin typeface="微软雅黑" pitchFamily="34" charset="-122"/>
                <a:ea typeface="微软雅黑" pitchFamily="34" charset="-122"/>
              </a:rPr>
              <a:t>此处添加标题</a:t>
            </a:r>
            <a:r>
              <a:rPr lang="en-US" altLang="zh-CN" sz="1199" kern="0" dirty="0">
                <a:solidFill>
                  <a:srgbClr val="4D4D4D"/>
                </a:solidFill>
                <a:latin typeface="微软雅黑" pitchFamily="34" charset="-122"/>
                <a:ea typeface="微软雅黑" pitchFamily="34" charset="-122"/>
              </a:rPr>
              <a:t>3</a:t>
            </a:r>
            <a:endParaRPr lang="zh-CN" altLang="en-US" sz="1199" kern="0" dirty="0">
              <a:solidFill>
                <a:srgbClr val="4D4D4D"/>
              </a:solidFill>
              <a:latin typeface="微软雅黑" pitchFamily="34" charset="-122"/>
              <a:ea typeface="微软雅黑" pitchFamily="34" charset="-122"/>
            </a:endParaRPr>
          </a:p>
        </p:txBody>
      </p:sp>
      <p:sp>
        <p:nvSpPr>
          <p:cNvPr id="14" name="标题4"/>
          <p:cNvSpPr/>
          <p:nvPr/>
        </p:nvSpPr>
        <p:spPr>
          <a:xfrm>
            <a:off x="1569378" y="3275589"/>
            <a:ext cx="5995724" cy="874443"/>
          </a:xfrm>
          <a:custGeom>
            <a:avLst/>
            <a:gdLst/>
            <a:ahLst/>
            <a:cxnLst/>
            <a:rect l="l" t="t" r="r" b="b"/>
            <a:pathLst>
              <a:path w="5997412" h="873554">
                <a:moveTo>
                  <a:pt x="0" y="0"/>
                </a:moveTo>
                <a:lnTo>
                  <a:pt x="5997412" y="0"/>
                </a:lnTo>
                <a:lnTo>
                  <a:pt x="5997412" y="436777"/>
                </a:lnTo>
                <a:lnTo>
                  <a:pt x="2998706" y="873554"/>
                </a:lnTo>
                <a:lnTo>
                  <a:pt x="0" y="436777"/>
                </a:lnTo>
                <a:close/>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6200000" scaled="1"/>
            <a:tileRect/>
          </a:gradFill>
          <a:ln w="25400" cap="flat" cmpd="sng" algn="ctr">
            <a:noFill/>
            <a:prstDash val="solid"/>
          </a:ln>
          <a:effectLst>
            <a:outerShdw blurRad="50800" dist="38100" algn="l" rotWithShape="0">
              <a:prstClr val="black">
                <a:alpha val="40000"/>
              </a:prstClr>
            </a:outerShdw>
          </a:effectLst>
        </p:spPr>
        <p:txBody>
          <a:bodyPr anchor="ctr"/>
          <a:lstStyle/>
          <a:p>
            <a:pPr algn="ctr">
              <a:lnSpc>
                <a:spcPct val="150000"/>
              </a:lnSpc>
              <a:defRPr/>
            </a:pPr>
            <a:r>
              <a:rPr lang="zh-CN" altLang="en-US" sz="1199" kern="0" dirty="0">
                <a:solidFill>
                  <a:sysClr val="window" lastClr="FFFFFF"/>
                </a:solidFill>
                <a:latin typeface="微软雅黑" pitchFamily="34" charset="-122"/>
                <a:ea typeface="微软雅黑" pitchFamily="34" charset="-122"/>
              </a:rPr>
              <a:t>此处添加标题</a:t>
            </a:r>
            <a:r>
              <a:rPr lang="en-US" altLang="zh-CN" sz="1199" kern="0" dirty="0">
                <a:solidFill>
                  <a:sysClr val="window" lastClr="FFFFFF"/>
                </a:solidFill>
                <a:latin typeface="微软雅黑" pitchFamily="34" charset="-122"/>
                <a:ea typeface="微软雅黑" pitchFamily="34" charset="-122"/>
              </a:rPr>
              <a:t>4</a:t>
            </a:r>
            <a:endParaRPr lang="zh-CN" altLang="en-US" sz="1199" kern="0" dirty="0">
              <a:solidFill>
                <a:sysClr val="window" lastClr="FFFFFF"/>
              </a:solidFill>
              <a:latin typeface="微软雅黑" pitchFamily="34" charset="-122"/>
              <a:ea typeface="微软雅黑" pitchFamily="34" charset="-122"/>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60889077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300"/>
                                        <p:tgtEl>
                                          <p:spTgt spid="11"/>
                                        </p:tgtEl>
                                      </p:cBhvr>
                                    </p:animEffect>
                                  </p:childTnLst>
                                </p:cTn>
                              </p:par>
                            </p:childTnLst>
                          </p:cTn>
                        </p:par>
                        <p:par>
                          <p:cTn id="13" fill="hold" nodeType="afterGroup">
                            <p:stCondLst>
                              <p:cond delay="8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300"/>
                                        <p:tgtEl>
                                          <p:spTgt spid="12"/>
                                        </p:tgtEl>
                                      </p:cBhvr>
                                    </p:animEffect>
                                  </p:childTnLst>
                                </p:cTn>
                              </p:par>
                            </p:childTnLst>
                          </p:cTn>
                        </p:par>
                        <p:par>
                          <p:cTn id="17" fill="hold" nodeType="afterGroup">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300"/>
                                        <p:tgtEl>
                                          <p:spTgt spid="13"/>
                                        </p:tgtEl>
                                      </p:cBhvr>
                                    </p:animEffect>
                                  </p:childTnLst>
                                </p:cTn>
                              </p:par>
                            </p:childTnLst>
                          </p:cTn>
                        </p:par>
                        <p:par>
                          <p:cTn id="21" fill="hold" nodeType="afterGroup">
                            <p:stCondLst>
                              <p:cond delay="1400"/>
                            </p:stCondLst>
                            <p:childTnLst>
                              <p:par>
                                <p:cTn id="22" presetID="22" presetClass="entr" presetSubtype="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300"/>
                                        <p:tgtEl>
                                          <p:spTgt spid="8"/>
                                        </p:tgtEl>
                                      </p:cBhvr>
                                    </p:animEffect>
                                  </p:childTnLst>
                                </p:cTn>
                              </p:par>
                            </p:childTnLst>
                          </p:cTn>
                        </p:par>
                        <p:par>
                          <p:cTn id="25" fill="hold" nodeType="afterGroup">
                            <p:stCondLst>
                              <p:cond delay="1700"/>
                            </p:stCondLst>
                            <p:childTnLst>
                              <p:par>
                                <p:cTn id="26" presetID="2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300"/>
                                        <p:tgtEl>
                                          <p:spTgt spid="9"/>
                                        </p:tgtEl>
                                      </p:cBhvr>
                                    </p:animEffect>
                                  </p:childTnLst>
                                </p:cTn>
                              </p:par>
                            </p:childTnLst>
                          </p:cTn>
                        </p:par>
                        <p:par>
                          <p:cTn id="29" fill="hold" nodeType="afterGroup">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300"/>
                                        <p:tgtEl>
                                          <p:spTgt spid="10"/>
                                        </p:tgtEl>
                                      </p:cBhvr>
                                    </p:animEffect>
                                  </p:childTnLst>
                                </p:cTn>
                              </p:par>
                            </p:childTnLst>
                          </p:cTn>
                        </p:par>
                        <p:par>
                          <p:cTn id="33" fill="hold" nodeType="afterGroup">
                            <p:stCondLst>
                              <p:cond delay="23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3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8" grpId="0" animBg="1"/>
      <p:bldP spid="9" grpId="0" animBg="1"/>
      <p:bldP spid="10" grpId="0" animBg="1"/>
      <p:bldP spid="11" grpId="0" animBg="1"/>
      <p:bldP spid="12" grpId="0" animBg="1"/>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4355" y="411511"/>
            <a:ext cx="2023705" cy="1103285"/>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75856" y="231693"/>
            <a:ext cx="5248222" cy="2566204"/>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1771" y="2354711"/>
            <a:ext cx="2608872" cy="2572299"/>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101504" y="2403913"/>
            <a:ext cx="2938029" cy="2785642"/>
          </a:xfrm>
          <a:prstGeom prst="rect">
            <a:avLst/>
          </a:prstGeom>
        </p:spPr>
      </p:pic>
      <p:sp>
        <p:nvSpPr>
          <p:cNvPr id="8" name="文本框 7"/>
          <p:cNvSpPr txBox="1"/>
          <p:nvPr/>
        </p:nvSpPr>
        <p:spPr>
          <a:xfrm>
            <a:off x="4146496" y="2995087"/>
            <a:ext cx="4385944"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schemeClr val="accent5">
                    <a:lumMod val="50000"/>
                  </a:schemeClr>
                </a:solidFill>
                <a:effectLst/>
                <a:uLnTx/>
                <a:uFillTx/>
                <a:latin typeface="微软雅黑" panose="020B0503020204020204" pitchFamily="34" charset="-122"/>
                <a:ea typeface="微软雅黑" panose="020B0503020204020204" pitchFamily="34" charset="-122"/>
                <a:cs typeface="+mn-cs"/>
              </a:rPr>
              <a:t>感谢观看 </a:t>
            </a:r>
            <a:r>
              <a:rPr kumimoji="0" lang="en-US" altLang="zh-CN" sz="3200" i="0" u="none" strike="noStrike" kern="1200" cap="none" spc="0" normalizeH="0" baseline="0" noProof="0" dirty="0" smtClean="0">
                <a:ln>
                  <a:noFill/>
                </a:ln>
                <a:solidFill>
                  <a:schemeClr val="accent5">
                    <a:lumMod val="50000"/>
                  </a:schemeClr>
                </a:solidFill>
                <a:effectLst/>
                <a:uLnTx/>
                <a:uFillTx/>
                <a:latin typeface="微软雅黑" panose="020B0503020204020204" pitchFamily="34" charset="-122"/>
                <a:ea typeface="微软雅黑" panose="020B0503020204020204" pitchFamily="34" charset="-122"/>
                <a:cs typeface="+mn-cs"/>
              </a:rPr>
              <a:t>THANK YOU</a:t>
            </a:r>
            <a:endParaRPr kumimoji="0" lang="zh-CN" altLang="en-US" sz="3200" i="0" u="none" strike="noStrike" kern="1200" cap="none" spc="0" normalizeH="0" baseline="0" noProof="0" dirty="0">
              <a:ln>
                <a:noFill/>
              </a:ln>
              <a:solidFill>
                <a:schemeClr val="accent5">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4497594" y="3581290"/>
            <a:ext cx="313419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solidFill>
                  <a:srgbClr val="00B050"/>
                </a:solidFill>
                <a:effectLst/>
                <a:uLnTx/>
                <a:uFillTx/>
                <a:latin typeface="+mj-ea"/>
                <a:ea typeface="+mj-ea"/>
                <a:cs typeface="+mn-cs"/>
              </a:rPr>
              <a:t>汇报</a:t>
            </a:r>
            <a:r>
              <a:rPr kumimoji="0" lang="zh-CN" altLang="en-US" i="0" u="none" strike="noStrike" kern="1200" cap="none" spc="0" normalizeH="0" baseline="0" noProof="0" dirty="0" smtClean="0">
                <a:ln>
                  <a:noFill/>
                </a:ln>
                <a:solidFill>
                  <a:srgbClr val="00B050"/>
                </a:solidFill>
                <a:effectLst/>
                <a:uLnTx/>
                <a:uFillTx/>
                <a:latin typeface="+mj-ea"/>
                <a:ea typeface="+mj-ea"/>
                <a:cs typeface="+mn-cs"/>
              </a:rPr>
              <a:t>：第一</a:t>
            </a:r>
            <a:r>
              <a:rPr kumimoji="0" lang="en-US" altLang="zh-CN" i="0" u="none" strike="noStrike" kern="1200" cap="none" spc="0" normalizeH="0" baseline="0" noProof="0" dirty="0" smtClean="0">
                <a:ln>
                  <a:noFill/>
                </a:ln>
                <a:solidFill>
                  <a:srgbClr val="00B050"/>
                </a:solidFill>
                <a:effectLst/>
                <a:uLnTx/>
                <a:uFillTx/>
                <a:latin typeface="+mj-ea"/>
                <a:ea typeface="+mj-ea"/>
                <a:cs typeface="+mn-cs"/>
              </a:rPr>
              <a:t>PPT  </a:t>
            </a:r>
            <a:r>
              <a:rPr kumimoji="0" lang="zh-CN" altLang="en-US" i="0" u="none" strike="noStrike" kern="1200" cap="none" spc="0" normalizeH="0" baseline="0" noProof="0" dirty="0">
                <a:ln>
                  <a:noFill/>
                </a:ln>
                <a:solidFill>
                  <a:srgbClr val="00B050"/>
                </a:solidFill>
                <a:effectLst/>
                <a:uLnTx/>
                <a:uFillTx/>
                <a:latin typeface="+mj-ea"/>
                <a:ea typeface="+mj-ea"/>
                <a:cs typeface="+mn-cs"/>
              </a:rPr>
              <a:t>导师</a:t>
            </a:r>
            <a:r>
              <a:rPr kumimoji="0" lang="zh-CN" altLang="en-US" i="0" u="none" strike="noStrike" kern="1200" cap="none" spc="0" normalizeH="0" baseline="0" noProof="0" dirty="0" smtClean="0">
                <a:ln>
                  <a:noFill/>
                </a:ln>
                <a:solidFill>
                  <a:srgbClr val="00B050"/>
                </a:solidFill>
                <a:effectLst/>
                <a:uLnTx/>
                <a:uFillTx/>
                <a:latin typeface="+mj-ea"/>
                <a:ea typeface="+mj-ea"/>
                <a:cs typeface="+mn-cs"/>
              </a:rPr>
              <a:t>：</a:t>
            </a:r>
            <a:r>
              <a:rPr kumimoji="0" lang="en-US" altLang="zh-CN" i="0" u="none" strike="noStrike" kern="1200" cap="none" spc="0" normalizeH="0" baseline="0" noProof="0" dirty="0" smtClean="0">
                <a:ln>
                  <a:noFill/>
                </a:ln>
                <a:solidFill>
                  <a:srgbClr val="00B050"/>
                </a:solidFill>
                <a:effectLst/>
                <a:uLnTx/>
                <a:uFillTx/>
                <a:latin typeface="+mj-ea"/>
                <a:ea typeface="+mj-ea"/>
                <a:cs typeface="+mn-cs"/>
              </a:rPr>
              <a:t>1PPT</a:t>
            </a:r>
            <a:endParaRPr kumimoji="0" lang="zh-CN" altLang="en-US" i="0" u="none" strike="noStrike" kern="1200" cap="none" spc="0" normalizeH="0" baseline="0" noProof="0" dirty="0">
              <a:ln>
                <a:noFill/>
              </a:ln>
              <a:solidFill>
                <a:srgbClr val="00B050"/>
              </a:solidFill>
              <a:effectLst/>
              <a:uLnTx/>
              <a:uFillTx/>
              <a:latin typeface="+mj-ea"/>
              <a:ea typeface="+mj-ea"/>
              <a:cs typeface="+mn-cs"/>
            </a:endParaRPr>
          </a:p>
        </p:txBody>
      </p:sp>
    </p:spTree>
    <p:extLst>
      <p:ext uri="{BB962C8B-B14F-4D97-AF65-F5344CB8AC3E}">
        <p14:creationId xmlns:p14="http://schemas.microsoft.com/office/powerpoint/2010/main" val="409992952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1000"/>
                                        <p:tgtEl>
                                          <p:spTgt spid="7"/>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1000"/>
                                        <p:tgtEl>
                                          <p:spTgt spid="6"/>
                                        </p:tgtEl>
                                      </p:cBhvr>
                                    </p:animEffect>
                                  </p:childTnLst>
                                </p:cTn>
                              </p:par>
                            </p:childTnLst>
                          </p:cTn>
                        </p:par>
                        <p:par>
                          <p:cTn id="17" fill="hold">
                            <p:stCondLst>
                              <p:cond delay="3000"/>
                            </p:stCondLst>
                            <p:childTnLst>
                              <p:par>
                                <p:cTn id="18" presetID="31"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style.rotation</p:attrName>
                                        </p:attrNameLst>
                                      </p:cBhvr>
                                      <p:tavLst>
                                        <p:tav tm="0">
                                          <p:val>
                                            <p:fltVal val="90"/>
                                          </p:val>
                                        </p:tav>
                                        <p:tav tm="100000">
                                          <p:val>
                                            <p:fltVal val="0"/>
                                          </p:val>
                                        </p:tav>
                                      </p:tavLst>
                                    </p:anim>
                                    <p:animEffect transition="in" filter="fade">
                                      <p:cBhvr>
                                        <p:cTn id="23" dur="1000"/>
                                        <p:tgtEl>
                                          <p:spTgt spid="4"/>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50" presetClass="entr" presetSubtype="0" decel="10000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strVal val="#ppt_w+.3"/>
                                          </p:val>
                                        </p:tav>
                                        <p:tav tm="100000">
                                          <p:val>
                                            <p:strVal val="#ppt_w"/>
                                          </p:val>
                                        </p:tav>
                                      </p:tavLst>
                                    </p:anim>
                                    <p:anim calcmode="lin" valueType="num">
                                      <p:cBhvr>
                                        <p:cTn id="34" dur="1000" fill="hold"/>
                                        <p:tgtEl>
                                          <p:spTgt spid="8"/>
                                        </p:tgtEl>
                                        <p:attrNameLst>
                                          <p:attrName>ppt_h</p:attrName>
                                        </p:attrNameLst>
                                      </p:cBhvr>
                                      <p:tavLst>
                                        <p:tav tm="0">
                                          <p:val>
                                            <p:strVal val="#ppt_h"/>
                                          </p:val>
                                        </p:tav>
                                        <p:tav tm="100000">
                                          <p:val>
                                            <p:strVal val="#ppt_h"/>
                                          </p:val>
                                        </p:tav>
                                      </p:tavLst>
                                    </p:anim>
                                    <p:animEffect transition="in" filter="fade">
                                      <p:cBhvr>
                                        <p:cTn id="35" dur="1000"/>
                                        <p:tgtEl>
                                          <p:spTgt spid="8"/>
                                        </p:tgtEl>
                                      </p:cBhvr>
                                    </p:animEffect>
                                  </p:childTnLst>
                                </p:cTn>
                              </p:par>
                            </p:childTnLst>
                          </p:cTn>
                        </p:par>
                        <p:par>
                          <p:cTn id="36" fill="hold">
                            <p:stCondLst>
                              <p:cond delay="6000"/>
                            </p:stCondLst>
                            <p:childTnLst>
                              <p:par>
                                <p:cTn id="37" presetID="16" presetClass="entr" presetSubtype="2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0917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3710376" y="2354711"/>
            <a:ext cx="443354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2700" dirty="0">
                <a:latin typeface="微软雅黑" panose="020B0503020204020204" pitchFamily="34" charset="-122"/>
                <a:ea typeface="微软雅黑" panose="020B0503020204020204" pitchFamily="34" charset="-122"/>
              </a:rPr>
              <a:t>在此添加您的分类标题</a:t>
            </a:r>
            <a:endParaRPr lang="zh-CN" altLang="zh-CN" sz="2700" dirty="0">
              <a:latin typeface="微软雅黑" panose="020B0503020204020204" pitchFamily="34" charset="-122"/>
              <a:ea typeface="微软雅黑" panose="020B0503020204020204" pitchFamily="34" charset="-122"/>
            </a:endParaRPr>
          </a:p>
        </p:txBody>
      </p:sp>
      <p:grpSp>
        <p:nvGrpSpPr>
          <p:cNvPr id="40" name="Group 62"/>
          <p:cNvGrpSpPr>
            <a:grpSpLocks/>
          </p:cNvGrpSpPr>
          <p:nvPr/>
        </p:nvGrpSpPr>
        <p:grpSpPr bwMode="auto">
          <a:xfrm>
            <a:off x="5369343" y="1072105"/>
            <a:ext cx="1115615" cy="970126"/>
            <a:chOff x="2329" y="866"/>
            <a:chExt cx="441" cy="357"/>
          </a:xfrm>
        </p:grpSpPr>
        <p:sp>
          <p:nvSpPr>
            <p:cNvPr id="41"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4500" dirty="0">
                <a:solidFill>
                  <a:schemeClr val="bg1"/>
                </a:solidFill>
                <a:latin typeface="微软雅黑" pitchFamily="34" charset="-122"/>
              </a:endParaRPr>
            </a:p>
          </p:txBody>
        </p:sp>
        <p:sp>
          <p:nvSpPr>
            <p:cNvPr id="42" name="矩形 14"/>
            <p:cNvSpPr>
              <a:spLocks noChangeArrowheads="1"/>
            </p:cNvSpPr>
            <p:nvPr/>
          </p:nvSpPr>
          <p:spPr bwMode="auto">
            <a:xfrm>
              <a:off x="2329" y="891"/>
              <a:ext cx="441"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4950" dirty="0">
                  <a:solidFill>
                    <a:srgbClr val="FFFFFF"/>
                  </a:solidFill>
                  <a:latin typeface="Arial" pitchFamily="34" charset="0"/>
                  <a:ea typeface="黑体" pitchFamily="49" charset="-122"/>
                </a:rPr>
                <a:t>01</a:t>
              </a:r>
              <a:endParaRPr kumimoji="1" lang="zh-CN" altLang="en-US" sz="4950" dirty="0">
                <a:solidFill>
                  <a:srgbClr val="FFFFFF"/>
                </a:solidFill>
                <a:latin typeface="Arial" pitchFamily="34" charset="0"/>
                <a:ea typeface="黑体" pitchFamily="49" charset="-122"/>
              </a:endParaRPr>
            </a:p>
          </p:txBody>
        </p:sp>
      </p:grpSp>
      <p:grpSp>
        <p:nvGrpSpPr>
          <p:cNvPr id="13" name="组合 12"/>
          <p:cNvGrpSpPr/>
          <p:nvPr/>
        </p:nvGrpSpPr>
        <p:grpSpPr>
          <a:xfrm>
            <a:off x="21771" y="2354711"/>
            <a:ext cx="9160012" cy="2834844"/>
            <a:chOff x="21771" y="2354711"/>
            <a:chExt cx="9160012" cy="2834844"/>
          </a:xfrm>
        </p:grpSpPr>
        <p:pic>
          <p:nvPicPr>
            <p:cNvPr id="1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771" y="2354711"/>
              <a:ext cx="2608872" cy="2572299"/>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01504" y="2403913"/>
              <a:ext cx="2938029" cy="2785642"/>
            </a:xfrm>
            <a:prstGeom prst="rect">
              <a:avLst/>
            </a:prstGeom>
          </p:spPr>
        </p:pic>
      </p:grpSp>
    </p:spTree>
    <p:extLst>
      <p:ext uri="{BB962C8B-B14F-4D97-AF65-F5344CB8AC3E}">
        <p14:creationId xmlns:p14="http://schemas.microsoft.com/office/powerpoint/2010/main" val="207756937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27" name="线1"/>
          <p:cNvSpPr>
            <a:spLocks noChangeShapeType="1"/>
          </p:cNvSpPr>
          <p:nvPr/>
        </p:nvSpPr>
        <p:spPr bwMode="auto">
          <a:xfrm>
            <a:off x="1923281" y="2369407"/>
            <a:ext cx="0" cy="401513"/>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grpSp>
        <p:nvGrpSpPr>
          <p:cNvPr id="28" name="文本1"/>
          <p:cNvGrpSpPr>
            <a:grpSpLocks/>
          </p:cNvGrpSpPr>
          <p:nvPr/>
        </p:nvGrpSpPr>
        <p:grpSpPr bwMode="auto">
          <a:xfrm>
            <a:off x="1067882" y="918880"/>
            <a:ext cx="1775865" cy="1474332"/>
            <a:chOff x="900113" y="1341438"/>
            <a:chExt cx="2303462" cy="1582737"/>
          </a:xfrm>
        </p:grpSpPr>
        <p:sp>
          <p:nvSpPr>
            <p:cNvPr id="29" name="Rectangle 38"/>
            <p:cNvSpPr>
              <a:spLocks noChangeArrowheads="1"/>
            </p:cNvSpPr>
            <p:nvPr/>
          </p:nvSpPr>
          <p:spPr bwMode="auto">
            <a:xfrm>
              <a:off x="900113" y="1557807"/>
              <a:ext cx="2303462"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1
</a:t>
              </a:r>
              <a:r>
                <a:rPr lang="zh-CN" altLang="en-US" sz="1100" kern="0">
                  <a:solidFill>
                    <a:srgbClr val="4D4D4D"/>
                  </a:solidFill>
                  <a:latin typeface="微软雅黑" pitchFamily="34" charset="-122"/>
                  <a:ea typeface="微软雅黑" pitchFamily="34" charset="-122"/>
                </a:rPr>
                <a:t>添加标题</a:t>
              </a:r>
              <a:endParaRPr lang="zh-CN" altLang="zh-CN" sz="1100" kern="0">
                <a:solidFill>
                  <a:srgbClr val="4D4D4D"/>
                </a:solidFill>
                <a:latin typeface="微软雅黑" pitchFamily="34" charset="-122"/>
                <a:ea typeface="微软雅黑" pitchFamily="34" charset="-122"/>
              </a:endParaRPr>
            </a:p>
          </p:txBody>
        </p:sp>
        <p:sp>
          <p:nvSpPr>
            <p:cNvPr id="30" name="Rectangle 39"/>
            <p:cNvSpPr>
              <a:spLocks noChangeArrowheads="1"/>
            </p:cNvSpPr>
            <p:nvPr/>
          </p:nvSpPr>
          <p:spPr bwMode="auto">
            <a:xfrm>
              <a:off x="900113" y="1341438"/>
              <a:ext cx="2303462"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1</a:t>
              </a:r>
              <a:endParaRPr lang="zh-CN" altLang="en-US" sz="1400" kern="0">
                <a:solidFill>
                  <a:sysClr val="window" lastClr="FFFFFF"/>
                </a:solidFill>
                <a:latin typeface="Calibri"/>
                <a:ea typeface="微软雅黑" pitchFamily="34" charset="-122"/>
              </a:endParaRPr>
            </a:p>
          </p:txBody>
        </p:sp>
      </p:grpSp>
      <p:sp>
        <p:nvSpPr>
          <p:cNvPr id="31" name="线3"/>
          <p:cNvSpPr>
            <a:spLocks noChangeShapeType="1"/>
          </p:cNvSpPr>
          <p:nvPr/>
        </p:nvSpPr>
        <p:spPr bwMode="auto">
          <a:xfrm>
            <a:off x="4657699" y="2369407"/>
            <a:ext cx="0" cy="401513"/>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grpSp>
        <p:nvGrpSpPr>
          <p:cNvPr id="32" name="文本3"/>
          <p:cNvGrpSpPr>
            <a:grpSpLocks/>
          </p:cNvGrpSpPr>
          <p:nvPr/>
        </p:nvGrpSpPr>
        <p:grpSpPr bwMode="auto">
          <a:xfrm>
            <a:off x="3802301" y="918880"/>
            <a:ext cx="1775864" cy="1474332"/>
            <a:chOff x="3635375" y="1341438"/>
            <a:chExt cx="2303463" cy="1582737"/>
          </a:xfrm>
        </p:grpSpPr>
        <p:sp>
          <p:nvSpPr>
            <p:cNvPr id="33" name="Rectangle 41"/>
            <p:cNvSpPr>
              <a:spLocks noChangeArrowheads="1"/>
            </p:cNvSpPr>
            <p:nvPr/>
          </p:nvSpPr>
          <p:spPr bwMode="auto">
            <a:xfrm>
              <a:off x="3635375" y="1557807"/>
              <a:ext cx="2303463"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2
</a:t>
              </a:r>
              <a:r>
                <a:rPr lang="zh-CN" altLang="en-US" sz="1100" kern="0">
                  <a:solidFill>
                    <a:srgbClr val="4D4D4D"/>
                  </a:solidFill>
                  <a:latin typeface="微软雅黑" pitchFamily="34" charset="-122"/>
                  <a:ea typeface="微软雅黑" pitchFamily="34" charset="-122"/>
                </a:rPr>
                <a:t>添加标题</a:t>
              </a:r>
            </a:p>
          </p:txBody>
        </p:sp>
        <p:sp>
          <p:nvSpPr>
            <p:cNvPr id="34" name="Rectangle 42"/>
            <p:cNvSpPr>
              <a:spLocks noChangeArrowheads="1"/>
            </p:cNvSpPr>
            <p:nvPr/>
          </p:nvSpPr>
          <p:spPr bwMode="auto">
            <a:xfrm>
              <a:off x="3635375" y="1341438"/>
              <a:ext cx="2303463"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2</a:t>
              </a:r>
              <a:endParaRPr lang="zh-CN" altLang="en-US" sz="1400" kern="0">
                <a:solidFill>
                  <a:sysClr val="window" lastClr="FFFFFF"/>
                </a:solidFill>
                <a:latin typeface="Calibri"/>
                <a:ea typeface="微软雅黑" pitchFamily="34" charset="-122"/>
              </a:endParaRPr>
            </a:p>
          </p:txBody>
        </p:sp>
      </p:grpSp>
      <p:sp>
        <p:nvSpPr>
          <p:cNvPr id="35" name="线5"/>
          <p:cNvSpPr>
            <a:spLocks noChangeShapeType="1"/>
          </p:cNvSpPr>
          <p:nvPr/>
        </p:nvSpPr>
        <p:spPr bwMode="auto">
          <a:xfrm>
            <a:off x="7322289" y="2369407"/>
            <a:ext cx="0" cy="401513"/>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grpSp>
        <p:nvGrpSpPr>
          <p:cNvPr id="36" name="文本5"/>
          <p:cNvGrpSpPr>
            <a:grpSpLocks/>
          </p:cNvGrpSpPr>
          <p:nvPr/>
        </p:nvGrpSpPr>
        <p:grpSpPr bwMode="auto">
          <a:xfrm>
            <a:off x="6489109" y="918880"/>
            <a:ext cx="1775865" cy="1474332"/>
            <a:chOff x="6300788" y="1341438"/>
            <a:chExt cx="2303462" cy="1582737"/>
          </a:xfrm>
        </p:grpSpPr>
        <p:sp>
          <p:nvSpPr>
            <p:cNvPr id="37" name="Rectangle 44"/>
            <p:cNvSpPr>
              <a:spLocks noChangeArrowheads="1"/>
            </p:cNvSpPr>
            <p:nvPr/>
          </p:nvSpPr>
          <p:spPr bwMode="auto">
            <a:xfrm>
              <a:off x="6300788" y="1557807"/>
              <a:ext cx="2303462"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3
</a:t>
              </a:r>
              <a:r>
                <a:rPr lang="zh-CN" altLang="en-US" sz="1100" kern="0">
                  <a:solidFill>
                    <a:srgbClr val="4D4D4D"/>
                  </a:solidFill>
                  <a:latin typeface="微软雅黑" pitchFamily="34" charset="-122"/>
                  <a:ea typeface="微软雅黑" pitchFamily="34" charset="-122"/>
                </a:rPr>
                <a:t>添加标题</a:t>
              </a:r>
            </a:p>
          </p:txBody>
        </p:sp>
        <p:sp>
          <p:nvSpPr>
            <p:cNvPr id="38" name="Rectangle 45"/>
            <p:cNvSpPr>
              <a:spLocks noChangeArrowheads="1"/>
            </p:cNvSpPr>
            <p:nvPr/>
          </p:nvSpPr>
          <p:spPr bwMode="auto">
            <a:xfrm>
              <a:off x="6300788" y="1341438"/>
              <a:ext cx="2303462"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3</a:t>
              </a:r>
              <a:endParaRPr lang="zh-CN" altLang="en-US" sz="1400" kern="0">
                <a:solidFill>
                  <a:sysClr val="window" lastClr="FFFFFF"/>
                </a:solidFill>
                <a:latin typeface="Calibri"/>
                <a:ea typeface="微软雅黑" pitchFamily="34" charset="-122"/>
              </a:endParaRPr>
            </a:p>
          </p:txBody>
        </p:sp>
      </p:grpSp>
      <p:sp>
        <p:nvSpPr>
          <p:cNvPr id="39" name="线2"/>
          <p:cNvSpPr>
            <a:spLocks noChangeShapeType="1"/>
          </p:cNvSpPr>
          <p:nvPr/>
        </p:nvSpPr>
        <p:spPr bwMode="auto">
          <a:xfrm>
            <a:off x="3291284" y="3251785"/>
            <a:ext cx="0" cy="403100"/>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sp>
        <p:nvSpPr>
          <p:cNvPr id="43" name="线4"/>
          <p:cNvSpPr>
            <a:spLocks noChangeShapeType="1"/>
          </p:cNvSpPr>
          <p:nvPr/>
        </p:nvSpPr>
        <p:spPr bwMode="auto">
          <a:xfrm>
            <a:off x="6098704" y="3251785"/>
            <a:ext cx="0" cy="403100"/>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grpSp>
        <p:nvGrpSpPr>
          <p:cNvPr id="16" name="深色1"/>
          <p:cNvGrpSpPr>
            <a:grpSpLocks/>
          </p:cNvGrpSpPr>
          <p:nvPr/>
        </p:nvGrpSpPr>
        <p:grpSpPr bwMode="auto">
          <a:xfrm>
            <a:off x="915529" y="2697918"/>
            <a:ext cx="7555756" cy="603064"/>
            <a:chOff x="900113" y="3579813"/>
            <a:chExt cx="7612062" cy="647700"/>
          </a:xfrm>
        </p:grpSpPr>
        <p:pic>
          <p:nvPicPr>
            <p:cNvPr id="15378" name="Pentagon 1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00113" y="3622675"/>
              <a:ext cx="4084637"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9" name="Pentagon 1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27538" y="3635375"/>
              <a:ext cx="4084637"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80" name="组合 18"/>
            <p:cNvGrpSpPr>
              <a:grpSpLocks/>
            </p:cNvGrpSpPr>
            <p:nvPr/>
          </p:nvGrpSpPr>
          <p:grpSpPr bwMode="auto">
            <a:xfrm>
              <a:off x="900113" y="3579813"/>
              <a:ext cx="7516132" cy="467026"/>
              <a:chOff x="900113" y="3579813"/>
              <a:chExt cx="7516132" cy="467026"/>
            </a:xfrm>
          </p:grpSpPr>
          <p:sp>
            <p:nvSpPr>
              <p:cNvPr id="20" name="Pentagon 12"/>
              <p:cNvSpPr>
                <a:spLocks noChangeArrowheads="1"/>
              </p:cNvSpPr>
              <p:nvPr/>
            </p:nvSpPr>
            <p:spPr bwMode="auto">
              <a:xfrm>
                <a:off x="900113" y="3579813"/>
                <a:ext cx="7516132" cy="467026"/>
              </a:xfrm>
              <a:prstGeom prst="homePlate">
                <a:avLst>
                  <a:gd name="adj" fmla="val 51672"/>
                </a:avLst>
              </a:pr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0" scaled="1"/>
                <a:tileRect/>
              </a:gra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endParaRPr lang="zh-CN" altLang="zh-CN" sz="1799" kern="0" noProof="1">
                  <a:solidFill>
                    <a:sysClr val="window" lastClr="FFFFFF"/>
                  </a:solidFill>
                  <a:latin typeface="Calibri"/>
                  <a:ea typeface="微软雅黑" pitchFamily="34" charset="-122"/>
                </a:endParaRPr>
              </a:p>
            </p:txBody>
          </p:sp>
          <p:sp>
            <p:nvSpPr>
              <p:cNvPr id="21" name="Text Box 5"/>
              <p:cNvSpPr txBox="1">
                <a:spLocks noChangeArrowheads="1"/>
              </p:cNvSpPr>
              <p:nvPr/>
            </p:nvSpPr>
            <p:spPr bwMode="auto">
              <a:xfrm>
                <a:off x="1619590" y="3637765"/>
                <a:ext cx="567170" cy="330557"/>
              </a:xfrm>
              <a:prstGeom prst="rect">
                <a:avLst/>
              </a:prstGeom>
              <a:noFill/>
              <a:ln w="9525">
                <a:noFill/>
                <a:miter lim="800000"/>
                <a:headEnd/>
                <a:tailEnd/>
              </a:ln>
            </p:spPr>
            <p:txBody>
              <a:bodyPr wrap="none">
                <a:spAutoFit/>
              </a:bodyPr>
              <a:lstStyle/>
              <a:p>
                <a:pPr>
                  <a:defRPr/>
                </a:pPr>
                <a:r>
                  <a:rPr lang="en-US" altLang="zh-CN" sz="1400" kern="0" dirty="0">
                    <a:solidFill>
                      <a:sysClr val="window" lastClr="FFFFFF"/>
                    </a:solidFill>
                  </a:rPr>
                  <a:t>2009</a:t>
                </a:r>
              </a:p>
            </p:txBody>
          </p:sp>
          <p:sp>
            <p:nvSpPr>
              <p:cNvPr id="22" name="Text Box 6"/>
              <p:cNvSpPr txBox="1">
                <a:spLocks noChangeArrowheads="1"/>
              </p:cNvSpPr>
              <p:nvPr/>
            </p:nvSpPr>
            <p:spPr bwMode="auto">
              <a:xfrm>
                <a:off x="2986595" y="3651402"/>
                <a:ext cx="547791" cy="330557"/>
              </a:xfrm>
              <a:prstGeom prst="rect">
                <a:avLst/>
              </a:prstGeom>
              <a:noFill/>
              <a:ln w="9525">
                <a:noFill/>
                <a:miter lim="800000"/>
                <a:headEnd/>
                <a:tailEnd/>
              </a:ln>
            </p:spPr>
            <p:txBody>
              <a:bodyPr wrap="none">
                <a:spAutoFit/>
              </a:bodyPr>
              <a:lstStyle/>
              <a:p>
                <a:pPr>
                  <a:defRPr/>
                </a:pPr>
                <a:r>
                  <a:rPr lang="en-US" altLang="zh-CN" sz="1400" kern="0" dirty="0" smtClean="0">
                    <a:solidFill>
                      <a:sysClr val="window" lastClr="FFFFFF"/>
                    </a:solidFill>
                  </a:rPr>
                  <a:t>2014</a:t>
                </a:r>
                <a:endParaRPr lang="en-US" altLang="zh-CN" sz="1400" kern="0" dirty="0">
                  <a:solidFill>
                    <a:sysClr val="window" lastClr="FFFFFF"/>
                  </a:solidFill>
                </a:endParaRPr>
              </a:p>
            </p:txBody>
          </p:sp>
          <p:sp>
            <p:nvSpPr>
              <p:cNvPr id="23" name="Text Box 7"/>
              <p:cNvSpPr txBox="1">
                <a:spLocks noChangeArrowheads="1"/>
              </p:cNvSpPr>
              <p:nvPr/>
            </p:nvSpPr>
            <p:spPr bwMode="auto">
              <a:xfrm>
                <a:off x="4353600" y="3651402"/>
                <a:ext cx="547791" cy="330557"/>
              </a:xfrm>
              <a:prstGeom prst="rect">
                <a:avLst/>
              </a:prstGeom>
              <a:noFill/>
              <a:ln w="9525">
                <a:noFill/>
                <a:miter lim="800000"/>
                <a:headEnd/>
                <a:tailEnd/>
              </a:ln>
            </p:spPr>
            <p:txBody>
              <a:bodyPr wrap="none">
                <a:spAutoFit/>
              </a:bodyPr>
              <a:lstStyle/>
              <a:p>
                <a:pPr>
                  <a:defRPr/>
                </a:pPr>
                <a:r>
                  <a:rPr lang="en-US" altLang="zh-CN" sz="1400" kern="0" dirty="0" smtClean="0">
                    <a:solidFill>
                      <a:sysClr val="window" lastClr="FFFFFF"/>
                    </a:solidFill>
                  </a:rPr>
                  <a:t>2016</a:t>
                </a:r>
                <a:endParaRPr lang="en-US" altLang="zh-CN" sz="1400" kern="0" dirty="0">
                  <a:solidFill>
                    <a:sysClr val="window" lastClr="FFFFFF"/>
                  </a:solidFill>
                </a:endParaRPr>
              </a:p>
            </p:txBody>
          </p:sp>
          <p:sp>
            <p:nvSpPr>
              <p:cNvPr id="25" name="Text Box 8"/>
              <p:cNvSpPr txBox="1">
                <a:spLocks noChangeArrowheads="1"/>
              </p:cNvSpPr>
              <p:nvPr/>
            </p:nvSpPr>
            <p:spPr bwMode="auto">
              <a:xfrm>
                <a:off x="5720606" y="3651402"/>
                <a:ext cx="547791" cy="330557"/>
              </a:xfrm>
              <a:prstGeom prst="rect">
                <a:avLst/>
              </a:prstGeom>
              <a:noFill/>
              <a:ln w="9525">
                <a:noFill/>
                <a:miter lim="800000"/>
                <a:headEnd/>
                <a:tailEnd/>
              </a:ln>
            </p:spPr>
            <p:txBody>
              <a:bodyPr wrap="none">
                <a:spAutoFit/>
              </a:bodyPr>
              <a:lstStyle/>
              <a:p>
                <a:pPr>
                  <a:defRPr/>
                </a:pPr>
                <a:r>
                  <a:rPr lang="en-US" altLang="zh-CN" sz="1400" kern="0" dirty="0" smtClean="0">
                    <a:solidFill>
                      <a:sysClr val="window" lastClr="FFFFFF"/>
                    </a:solidFill>
                  </a:rPr>
                  <a:t>2018</a:t>
                </a:r>
                <a:endParaRPr lang="en-US" altLang="zh-CN" sz="1400" kern="0" dirty="0">
                  <a:solidFill>
                    <a:sysClr val="window" lastClr="FFFFFF"/>
                  </a:solidFill>
                </a:endParaRPr>
              </a:p>
            </p:txBody>
          </p:sp>
          <p:sp>
            <p:nvSpPr>
              <p:cNvPr id="26" name="Text Box 9"/>
              <p:cNvSpPr txBox="1">
                <a:spLocks noChangeArrowheads="1"/>
              </p:cNvSpPr>
              <p:nvPr/>
            </p:nvSpPr>
            <p:spPr bwMode="auto">
              <a:xfrm>
                <a:off x="7089211" y="3637765"/>
                <a:ext cx="547791" cy="330557"/>
              </a:xfrm>
              <a:prstGeom prst="rect">
                <a:avLst/>
              </a:prstGeom>
              <a:noFill/>
              <a:ln w="9525">
                <a:noFill/>
                <a:miter lim="800000"/>
                <a:headEnd/>
                <a:tailEnd/>
              </a:ln>
            </p:spPr>
            <p:txBody>
              <a:bodyPr wrap="none">
                <a:spAutoFit/>
              </a:bodyPr>
              <a:lstStyle/>
              <a:p>
                <a:pPr>
                  <a:defRPr/>
                </a:pPr>
                <a:r>
                  <a:rPr lang="en-US" altLang="zh-CN" sz="1400" kern="0" dirty="0" smtClean="0">
                    <a:solidFill>
                      <a:sysClr val="window" lastClr="FFFFFF"/>
                    </a:solidFill>
                  </a:rPr>
                  <a:t>20XX</a:t>
                </a:r>
                <a:endParaRPr lang="en-US" altLang="zh-CN" sz="1400" kern="0" dirty="0">
                  <a:solidFill>
                    <a:sysClr val="window" lastClr="FFFFFF"/>
                  </a:solidFill>
                </a:endParaRPr>
              </a:p>
            </p:txBody>
          </p:sp>
        </p:grpSp>
      </p:grpSp>
      <p:grpSp>
        <p:nvGrpSpPr>
          <p:cNvPr id="40" name="文本2"/>
          <p:cNvGrpSpPr>
            <a:grpSpLocks/>
          </p:cNvGrpSpPr>
          <p:nvPr/>
        </p:nvGrpSpPr>
        <p:grpSpPr bwMode="auto">
          <a:xfrm>
            <a:off x="2426363" y="3535859"/>
            <a:ext cx="1775865" cy="1474333"/>
            <a:chOff x="2123728" y="4582567"/>
            <a:chExt cx="2303462" cy="1582737"/>
          </a:xfrm>
        </p:grpSpPr>
        <p:sp>
          <p:nvSpPr>
            <p:cNvPr id="41" name="Rectangle 47"/>
            <p:cNvSpPr>
              <a:spLocks noChangeArrowheads="1"/>
            </p:cNvSpPr>
            <p:nvPr/>
          </p:nvSpPr>
          <p:spPr bwMode="auto">
            <a:xfrm>
              <a:off x="2123728" y="4798937"/>
              <a:ext cx="2303462" cy="1366367"/>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4
</a:t>
              </a:r>
              <a:r>
                <a:rPr lang="zh-CN" altLang="en-US" sz="1100" kern="0">
                  <a:solidFill>
                    <a:srgbClr val="4D4D4D"/>
                  </a:solidFill>
                  <a:latin typeface="微软雅黑" pitchFamily="34" charset="-122"/>
                  <a:ea typeface="微软雅黑" pitchFamily="34" charset="-122"/>
                </a:rPr>
                <a:t>添加标题</a:t>
              </a:r>
            </a:p>
          </p:txBody>
        </p:sp>
        <p:sp>
          <p:nvSpPr>
            <p:cNvPr id="42" name="Rectangle 48"/>
            <p:cNvSpPr>
              <a:spLocks noChangeArrowheads="1"/>
            </p:cNvSpPr>
            <p:nvPr/>
          </p:nvSpPr>
          <p:spPr bwMode="auto">
            <a:xfrm>
              <a:off x="2123728" y="4582567"/>
              <a:ext cx="2303462" cy="216370"/>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4</a:t>
              </a:r>
              <a:endParaRPr lang="zh-CN" altLang="en-US" sz="1400" kern="0">
                <a:solidFill>
                  <a:sysClr val="window" lastClr="FFFFFF"/>
                </a:solidFill>
                <a:latin typeface="Calibri"/>
                <a:ea typeface="微软雅黑" pitchFamily="34" charset="-122"/>
              </a:endParaRPr>
            </a:p>
          </p:txBody>
        </p:sp>
      </p:grpSp>
      <p:grpSp>
        <p:nvGrpSpPr>
          <p:cNvPr id="44" name="文本4"/>
          <p:cNvGrpSpPr>
            <a:grpSpLocks/>
          </p:cNvGrpSpPr>
          <p:nvPr/>
        </p:nvGrpSpPr>
        <p:grpSpPr bwMode="auto">
          <a:xfrm>
            <a:off x="5233784" y="3535859"/>
            <a:ext cx="1775864" cy="1474333"/>
            <a:chOff x="4932015" y="4582567"/>
            <a:chExt cx="2303463" cy="1582737"/>
          </a:xfrm>
        </p:grpSpPr>
        <p:sp>
          <p:nvSpPr>
            <p:cNvPr id="45" name="Rectangle 50"/>
            <p:cNvSpPr>
              <a:spLocks noChangeArrowheads="1"/>
            </p:cNvSpPr>
            <p:nvPr/>
          </p:nvSpPr>
          <p:spPr bwMode="auto">
            <a:xfrm>
              <a:off x="4932015" y="4798937"/>
              <a:ext cx="2303463" cy="1366367"/>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5
</a:t>
              </a:r>
              <a:r>
                <a:rPr lang="zh-CN" altLang="en-US" sz="1100" kern="0">
                  <a:solidFill>
                    <a:srgbClr val="4D4D4D"/>
                  </a:solidFill>
                  <a:latin typeface="微软雅黑" pitchFamily="34" charset="-122"/>
                  <a:ea typeface="微软雅黑" pitchFamily="34" charset="-122"/>
                </a:rPr>
                <a:t>添加标题</a:t>
              </a:r>
            </a:p>
          </p:txBody>
        </p:sp>
        <p:sp>
          <p:nvSpPr>
            <p:cNvPr id="46" name="Rectangle 51"/>
            <p:cNvSpPr>
              <a:spLocks noChangeArrowheads="1"/>
            </p:cNvSpPr>
            <p:nvPr/>
          </p:nvSpPr>
          <p:spPr bwMode="auto">
            <a:xfrm>
              <a:off x="4932015" y="4582567"/>
              <a:ext cx="2303463" cy="216370"/>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5</a:t>
              </a:r>
              <a:endParaRPr lang="zh-CN" altLang="en-US" sz="1400" kern="0">
                <a:solidFill>
                  <a:sysClr val="window" lastClr="FFFFFF"/>
                </a:solidFill>
                <a:latin typeface="Calibri"/>
                <a:ea typeface="微软雅黑" pitchFamily="34" charset="-122"/>
              </a:endParaRP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26214607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nodeType="afterGroup">
                            <p:stCondLst>
                              <p:cond delay="500"/>
                            </p:stCondLst>
                            <p:childTnLst>
                              <p:par>
                                <p:cTn id="15" presetID="22" presetClass="entr" presetSubtype="4"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par>
                          <p:cTn id="18" fill="hold" nodeType="afterGroup">
                            <p:stCondLst>
                              <p:cond delay="1000"/>
                            </p:stCondLst>
                            <p:childTnLst>
                              <p:par>
                                <p:cTn id="19" presetID="22" presetClass="entr" presetSubtype="1"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up)">
                                      <p:cBhvr>
                                        <p:cTn id="21" dur="500"/>
                                        <p:tgtEl>
                                          <p:spTgt spid="2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nodeType="afterGroup">
                            <p:stCondLst>
                              <p:cond delay="500"/>
                            </p:stCondLst>
                            <p:childTnLst>
                              <p:par>
                                <p:cTn id="28" presetID="22" presetClass="entr" presetSubtype="1"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4"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down)">
                                      <p:cBhvr>
                                        <p:cTn id="35" dur="500"/>
                                        <p:tgtEl>
                                          <p:spTgt spid="31"/>
                                        </p:tgtEl>
                                      </p:cBhvr>
                                    </p:animEffect>
                                  </p:childTnLst>
                                </p:cTn>
                              </p:par>
                            </p:childTnLst>
                          </p:cTn>
                        </p:par>
                        <p:par>
                          <p:cTn id="36" fill="hold" nodeType="afterGroup">
                            <p:stCondLst>
                              <p:cond delay="500"/>
                            </p:stCondLst>
                            <p:childTnLst>
                              <p:par>
                                <p:cTn id="37" presetID="22" presetClass="entr" presetSubtype="1"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up)">
                                      <p:cBhvr>
                                        <p:cTn id="39" dur="500"/>
                                        <p:tgtEl>
                                          <p:spTgt spid="32"/>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1" fill="hold" nodeType="click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wipe(up)">
                                      <p:cBhvr>
                                        <p:cTn id="44" dur="500"/>
                                        <p:tgtEl>
                                          <p:spTgt spid="43"/>
                                        </p:tgtEl>
                                      </p:cBhvr>
                                    </p:animEffect>
                                  </p:childTnLst>
                                </p:cTn>
                              </p:par>
                            </p:childTnLst>
                          </p:cTn>
                        </p:par>
                        <p:par>
                          <p:cTn id="45" fill="hold" nodeType="afterGroup">
                            <p:stCondLst>
                              <p:cond delay="500"/>
                            </p:stCondLst>
                            <p:childTnLst>
                              <p:par>
                                <p:cTn id="46" presetID="22" presetClass="entr" presetSubtype="1" fill="hold"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up)">
                                      <p:cBhvr>
                                        <p:cTn id="48" dur="500"/>
                                        <p:tgtEl>
                                          <p:spTgt spid="4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4" fill="hold" nodeType="click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down)">
                                      <p:cBhvr>
                                        <p:cTn id="53" dur="500"/>
                                        <p:tgtEl>
                                          <p:spTgt spid="35"/>
                                        </p:tgtEl>
                                      </p:cBhvr>
                                    </p:animEffect>
                                  </p:childTnLst>
                                </p:cTn>
                              </p:par>
                            </p:childTnLst>
                          </p:cTn>
                        </p:par>
                        <p:par>
                          <p:cTn id="54" fill="hold" nodeType="afterGroup">
                            <p:stCondLst>
                              <p:cond delay="500"/>
                            </p:stCondLst>
                            <p:childTnLst>
                              <p:par>
                                <p:cTn id="55" presetID="22" presetClass="entr" presetSubtype="1"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up)">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51" name="组合 22"/>
          <p:cNvGrpSpPr>
            <a:grpSpLocks/>
          </p:cNvGrpSpPr>
          <p:nvPr/>
        </p:nvGrpSpPr>
        <p:grpSpPr bwMode="auto">
          <a:xfrm>
            <a:off x="2594586" y="2840749"/>
            <a:ext cx="4092900" cy="2626502"/>
            <a:chOff x="2346280" y="2992831"/>
            <a:chExt cx="4451440" cy="2856113"/>
          </a:xfrm>
        </p:grpSpPr>
        <p:sp>
          <p:nvSpPr>
            <p:cNvPr id="60" name="Oval 5"/>
            <p:cNvSpPr>
              <a:spLocks noChangeArrowheads="1"/>
            </p:cNvSpPr>
            <p:nvPr/>
          </p:nvSpPr>
          <p:spPr bwMode="auto">
            <a:xfrm>
              <a:off x="2346280" y="3979959"/>
              <a:ext cx="4451440" cy="1465160"/>
            </a:xfrm>
            <a:prstGeom prst="ellipse">
              <a:avLst/>
            </a:prstGeom>
            <a:gradFill rotWithShape="1">
              <a:gsLst>
                <a:gs pos="0">
                  <a:sysClr val="windowText" lastClr="000000"/>
                </a:gs>
                <a:gs pos="100000">
                  <a:sysClr val="window" lastClr="FFFFFF">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799" kern="0">
                <a:solidFill>
                  <a:sysClr val="windowText" lastClr="000000"/>
                </a:solidFill>
                <a:latin typeface="微软雅黑" pitchFamily="34" charset="-122"/>
              </a:endParaRPr>
            </a:p>
          </p:txBody>
        </p:sp>
        <p:grpSp>
          <p:nvGrpSpPr>
            <p:cNvPr id="28697" name="组合 21"/>
            <p:cNvGrpSpPr>
              <a:grpSpLocks/>
            </p:cNvGrpSpPr>
            <p:nvPr/>
          </p:nvGrpSpPr>
          <p:grpSpPr bwMode="auto">
            <a:xfrm>
              <a:off x="3005624" y="2992831"/>
              <a:ext cx="3132750" cy="2856113"/>
              <a:chOff x="2807509" y="2992831"/>
              <a:chExt cx="3132750" cy="2856113"/>
            </a:xfrm>
          </p:grpSpPr>
          <p:grpSp>
            <p:nvGrpSpPr>
              <p:cNvPr id="28698" name="Group 6"/>
              <p:cNvGrpSpPr>
                <a:grpSpLocks/>
              </p:cNvGrpSpPr>
              <p:nvPr/>
            </p:nvGrpSpPr>
            <p:grpSpPr bwMode="auto">
              <a:xfrm>
                <a:off x="2823692" y="3005533"/>
                <a:ext cx="3116262" cy="2843411"/>
                <a:chOff x="3107" y="2795"/>
                <a:chExt cx="1089" cy="994"/>
              </a:xfrm>
            </p:grpSpPr>
            <p:sp>
              <p:nvSpPr>
                <p:cNvPr id="79" name="Oval 9"/>
                <p:cNvSpPr>
                  <a:spLocks noChangeArrowheads="1"/>
                </p:cNvSpPr>
                <p:nvPr/>
              </p:nvSpPr>
              <p:spPr bwMode="auto">
                <a:xfrm flipV="1">
                  <a:off x="3332" y="3607"/>
                  <a:ext cx="183" cy="182"/>
                </a:xfrm>
                <a:prstGeom prst="ellipse">
                  <a:avLst/>
                </a:prstGeom>
                <a:gradFill rotWithShape="1">
                  <a:gsLst>
                    <a:gs pos="0">
                      <a:sysClr val="window" lastClr="FFFFFF">
                        <a:alpha val="29999"/>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defRPr/>
                  </a:pPr>
                  <a:endParaRPr lang="zh-CN" altLang="en-US" sz="1799" kern="0">
                    <a:solidFill>
                      <a:sysClr val="windowText" lastClr="000000"/>
                    </a:solidFill>
                    <a:latin typeface="微软雅黑" pitchFamily="34" charset="-122"/>
                  </a:endParaRPr>
                </a:p>
              </p:txBody>
            </p:sp>
            <p:grpSp>
              <p:nvGrpSpPr>
                <p:cNvPr id="28702" name="Group 10"/>
                <p:cNvGrpSpPr>
                  <a:grpSpLocks/>
                </p:cNvGrpSpPr>
                <p:nvPr/>
              </p:nvGrpSpPr>
              <p:grpSpPr bwMode="auto">
                <a:xfrm>
                  <a:off x="3107" y="2795"/>
                  <a:ext cx="1089" cy="681"/>
                  <a:chOff x="1610" y="2838"/>
                  <a:chExt cx="1089" cy="681"/>
                </a:xfrm>
              </p:grpSpPr>
              <p:sp>
                <p:nvSpPr>
                  <p:cNvPr id="81" name="Freeform 11"/>
                  <p:cNvSpPr>
                    <a:spLocks/>
                  </p:cNvSpPr>
                  <p:nvPr/>
                </p:nvSpPr>
                <p:spPr bwMode="auto">
                  <a:xfrm>
                    <a:off x="1610" y="2838"/>
                    <a:ext cx="1089" cy="68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rotWithShape="1">
                    <a:gsLst>
                      <a:gs pos="0">
                        <a:srgbClr val="EAEAEA"/>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799" kern="0">
                      <a:solidFill>
                        <a:sysClr val="windowText" lastClr="000000"/>
                      </a:solidFill>
                    </a:endParaRPr>
                  </a:p>
                </p:txBody>
              </p:sp>
              <p:sp>
                <p:nvSpPr>
                  <p:cNvPr id="82" name="Oval 12"/>
                  <p:cNvSpPr>
                    <a:spLocks noChangeArrowheads="1"/>
                  </p:cNvSpPr>
                  <p:nvPr/>
                </p:nvSpPr>
                <p:spPr bwMode="auto">
                  <a:xfrm>
                    <a:off x="1835" y="2976"/>
                    <a:ext cx="183" cy="182"/>
                  </a:xfrm>
                  <a:prstGeom prst="ellipse">
                    <a:avLst/>
                  </a:prstGeom>
                  <a:gradFill rotWithShape="1">
                    <a:gsLst>
                      <a:gs pos="0">
                        <a:sysClr val="window" lastClr="FFFFFF">
                          <a:alpha val="50000"/>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799" kern="0">
                      <a:solidFill>
                        <a:sysClr val="windowText" lastClr="000000"/>
                      </a:solidFill>
                      <a:latin typeface="微软雅黑" pitchFamily="34" charset="-122"/>
                    </a:endParaRPr>
                  </a:p>
                </p:txBody>
              </p:sp>
            </p:grpSp>
          </p:grpSp>
          <p:sp>
            <p:nvSpPr>
              <p:cNvPr id="77" name="Text Box 13"/>
              <p:cNvSpPr txBox="1">
                <a:spLocks noChangeArrowheads="1"/>
              </p:cNvSpPr>
              <p:nvPr/>
            </p:nvSpPr>
            <p:spPr bwMode="auto">
              <a:xfrm>
                <a:off x="2807509" y="4131824"/>
                <a:ext cx="3132750" cy="568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latinLnBrk="1" hangingPunct="1">
                  <a:defRPr/>
                </a:pPr>
                <a:r>
                  <a:rPr kumimoji="1" lang="zh-CN" altLang="en-US" sz="2799" kern="0" dirty="0">
                    <a:solidFill>
                      <a:srgbClr val="5F5F5F"/>
                    </a:solidFill>
                    <a:latin typeface="微软雅黑" pitchFamily="34" charset="-122"/>
                  </a:rPr>
                  <a:t>标题文字</a:t>
                </a:r>
              </a:p>
            </p:txBody>
          </p:sp>
          <p:sp>
            <p:nvSpPr>
              <p:cNvPr id="78" name="Freeform 33"/>
              <p:cNvSpPr>
                <a:spLocks/>
              </p:cNvSpPr>
              <p:nvPr/>
            </p:nvSpPr>
            <p:spPr bwMode="auto">
              <a:xfrm>
                <a:off x="2928332" y="2992831"/>
                <a:ext cx="2918722" cy="1054432"/>
              </a:xfrm>
              <a:custGeom>
                <a:avLst/>
                <a:gdLst>
                  <a:gd name="T0" fmla="*/ 0 w 4756"/>
                  <a:gd name="T1" fmla="*/ 705029702 h 1576"/>
                  <a:gd name="T2" fmla="*/ 18819235 w 4756"/>
                  <a:gd name="T3" fmla="*/ 654031595 h 1576"/>
                  <a:gd name="T4" fmla="*/ 40649548 w 4756"/>
                  <a:gd name="T5" fmla="*/ 603927734 h 1576"/>
                  <a:gd name="T6" fmla="*/ 63986013 w 4756"/>
                  <a:gd name="T7" fmla="*/ 555613702 h 1576"/>
                  <a:gd name="T8" fmla="*/ 89580172 w 4756"/>
                  <a:gd name="T9" fmla="*/ 509088832 h 1576"/>
                  <a:gd name="T10" fmla="*/ 116679871 w 4756"/>
                  <a:gd name="T11" fmla="*/ 463458876 h 1576"/>
                  <a:gd name="T12" fmla="*/ 145285722 w 4756"/>
                  <a:gd name="T13" fmla="*/ 420512327 h 1576"/>
                  <a:gd name="T14" fmla="*/ 176149267 w 4756"/>
                  <a:gd name="T15" fmla="*/ 378461362 h 1576"/>
                  <a:gd name="T16" fmla="*/ 207765582 w 4756"/>
                  <a:gd name="T17" fmla="*/ 338199558 h 1576"/>
                  <a:gd name="T18" fmla="*/ 224326509 w 4756"/>
                  <a:gd name="T19" fmla="*/ 318516113 h 1576"/>
                  <a:gd name="T20" fmla="*/ 258954515 w 4756"/>
                  <a:gd name="T21" fmla="*/ 281832630 h 1576"/>
                  <a:gd name="T22" fmla="*/ 295087446 w 4756"/>
                  <a:gd name="T23" fmla="*/ 246044731 h 1576"/>
                  <a:gd name="T24" fmla="*/ 332726530 w 4756"/>
                  <a:gd name="T25" fmla="*/ 212940239 h 1576"/>
                  <a:gd name="T26" fmla="*/ 371117769 w 4756"/>
                  <a:gd name="T27" fmla="*/ 181625577 h 1576"/>
                  <a:gd name="T28" fmla="*/ 411014547 w 4756"/>
                  <a:gd name="T29" fmla="*/ 152994990 h 1576"/>
                  <a:gd name="T30" fmla="*/ 452417478 w 4756"/>
                  <a:gd name="T31" fmla="*/ 126153564 h 1576"/>
                  <a:gd name="T32" fmla="*/ 495325334 w 4756"/>
                  <a:gd name="T33" fmla="*/ 101996883 h 1576"/>
                  <a:gd name="T34" fmla="*/ 517155647 w 4756"/>
                  <a:gd name="T35" fmla="*/ 90365665 h 1576"/>
                  <a:gd name="T36" fmla="*/ 560816885 w 4756"/>
                  <a:gd name="T37" fmla="*/ 69787306 h 1576"/>
                  <a:gd name="T38" fmla="*/ 605983049 w 4756"/>
                  <a:gd name="T39" fmla="*/ 51893022 h 1576"/>
                  <a:gd name="T40" fmla="*/ 651902596 w 4756"/>
                  <a:gd name="T41" fmla="*/ 35788568 h 1576"/>
                  <a:gd name="T42" fmla="*/ 699327069 w 4756"/>
                  <a:gd name="T43" fmla="*/ 23262435 h 1576"/>
                  <a:gd name="T44" fmla="*/ 746752155 w 4756"/>
                  <a:gd name="T45" fmla="*/ 13420378 h 1576"/>
                  <a:gd name="T46" fmla="*/ 795682166 w 4756"/>
                  <a:gd name="T47" fmla="*/ 5368151 h 1576"/>
                  <a:gd name="T48" fmla="*/ 845365560 w 4756"/>
                  <a:gd name="T49" fmla="*/ 894915 h 1576"/>
                  <a:gd name="T50" fmla="*/ 895048954 w 4756"/>
                  <a:gd name="T51" fmla="*/ 0 h 1576"/>
                  <a:gd name="T52" fmla="*/ 919890344 w 4756"/>
                  <a:gd name="T53" fmla="*/ 0 h 1576"/>
                  <a:gd name="T54" fmla="*/ 969573125 w 4756"/>
                  <a:gd name="T55" fmla="*/ 3578991 h 1576"/>
                  <a:gd name="T56" fmla="*/ 1018503749 w 4756"/>
                  <a:gd name="T57" fmla="*/ 8947142 h 1576"/>
                  <a:gd name="T58" fmla="*/ 1066680991 w 4756"/>
                  <a:gd name="T59" fmla="*/ 17894284 h 1576"/>
                  <a:gd name="T60" fmla="*/ 1114858846 w 4756"/>
                  <a:gd name="T61" fmla="*/ 29525502 h 1576"/>
                  <a:gd name="T62" fmla="*/ 1160777780 w 4756"/>
                  <a:gd name="T63" fmla="*/ 43840795 h 1576"/>
                  <a:gd name="T64" fmla="*/ 1206697327 w 4756"/>
                  <a:gd name="T65" fmla="*/ 60840164 h 1576"/>
                  <a:gd name="T66" fmla="*/ 1251110721 w 4756"/>
                  <a:gd name="T67" fmla="*/ 79628694 h 1576"/>
                  <a:gd name="T68" fmla="*/ 1272941648 w 4756"/>
                  <a:gd name="T69" fmla="*/ 90365665 h 1576"/>
                  <a:gd name="T70" fmla="*/ 1316602273 w 4756"/>
                  <a:gd name="T71" fmla="*/ 113628101 h 1576"/>
                  <a:gd name="T72" fmla="*/ 1358004590 w 4756"/>
                  <a:gd name="T73" fmla="*/ 139574612 h 1576"/>
                  <a:gd name="T74" fmla="*/ 1398654751 w 4756"/>
                  <a:gd name="T75" fmla="*/ 167310284 h 1576"/>
                  <a:gd name="T76" fmla="*/ 1438551529 w 4756"/>
                  <a:gd name="T77" fmla="*/ 196835785 h 1576"/>
                  <a:gd name="T78" fmla="*/ 1476190613 w 4756"/>
                  <a:gd name="T79" fmla="*/ 229045362 h 1576"/>
                  <a:gd name="T80" fmla="*/ 1513076314 w 4756"/>
                  <a:gd name="T81" fmla="*/ 263939015 h 1576"/>
                  <a:gd name="T82" fmla="*/ 1548456476 w 4756"/>
                  <a:gd name="T83" fmla="*/ 299726914 h 1576"/>
                  <a:gd name="T84" fmla="*/ 1582331712 w 4756"/>
                  <a:gd name="T85" fmla="*/ 338199558 h 1576"/>
                  <a:gd name="T86" fmla="*/ 1598139870 w 4756"/>
                  <a:gd name="T87" fmla="*/ 357883002 h 1576"/>
                  <a:gd name="T88" fmla="*/ 1629756184 w 4756"/>
                  <a:gd name="T89" fmla="*/ 399039721 h 1576"/>
                  <a:gd name="T90" fmla="*/ 1659867574 w 4756"/>
                  <a:gd name="T91" fmla="*/ 441985601 h 1576"/>
                  <a:gd name="T92" fmla="*/ 1687720042 w 4756"/>
                  <a:gd name="T93" fmla="*/ 485826396 h 1576"/>
                  <a:gd name="T94" fmla="*/ 1713314202 w 4756"/>
                  <a:gd name="T95" fmla="*/ 532351267 h 1576"/>
                  <a:gd name="T96" fmla="*/ 1738155592 w 4756"/>
                  <a:gd name="T97" fmla="*/ 579770383 h 1576"/>
                  <a:gd name="T98" fmla="*/ 1760739287 w 4756"/>
                  <a:gd name="T99" fmla="*/ 628979330 h 1576"/>
                  <a:gd name="T100" fmla="*/ 1781064061 w 4756"/>
                  <a:gd name="T101" fmla="*/ 679083191 h 1576"/>
                  <a:gd name="T102" fmla="*/ 0 w 4756"/>
                  <a:gd name="T103" fmla="*/ 70502970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defRPr/>
                </a:pPr>
                <a:endParaRPr lang="zh-CN" altLang="en-US" sz="1799" kern="0">
                  <a:solidFill>
                    <a:sysClr val="windowText" lastClr="000000"/>
                  </a:solidFill>
                </a:endParaRPr>
              </a:p>
            </p:txBody>
          </p:sp>
        </p:grpSp>
      </p:grpSp>
      <p:sp>
        <p:nvSpPr>
          <p:cNvPr id="83" name="AutoShape 15"/>
          <p:cNvSpPr>
            <a:spLocks noChangeArrowheads="1"/>
          </p:cNvSpPr>
          <p:nvPr/>
        </p:nvSpPr>
        <p:spPr bwMode="auto">
          <a:xfrm rot="20091608">
            <a:off x="3822932" y="2437648"/>
            <a:ext cx="420558" cy="347556"/>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algn="ctr">
              <a:lnSpc>
                <a:spcPct val="120000"/>
              </a:lnSpc>
              <a:defRPr/>
            </a:pPr>
            <a:endParaRPr lang="zh-CN" altLang="en-US" sz="2799" kern="0">
              <a:solidFill>
                <a:sysClr val="window" lastClr="FFFFFF"/>
              </a:solidFill>
              <a:latin typeface="微软雅黑" pitchFamily="34" charset="-122"/>
              <a:ea typeface="微软雅黑" pitchFamily="34" charset="-122"/>
            </a:endParaRPr>
          </a:p>
        </p:txBody>
      </p:sp>
      <p:sp>
        <p:nvSpPr>
          <p:cNvPr id="84" name="AutoShape 15"/>
          <p:cNvSpPr>
            <a:spLocks noChangeArrowheads="1"/>
          </p:cNvSpPr>
          <p:nvPr/>
        </p:nvSpPr>
        <p:spPr bwMode="auto">
          <a:xfrm rot="18000000">
            <a:off x="3017525" y="3317646"/>
            <a:ext cx="420557" cy="345968"/>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algn="ctr">
              <a:lnSpc>
                <a:spcPct val="120000"/>
              </a:lnSpc>
              <a:defRPr/>
            </a:pPr>
            <a:endParaRPr lang="zh-CN" altLang="en-US" sz="2799" kern="0">
              <a:solidFill>
                <a:sysClr val="window" lastClr="FFFFFF"/>
              </a:solidFill>
              <a:latin typeface="微软雅黑" pitchFamily="34" charset="-122"/>
              <a:ea typeface="微软雅黑" pitchFamily="34" charset="-122"/>
            </a:endParaRPr>
          </a:p>
        </p:txBody>
      </p:sp>
      <p:sp>
        <p:nvSpPr>
          <p:cNvPr id="85" name="AutoShape 15"/>
          <p:cNvSpPr>
            <a:spLocks noChangeArrowheads="1"/>
          </p:cNvSpPr>
          <p:nvPr/>
        </p:nvSpPr>
        <p:spPr bwMode="auto">
          <a:xfrm rot="1563751">
            <a:off x="5046517" y="2440822"/>
            <a:ext cx="420557" cy="345968"/>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algn="ctr">
              <a:lnSpc>
                <a:spcPct val="120000"/>
              </a:lnSpc>
              <a:defRPr/>
            </a:pPr>
            <a:endParaRPr lang="zh-CN" altLang="en-US" sz="2799" kern="0">
              <a:solidFill>
                <a:sysClr val="window" lastClr="FFFFFF"/>
              </a:solidFill>
              <a:latin typeface="微软雅黑" pitchFamily="34" charset="-122"/>
              <a:ea typeface="微软雅黑" pitchFamily="34" charset="-122"/>
            </a:endParaRPr>
          </a:p>
        </p:txBody>
      </p:sp>
      <p:sp>
        <p:nvSpPr>
          <p:cNvPr id="86" name="AutoShape 15"/>
          <p:cNvSpPr>
            <a:spLocks noChangeArrowheads="1"/>
          </p:cNvSpPr>
          <p:nvPr/>
        </p:nvSpPr>
        <p:spPr bwMode="auto">
          <a:xfrm rot="3600000">
            <a:off x="5825739" y="3316852"/>
            <a:ext cx="420557" cy="347555"/>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algn="ctr">
              <a:lnSpc>
                <a:spcPct val="120000"/>
              </a:lnSpc>
              <a:defRPr/>
            </a:pPr>
            <a:endParaRPr lang="zh-CN" altLang="en-US" sz="2799" kern="0">
              <a:solidFill>
                <a:sysClr val="window" lastClr="FFFFFF"/>
              </a:solidFill>
              <a:latin typeface="微软雅黑" pitchFamily="34" charset="-122"/>
              <a:ea typeface="微软雅黑" pitchFamily="34" charset="-122"/>
            </a:endParaRPr>
          </a:p>
        </p:txBody>
      </p:sp>
      <p:grpSp>
        <p:nvGrpSpPr>
          <p:cNvPr id="87" name="圆形3"/>
          <p:cNvGrpSpPr>
            <a:grpSpLocks/>
          </p:cNvGrpSpPr>
          <p:nvPr/>
        </p:nvGrpSpPr>
        <p:grpSpPr bwMode="auto">
          <a:xfrm>
            <a:off x="4883054" y="833181"/>
            <a:ext cx="1479094" cy="1437831"/>
            <a:chOff x="3538934" y="530526"/>
            <a:chExt cx="2066132" cy="2007394"/>
          </a:xfrm>
        </p:grpSpPr>
        <p:sp>
          <p:nvSpPr>
            <p:cNvPr id="88" name="Oval 7"/>
            <p:cNvSpPr>
              <a:spLocks noChangeArrowheads="1"/>
            </p:cNvSpPr>
            <p:nvPr/>
          </p:nvSpPr>
          <p:spPr bwMode="gray">
            <a:xfrm>
              <a:off x="3538934" y="530526"/>
              <a:ext cx="2066132" cy="2007394"/>
            </a:xfrm>
            <a:prstGeom prst="ellipse">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100000" b="100000"/>
              </a:path>
              <a:tileRect t="-100000" r="-100000"/>
            </a:gradFill>
            <a:ln w="9525" cap="rnd">
              <a:solidFill>
                <a:srgbClr val="2676FF">
                  <a:lumMod val="40000"/>
                  <a:lumOff val="60000"/>
                </a:srgbClr>
              </a:solidFill>
              <a:prstDash val="solid"/>
              <a:round/>
              <a:headEnd/>
              <a:tailEnd/>
            </a:ln>
            <a:extLst/>
          </p:spPr>
          <p:txBody>
            <a:bodyPr wrap="none" anchor="ct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8695" name="TextBox 88"/>
            <p:cNvSpPr txBox="1">
              <a:spLocks noChangeArrowheads="1"/>
            </p:cNvSpPr>
            <p:nvPr/>
          </p:nvSpPr>
          <p:spPr bwMode="auto">
            <a:xfrm>
              <a:off x="3757402" y="1272613"/>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b="0">
                  <a:solidFill>
                    <a:srgbClr val="FFFFFF"/>
                  </a:solidFill>
                  <a:latin typeface="微软雅黑" pitchFamily="34" charset="-122"/>
                  <a:ea typeface="微软雅黑" pitchFamily="34" charset="-122"/>
                </a:rPr>
                <a:t>文本</a:t>
              </a:r>
              <a:r>
                <a:rPr lang="en-US" altLang="zh-CN" sz="2799" b="0">
                  <a:solidFill>
                    <a:srgbClr val="FFFFFF"/>
                  </a:solidFill>
                  <a:latin typeface="微软雅黑" pitchFamily="34" charset="-122"/>
                  <a:ea typeface="微软雅黑" pitchFamily="34" charset="-122"/>
                </a:rPr>
                <a:t>3</a:t>
              </a:r>
              <a:endParaRPr lang="zh-CN" altLang="en-US" sz="2799" b="0">
                <a:solidFill>
                  <a:srgbClr val="FFFFFF"/>
                </a:solidFill>
                <a:latin typeface="微软雅黑" pitchFamily="34" charset="-122"/>
                <a:ea typeface="微软雅黑" pitchFamily="34" charset="-122"/>
              </a:endParaRPr>
            </a:p>
          </p:txBody>
        </p:sp>
      </p:grpSp>
      <p:grpSp>
        <p:nvGrpSpPr>
          <p:cNvPr id="90" name="圆形4"/>
          <p:cNvGrpSpPr>
            <a:grpSpLocks/>
          </p:cNvGrpSpPr>
          <p:nvPr/>
        </p:nvGrpSpPr>
        <p:grpSpPr bwMode="auto">
          <a:xfrm>
            <a:off x="6139966" y="2337667"/>
            <a:ext cx="1479094" cy="1437831"/>
            <a:chOff x="3538934" y="530526"/>
            <a:chExt cx="2066132" cy="2007394"/>
          </a:xfrm>
        </p:grpSpPr>
        <p:sp>
          <p:nvSpPr>
            <p:cNvPr id="91" name="Oval 7"/>
            <p:cNvSpPr>
              <a:spLocks noChangeArrowheads="1"/>
            </p:cNvSpPr>
            <p:nvPr/>
          </p:nvSpPr>
          <p:spPr bwMode="gray">
            <a:xfrm>
              <a:off x="3538934" y="530526"/>
              <a:ext cx="2066132" cy="2007394"/>
            </a:xfrm>
            <a:prstGeom prst="ellipse">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6200000" scaled="1"/>
              <a:tileRect/>
            </a:gradFill>
            <a:ln w="9525" cap="rnd">
              <a:solidFill>
                <a:srgbClr val="2676FF">
                  <a:lumMod val="40000"/>
                  <a:lumOff val="60000"/>
                </a:srgbClr>
              </a:solidFill>
              <a:prstDash val="solid"/>
              <a:round/>
              <a:headEnd/>
              <a:tailEnd/>
            </a:ln>
            <a:extLst/>
          </p:spPr>
          <p:txBody>
            <a:bodyPr wrap="none" anchor="ct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8691" name="TextBox 91"/>
            <p:cNvSpPr txBox="1">
              <a:spLocks noChangeArrowheads="1"/>
            </p:cNvSpPr>
            <p:nvPr/>
          </p:nvSpPr>
          <p:spPr bwMode="auto">
            <a:xfrm>
              <a:off x="3757402" y="1272613"/>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b="0">
                  <a:solidFill>
                    <a:srgbClr val="FFFFFF"/>
                  </a:solidFill>
                  <a:latin typeface="微软雅黑" pitchFamily="34" charset="-122"/>
                  <a:ea typeface="微软雅黑" pitchFamily="34" charset="-122"/>
                </a:rPr>
                <a:t>文本</a:t>
              </a:r>
              <a:r>
                <a:rPr lang="en-US" altLang="zh-CN" sz="2799" b="0">
                  <a:solidFill>
                    <a:srgbClr val="FFFFFF"/>
                  </a:solidFill>
                  <a:latin typeface="微软雅黑" pitchFamily="34" charset="-122"/>
                  <a:ea typeface="微软雅黑" pitchFamily="34" charset="-122"/>
                </a:rPr>
                <a:t>4</a:t>
              </a:r>
              <a:endParaRPr lang="zh-CN" altLang="en-US" sz="2799" b="0">
                <a:solidFill>
                  <a:srgbClr val="FFFFFF"/>
                </a:solidFill>
                <a:latin typeface="微软雅黑" pitchFamily="34" charset="-122"/>
                <a:ea typeface="微软雅黑" pitchFamily="34" charset="-122"/>
              </a:endParaRPr>
            </a:p>
          </p:txBody>
        </p:sp>
      </p:grpSp>
      <p:grpSp>
        <p:nvGrpSpPr>
          <p:cNvPr id="93" name="圆形2"/>
          <p:cNvGrpSpPr>
            <a:grpSpLocks/>
          </p:cNvGrpSpPr>
          <p:nvPr/>
        </p:nvGrpSpPr>
        <p:grpSpPr bwMode="auto">
          <a:xfrm>
            <a:off x="2919923" y="880792"/>
            <a:ext cx="1479094" cy="1437831"/>
            <a:chOff x="3538934" y="530526"/>
            <a:chExt cx="2066132" cy="2007394"/>
          </a:xfrm>
        </p:grpSpPr>
        <p:sp>
          <p:nvSpPr>
            <p:cNvPr id="94" name="Oval 7"/>
            <p:cNvSpPr>
              <a:spLocks noChangeArrowheads="1"/>
            </p:cNvSpPr>
            <p:nvPr/>
          </p:nvSpPr>
          <p:spPr bwMode="gray">
            <a:xfrm>
              <a:off x="3538934" y="530526"/>
              <a:ext cx="2066132" cy="2007394"/>
            </a:xfrm>
            <a:prstGeom prst="ellipse">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50000" t="50000" r="50000" b="50000"/>
              </a:path>
              <a:tileRect/>
            </a:gradFill>
            <a:ln w="9525" cap="rnd">
              <a:solidFill>
                <a:srgbClr val="2676FF">
                  <a:lumMod val="40000"/>
                  <a:lumOff val="60000"/>
                </a:srgbClr>
              </a:solidFill>
              <a:prstDash val="solid"/>
              <a:round/>
              <a:headEnd/>
              <a:tailEnd/>
            </a:ln>
            <a:extLst/>
          </p:spPr>
          <p:txBody>
            <a:bodyPr wrap="none" anchor="ct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8689" name="TextBox 94"/>
            <p:cNvSpPr txBox="1">
              <a:spLocks noChangeArrowheads="1"/>
            </p:cNvSpPr>
            <p:nvPr/>
          </p:nvSpPr>
          <p:spPr bwMode="auto">
            <a:xfrm>
              <a:off x="3757402" y="1198314"/>
              <a:ext cx="1656184" cy="67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b="0">
                  <a:solidFill>
                    <a:srgbClr val="FFFFFF"/>
                  </a:solidFill>
                  <a:latin typeface="微软雅黑" pitchFamily="34" charset="-122"/>
                  <a:ea typeface="微软雅黑" pitchFamily="34" charset="-122"/>
                </a:rPr>
                <a:t>文本</a:t>
              </a:r>
              <a:r>
                <a:rPr lang="en-US" altLang="zh-CN" sz="2799" b="0">
                  <a:solidFill>
                    <a:srgbClr val="FFFFFF"/>
                  </a:solidFill>
                  <a:latin typeface="微软雅黑" pitchFamily="34" charset="-122"/>
                  <a:ea typeface="微软雅黑" pitchFamily="34" charset="-122"/>
                </a:rPr>
                <a:t>2</a:t>
              </a:r>
              <a:endParaRPr lang="zh-CN" altLang="en-US" sz="2799" b="0">
                <a:solidFill>
                  <a:srgbClr val="FFFFFF"/>
                </a:solidFill>
                <a:latin typeface="微软雅黑" pitchFamily="34" charset="-122"/>
                <a:ea typeface="微软雅黑" pitchFamily="34" charset="-122"/>
              </a:endParaRPr>
            </a:p>
          </p:txBody>
        </p:sp>
      </p:grpSp>
      <p:grpSp>
        <p:nvGrpSpPr>
          <p:cNvPr id="96" name="圆形1"/>
          <p:cNvGrpSpPr>
            <a:grpSpLocks/>
          </p:cNvGrpSpPr>
          <p:nvPr/>
        </p:nvGrpSpPr>
        <p:grpSpPr bwMode="auto">
          <a:xfrm>
            <a:off x="1637619" y="2337667"/>
            <a:ext cx="1480680" cy="1437831"/>
            <a:chOff x="3538934" y="530526"/>
            <a:chExt cx="2066132" cy="2007394"/>
          </a:xfrm>
        </p:grpSpPr>
        <p:sp>
          <p:nvSpPr>
            <p:cNvPr id="97" name="Oval 7"/>
            <p:cNvSpPr>
              <a:spLocks noChangeArrowheads="1"/>
            </p:cNvSpPr>
            <p:nvPr/>
          </p:nvSpPr>
          <p:spPr bwMode="gray">
            <a:xfrm>
              <a:off x="3538934" y="530526"/>
              <a:ext cx="2066132" cy="2007394"/>
            </a:xfrm>
            <a:prstGeom prst="ellipse">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w="9525" cap="rnd">
              <a:solidFill>
                <a:srgbClr val="2676FF">
                  <a:lumMod val="40000"/>
                  <a:lumOff val="60000"/>
                </a:srgbClr>
              </a:solidFill>
              <a:prstDash val="solid"/>
              <a:round/>
              <a:headEnd/>
              <a:tailEnd/>
            </a:ln>
            <a:extLst/>
          </p:spPr>
          <p:txBody>
            <a:bodyPr wrap="none" anchor="ct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8685" name="TextBox 97"/>
            <p:cNvSpPr txBox="1">
              <a:spLocks noChangeArrowheads="1"/>
            </p:cNvSpPr>
            <p:nvPr/>
          </p:nvSpPr>
          <p:spPr bwMode="auto">
            <a:xfrm>
              <a:off x="3757402" y="1272613"/>
              <a:ext cx="1656184" cy="52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b="0">
                  <a:solidFill>
                    <a:srgbClr val="FFFFFF"/>
                  </a:solidFill>
                  <a:latin typeface="微软雅黑" pitchFamily="34" charset="-122"/>
                  <a:ea typeface="微软雅黑" pitchFamily="34" charset="-122"/>
                </a:rPr>
                <a:t>文本</a:t>
              </a:r>
              <a:r>
                <a:rPr lang="en-US" altLang="zh-CN" sz="2799" b="0">
                  <a:solidFill>
                    <a:srgbClr val="FFFFFF"/>
                  </a:solidFill>
                  <a:latin typeface="微软雅黑" pitchFamily="34" charset="-122"/>
                  <a:ea typeface="微软雅黑" pitchFamily="34" charset="-122"/>
                </a:rPr>
                <a:t>1</a:t>
              </a:r>
              <a:endParaRPr lang="zh-CN" altLang="en-US" sz="2799" b="0">
                <a:solidFill>
                  <a:srgbClr val="FFFFFF"/>
                </a:solidFill>
                <a:latin typeface="微软雅黑" pitchFamily="34" charset="-122"/>
                <a:ea typeface="微软雅黑" pitchFamily="34" charset="-122"/>
              </a:endParaRP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64287559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childTnLst>
                                </p:cTn>
                              </p:par>
                            </p:childTnLst>
                          </p:cTn>
                        </p:par>
                        <p:par>
                          <p:cTn id="13" fill="hold" nodeType="afterGroup">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500"/>
                                        <p:tgtEl>
                                          <p:spTgt spid="84"/>
                                        </p:tgtEl>
                                      </p:cBhvr>
                                    </p:animEffect>
                                  </p:childTnLst>
                                </p:cTn>
                              </p:par>
                              <p:par>
                                <p:cTn id="17" presetID="10" presetClass="entr" presetSubtype="0" fill="hold"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nodeType="afterGroup">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fade">
                                      <p:cBhvr>
                                        <p:cTn id="23" dur="500"/>
                                        <p:tgtEl>
                                          <p:spTgt spid="83"/>
                                        </p:tgtEl>
                                      </p:cBhvr>
                                    </p:animEffect>
                                  </p:childTnLst>
                                </p:cTn>
                              </p:par>
                              <p:par>
                                <p:cTn id="24" presetID="10" presetClass="entr" presetSubtype="0" fill="hold" nodeType="withEffect">
                                  <p:stCondLst>
                                    <p:cond delay="0"/>
                                  </p:stCondLst>
                                  <p:childTnLst>
                                    <p:set>
                                      <p:cBhvr>
                                        <p:cTn id="25" dur="1" fill="hold">
                                          <p:stCondLst>
                                            <p:cond delay="0"/>
                                          </p:stCondLst>
                                        </p:cTn>
                                        <p:tgtEl>
                                          <p:spTgt spid="93"/>
                                        </p:tgtEl>
                                        <p:attrNameLst>
                                          <p:attrName>style.visibility</p:attrName>
                                        </p:attrNameLst>
                                      </p:cBhvr>
                                      <p:to>
                                        <p:strVal val="visible"/>
                                      </p:to>
                                    </p:set>
                                    <p:animEffect transition="in" filter="fade">
                                      <p:cBhvr>
                                        <p:cTn id="26" dur="500"/>
                                        <p:tgtEl>
                                          <p:spTgt spid="93"/>
                                        </p:tgtEl>
                                      </p:cBhvr>
                                    </p:animEffect>
                                  </p:childTnLst>
                                </p:cTn>
                              </p:par>
                            </p:childTnLst>
                          </p:cTn>
                        </p:par>
                        <p:par>
                          <p:cTn id="27" fill="hold" nodeType="afterGroup">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5"/>
                                        </p:tgtEl>
                                        <p:attrNameLst>
                                          <p:attrName>style.visibility</p:attrName>
                                        </p:attrNameLst>
                                      </p:cBhvr>
                                      <p:to>
                                        <p:strVal val="visible"/>
                                      </p:to>
                                    </p:set>
                                    <p:animEffect transition="in" filter="fade">
                                      <p:cBhvr>
                                        <p:cTn id="30" dur="500"/>
                                        <p:tgtEl>
                                          <p:spTgt spid="85"/>
                                        </p:tgtEl>
                                      </p:cBhvr>
                                    </p:animEffect>
                                  </p:childTnLst>
                                </p:cTn>
                              </p:par>
                              <p:par>
                                <p:cTn id="31" presetID="10" presetClass="entr" presetSubtype="0" fill="hold" nodeType="with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fade">
                                      <p:cBhvr>
                                        <p:cTn id="33" dur="500"/>
                                        <p:tgtEl>
                                          <p:spTgt spid="87"/>
                                        </p:tgtEl>
                                      </p:cBhvr>
                                    </p:animEffect>
                                  </p:childTnLst>
                                </p:cTn>
                              </p:par>
                            </p:childTnLst>
                          </p:cTn>
                        </p:par>
                        <p:par>
                          <p:cTn id="34" fill="hold" nodeType="afterGroup">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fade">
                                      <p:cBhvr>
                                        <p:cTn id="37" dur="500"/>
                                        <p:tgtEl>
                                          <p:spTgt spid="86"/>
                                        </p:tgtEl>
                                      </p:cBhvr>
                                    </p:animEffect>
                                  </p:childTnLst>
                                </p:cTn>
                              </p:par>
                              <p:par>
                                <p:cTn id="38" presetID="10" presetClass="entr" presetSubtype="0" fill="hold" nodeType="with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83" grpId="0" animBg="1"/>
      <p:bldP spid="84" grpId="0" animBg="1"/>
      <p:bldP spid="85" grpId="0" animBg="1"/>
      <p:bldP spid="8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21" name="图形3"/>
          <p:cNvGrpSpPr>
            <a:grpSpLocks/>
          </p:cNvGrpSpPr>
          <p:nvPr/>
        </p:nvGrpSpPr>
        <p:grpSpPr bwMode="auto">
          <a:xfrm>
            <a:off x="1067882" y="972838"/>
            <a:ext cx="4746749" cy="3523163"/>
            <a:chOff x="2519086" y="1298575"/>
            <a:chExt cx="5932764" cy="4404339"/>
          </a:xfrm>
        </p:grpSpPr>
        <p:sp>
          <p:nvSpPr>
            <p:cNvPr id="22" name="矩形 14"/>
            <p:cNvSpPr/>
            <p:nvPr/>
          </p:nvSpPr>
          <p:spPr>
            <a:xfrm>
              <a:off x="2909844" y="1298575"/>
              <a:ext cx="5542006" cy="3997631"/>
            </a:xfrm>
            <a:custGeom>
              <a:avLst/>
              <a:gdLst/>
              <a:ahLst/>
              <a:cxnLst/>
              <a:rect l="l" t="t" r="r" b="b"/>
              <a:pathLst>
                <a:path w="5542112" h="3996724">
                  <a:moveTo>
                    <a:pt x="1643177" y="0"/>
                  </a:moveTo>
                  <a:lnTo>
                    <a:pt x="5542112" y="0"/>
                  </a:lnTo>
                  <a:lnTo>
                    <a:pt x="5542112" y="548739"/>
                  </a:lnTo>
                  <a:lnTo>
                    <a:pt x="1654221" y="548739"/>
                  </a:lnTo>
                  <a:lnTo>
                    <a:pt x="1654221" y="550516"/>
                  </a:lnTo>
                  <a:cubicBezTo>
                    <a:pt x="1195847" y="550600"/>
                    <a:pt x="737506" y="725515"/>
                    <a:pt x="387779" y="1075243"/>
                  </a:cubicBezTo>
                  <a:cubicBezTo>
                    <a:pt x="-311884" y="1774905"/>
                    <a:pt x="-311884" y="2909283"/>
                    <a:pt x="387779" y="3608945"/>
                  </a:cubicBezTo>
                  <a:cubicBezTo>
                    <a:pt x="1087441" y="4308607"/>
                    <a:pt x="2221819" y="4308607"/>
                    <a:pt x="2921481" y="3608945"/>
                  </a:cubicBezTo>
                  <a:cubicBezTo>
                    <a:pt x="3271545" y="3258881"/>
                    <a:pt x="3446460" y="2799993"/>
                    <a:pt x="3446184" y="2341177"/>
                  </a:cubicBezTo>
                  <a:lnTo>
                    <a:pt x="3994586" y="2341177"/>
                  </a:lnTo>
                  <a:cubicBezTo>
                    <a:pt x="3994863" y="2940341"/>
                    <a:pt x="3766406" y="3539578"/>
                    <a:pt x="3309260" y="3996724"/>
                  </a:cubicBezTo>
                  <a:cubicBezTo>
                    <a:pt x="2395433" y="4910550"/>
                    <a:pt x="913826" y="4910550"/>
                    <a:pt x="0" y="3996724"/>
                  </a:cubicBezTo>
                  <a:cubicBezTo>
                    <a:pt x="-913827" y="3082897"/>
                    <a:pt x="-913827" y="1601291"/>
                    <a:pt x="0" y="687464"/>
                  </a:cubicBezTo>
                  <a:cubicBezTo>
                    <a:pt x="454000" y="233464"/>
                    <a:pt x="1048140" y="5017"/>
                    <a:pt x="1643177" y="2642"/>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 name="矩形 22"/>
            <p:cNvSpPr/>
            <p:nvPr/>
          </p:nvSpPr>
          <p:spPr>
            <a:xfrm rot="2700000">
              <a:off x="2519086" y="1597720"/>
              <a:ext cx="4105194" cy="4105194"/>
            </a:xfrm>
            <a:prstGeom prst="rect">
              <a:avLst/>
            </a:prstGeom>
            <a:noFill/>
            <a:ln w="25400" cap="flat" cmpd="sng" algn="ctr">
              <a:noFill/>
              <a:prstDash val="solid"/>
            </a:ln>
            <a:effectLst/>
          </p:spPr>
          <p:txBody>
            <a:bodyPr spcFirstLastPara="1" anchor="ctr">
              <a:prstTxWarp prst="textArchDown">
                <a:avLst/>
              </a:prstTxWarp>
            </a:bodyPr>
            <a:lstStyle/>
            <a:p>
              <a:pPr algn="ctr">
                <a:defRPr/>
              </a:pPr>
              <a:r>
                <a:rPr lang="zh-CN" altLang="en-US" sz="1300" kern="0" dirty="0">
                  <a:solidFill>
                    <a:srgbClr val="4D4D4D"/>
                  </a:solidFill>
                  <a:latin typeface="微软雅黑" pitchFamily="34" charset="-122"/>
                  <a:ea typeface="微软雅黑" pitchFamily="34" charset="-122"/>
                </a:rPr>
                <a:t>单击此处添加文本，单击此处添加文本</a:t>
              </a:r>
            </a:p>
          </p:txBody>
        </p:sp>
        <p:sp>
          <p:nvSpPr>
            <p:cNvPr id="25" name="TextBox 10"/>
            <p:cNvSpPr txBox="1">
              <a:spLocks noChangeArrowheads="1"/>
            </p:cNvSpPr>
            <p:nvPr/>
          </p:nvSpPr>
          <p:spPr bwMode="auto">
            <a:xfrm>
              <a:off x="4330057" y="1443401"/>
              <a:ext cx="4045522" cy="384755"/>
            </a:xfrm>
            <a:prstGeom prst="rect">
              <a:avLst/>
            </a:prstGeom>
            <a:noFill/>
            <a:ln w="9525">
              <a:noFill/>
              <a:miter lim="800000"/>
              <a:headEnd/>
              <a:tailEnd/>
            </a:ln>
          </p:spPr>
          <p:txBody>
            <a:bodyPr wrap="none">
              <a:spAutoFit/>
            </a:bodyPr>
            <a:lstStyle/>
            <a:p>
              <a:pPr>
                <a:defRPr/>
              </a:pPr>
              <a:r>
                <a:rPr lang="zh-CN" altLang="en-US" sz="1400" kern="0" dirty="0">
                  <a:solidFill>
                    <a:srgbClr val="4D4D4D"/>
                  </a:solidFill>
                  <a:latin typeface="微软雅黑" pitchFamily="34" charset="-122"/>
                  <a:ea typeface="微软雅黑" pitchFamily="34" charset="-122"/>
                </a:rPr>
                <a:t>单击此处添加文本，单击此处添加文本</a:t>
              </a:r>
            </a:p>
          </p:txBody>
        </p:sp>
      </p:grpSp>
      <p:grpSp>
        <p:nvGrpSpPr>
          <p:cNvPr id="26" name="图形2"/>
          <p:cNvGrpSpPr>
            <a:grpSpLocks/>
          </p:cNvGrpSpPr>
          <p:nvPr/>
        </p:nvGrpSpPr>
        <p:grpSpPr bwMode="auto">
          <a:xfrm>
            <a:off x="1688404" y="1582251"/>
            <a:ext cx="4126226" cy="2299577"/>
            <a:chOff x="3116324" y="2236864"/>
            <a:chExt cx="5156477" cy="2874278"/>
          </a:xfrm>
        </p:grpSpPr>
        <p:sp>
          <p:nvSpPr>
            <p:cNvPr id="27" name="矩形 15"/>
            <p:cNvSpPr/>
            <p:nvPr/>
          </p:nvSpPr>
          <p:spPr>
            <a:xfrm>
              <a:off x="3421746" y="2236864"/>
              <a:ext cx="4851055" cy="2765179"/>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8900000" scaled="1"/>
              <a:tileRect/>
            </a:gradFill>
            <a:ln w="25400" cap="flat" cmpd="sng" algn="ctr">
              <a:noFill/>
              <a:prstDash val="solid"/>
            </a:ln>
            <a:effectLst>
              <a:outerShdw blurRad="50800" dist="38100" dir="5400000" algn="t" rotWithShape="0">
                <a:prstClr val="black">
                  <a:alpha val="40000"/>
                </a:prstClr>
              </a:outerShdw>
            </a:effectLst>
          </p:spPr>
          <p:txBody>
            <a:bodyPr lIns="0" rIns="0" anchor="ctr"/>
            <a:lstStyle/>
            <a:p>
              <a:pPr marL="182504" indent="-182504">
                <a:lnSpc>
                  <a:spcPct val="120000"/>
                </a:lnSpc>
                <a:spcBef>
                  <a:spcPts val="600"/>
                </a:spcBef>
                <a:spcAft>
                  <a:spcPts val="600"/>
                </a:spcAft>
                <a:buFont typeface="Arial" pitchFamily="34" charset="0"/>
                <a:buChar char="•"/>
                <a:defRPr/>
              </a:pPr>
              <a:endParaRPr lang="zh-CN" altLang="en-US" sz="1400" kern="0">
                <a:solidFill>
                  <a:prstClr val="white"/>
                </a:solidFill>
                <a:latin typeface="微软雅黑" pitchFamily="34" charset="-122"/>
                <a:ea typeface="微软雅黑" pitchFamily="34" charset="-122"/>
              </a:endParaRPr>
            </a:p>
          </p:txBody>
        </p:sp>
        <p:sp>
          <p:nvSpPr>
            <p:cNvPr id="28" name="矩形 27"/>
            <p:cNvSpPr/>
            <p:nvPr/>
          </p:nvSpPr>
          <p:spPr>
            <a:xfrm rot="2700000">
              <a:off x="3116323" y="2439333"/>
              <a:ext cx="2671810" cy="2671808"/>
            </a:xfrm>
            <a:prstGeom prst="rect">
              <a:avLst/>
            </a:prstGeom>
            <a:noFill/>
            <a:ln w="25400" cap="flat" cmpd="sng" algn="ctr">
              <a:noFill/>
              <a:prstDash val="solid"/>
            </a:ln>
            <a:effectLst/>
          </p:spPr>
          <p:txBody>
            <a:bodyPr spcFirstLastPara="1" anchor="ctr">
              <a:prstTxWarp prst="textArchDown">
                <a:avLst/>
              </a:prstTxWarp>
            </a:bodyPr>
            <a:lstStyle/>
            <a:p>
              <a:pPr algn="ctr">
                <a:defRPr/>
              </a:pPr>
              <a:r>
                <a:rPr lang="zh-CN" altLang="en-US" sz="1300" kern="0" dirty="0">
                  <a:solidFill>
                    <a:srgbClr val="4D4D4D"/>
                  </a:solidFill>
                  <a:latin typeface="微软雅黑" pitchFamily="34" charset="-122"/>
                  <a:ea typeface="微软雅黑" pitchFamily="34" charset="-122"/>
                </a:rPr>
                <a:t>添加文本，添加文本</a:t>
              </a:r>
            </a:p>
          </p:txBody>
        </p:sp>
        <p:sp>
          <p:nvSpPr>
            <p:cNvPr id="29" name="TextBox 11"/>
            <p:cNvSpPr txBox="1">
              <a:spLocks noChangeArrowheads="1"/>
            </p:cNvSpPr>
            <p:nvPr/>
          </p:nvSpPr>
          <p:spPr bwMode="auto">
            <a:xfrm>
              <a:off x="4151586" y="2332078"/>
              <a:ext cx="4044956" cy="384695"/>
            </a:xfrm>
            <a:prstGeom prst="rect">
              <a:avLst/>
            </a:prstGeom>
            <a:noFill/>
            <a:ln w="9525">
              <a:noFill/>
              <a:miter lim="800000"/>
              <a:headEnd/>
              <a:tailEnd/>
            </a:ln>
          </p:spPr>
          <p:txBody>
            <a:bodyPr wrap="none">
              <a:spAutoFit/>
            </a:bodyPr>
            <a:lstStyle/>
            <a:p>
              <a:pPr>
                <a:defRPr/>
              </a:pPr>
              <a:r>
                <a:rPr lang="zh-CN" altLang="en-US" sz="1400" kern="0" dirty="0">
                  <a:solidFill>
                    <a:srgbClr val="4D4D4D"/>
                  </a:solidFill>
                  <a:latin typeface="微软雅黑" pitchFamily="34" charset="-122"/>
                  <a:ea typeface="微软雅黑" pitchFamily="34" charset="-122"/>
                </a:rPr>
                <a:t>单击此处添加文本，单击此处添加文本</a:t>
              </a:r>
            </a:p>
          </p:txBody>
        </p:sp>
      </p:grpSp>
      <p:grpSp>
        <p:nvGrpSpPr>
          <p:cNvPr id="30" name="图形1"/>
          <p:cNvGrpSpPr>
            <a:grpSpLocks/>
          </p:cNvGrpSpPr>
          <p:nvPr/>
        </p:nvGrpSpPr>
        <p:grpSpPr bwMode="auto">
          <a:xfrm>
            <a:off x="2288293" y="2178965"/>
            <a:ext cx="3554187" cy="1229933"/>
            <a:chOff x="3759294" y="3160530"/>
            <a:chExt cx="4577890" cy="1538287"/>
          </a:xfrm>
        </p:grpSpPr>
        <p:sp>
          <p:nvSpPr>
            <p:cNvPr id="31" name="矩形 17"/>
            <p:cNvSpPr/>
            <p:nvPr/>
          </p:nvSpPr>
          <p:spPr>
            <a:xfrm>
              <a:off x="3786463" y="3160530"/>
              <a:ext cx="4514850" cy="1538287"/>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path path="circle">
                <a:fillToRect l="50000" t="50000" r="50000" b="50000"/>
              </a:path>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799" kern="0">
                <a:solidFill>
                  <a:sysClr val="window" lastClr="FFFFFF"/>
                </a:solidFill>
                <a:latin typeface="Impact" pitchFamily="34" charset="0"/>
                <a:ea typeface="微软雅黑" pitchFamily="34" charset="-122"/>
              </a:endParaRPr>
            </a:p>
          </p:txBody>
        </p:sp>
        <p:sp>
          <p:nvSpPr>
            <p:cNvPr id="32" name="矩形 31"/>
            <p:cNvSpPr/>
            <p:nvPr/>
          </p:nvSpPr>
          <p:spPr>
            <a:xfrm rot="2700000">
              <a:off x="3759294" y="3422335"/>
              <a:ext cx="1225971" cy="1225972"/>
            </a:xfrm>
            <a:prstGeom prst="rect">
              <a:avLst/>
            </a:prstGeom>
            <a:noFill/>
            <a:ln w="25400" cap="flat" cmpd="sng" algn="ctr">
              <a:noFill/>
              <a:prstDash val="solid"/>
            </a:ln>
            <a:effectLst/>
          </p:spPr>
          <p:txBody>
            <a:bodyPr spcFirstLastPara="1" anchor="ctr">
              <a:prstTxWarp prst="textArchDown">
                <a:avLst/>
              </a:prstTxWarp>
            </a:bodyPr>
            <a:lstStyle/>
            <a:p>
              <a:pPr algn="ctr">
                <a:defRPr/>
              </a:pPr>
              <a:r>
                <a:rPr lang="zh-CN" altLang="en-US" sz="1300" kern="0" dirty="0">
                  <a:solidFill>
                    <a:sysClr val="window" lastClr="FFFFFF"/>
                  </a:solidFill>
                  <a:latin typeface="微软雅黑" pitchFamily="34" charset="-122"/>
                  <a:ea typeface="微软雅黑" pitchFamily="34" charset="-122"/>
                </a:rPr>
                <a:t>添加文本</a:t>
              </a:r>
            </a:p>
          </p:txBody>
        </p:sp>
        <p:sp>
          <p:nvSpPr>
            <p:cNvPr id="33" name="TextBox 32"/>
            <p:cNvSpPr txBox="1">
              <a:spLocks noChangeArrowheads="1"/>
            </p:cNvSpPr>
            <p:nvPr/>
          </p:nvSpPr>
          <p:spPr bwMode="auto">
            <a:xfrm>
              <a:off x="4168117" y="3247864"/>
              <a:ext cx="4169067" cy="384939"/>
            </a:xfrm>
            <a:prstGeom prst="rect">
              <a:avLst/>
            </a:prstGeom>
            <a:noFill/>
            <a:ln w="9525">
              <a:noFill/>
              <a:miter lim="800000"/>
              <a:headEnd/>
              <a:tailEnd/>
            </a:ln>
          </p:spPr>
          <p:txBody>
            <a:bodyPr wrap="none">
              <a:spAutoFit/>
            </a:bodyPr>
            <a:lstStyle/>
            <a:p>
              <a:pPr>
                <a:defRPr/>
              </a:pPr>
              <a:r>
                <a:rPr lang="zh-CN" altLang="en-US" sz="1400" kern="0" dirty="0">
                  <a:solidFill>
                    <a:sysClr val="window" lastClr="FFFFFF"/>
                  </a:solidFill>
                  <a:latin typeface="微软雅黑" pitchFamily="34" charset="-122"/>
                  <a:ea typeface="微软雅黑" pitchFamily="34" charset="-122"/>
                </a:rPr>
                <a:t>单击此处添加文本，单击此处添加文本</a:t>
              </a:r>
            </a:p>
          </p:txBody>
        </p:sp>
      </p:grpSp>
      <p:pic>
        <p:nvPicPr>
          <p:cNvPr id="35" name="图片 3" descr="爬梯.jpg"/>
          <p:cNvPicPr>
            <a:picLocks noGrp="1"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47883" y="1485442"/>
            <a:ext cx="2142464" cy="2856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21330782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2"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2"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2"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right)">
                                      <p:cBhvr>
                                        <p:cTn id="23" dur="500"/>
                                        <p:tgtEl>
                                          <p:spTgt spid="21"/>
                                        </p:tgtEl>
                                      </p:cBhvr>
                                    </p:animEffect>
                                  </p:childTnLst>
                                </p:cTn>
                              </p:par>
                            </p:childTnLst>
                          </p:cTn>
                        </p:par>
                        <p:par>
                          <p:cTn id="24" fill="hold" nodeType="afterGroup">
                            <p:stCondLst>
                              <p:cond delay="500"/>
                            </p:stCondLst>
                            <p:childTnLst>
                              <p:par>
                                <p:cTn id="25" presetID="31"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1000" fill="hold"/>
                                        <p:tgtEl>
                                          <p:spTgt spid="35"/>
                                        </p:tgtEl>
                                        <p:attrNameLst>
                                          <p:attrName>ppt_w</p:attrName>
                                        </p:attrNameLst>
                                      </p:cBhvr>
                                      <p:tavLst>
                                        <p:tav tm="0">
                                          <p:val>
                                            <p:fltVal val="0"/>
                                          </p:val>
                                        </p:tav>
                                        <p:tav tm="100000">
                                          <p:val>
                                            <p:strVal val="#ppt_w"/>
                                          </p:val>
                                        </p:tav>
                                      </p:tavLst>
                                    </p:anim>
                                    <p:anim calcmode="lin" valueType="num">
                                      <p:cBhvr>
                                        <p:cTn id="28" dur="1000" fill="hold"/>
                                        <p:tgtEl>
                                          <p:spTgt spid="35"/>
                                        </p:tgtEl>
                                        <p:attrNameLst>
                                          <p:attrName>ppt_h</p:attrName>
                                        </p:attrNameLst>
                                      </p:cBhvr>
                                      <p:tavLst>
                                        <p:tav tm="0">
                                          <p:val>
                                            <p:fltVal val="0"/>
                                          </p:val>
                                        </p:tav>
                                        <p:tav tm="100000">
                                          <p:val>
                                            <p:strVal val="#ppt_h"/>
                                          </p:val>
                                        </p:tav>
                                      </p:tavLst>
                                    </p:anim>
                                    <p:anim calcmode="lin" valueType="num">
                                      <p:cBhvr>
                                        <p:cTn id="29" dur="1000" fill="hold"/>
                                        <p:tgtEl>
                                          <p:spTgt spid="35"/>
                                        </p:tgtEl>
                                        <p:attrNameLst>
                                          <p:attrName>style.rotation</p:attrName>
                                        </p:attrNameLst>
                                      </p:cBhvr>
                                      <p:tavLst>
                                        <p:tav tm="0">
                                          <p:val>
                                            <p:fltVal val="90"/>
                                          </p:val>
                                        </p:tav>
                                        <p:tav tm="100000">
                                          <p:val>
                                            <p:fltVal val="0"/>
                                          </p:val>
                                        </p:tav>
                                      </p:tavLst>
                                    </p:anim>
                                    <p:animEffect transition="in" filter="fade">
                                      <p:cBhvr>
                                        <p:cTn id="30"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46" name="组合 45"/>
          <p:cNvGrpSpPr>
            <a:grpSpLocks/>
          </p:cNvGrpSpPr>
          <p:nvPr/>
        </p:nvGrpSpPr>
        <p:grpSpPr bwMode="auto">
          <a:xfrm>
            <a:off x="4917968" y="574498"/>
            <a:ext cx="1377525" cy="1918696"/>
            <a:chOff x="3719964" y="785576"/>
            <a:chExt cx="1632799" cy="2709834"/>
          </a:xfrm>
        </p:grpSpPr>
        <p:sp>
          <p:nvSpPr>
            <p:cNvPr id="47" name="Freeform 5"/>
            <p:cNvSpPr>
              <a:spLocks/>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76" name="TextBox 20"/>
            <p:cNvSpPr txBox="1">
              <a:spLocks noChangeArrowheads="1"/>
            </p:cNvSpPr>
            <p:nvPr/>
          </p:nvSpPr>
          <p:spPr bwMode="auto">
            <a:xfrm>
              <a:off x="3975548" y="1507135"/>
              <a:ext cx="1235113" cy="156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4D4D4D"/>
                  </a:solidFill>
                  <a:latin typeface="微软雅黑" pitchFamily="34" charset="-122"/>
                  <a:ea typeface="微软雅黑" pitchFamily="34" charset="-122"/>
                </a:rPr>
                <a:t>单击此处添加段落文本单击此处添加段落文本</a:t>
              </a:r>
            </a:p>
          </p:txBody>
        </p:sp>
      </p:grpSp>
      <p:grpSp>
        <p:nvGrpSpPr>
          <p:cNvPr id="49" name="组合 48"/>
          <p:cNvGrpSpPr>
            <a:grpSpLocks/>
          </p:cNvGrpSpPr>
          <p:nvPr/>
        </p:nvGrpSpPr>
        <p:grpSpPr bwMode="auto">
          <a:xfrm>
            <a:off x="4917969" y="3001037"/>
            <a:ext cx="1312458" cy="1856802"/>
            <a:chOff x="3719964" y="3451677"/>
            <a:chExt cx="1555047" cy="2620747"/>
          </a:xfrm>
        </p:grpSpPr>
        <p:sp>
          <p:nvSpPr>
            <p:cNvPr id="50" name="Freeform 8"/>
            <p:cNvSpPr>
              <a:spLocks/>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74" name="TextBox 20"/>
            <p:cNvSpPr txBox="1">
              <a:spLocks noChangeArrowheads="1"/>
            </p:cNvSpPr>
            <p:nvPr/>
          </p:nvSpPr>
          <p:spPr bwMode="auto">
            <a:xfrm>
              <a:off x="3966652" y="4337321"/>
              <a:ext cx="1235113" cy="156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4D4D4D"/>
                  </a:solidFill>
                  <a:latin typeface="微软雅黑" pitchFamily="34" charset="-122"/>
                  <a:ea typeface="微软雅黑" pitchFamily="34" charset="-122"/>
                </a:rPr>
                <a:t>单击此处添加段落文本单击此处添加段落文本</a:t>
              </a:r>
            </a:p>
          </p:txBody>
        </p:sp>
      </p:grpSp>
      <p:grpSp>
        <p:nvGrpSpPr>
          <p:cNvPr id="52" name="组合 51"/>
          <p:cNvGrpSpPr>
            <a:grpSpLocks/>
          </p:cNvGrpSpPr>
          <p:nvPr/>
        </p:nvGrpSpPr>
        <p:grpSpPr bwMode="auto">
          <a:xfrm>
            <a:off x="5538490" y="1536226"/>
            <a:ext cx="2363058" cy="1045841"/>
            <a:chOff x="4341983" y="2107288"/>
            <a:chExt cx="2799084" cy="1477207"/>
          </a:xfrm>
        </p:grpSpPr>
        <p:sp>
          <p:nvSpPr>
            <p:cNvPr id="53" name="Freeform 10"/>
            <p:cNvSpPr>
              <a:spLocks/>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F9F9F9"/>
                </a:solidFill>
                <a:latin typeface="微软雅黑" pitchFamily="34" charset="-122"/>
                <a:ea typeface="微软雅黑" pitchFamily="34" charset="-122"/>
              </a:endParaRPr>
            </a:p>
          </p:txBody>
        </p:sp>
        <p:sp>
          <p:nvSpPr>
            <p:cNvPr id="23572" name="TextBox 20"/>
            <p:cNvSpPr txBox="1">
              <a:spLocks noChangeArrowheads="1"/>
            </p:cNvSpPr>
            <p:nvPr/>
          </p:nvSpPr>
          <p:spPr bwMode="auto">
            <a:xfrm>
              <a:off x="5018359" y="2326403"/>
              <a:ext cx="1491766" cy="1208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FFFFFF"/>
                  </a:solidFill>
                  <a:latin typeface="微软雅黑" pitchFamily="34" charset="-122"/>
                  <a:ea typeface="微软雅黑" pitchFamily="34" charset="-122"/>
                </a:rPr>
                <a:t>单击此处添加段落文本单击此处添加段落文本</a:t>
              </a:r>
            </a:p>
          </p:txBody>
        </p:sp>
      </p:grpSp>
      <p:grpSp>
        <p:nvGrpSpPr>
          <p:cNvPr id="55" name="组合 54"/>
          <p:cNvGrpSpPr>
            <a:grpSpLocks/>
          </p:cNvGrpSpPr>
          <p:nvPr/>
        </p:nvGrpSpPr>
        <p:grpSpPr bwMode="auto">
          <a:xfrm>
            <a:off x="5454377" y="2766161"/>
            <a:ext cx="2297991" cy="991881"/>
            <a:chOff x="4257751" y="3573158"/>
            <a:chExt cx="2721332" cy="1399460"/>
          </a:xfrm>
        </p:grpSpPr>
        <p:sp>
          <p:nvSpPr>
            <p:cNvPr id="56" name="Freeform 9"/>
            <p:cNvSpPr>
              <a:spLocks/>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89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70" name="TextBox 20"/>
            <p:cNvSpPr txBox="1">
              <a:spLocks noChangeArrowheads="1"/>
            </p:cNvSpPr>
            <p:nvPr/>
          </p:nvSpPr>
          <p:spPr bwMode="auto">
            <a:xfrm>
              <a:off x="5033878" y="3674148"/>
              <a:ext cx="1491765" cy="12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000000"/>
                  </a:solidFill>
                  <a:latin typeface="微软雅黑" pitchFamily="34" charset="-122"/>
                  <a:ea typeface="微软雅黑" pitchFamily="34" charset="-122"/>
                </a:rPr>
                <a:t>单击此处添加段落文本单击此处添加段落文本</a:t>
              </a:r>
            </a:p>
          </p:txBody>
        </p:sp>
      </p:grpSp>
      <p:grpSp>
        <p:nvGrpSpPr>
          <p:cNvPr id="58" name="组合 57"/>
          <p:cNvGrpSpPr>
            <a:grpSpLocks/>
          </p:cNvGrpSpPr>
          <p:nvPr/>
        </p:nvGrpSpPr>
        <p:grpSpPr bwMode="auto">
          <a:xfrm>
            <a:off x="3207172" y="1463223"/>
            <a:ext cx="2391625" cy="1060123"/>
            <a:chOff x="2009412" y="2029541"/>
            <a:chExt cx="2833102" cy="1496644"/>
          </a:xfrm>
        </p:grpSpPr>
        <p:sp>
          <p:nvSpPr>
            <p:cNvPr id="59" name="Freeform 6"/>
            <p:cNvSpPr>
              <a:spLocks/>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68" name="TextBox 20"/>
            <p:cNvSpPr txBox="1">
              <a:spLocks noChangeArrowheads="1"/>
            </p:cNvSpPr>
            <p:nvPr/>
          </p:nvSpPr>
          <p:spPr bwMode="auto">
            <a:xfrm>
              <a:off x="2555565" y="2173638"/>
              <a:ext cx="1562703" cy="1208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4D4D4D"/>
                  </a:solidFill>
                  <a:latin typeface="微软雅黑" pitchFamily="34" charset="-122"/>
                  <a:ea typeface="微软雅黑" pitchFamily="34" charset="-122"/>
                </a:rPr>
                <a:t>单击此处添加段落文本单击此处添加段落文本</a:t>
              </a:r>
            </a:p>
          </p:txBody>
        </p:sp>
      </p:grpSp>
      <p:grpSp>
        <p:nvGrpSpPr>
          <p:cNvPr id="61" name="组合 60"/>
          <p:cNvGrpSpPr>
            <a:grpSpLocks/>
          </p:cNvGrpSpPr>
          <p:nvPr/>
        </p:nvGrpSpPr>
        <p:grpSpPr bwMode="auto">
          <a:xfrm>
            <a:off x="3200823" y="2707440"/>
            <a:ext cx="2405908" cy="1061711"/>
            <a:chOff x="2002933" y="3484072"/>
            <a:chExt cx="2850919" cy="1499884"/>
          </a:xfrm>
        </p:grpSpPr>
        <p:sp>
          <p:nvSpPr>
            <p:cNvPr id="62" name="Freeform 7"/>
            <p:cNvSpPr>
              <a:spLocks/>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66" name="TextBox 20"/>
            <p:cNvSpPr txBox="1">
              <a:spLocks noChangeArrowheads="1"/>
            </p:cNvSpPr>
            <p:nvPr/>
          </p:nvSpPr>
          <p:spPr bwMode="auto">
            <a:xfrm>
              <a:off x="2518628" y="3663998"/>
              <a:ext cx="1517676" cy="1209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4D4D4D"/>
                  </a:solidFill>
                  <a:latin typeface="微软雅黑" pitchFamily="34" charset="-122"/>
                  <a:ea typeface="微软雅黑" pitchFamily="34" charset="-122"/>
                </a:rPr>
                <a:t>单击此处添加段落文本单击此处添加段落文本</a:t>
              </a:r>
            </a:p>
          </p:txBody>
        </p:sp>
      </p:grpSp>
      <p:grpSp>
        <p:nvGrpSpPr>
          <p:cNvPr id="64" name="组合 63"/>
          <p:cNvGrpSpPr>
            <a:grpSpLocks/>
          </p:cNvGrpSpPr>
          <p:nvPr/>
        </p:nvGrpSpPr>
        <p:grpSpPr bwMode="auto">
          <a:xfrm>
            <a:off x="5005255" y="2245620"/>
            <a:ext cx="1056949" cy="1071231"/>
            <a:chOff x="3819525" y="3200400"/>
            <a:chExt cx="1227138" cy="1219200"/>
          </a:xfrm>
        </p:grpSpPr>
        <p:sp>
          <p:nvSpPr>
            <p:cNvPr id="65" name="Oval 12"/>
            <p:cNvSpPr>
              <a:spLocks noChangeArrowheads="1"/>
            </p:cNvSpPr>
            <p:nvPr/>
          </p:nvSpPr>
          <p:spPr bwMode="gray">
            <a:xfrm>
              <a:off x="3819525" y="3200400"/>
              <a:ext cx="1227138" cy="1219200"/>
            </a:xfrm>
            <a:prstGeom prst="ellipse">
              <a:avLst/>
            </a:prstGeom>
            <a:solidFill>
              <a:srgbClr val="187821"/>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99" kern="0" dirty="0">
                  <a:solidFill>
                    <a:srgbClr val="F9F9F9"/>
                  </a:solidFill>
                  <a:latin typeface="微软雅黑" pitchFamily="34" charset="-122"/>
                  <a:ea typeface="微软雅黑" pitchFamily="34" charset="-122"/>
                </a:rPr>
                <a:t>单击此处添加文本</a:t>
              </a:r>
            </a:p>
          </p:txBody>
        </p:sp>
        <p:sp>
          <p:nvSpPr>
            <p:cNvPr id="66" name="Freeform 13"/>
            <p:cNvSpPr>
              <a:spLocks/>
            </p:cNvSpPr>
            <p:nvPr/>
          </p:nvSpPr>
          <p:spPr bwMode="gray">
            <a:xfrm>
              <a:off x="3959559" y="3220268"/>
              <a:ext cx="947070" cy="46058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a:extLst/>
          </p:spPr>
          <p:txBody>
            <a:bodyPr/>
            <a:lstStyle/>
            <a:p>
              <a:pPr>
                <a:defRPr/>
              </a:pPr>
              <a:endParaRPr lang="zh-CN" altLang="en-US" sz="1799" kern="0">
                <a:solidFill>
                  <a:sysClr val="windowText" lastClr="000000"/>
                </a:solidFill>
              </a:endParaRPr>
            </a:p>
          </p:txBody>
        </p:sp>
      </p:grpSp>
      <p:pic>
        <p:nvPicPr>
          <p:cNvPr id="67" name="内容占位符 3" descr="OOOPIC_haiyang_20090227a5b152f2d55c2736.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6542" y="1369591"/>
            <a:ext cx="2356709" cy="3213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30040501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1" presetClass="entr" presetSubtype="1"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heel(1)">
                                      <p:cBhvr>
                                        <p:cTn id="12" dur="500"/>
                                        <p:tgtEl>
                                          <p:spTgt spid="6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nodeType="click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nodeType="click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nodeType="click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nodeType="click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500"/>
                                        <p:tgtEl>
                                          <p:spTgt spid="49"/>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0" presetClass="entr" presetSubtype="0" fill="hold" nodeType="click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500"/>
                                        <p:tgtEl>
                                          <p:spTgt spid="61"/>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0" presetClass="entr" presetSubtype="0" fill="hold" nodeType="click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31" name="Freeform 26"/>
          <p:cNvSpPr>
            <a:spLocks/>
          </p:cNvSpPr>
          <p:nvPr/>
        </p:nvSpPr>
        <p:spPr bwMode="auto">
          <a:xfrm>
            <a:off x="2689806" y="2190074"/>
            <a:ext cx="1834584" cy="2221814"/>
          </a:xfrm>
          <a:custGeom>
            <a:avLst/>
            <a:gdLst>
              <a:gd name="T0" fmla="*/ 2147483647 w 3083"/>
              <a:gd name="T1" fmla="*/ 2147483647 h 3732"/>
              <a:gd name="T2" fmla="*/ 2147483647 w 3083"/>
              <a:gd name="T3" fmla="*/ 0 h 3732"/>
              <a:gd name="T4" fmla="*/ 0 w 3083"/>
              <a:gd name="T5" fmla="*/ 2147483647 h 3732"/>
              <a:gd name="T6" fmla="*/ 2147483647 w 3083"/>
              <a:gd name="T7" fmla="*/ 2147483647 h 3732"/>
              <a:gd name="T8" fmla="*/ 2147483647 w 3083"/>
              <a:gd name="T9" fmla="*/ 2147483647 h 3732"/>
              <a:gd name="T10" fmla="*/ 2147483647 w 3083"/>
              <a:gd name="T11" fmla="*/ 2147483647 h 3732"/>
              <a:gd name="T12" fmla="*/ 2147483647 w 3083"/>
              <a:gd name="T13" fmla="*/ 2147483647 h 37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83" h="3732">
                <a:moveTo>
                  <a:pt x="2314" y="1535"/>
                </a:moveTo>
                <a:cubicBezTo>
                  <a:pt x="1721" y="1254"/>
                  <a:pt x="1295" y="680"/>
                  <a:pt x="1220" y="0"/>
                </a:cubicBezTo>
                <a:cubicBezTo>
                  <a:pt x="506" y="284"/>
                  <a:pt x="0" y="982"/>
                  <a:pt x="0" y="1798"/>
                </a:cubicBezTo>
                <a:cubicBezTo>
                  <a:pt x="0" y="2867"/>
                  <a:pt x="867" y="3732"/>
                  <a:pt x="1935" y="3732"/>
                </a:cubicBezTo>
                <a:cubicBezTo>
                  <a:pt x="2365" y="3732"/>
                  <a:pt x="2762" y="3592"/>
                  <a:pt x="3083" y="3355"/>
                </a:cubicBezTo>
                <a:cubicBezTo>
                  <a:pt x="2606" y="3003"/>
                  <a:pt x="2296" y="2437"/>
                  <a:pt x="2296" y="1798"/>
                </a:cubicBezTo>
                <a:cubicBezTo>
                  <a:pt x="2296" y="1709"/>
                  <a:pt x="2302" y="1621"/>
                  <a:pt x="2314" y="1535"/>
                </a:cubicBezTo>
              </a:path>
            </a:pathLst>
          </a:custGeom>
          <a:gradFill>
            <a:gsLst>
              <a:gs pos="33000">
                <a:sysClr val="window" lastClr="FFFFFF">
                  <a:lumMod val="95000"/>
                </a:sysClr>
              </a:gs>
              <a:gs pos="100000">
                <a:srgbClr val="D7D7D7"/>
              </a:gs>
            </a:gsLst>
            <a:lin ang="5400000" scaled="0"/>
          </a:gradFill>
          <a:ln w="3175" cap="flat" cmpd="sng" algn="ctr">
            <a:no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2000" kern="0" dirty="0">
              <a:solidFill>
                <a:srgbClr val="4D4D4D"/>
              </a:solidFill>
              <a:latin typeface="微软雅黑" pitchFamily="34" charset="-122"/>
              <a:ea typeface="微软雅黑" pitchFamily="34" charset="-122"/>
            </a:endParaRPr>
          </a:p>
        </p:txBody>
      </p:sp>
      <p:sp>
        <p:nvSpPr>
          <p:cNvPr id="32" name="Freeform 23"/>
          <p:cNvSpPr>
            <a:spLocks/>
          </p:cNvSpPr>
          <p:nvPr/>
        </p:nvSpPr>
        <p:spPr bwMode="auto">
          <a:xfrm>
            <a:off x="3408723" y="910944"/>
            <a:ext cx="2302751" cy="1423549"/>
          </a:xfrm>
          <a:custGeom>
            <a:avLst/>
            <a:gdLst>
              <a:gd name="T0" fmla="*/ 2147483647 w 3871"/>
              <a:gd name="T1" fmla="*/ 2147483647 h 2391"/>
              <a:gd name="T2" fmla="*/ 2147483647 w 3871"/>
              <a:gd name="T3" fmla="*/ 2147483647 h 2391"/>
              <a:gd name="T4" fmla="*/ 2147483647 w 3871"/>
              <a:gd name="T5" fmla="*/ 2147483647 h 2391"/>
              <a:gd name="T6" fmla="*/ 2147483647 w 3871"/>
              <a:gd name="T7" fmla="*/ 2147483647 h 2391"/>
              <a:gd name="T8" fmla="*/ 2147483647 w 3871"/>
              <a:gd name="T9" fmla="*/ 0 h 2391"/>
              <a:gd name="T10" fmla="*/ 0 w 3871"/>
              <a:gd name="T11" fmla="*/ 2147483647 h 2391"/>
              <a:gd name="T12" fmla="*/ 2147483647 w 3871"/>
              <a:gd name="T13" fmla="*/ 2147483647 h 2391"/>
              <a:gd name="T14" fmla="*/ 2147483647 w 3871"/>
              <a:gd name="T15" fmla="*/ 2147483647 h 2391"/>
              <a:gd name="T16" fmla="*/ 2147483647 w 3871"/>
              <a:gd name="T17" fmla="*/ 2147483647 h 23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871" h="2391">
                <a:moveTo>
                  <a:pt x="1875" y="2391"/>
                </a:moveTo>
                <a:cubicBezTo>
                  <a:pt x="2196" y="2154"/>
                  <a:pt x="2593" y="2014"/>
                  <a:pt x="3023" y="2014"/>
                </a:cubicBezTo>
                <a:cubicBezTo>
                  <a:pt x="3321" y="2014"/>
                  <a:pt x="3602" y="2081"/>
                  <a:pt x="3854" y="2200"/>
                </a:cubicBezTo>
                <a:cubicBezTo>
                  <a:pt x="3865" y="2114"/>
                  <a:pt x="3871" y="2026"/>
                  <a:pt x="3871" y="1936"/>
                </a:cubicBezTo>
                <a:cubicBezTo>
                  <a:pt x="3871" y="867"/>
                  <a:pt x="3005" y="0"/>
                  <a:pt x="1936" y="0"/>
                </a:cubicBezTo>
                <a:cubicBezTo>
                  <a:pt x="867" y="0"/>
                  <a:pt x="0" y="867"/>
                  <a:pt x="0" y="1936"/>
                </a:cubicBezTo>
                <a:cubicBezTo>
                  <a:pt x="0" y="2009"/>
                  <a:pt x="4" y="2080"/>
                  <a:pt x="12" y="2150"/>
                </a:cubicBezTo>
                <a:cubicBezTo>
                  <a:pt x="233" y="2062"/>
                  <a:pt x="474" y="2014"/>
                  <a:pt x="727" y="2014"/>
                </a:cubicBezTo>
                <a:cubicBezTo>
                  <a:pt x="1157" y="2014"/>
                  <a:pt x="1554" y="2154"/>
                  <a:pt x="1875" y="2391"/>
                </a:cubicBezTo>
              </a:path>
            </a:pathLst>
          </a:custGeom>
          <a:gradFill>
            <a:gsLst>
              <a:gs pos="33000">
                <a:sysClr val="window" lastClr="FFFFFF">
                  <a:lumMod val="95000"/>
                </a:sysClr>
              </a:gs>
              <a:gs pos="100000">
                <a:srgbClr val="D7D7D7"/>
              </a:gs>
            </a:gsLst>
            <a:lin ang="5400000" scaled="0"/>
          </a:gradFill>
          <a:ln w="3175" cap="flat" cmpd="sng" algn="ctr">
            <a:no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2000" kern="0" dirty="0">
              <a:solidFill>
                <a:srgbClr val="4D4D4D"/>
              </a:solidFill>
              <a:latin typeface="微软雅黑" pitchFamily="34" charset="-122"/>
              <a:ea typeface="微软雅黑" pitchFamily="34" charset="-122"/>
            </a:endParaRPr>
          </a:p>
        </p:txBody>
      </p:sp>
      <p:cxnSp>
        <p:nvCxnSpPr>
          <p:cNvPr id="33" name="直接连接符 32"/>
          <p:cNvCxnSpPr>
            <a:cxnSpLocks noChangeShapeType="1"/>
          </p:cNvCxnSpPr>
          <p:nvPr/>
        </p:nvCxnSpPr>
        <p:spPr bwMode="auto">
          <a:xfrm>
            <a:off x="433078" y="1931392"/>
            <a:ext cx="2878837" cy="0"/>
          </a:xfrm>
          <a:prstGeom prst="line">
            <a:avLst/>
          </a:prstGeom>
          <a:noFill/>
          <a:ln w="9525" algn="ctr">
            <a:solidFill>
              <a:srgbClr val="D7D7D7"/>
            </a:solidFill>
            <a:round/>
            <a:headEnd/>
            <a:tailEnd/>
          </a:ln>
          <a:extLst>
            <a:ext uri="{909E8E84-426E-40DD-AFC4-6F175D3DCCD1}">
              <a14:hiddenFill xmlns:a14="http://schemas.microsoft.com/office/drawing/2010/main">
                <a:noFill/>
              </a14:hiddenFill>
            </a:ext>
          </a:extLst>
        </p:spPr>
      </p:cxnSp>
      <p:sp>
        <p:nvSpPr>
          <p:cNvPr id="34" name="AutoShape 14"/>
          <p:cNvSpPr>
            <a:spLocks noChangeAspect="1" noChangeArrowheads="1" noTextEdit="1"/>
          </p:cNvSpPr>
          <p:nvPr/>
        </p:nvSpPr>
        <p:spPr bwMode="auto">
          <a:xfrm>
            <a:off x="2675524" y="896661"/>
            <a:ext cx="3697734" cy="352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799" kern="0" dirty="0">
              <a:solidFill>
                <a:sysClr val="windowText" lastClr="000000"/>
              </a:solidFill>
              <a:latin typeface="Impact" pitchFamily="34" charset="0"/>
              <a:ea typeface="微软雅黑" pitchFamily="34" charset="-122"/>
            </a:endParaRPr>
          </a:p>
        </p:txBody>
      </p:sp>
      <p:sp>
        <p:nvSpPr>
          <p:cNvPr id="35" name="Freeform 17"/>
          <p:cNvSpPr>
            <a:spLocks/>
          </p:cNvSpPr>
          <p:nvPr/>
        </p:nvSpPr>
        <p:spPr bwMode="auto">
          <a:xfrm>
            <a:off x="4524389" y="2220228"/>
            <a:ext cx="1834584" cy="2191661"/>
          </a:xfrm>
          <a:custGeom>
            <a:avLst/>
            <a:gdLst>
              <a:gd name="T0" fmla="*/ 0 w 3084"/>
              <a:gd name="T1" fmla="*/ 3305 h 3682"/>
              <a:gd name="T2" fmla="*/ 1148 w 3084"/>
              <a:gd name="T3" fmla="*/ 3682 h 3682"/>
              <a:gd name="T4" fmla="*/ 3084 w 3084"/>
              <a:gd name="T5" fmla="*/ 1748 h 3682"/>
              <a:gd name="T6" fmla="*/ 1979 w 3084"/>
              <a:gd name="T7" fmla="*/ 0 h 3682"/>
              <a:gd name="T8" fmla="*/ 775 w 3084"/>
              <a:gd name="T9" fmla="*/ 1536 h 3682"/>
              <a:gd name="T10" fmla="*/ 786 w 3084"/>
              <a:gd name="T11" fmla="*/ 1748 h 3682"/>
              <a:gd name="T12" fmla="*/ 0 w 3084"/>
              <a:gd name="T13" fmla="*/ 3305 h 3682"/>
            </a:gdLst>
            <a:ahLst/>
            <a:cxnLst>
              <a:cxn ang="0">
                <a:pos x="T0" y="T1"/>
              </a:cxn>
              <a:cxn ang="0">
                <a:pos x="T2" y="T3"/>
              </a:cxn>
              <a:cxn ang="0">
                <a:pos x="T4" y="T5"/>
              </a:cxn>
              <a:cxn ang="0">
                <a:pos x="T6" y="T7"/>
              </a:cxn>
              <a:cxn ang="0">
                <a:pos x="T8" y="T9"/>
              </a:cxn>
              <a:cxn ang="0">
                <a:pos x="T10" y="T11"/>
              </a:cxn>
              <a:cxn ang="0">
                <a:pos x="T12" y="T13"/>
              </a:cxn>
            </a:cxnLst>
            <a:rect l="0" t="0" r="r" b="b"/>
            <a:pathLst>
              <a:path w="3084" h="3682">
                <a:moveTo>
                  <a:pt x="0" y="3305"/>
                </a:moveTo>
                <a:cubicBezTo>
                  <a:pt x="321" y="3542"/>
                  <a:pt x="718" y="3682"/>
                  <a:pt x="1148" y="3682"/>
                </a:cubicBezTo>
                <a:cubicBezTo>
                  <a:pt x="2218" y="3682"/>
                  <a:pt x="3084" y="2817"/>
                  <a:pt x="3084" y="1748"/>
                </a:cubicBezTo>
                <a:cubicBezTo>
                  <a:pt x="3084" y="976"/>
                  <a:pt x="2632" y="311"/>
                  <a:pt x="1979" y="0"/>
                </a:cubicBezTo>
                <a:cubicBezTo>
                  <a:pt x="1883" y="701"/>
                  <a:pt x="1412" y="1283"/>
                  <a:pt x="775" y="1536"/>
                </a:cubicBezTo>
                <a:cubicBezTo>
                  <a:pt x="782" y="1606"/>
                  <a:pt x="786" y="1676"/>
                  <a:pt x="786" y="1748"/>
                </a:cubicBezTo>
                <a:cubicBezTo>
                  <a:pt x="786" y="2387"/>
                  <a:pt x="477" y="2953"/>
                  <a:pt x="0" y="3305"/>
                </a:cubicBez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w="3175" cap="flat" cmpd="sng" algn="ctr">
            <a:solidFill>
              <a:srgbClr val="2676FF">
                <a:lumMod val="60000"/>
                <a:lumOff val="40000"/>
                <a:alpha val="0"/>
              </a:srgbClr>
            </a:solidFill>
            <a:prstDash val="solid"/>
          </a:ln>
          <a:effectLst>
            <a:outerShdw blurRad="50800" dist="38100" dir="2700000" algn="tl"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2799" kern="0" dirty="0">
              <a:solidFill>
                <a:sysClr val="window" lastClr="FFFFFF"/>
              </a:solidFill>
              <a:latin typeface="Impact" pitchFamily="34" charset="0"/>
              <a:ea typeface="微软雅黑" pitchFamily="34" charset="-122"/>
            </a:endParaRPr>
          </a:p>
        </p:txBody>
      </p:sp>
      <p:sp>
        <p:nvSpPr>
          <p:cNvPr id="39" name="Freeform 20"/>
          <p:cNvSpPr>
            <a:spLocks/>
          </p:cNvSpPr>
          <p:nvPr/>
        </p:nvSpPr>
        <p:spPr bwMode="auto">
          <a:xfrm>
            <a:off x="4524390" y="2109138"/>
            <a:ext cx="1177562" cy="1025209"/>
          </a:xfrm>
          <a:custGeom>
            <a:avLst/>
            <a:gdLst>
              <a:gd name="T0" fmla="*/ 0 w 1979"/>
              <a:gd name="T1" fmla="*/ 377 h 1722"/>
              <a:gd name="T2" fmla="*/ 775 w 1979"/>
              <a:gd name="T3" fmla="*/ 1722 h 1722"/>
              <a:gd name="T4" fmla="*/ 1979 w 1979"/>
              <a:gd name="T5" fmla="*/ 186 h 1722"/>
              <a:gd name="T6" fmla="*/ 1148 w 1979"/>
              <a:gd name="T7" fmla="*/ 0 h 1722"/>
              <a:gd name="T8" fmla="*/ 0 w 1979"/>
              <a:gd name="T9" fmla="*/ 377 h 1722"/>
            </a:gdLst>
            <a:ahLst/>
            <a:cxnLst>
              <a:cxn ang="0">
                <a:pos x="T0" y="T1"/>
              </a:cxn>
              <a:cxn ang="0">
                <a:pos x="T2" y="T3"/>
              </a:cxn>
              <a:cxn ang="0">
                <a:pos x="T4" y="T5"/>
              </a:cxn>
              <a:cxn ang="0">
                <a:pos x="T6" y="T7"/>
              </a:cxn>
              <a:cxn ang="0">
                <a:pos x="T8" y="T9"/>
              </a:cxn>
            </a:cxnLst>
            <a:rect l="0" t="0" r="r" b="b"/>
            <a:pathLst>
              <a:path w="1979" h="1722">
                <a:moveTo>
                  <a:pt x="0" y="377"/>
                </a:moveTo>
                <a:cubicBezTo>
                  <a:pt x="423" y="690"/>
                  <a:pt x="715" y="1171"/>
                  <a:pt x="775" y="1722"/>
                </a:cubicBezTo>
                <a:cubicBezTo>
                  <a:pt x="1412" y="1469"/>
                  <a:pt x="1883" y="887"/>
                  <a:pt x="1979" y="186"/>
                </a:cubicBezTo>
                <a:cubicBezTo>
                  <a:pt x="1727" y="67"/>
                  <a:pt x="1446" y="0"/>
                  <a:pt x="1148" y="0"/>
                </a:cubicBezTo>
                <a:cubicBezTo>
                  <a:pt x="718" y="0"/>
                  <a:pt x="321" y="140"/>
                  <a:pt x="0" y="377"/>
                </a:cubicBezTo>
              </a:path>
            </a:pathLst>
          </a:custGeom>
          <a:solidFill>
            <a:srgbClr val="11981F"/>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799" kern="0" dirty="0">
              <a:solidFill>
                <a:sysClr val="window" lastClr="FFFFFF"/>
              </a:solidFill>
              <a:latin typeface="Impact" pitchFamily="34" charset="0"/>
              <a:ea typeface="微软雅黑" pitchFamily="34" charset="-122"/>
            </a:endParaRPr>
          </a:p>
        </p:txBody>
      </p:sp>
      <p:sp>
        <p:nvSpPr>
          <p:cNvPr id="40" name="Freeform 29"/>
          <p:cNvSpPr>
            <a:spLocks/>
          </p:cNvSpPr>
          <p:nvPr/>
        </p:nvSpPr>
        <p:spPr bwMode="auto">
          <a:xfrm>
            <a:off x="3415071" y="2109137"/>
            <a:ext cx="1109320" cy="995055"/>
          </a:xfrm>
          <a:custGeom>
            <a:avLst/>
            <a:gdLst>
              <a:gd name="T0" fmla="*/ 2147483647 w 1863"/>
              <a:gd name="T1" fmla="*/ 2147483647 h 1671"/>
              <a:gd name="T2" fmla="*/ 2147483647 w 1863"/>
              <a:gd name="T3" fmla="*/ 2147483647 h 1671"/>
              <a:gd name="T4" fmla="*/ 2147483647 w 1863"/>
              <a:gd name="T5" fmla="*/ 0 h 1671"/>
              <a:gd name="T6" fmla="*/ 0 w 1863"/>
              <a:gd name="T7" fmla="*/ 2147483647 h 1671"/>
              <a:gd name="T8" fmla="*/ 2147483647 w 1863"/>
              <a:gd name="T9" fmla="*/ 2147483647 h 1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63" h="1671">
                <a:moveTo>
                  <a:pt x="1094" y="1671"/>
                </a:moveTo>
                <a:cubicBezTo>
                  <a:pt x="1166" y="1142"/>
                  <a:pt x="1452" y="680"/>
                  <a:pt x="1863" y="377"/>
                </a:cubicBezTo>
                <a:cubicBezTo>
                  <a:pt x="1542" y="140"/>
                  <a:pt x="1145" y="0"/>
                  <a:pt x="715" y="0"/>
                </a:cubicBezTo>
                <a:cubicBezTo>
                  <a:pt x="462" y="0"/>
                  <a:pt x="221" y="48"/>
                  <a:pt x="0" y="136"/>
                </a:cubicBezTo>
                <a:cubicBezTo>
                  <a:pt x="75" y="816"/>
                  <a:pt x="501" y="1390"/>
                  <a:pt x="1094" y="1671"/>
                </a:cubicBezTo>
              </a:path>
            </a:pathLst>
          </a:custGeom>
          <a:solidFill>
            <a:sysClr val="window" lastClr="FFFFFF">
              <a:lumMod val="95000"/>
            </a:sysClr>
          </a:solidFill>
          <a:ln w="9525" cap="rnd">
            <a:solidFill>
              <a:srgbClr val="E6E6E6"/>
            </a:solidFill>
            <a:prstDash val="solid"/>
            <a:round/>
            <a:headEnd/>
            <a:tailEnd/>
          </a:ln>
          <a:effectLst>
            <a:outerShdw blurRad="50800" dist="38100" dir="2700000" algn="tl" rotWithShape="0">
              <a:prstClr val="black">
                <a:alpha val="40000"/>
              </a:prstClr>
            </a:outerShdw>
          </a:effectLst>
        </p:spPr>
        <p:txBody>
          <a:bodyPr vert="eaVert" anchor="ctr"/>
          <a:lstStyle/>
          <a:p>
            <a:pPr>
              <a:defRPr/>
            </a:pPr>
            <a:endParaRPr lang="zh-CN" altLang="en-US" sz="1799" kern="0" dirty="0">
              <a:solidFill>
                <a:sysClr val="windowText" lastClr="000000"/>
              </a:solidFill>
              <a:latin typeface="Impact" pitchFamily="34" charset="0"/>
              <a:ea typeface="微软雅黑" pitchFamily="34" charset="-122"/>
            </a:endParaRPr>
          </a:p>
        </p:txBody>
      </p:sp>
      <p:sp>
        <p:nvSpPr>
          <p:cNvPr id="42" name="Freeform 35"/>
          <p:cNvSpPr>
            <a:spLocks/>
          </p:cNvSpPr>
          <p:nvPr/>
        </p:nvSpPr>
        <p:spPr bwMode="auto">
          <a:xfrm>
            <a:off x="4056223" y="3104192"/>
            <a:ext cx="936336" cy="1083929"/>
          </a:xfrm>
          <a:custGeom>
            <a:avLst/>
            <a:gdLst>
              <a:gd name="T0" fmla="*/ 18 w 1573"/>
              <a:gd name="T1" fmla="*/ 0 h 1820"/>
              <a:gd name="T2" fmla="*/ 0 w 1573"/>
              <a:gd name="T3" fmla="*/ 263 h 1820"/>
              <a:gd name="T4" fmla="*/ 787 w 1573"/>
              <a:gd name="T5" fmla="*/ 1820 h 1820"/>
              <a:gd name="T6" fmla="*/ 1573 w 1573"/>
              <a:gd name="T7" fmla="*/ 263 h 1820"/>
              <a:gd name="T8" fmla="*/ 1562 w 1573"/>
              <a:gd name="T9" fmla="*/ 51 h 1820"/>
              <a:gd name="T10" fmla="*/ 848 w 1573"/>
              <a:gd name="T11" fmla="*/ 187 h 1820"/>
              <a:gd name="T12" fmla="*/ 18 w 1573"/>
              <a:gd name="T13" fmla="*/ 0 h 1820"/>
            </a:gdLst>
            <a:ahLst/>
            <a:cxnLst>
              <a:cxn ang="0">
                <a:pos x="T0" y="T1"/>
              </a:cxn>
              <a:cxn ang="0">
                <a:pos x="T2" y="T3"/>
              </a:cxn>
              <a:cxn ang="0">
                <a:pos x="T4" y="T5"/>
              </a:cxn>
              <a:cxn ang="0">
                <a:pos x="T6" y="T7"/>
              </a:cxn>
              <a:cxn ang="0">
                <a:pos x="T8" y="T9"/>
              </a:cxn>
              <a:cxn ang="0">
                <a:pos x="T10" y="T11"/>
              </a:cxn>
              <a:cxn ang="0">
                <a:pos x="T12" y="T13"/>
              </a:cxn>
            </a:cxnLst>
            <a:rect l="0" t="0" r="r" b="b"/>
            <a:pathLst>
              <a:path w="1573" h="1820">
                <a:moveTo>
                  <a:pt x="18" y="0"/>
                </a:moveTo>
                <a:cubicBezTo>
                  <a:pt x="6" y="86"/>
                  <a:pt x="0" y="174"/>
                  <a:pt x="0" y="263"/>
                </a:cubicBezTo>
                <a:cubicBezTo>
                  <a:pt x="0" y="902"/>
                  <a:pt x="310" y="1468"/>
                  <a:pt x="787" y="1820"/>
                </a:cubicBezTo>
                <a:cubicBezTo>
                  <a:pt x="1264" y="1468"/>
                  <a:pt x="1573" y="902"/>
                  <a:pt x="1573" y="263"/>
                </a:cubicBezTo>
                <a:cubicBezTo>
                  <a:pt x="1573" y="191"/>
                  <a:pt x="1569" y="121"/>
                  <a:pt x="1562" y="51"/>
                </a:cubicBezTo>
                <a:cubicBezTo>
                  <a:pt x="1341" y="139"/>
                  <a:pt x="1100" y="187"/>
                  <a:pt x="848" y="187"/>
                </a:cubicBezTo>
                <a:cubicBezTo>
                  <a:pt x="551" y="187"/>
                  <a:pt x="269" y="120"/>
                  <a:pt x="18" y="0"/>
                </a:cubicBezTo>
              </a:path>
            </a:pathLst>
          </a:custGeom>
          <a:solidFill>
            <a:srgbClr val="0DA31B"/>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799" kern="0" dirty="0">
              <a:solidFill>
                <a:sysClr val="window" lastClr="FFFFFF"/>
              </a:solidFill>
              <a:latin typeface="Impact" pitchFamily="34" charset="0"/>
              <a:ea typeface="微软雅黑" pitchFamily="34" charset="-122"/>
            </a:endParaRPr>
          </a:p>
        </p:txBody>
      </p:sp>
      <p:sp>
        <p:nvSpPr>
          <p:cNvPr id="43" name="Freeform 32"/>
          <p:cNvSpPr>
            <a:spLocks/>
          </p:cNvSpPr>
          <p:nvPr/>
        </p:nvSpPr>
        <p:spPr bwMode="auto">
          <a:xfrm>
            <a:off x="4067331" y="2334493"/>
            <a:ext cx="918880" cy="880790"/>
          </a:xfrm>
          <a:custGeom>
            <a:avLst/>
            <a:gdLst>
              <a:gd name="T0" fmla="*/ 0 w 1544"/>
              <a:gd name="T1" fmla="*/ 1294 h 1481"/>
              <a:gd name="T2" fmla="*/ 830 w 1544"/>
              <a:gd name="T3" fmla="*/ 1481 h 1481"/>
              <a:gd name="T4" fmla="*/ 1544 w 1544"/>
              <a:gd name="T5" fmla="*/ 1345 h 1481"/>
              <a:gd name="T6" fmla="*/ 769 w 1544"/>
              <a:gd name="T7" fmla="*/ 0 h 1481"/>
              <a:gd name="T8" fmla="*/ 0 w 1544"/>
              <a:gd name="T9" fmla="*/ 1294 h 1481"/>
            </a:gdLst>
            <a:ahLst/>
            <a:cxnLst>
              <a:cxn ang="0">
                <a:pos x="T0" y="T1"/>
              </a:cxn>
              <a:cxn ang="0">
                <a:pos x="T2" y="T3"/>
              </a:cxn>
              <a:cxn ang="0">
                <a:pos x="T4" y="T5"/>
              </a:cxn>
              <a:cxn ang="0">
                <a:pos x="T6" y="T7"/>
              </a:cxn>
              <a:cxn ang="0">
                <a:pos x="T8" y="T9"/>
              </a:cxn>
            </a:cxnLst>
            <a:rect l="0" t="0" r="r" b="b"/>
            <a:pathLst>
              <a:path w="1544" h="1481">
                <a:moveTo>
                  <a:pt x="0" y="1294"/>
                </a:moveTo>
                <a:cubicBezTo>
                  <a:pt x="251" y="1414"/>
                  <a:pt x="533" y="1481"/>
                  <a:pt x="830" y="1481"/>
                </a:cubicBezTo>
                <a:cubicBezTo>
                  <a:pt x="1082" y="1481"/>
                  <a:pt x="1323" y="1433"/>
                  <a:pt x="1544" y="1345"/>
                </a:cubicBezTo>
                <a:cubicBezTo>
                  <a:pt x="1484" y="794"/>
                  <a:pt x="1192" y="313"/>
                  <a:pt x="769" y="0"/>
                </a:cubicBezTo>
                <a:cubicBezTo>
                  <a:pt x="358" y="303"/>
                  <a:pt x="72" y="765"/>
                  <a:pt x="0" y="1294"/>
                </a:cubicBezTo>
              </a:path>
            </a:pathLst>
          </a:custGeom>
          <a:solidFill>
            <a:srgbClr val="0DA31B"/>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799" kern="0" dirty="0">
              <a:solidFill>
                <a:sysClr val="window" lastClr="FFFFFF"/>
              </a:solidFill>
              <a:latin typeface="Impact" pitchFamily="34" charset="0"/>
              <a:ea typeface="微软雅黑" pitchFamily="34" charset="-122"/>
            </a:endParaRPr>
          </a:p>
        </p:txBody>
      </p:sp>
      <p:cxnSp>
        <p:nvCxnSpPr>
          <p:cNvPr id="44" name="直接连接符 5"/>
          <p:cNvCxnSpPr>
            <a:cxnSpLocks noChangeShapeType="1"/>
          </p:cNvCxnSpPr>
          <p:nvPr/>
        </p:nvCxnSpPr>
        <p:spPr bwMode="auto">
          <a:xfrm>
            <a:off x="5832087" y="1931392"/>
            <a:ext cx="2878837" cy="0"/>
          </a:xfrm>
          <a:prstGeom prst="line">
            <a:avLst/>
          </a:prstGeom>
          <a:noFill/>
          <a:ln w="9525" algn="ctr">
            <a:solidFill>
              <a:srgbClr val="D7D7D7"/>
            </a:solidFill>
            <a:round/>
            <a:headEnd/>
            <a:tailEnd/>
          </a:ln>
          <a:extLst>
            <a:ext uri="{909E8E84-426E-40DD-AFC4-6F175D3DCCD1}">
              <a14:hiddenFill xmlns:a14="http://schemas.microsoft.com/office/drawing/2010/main">
                <a:noFill/>
              </a14:hiddenFill>
            </a:ext>
          </a:extLst>
        </p:spPr>
      </p:cxnSp>
      <p:sp>
        <p:nvSpPr>
          <p:cNvPr id="45" name="TextBox 35"/>
          <p:cNvSpPr txBox="1">
            <a:spLocks noChangeArrowheads="1"/>
          </p:cNvSpPr>
          <p:nvPr/>
        </p:nvSpPr>
        <p:spPr bwMode="auto">
          <a:xfrm>
            <a:off x="3961002" y="1183910"/>
            <a:ext cx="107916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50000"/>
              </a:lnSpc>
              <a:defRPr/>
            </a:pPr>
            <a:r>
              <a:rPr lang="zh-CN" altLang="en-US" sz="1400" kern="0" dirty="0">
                <a:solidFill>
                  <a:srgbClr val="7D7D7D"/>
                </a:solidFill>
                <a:latin typeface="微软雅黑" pitchFamily="34" charset="-122"/>
                <a:ea typeface="微软雅黑" pitchFamily="34" charset="-122"/>
              </a:rPr>
              <a:t>单击此处添加文本</a:t>
            </a:r>
          </a:p>
        </p:txBody>
      </p:sp>
      <p:sp>
        <p:nvSpPr>
          <p:cNvPr id="46" name="TextBox 35"/>
          <p:cNvSpPr txBox="1">
            <a:spLocks noChangeArrowheads="1"/>
          </p:cNvSpPr>
          <p:nvPr/>
        </p:nvSpPr>
        <p:spPr bwMode="auto">
          <a:xfrm>
            <a:off x="5111584" y="3199412"/>
            <a:ext cx="108075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50000"/>
              </a:lnSpc>
              <a:defRPr/>
            </a:pPr>
            <a:r>
              <a:rPr lang="zh-CN" altLang="en-US" sz="1400" kern="0" dirty="0">
                <a:solidFill>
                  <a:sysClr val="window" lastClr="FFFFFF"/>
                </a:solidFill>
                <a:latin typeface="微软雅黑" pitchFamily="34" charset="-122"/>
                <a:ea typeface="微软雅黑" pitchFamily="34" charset="-122"/>
              </a:rPr>
              <a:t>单击此处添加文本</a:t>
            </a:r>
          </a:p>
        </p:txBody>
      </p:sp>
      <p:sp>
        <p:nvSpPr>
          <p:cNvPr id="47" name="TextBox 35"/>
          <p:cNvSpPr txBox="1">
            <a:spLocks noChangeArrowheads="1"/>
          </p:cNvSpPr>
          <p:nvPr/>
        </p:nvSpPr>
        <p:spPr bwMode="auto">
          <a:xfrm>
            <a:off x="2951664" y="3199412"/>
            <a:ext cx="108075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50000"/>
              </a:lnSpc>
              <a:defRPr/>
            </a:pPr>
            <a:r>
              <a:rPr lang="zh-CN" altLang="en-US" sz="1400" kern="0" dirty="0">
                <a:solidFill>
                  <a:srgbClr val="7D7D7D"/>
                </a:solidFill>
                <a:latin typeface="微软雅黑" pitchFamily="34" charset="-122"/>
                <a:ea typeface="微软雅黑" pitchFamily="34" charset="-122"/>
              </a:rPr>
              <a:t>单击此处添加文本</a:t>
            </a:r>
          </a:p>
        </p:txBody>
      </p:sp>
      <p:sp>
        <p:nvSpPr>
          <p:cNvPr id="48" name="TextBox 47"/>
          <p:cNvSpPr txBox="1"/>
          <p:nvPr/>
        </p:nvSpPr>
        <p:spPr bwMode="auto">
          <a:xfrm>
            <a:off x="6982669" y="2101201"/>
            <a:ext cx="1728254" cy="1199559"/>
          </a:xfrm>
          <a:prstGeom prst="rect">
            <a:avLst/>
          </a:prstGeom>
          <a:noFill/>
        </p:spPr>
        <p:txBody>
          <a:bodyPr>
            <a:spAutoFit/>
          </a:bodyPr>
          <a:lstStyle/>
          <a:p>
            <a:pPr algn="ctr">
              <a:lnSpc>
                <a:spcPct val="150000"/>
              </a:lnSpc>
              <a:defRPr/>
            </a:pPr>
            <a:r>
              <a:rPr lang="zh-CN" altLang="en-US" sz="1199" kern="0" dirty="0">
                <a:solidFill>
                  <a:srgbClr val="7D7D7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49" name="TextBox 48"/>
          <p:cNvSpPr txBox="1"/>
          <p:nvPr/>
        </p:nvSpPr>
        <p:spPr bwMode="auto">
          <a:xfrm>
            <a:off x="433078" y="2101201"/>
            <a:ext cx="1728254" cy="1199559"/>
          </a:xfrm>
          <a:prstGeom prst="rect">
            <a:avLst/>
          </a:prstGeom>
          <a:noFill/>
        </p:spPr>
        <p:txBody>
          <a:bodyPr>
            <a:spAutoFit/>
          </a:bodyPr>
          <a:lstStyle/>
          <a:p>
            <a:pPr algn="ctr">
              <a:lnSpc>
                <a:spcPct val="150000"/>
              </a:lnSpc>
              <a:defRPr/>
            </a:pPr>
            <a:r>
              <a:rPr lang="zh-CN" altLang="en-US" sz="1199" kern="0" dirty="0">
                <a:solidFill>
                  <a:srgbClr val="7D7D7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21800297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ppt_x"/>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ppt_x"/>
                                          </p:val>
                                        </p:tav>
                                        <p:tav tm="100000">
                                          <p:val>
                                            <p:strVal val="#ppt_x"/>
                                          </p:val>
                                        </p:tav>
                                      </p:tavLst>
                                    </p:anim>
                                    <p:anim calcmode="lin" valueType="num">
                                      <p:cBhvr additive="base">
                                        <p:cTn id="17" dur="500" fill="hold"/>
                                        <p:tgtEl>
                                          <p:spTgt spid="3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ppt_x"/>
                                          </p:val>
                                        </p:tav>
                                        <p:tav tm="100000">
                                          <p:val>
                                            <p:strVal val="#ppt_x"/>
                                          </p:val>
                                        </p:tav>
                                      </p:tavLst>
                                    </p:anim>
                                    <p:anim calcmode="lin" valueType="num">
                                      <p:cBhvr additive="base">
                                        <p:cTn id="33" dur="500" fill="hold"/>
                                        <p:tgtEl>
                                          <p:spTgt spid="40"/>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fill="hold"/>
                                        <p:tgtEl>
                                          <p:spTgt spid="42"/>
                                        </p:tgtEl>
                                        <p:attrNameLst>
                                          <p:attrName>ppt_x</p:attrName>
                                        </p:attrNameLst>
                                      </p:cBhvr>
                                      <p:tavLst>
                                        <p:tav tm="0">
                                          <p:val>
                                            <p:strVal val="#ppt_x"/>
                                          </p:val>
                                        </p:tav>
                                        <p:tav tm="100000">
                                          <p:val>
                                            <p:strVal val="#ppt_x"/>
                                          </p:val>
                                        </p:tav>
                                      </p:tavLst>
                                    </p:anim>
                                    <p:anim calcmode="lin" valueType="num">
                                      <p:cBhvr additive="base">
                                        <p:cTn id="37" dur="500" fill="hold"/>
                                        <p:tgtEl>
                                          <p:spTgt spid="4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additive="base">
                                        <p:cTn id="40" dur="500" fill="hold"/>
                                        <p:tgtEl>
                                          <p:spTgt spid="43"/>
                                        </p:tgtEl>
                                        <p:attrNameLst>
                                          <p:attrName>ppt_x</p:attrName>
                                        </p:attrNameLst>
                                      </p:cBhvr>
                                      <p:tavLst>
                                        <p:tav tm="0">
                                          <p:val>
                                            <p:strVal val="#ppt_x"/>
                                          </p:val>
                                        </p:tav>
                                        <p:tav tm="100000">
                                          <p:val>
                                            <p:strVal val="#ppt_x"/>
                                          </p:val>
                                        </p:tav>
                                      </p:tavLst>
                                    </p:anim>
                                    <p:anim calcmode="lin" valueType="num">
                                      <p:cBhvr additive="base">
                                        <p:cTn id="41" dur="500" fill="hold"/>
                                        <p:tgtEl>
                                          <p:spTgt spid="4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ppt_x"/>
                                          </p:val>
                                        </p:tav>
                                        <p:tav tm="100000">
                                          <p:val>
                                            <p:strVal val="#ppt_x"/>
                                          </p:val>
                                        </p:tav>
                                      </p:tavLst>
                                    </p:anim>
                                    <p:anim calcmode="lin" valueType="num">
                                      <p:cBhvr additive="base">
                                        <p:cTn id="45" dur="500" fill="hold"/>
                                        <p:tgtEl>
                                          <p:spTgt spid="4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fill="hold"/>
                                        <p:tgtEl>
                                          <p:spTgt spid="46"/>
                                        </p:tgtEl>
                                        <p:attrNameLst>
                                          <p:attrName>ppt_x</p:attrName>
                                        </p:attrNameLst>
                                      </p:cBhvr>
                                      <p:tavLst>
                                        <p:tav tm="0">
                                          <p:val>
                                            <p:strVal val="#ppt_x"/>
                                          </p:val>
                                        </p:tav>
                                        <p:tav tm="100000">
                                          <p:val>
                                            <p:strVal val="#ppt_x"/>
                                          </p:val>
                                        </p:tav>
                                      </p:tavLst>
                                    </p:anim>
                                    <p:anim calcmode="lin" valueType="num">
                                      <p:cBhvr additive="base">
                                        <p:cTn id="49" dur="500" fill="hold"/>
                                        <p:tgtEl>
                                          <p:spTgt spid="4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ppt_x"/>
                                          </p:val>
                                        </p:tav>
                                        <p:tav tm="100000">
                                          <p:val>
                                            <p:strVal val="#ppt_x"/>
                                          </p:val>
                                        </p:tav>
                                      </p:tavLst>
                                    </p:anim>
                                    <p:anim calcmode="lin" valueType="num">
                                      <p:cBhvr additive="base">
                                        <p:cTn id="53" dur="500" fill="hold"/>
                                        <p:tgtEl>
                                          <p:spTgt spid="47"/>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1000"/>
                            </p:stCondLst>
                            <p:childTnLst>
                              <p:par>
                                <p:cTn id="55" presetID="22" presetClass="entr" presetSubtype="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right)">
                                      <p:cBhvr>
                                        <p:cTn id="57" dur="500"/>
                                        <p:tgtEl>
                                          <p:spTgt spid="49"/>
                                        </p:tgtEl>
                                      </p:cBhvr>
                                    </p:animEffect>
                                  </p:childTnLst>
                                </p:cTn>
                              </p:par>
                              <p:par>
                                <p:cTn id="58" presetID="22" presetClass="entr" presetSubtype="2"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childTnLst>
                          </p:cTn>
                        </p:par>
                        <p:par>
                          <p:cTn id="61" fill="hold" nodeType="afterGroup">
                            <p:stCondLst>
                              <p:cond delay="1500"/>
                            </p:stCondLst>
                            <p:childTnLst>
                              <p:par>
                                <p:cTn id="62" presetID="22" presetClass="entr" presetSubtype="8" fill="hold"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5" grpId="0"/>
      <p:bldP spid="46" grpId="0"/>
      <p:bldP spid="47"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3710376" y="2354711"/>
            <a:ext cx="443354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2700" dirty="0">
                <a:latin typeface="微软雅黑" panose="020B0503020204020204" pitchFamily="34" charset="-122"/>
                <a:ea typeface="微软雅黑" panose="020B0503020204020204" pitchFamily="34" charset="-122"/>
              </a:rPr>
              <a:t>在此添加您的分类标题</a:t>
            </a:r>
            <a:endParaRPr lang="zh-CN" altLang="zh-CN" sz="2700" dirty="0">
              <a:latin typeface="微软雅黑" panose="020B0503020204020204" pitchFamily="34" charset="-122"/>
              <a:ea typeface="微软雅黑" panose="020B0503020204020204" pitchFamily="34" charset="-122"/>
            </a:endParaRPr>
          </a:p>
        </p:txBody>
      </p:sp>
      <p:grpSp>
        <p:nvGrpSpPr>
          <p:cNvPr id="40" name="Group 62"/>
          <p:cNvGrpSpPr>
            <a:grpSpLocks/>
          </p:cNvGrpSpPr>
          <p:nvPr/>
        </p:nvGrpSpPr>
        <p:grpSpPr bwMode="auto">
          <a:xfrm>
            <a:off x="5369343" y="1072105"/>
            <a:ext cx="1115615" cy="970126"/>
            <a:chOff x="2329" y="866"/>
            <a:chExt cx="441" cy="357"/>
          </a:xfrm>
        </p:grpSpPr>
        <p:sp>
          <p:nvSpPr>
            <p:cNvPr id="41"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4500" dirty="0">
                <a:solidFill>
                  <a:schemeClr val="bg1"/>
                </a:solidFill>
                <a:latin typeface="微软雅黑" pitchFamily="34" charset="-122"/>
              </a:endParaRPr>
            </a:p>
          </p:txBody>
        </p:sp>
        <p:sp>
          <p:nvSpPr>
            <p:cNvPr id="42" name="矩形 14"/>
            <p:cNvSpPr>
              <a:spLocks noChangeArrowheads="1"/>
            </p:cNvSpPr>
            <p:nvPr/>
          </p:nvSpPr>
          <p:spPr bwMode="auto">
            <a:xfrm>
              <a:off x="2329" y="891"/>
              <a:ext cx="441"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4950" dirty="0" smtClean="0">
                  <a:solidFill>
                    <a:srgbClr val="FFFFFF"/>
                  </a:solidFill>
                  <a:latin typeface="Arial" pitchFamily="34" charset="0"/>
                  <a:ea typeface="黑体" pitchFamily="49" charset="-122"/>
                </a:rPr>
                <a:t>02</a:t>
              </a:r>
              <a:endParaRPr kumimoji="1" lang="zh-CN" altLang="en-US" sz="4950" dirty="0">
                <a:solidFill>
                  <a:srgbClr val="FFFFFF"/>
                </a:solidFill>
                <a:latin typeface="Arial" pitchFamily="34" charset="0"/>
                <a:ea typeface="黑体" pitchFamily="49" charset="-122"/>
              </a:endParaRPr>
            </a:p>
          </p:txBody>
        </p:sp>
      </p:grpSp>
      <p:grpSp>
        <p:nvGrpSpPr>
          <p:cNvPr id="13" name="组合 12"/>
          <p:cNvGrpSpPr/>
          <p:nvPr/>
        </p:nvGrpSpPr>
        <p:grpSpPr>
          <a:xfrm>
            <a:off x="21771" y="2354711"/>
            <a:ext cx="9160012" cy="2834844"/>
            <a:chOff x="21771" y="2354711"/>
            <a:chExt cx="9160012" cy="2834844"/>
          </a:xfrm>
        </p:grpSpPr>
        <p:pic>
          <p:nvPicPr>
            <p:cNvPr id="1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771" y="2354711"/>
              <a:ext cx="2608872" cy="2572299"/>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01504" y="2403913"/>
              <a:ext cx="2938029" cy="2785642"/>
            </a:xfrm>
            <a:prstGeom prst="rect">
              <a:avLst/>
            </a:prstGeom>
          </p:spPr>
        </p:pic>
      </p:grpSp>
    </p:spTree>
    <p:extLst>
      <p:ext uri="{BB962C8B-B14F-4D97-AF65-F5344CB8AC3E}">
        <p14:creationId xmlns:p14="http://schemas.microsoft.com/office/powerpoint/2010/main" val="57406630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353</TotalTime>
  <Words>1526</Words>
  <Application>Microsoft Office PowerPoint</Application>
  <PresentationFormat>全屏显示(16:9)</PresentationFormat>
  <Paragraphs>216</Paragraphs>
  <Slides>27</Slides>
  <Notes>19</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儿童口腔保健</dc:title>
  <dc:creator>第一PPT</dc:creator>
  <cp:keywords>www.1ppt.com</cp:keywords>
  <cp:lastModifiedBy>Windows User</cp:lastModifiedBy>
  <cp:revision>108</cp:revision>
  <dcterms:created xsi:type="dcterms:W3CDTF">2015-10-09T15:15:07Z</dcterms:created>
  <dcterms:modified xsi:type="dcterms:W3CDTF">2019-04-16T03:27:30Z</dcterms:modified>
</cp:coreProperties>
</file>