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3" r:id="rId1"/>
    <p:sldMasterId id="2147483725" r:id="rId2"/>
    <p:sldMasterId id="2147483738" r:id="rId3"/>
  </p:sldMasterIdLst>
  <p:notesMasterIdLst>
    <p:notesMasterId r:id="rId32"/>
  </p:notes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88" autoAdjust="0"/>
    <p:restoredTop sz="94660"/>
  </p:normalViewPr>
  <p:slideViewPr>
    <p:cSldViewPr>
      <p:cViewPr>
        <p:scale>
          <a:sx n="66" d="100"/>
          <a:sy n="66" d="100"/>
        </p:scale>
        <p:origin x="-534" y="-1626"/>
      </p:cViewPr>
      <p:guideLst>
        <p:guide orient="horz" pos="1620"/>
        <p:guide pos="2880"/>
      </p:guideLst>
    </p:cSldViewPr>
  </p:slideViewPr>
  <p:notesTextViewPr>
    <p:cViewPr>
      <p:scale>
        <a:sx n="100" d="100"/>
        <a:sy n="100" d="100"/>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6A53C6B-08F3-4158-886C-31E8F83A74BF}" type="datetimeFigureOut">
              <a:rPr lang="zh-CN" altLang="en-US" smtClean="0"/>
              <a:t>2019/4/18</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07E4D7A-47DC-4552-BA16-73C413883FEA}" type="slidenum">
              <a:rPr lang="zh-CN" altLang="en-US" smtClean="0"/>
              <a:t>‹#›</a:t>
            </a:fld>
            <a:endParaRPr lang="zh-CN" altLang="en-US"/>
          </a:p>
        </p:txBody>
      </p:sp>
    </p:spTree>
    <p:extLst>
      <p:ext uri="{BB962C8B-B14F-4D97-AF65-F5344CB8AC3E}">
        <p14:creationId xmlns:p14="http://schemas.microsoft.com/office/powerpoint/2010/main" val="38738015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BCCA80B6-1896-49AE-AE67-7DD649BC4CB3}"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7248310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67AF81A-5A48-44B6-BFB3-5A2D337008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1055704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67AF81A-5A48-44B6-BFB3-5A2D337008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6524985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BCCA80B6-1896-49AE-AE67-7DD649BC4CB3}"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1931342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67AF81A-5A48-44B6-BFB3-5A2D337008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7114149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5257824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67AF81A-5A48-44B6-BFB3-5A2D337008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9110287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BCCA80B6-1896-49AE-AE67-7DD649BC4CB3}"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1074964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67AF81A-5A48-44B6-BFB3-5A2D337008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7178592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67AF81A-5A48-44B6-BFB3-5A2D337008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9356665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67AF81A-5A48-44B6-BFB3-5A2D337008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8453781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BCCA80B6-1896-49AE-AE67-7DD649BC4CB3}"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9923759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67AF81A-5A48-44B6-BFB3-5A2D337008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7499535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67AF81A-5A48-44B6-BFB3-5A2D337008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6326209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BCCA80B6-1896-49AE-AE67-7DD649BC4CB3}"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3120083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67AF81A-5A48-44B6-BFB3-5A2D337008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0162610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BCCA80B6-1896-49AE-AE67-7DD649BC4CB3}"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9595916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7614416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BCCA80B6-1896-49AE-AE67-7DD649BC4CB3}"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3168305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6047807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517200519"/>
      </p:ext>
    </p:extLst>
  </p:cSld>
  <p:clrMapOvr>
    <a:masterClrMapping/>
  </p:clrMapOvr>
  <mc:AlternateContent xmlns:mc="http://schemas.openxmlformats.org/markup-compatibility/2006" xmlns:p14="http://schemas.microsoft.com/office/powerpoint/2010/main">
    <mc:Choice Requires="p14">
      <p:transition spd="slow" p14:dur="1600" advTm="5893">
        <p14:gallery dir="l"/>
      </p:transition>
    </mc:Choice>
    <mc:Fallback xmlns="">
      <p:transition spd="slow" advTm="5893">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5CFF1F8-6532-477A-96AA-C08C748F24F8}" type="datetimeFigureOut">
              <a:rPr lang="zh-CN" altLang="en-US" smtClean="0"/>
              <a:t>2019/4/18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65FCE5E-A35A-41CB-AEB3-6D913B9F1E89}" type="slidenum">
              <a:rPr lang="zh-CN" altLang="en-US" smtClean="0"/>
              <a:t>‹#›</a:t>
            </a:fld>
            <a:endParaRPr lang="zh-CN" altLang="en-US"/>
          </a:p>
        </p:txBody>
      </p:sp>
    </p:spTree>
    <p:extLst>
      <p:ext uri="{BB962C8B-B14F-4D97-AF65-F5344CB8AC3E}">
        <p14:creationId xmlns:p14="http://schemas.microsoft.com/office/powerpoint/2010/main" val="868267065"/>
      </p:ext>
    </p:extLst>
  </p:cSld>
  <p:clrMapOvr>
    <a:masterClrMapping/>
  </p:clrMapOvr>
  <mc:AlternateContent xmlns:mc="http://schemas.openxmlformats.org/markup-compatibility/2006" xmlns:p14="http://schemas.microsoft.com/office/powerpoint/2010/main">
    <mc:Choice Requires="p14">
      <p:transition spd="slow" p14:dur="1600" advTm="5893">
        <p14:gallery dir="l"/>
      </p:transition>
    </mc:Choice>
    <mc:Fallback xmlns="">
      <p:transition spd="slow" advTm="5893">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740"/>
            <a:ext cx="2057400" cy="438912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740"/>
            <a:ext cx="6019800" cy="438912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5CFF1F8-6532-477A-96AA-C08C748F24F8}" type="datetimeFigureOut">
              <a:rPr lang="zh-CN" altLang="en-US" smtClean="0"/>
              <a:t>2019/4/18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65FCE5E-A35A-41CB-AEB3-6D913B9F1E89}" type="slidenum">
              <a:rPr lang="zh-CN" altLang="en-US" smtClean="0"/>
              <a:t>‹#›</a:t>
            </a:fld>
            <a:endParaRPr lang="zh-CN" altLang="en-US"/>
          </a:p>
        </p:txBody>
      </p:sp>
    </p:spTree>
    <p:extLst>
      <p:ext uri="{BB962C8B-B14F-4D97-AF65-F5344CB8AC3E}">
        <p14:creationId xmlns:p14="http://schemas.microsoft.com/office/powerpoint/2010/main" val="1391038971"/>
      </p:ext>
    </p:extLst>
  </p:cSld>
  <p:clrMapOvr>
    <a:masterClrMapping/>
  </p:clrMapOvr>
  <mc:AlternateContent xmlns:mc="http://schemas.openxmlformats.org/markup-compatibility/2006" xmlns:p14="http://schemas.microsoft.com/office/powerpoint/2010/main">
    <mc:Choice Requires="p14">
      <p:transition spd="slow" p14:dur="1600" advTm="5893">
        <p14:gallery dir="l"/>
      </p:transition>
    </mc:Choice>
    <mc:Fallback xmlns="">
      <p:transition spd="slow" advTm="5893">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BD8B1463-B9AA-4A1D-852F-4451B68DD235}"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2019/4/18</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264AE36-D06C-4AA7-B0F5-DC202A92847D}"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519238004"/>
      </p:ext>
    </p:extLst>
  </p:cSld>
  <p:clrMapOvr>
    <a:masterClrMapping/>
  </p:clrMapOvr>
  <mc:AlternateContent xmlns:mc="http://schemas.openxmlformats.org/markup-compatibility/2006" xmlns:p14="http://schemas.microsoft.com/office/powerpoint/2010/main">
    <mc:Choice Requires="p14">
      <p:transition spd="slow" p14:dur="1600" advTm="5893">
        <p14:gallery dir="l"/>
      </p:transition>
    </mc:Choice>
    <mc:Fallback xmlns="">
      <p:transition spd="slow" advTm="5893">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BD8B1463-B9AA-4A1D-852F-4451B68DD235}"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2019/4/18</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264AE36-D06C-4AA7-B0F5-DC202A92847D}"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539272945"/>
      </p:ext>
    </p:extLst>
  </p:cSld>
  <p:clrMapOvr>
    <a:masterClrMapping/>
  </p:clrMapOvr>
  <mc:AlternateContent xmlns:mc="http://schemas.openxmlformats.org/markup-compatibility/2006" xmlns:p14="http://schemas.microsoft.com/office/powerpoint/2010/main">
    <mc:Choice Requires="p14">
      <p:transition spd="slow" p14:dur="1600" advTm="5893">
        <p14:gallery dir="l"/>
      </p:transition>
    </mc:Choice>
    <mc:Fallback xmlns="">
      <p:transition spd="slow" advTm="5893">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BD8B1463-B9AA-4A1D-852F-4451B68DD235}"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2019/4/18</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264AE36-D06C-4AA7-B0F5-DC202A92847D}"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896945433"/>
      </p:ext>
    </p:extLst>
  </p:cSld>
  <p:clrMapOvr>
    <a:masterClrMapping/>
  </p:clrMapOvr>
  <mc:AlternateContent xmlns:mc="http://schemas.openxmlformats.org/markup-compatibility/2006" xmlns:p14="http://schemas.microsoft.com/office/powerpoint/2010/main">
    <mc:Choice Requires="p14">
      <p:transition spd="slow" p14:dur="1600" advTm="5893">
        <p14:gallery dir="l"/>
      </p:transition>
    </mc:Choice>
    <mc:Fallback xmlns="">
      <p:transition spd="slow" advTm="5893">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BD8B1463-B9AA-4A1D-852F-4451B68DD235}"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2019/4/18</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264AE36-D06C-4AA7-B0F5-DC202A92847D}"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9" name="矩形 8"/>
          <p:cNvSpPr/>
          <p:nvPr userDrawn="1"/>
        </p:nvSpPr>
        <p:spPr>
          <a:xfrm>
            <a:off x="7236296" y="4803998"/>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266081430"/>
      </p:ext>
    </p:extLst>
  </p:cSld>
  <p:clrMapOvr>
    <a:masterClrMapping/>
  </p:clrMapOvr>
  <mc:AlternateContent xmlns:mc="http://schemas.openxmlformats.org/markup-compatibility/2006" xmlns:p14="http://schemas.microsoft.com/office/powerpoint/2010/main">
    <mc:Choice Requires="p14">
      <p:transition spd="slow" p14:dur="1600" advTm="5893">
        <p14:gallery dir="l"/>
      </p:transition>
    </mc:Choice>
    <mc:Fallback xmlns="">
      <p:transition spd="slow" advTm="5893">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BD8B1463-B9AA-4A1D-852F-4451B68DD235}"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2019/4/18</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9" name="灯片编号占位符 8"/>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264AE36-D06C-4AA7-B0F5-DC202A92847D}"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54697246"/>
      </p:ext>
    </p:extLst>
  </p:cSld>
  <p:clrMapOvr>
    <a:masterClrMapping/>
  </p:clrMapOvr>
  <mc:AlternateContent xmlns:mc="http://schemas.openxmlformats.org/markup-compatibility/2006" xmlns:p14="http://schemas.microsoft.com/office/powerpoint/2010/main">
    <mc:Choice Requires="p14">
      <p:transition spd="slow" p14:dur="1600" advTm="5893">
        <p14:gallery dir="l"/>
      </p:transition>
    </mc:Choice>
    <mc:Fallback xmlns="">
      <p:transition spd="slow" advTm="5893">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BD8B1463-B9AA-4A1D-852F-4451B68DD235}"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2019/4/18</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5" name="灯片编号占位符 4"/>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264AE36-D06C-4AA7-B0F5-DC202A92847D}"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465859640"/>
      </p:ext>
    </p:extLst>
  </p:cSld>
  <p:clrMapOvr>
    <a:masterClrMapping/>
  </p:clrMapOvr>
  <mc:AlternateContent xmlns:mc="http://schemas.openxmlformats.org/markup-compatibility/2006" xmlns:p14="http://schemas.microsoft.com/office/powerpoint/2010/main">
    <mc:Choice Requires="p14">
      <p:transition spd="slow" p14:dur="1600" advTm="5893">
        <p14:gallery dir="l"/>
      </p:transition>
    </mc:Choice>
    <mc:Fallback xmlns="">
      <p:transition spd="slow" advTm="5893">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BD8B1463-B9AA-4A1D-852F-4451B68DD235}"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2019/4/18</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4" name="灯片编号占位符 3"/>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264AE36-D06C-4AA7-B0F5-DC202A92847D}"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337132178"/>
      </p:ext>
    </p:extLst>
  </p:cSld>
  <p:clrMapOvr>
    <a:masterClrMapping/>
  </p:clrMapOvr>
  <mc:AlternateContent xmlns:mc="http://schemas.openxmlformats.org/markup-compatibility/2006" xmlns:p14="http://schemas.microsoft.com/office/powerpoint/2010/main">
    <mc:Choice Requires="p14">
      <p:transition spd="slow" p14:dur="1600" advTm="5893">
        <p14:gallery dir="l"/>
      </p:transition>
    </mc:Choice>
    <mc:Fallback xmlns="">
      <p:transition spd="slow" advTm="5893">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BD8B1463-B9AA-4A1D-852F-4451B68DD235}"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2019/4/18</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264AE36-D06C-4AA7-B0F5-DC202A92847D}"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7221354"/>
      </p:ext>
    </p:extLst>
  </p:cSld>
  <p:clrMapOvr>
    <a:masterClrMapping/>
  </p:clrMapOvr>
  <mc:AlternateContent xmlns:mc="http://schemas.openxmlformats.org/markup-compatibility/2006" xmlns:p14="http://schemas.microsoft.com/office/powerpoint/2010/main">
    <mc:Choice Requires="p14">
      <p:transition spd="slow" p14:dur="1600" advTm="5893">
        <p14:gallery dir="l"/>
      </p:transition>
    </mc:Choice>
    <mc:Fallback xmlns="">
      <p:transition spd="slow" advTm="5893">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133602198"/>
      </p:ext>
    </p:extLst>
  </p:cSld>
  <p:clrMapOvr>
    <a:masterClrMapping/>
  </p:clrMapOvr>
  <mc:AlternateContent xmlns:mc="http://schemas.openxmlformats.org/markup-compatibility/2006" xmlns:p14="http://schemas.microsoft.com/office/powerpoint/2010/main">
    <mc:Choice Requires="p14">
      <p:transition spd="slow" p14:dur="1600" advTm="5893">
        <p14:gallery dir="l"/>
      </p:transition>
    </mc:Choice>
    <mc:Fallback xmlns="">
      <p:transition spd="slow" advTm="5893">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BD8B1463-B9AA-4A1D-852F-4451B68DD235}"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2019/4/18</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264AE36-D06C-4AA7-B0F5-DC202A92847D}"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230591689"/>
      </p:ext>
    </p:extLst>
  </p:cSld>
  <p:clrMapOvr>
    <a:masterClrMapping/>
  </p:clrMapOvr>
  <mc:AlternateContent xmlns:mc="http://schemas.openxmlformats.org/markup-compatibility/2006" xmlns:p14="http://schemas.microsoft.com/office/powerpoint/2010/main">
    <mc:Choice Requires="p14">
      <p:transition spd="slow" p14:dur="1600" advTm="5893">
        <p14:gallery dir="l"/>
      </p:transition>
    </mc:Choice>
    <mc:Fallback xmlns="">
      <p:transition spd="slow" advTm="5893">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BD8B1463-B9AA-4A1D-852F-4451B68DD235}"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2019/4/18</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264AE36-D06C-4AA7-B0F5-DC202A92847D}"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434424352"/>
      </p:ext>
    </p:extLst>
  </p:cSld>
  <p:clrMapOvr>
    <a:masterClrMapping/>
  </p:clrMapOvr>
  <mc:AlternateContent xmlns:mc="http://schemas.openxmlformats.org/markup-compatibility/2006" xmlns:p14="http://schemas.microsoft.com/office/powerpoint/2010/main">
    <mc:Choice Requires="p14">
      <p:transition spd="slow" p14:dur="1600" advTm="5893">
        <p14:gallery dir="l"/>
      </p:transition>
    </mc:Choice>
    <mc:Fallback xmlns="">
      <p:transition spd="slow" advTm="5893">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BD8B1463-B9AA-4A1D-852F-4451B68DD235}"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2019/4/18</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264AE36-D06C-4AA7-B0F5-DC202A92847D}"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168501329"/>
      </p:ext>
    </p:extLst>
  </p:cSld>
  <p:clrMapOvr>
    <a:masterClrMapping/>
  </p:clrMapOvr>
  <mc:AlternateContent xmlns:mc="http://schemas.openxmlformats.org/markup-compatibility/2006" xmlns:p14="http://schemas.microsoft.com/office/powerpoint/2010/main">
    <mc:Choice Requires="p14">
      <p:transition spd="slow" p14:dur="1600" advTm="5893">
        <p14:gallery dir="l"/>
      </p:transition>
    </mc:Choice>
    <mc:Fallback xmlns="">
      <p:transition spd="slow" advTm="5893">
        <p:fade/>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 y="1372"/>
            <a:ext cx="9143999" cy="5140757"/>
          </a:xfrm>
          <a:prstGeom prst="rect">
            <a:avLst/>
          </a:prstGeom>
        </p:spPr>
      </p:pic>
      <p:sp>
        <p:nvSpPr>
          <p:cNvPr id="10" name="矩形 9"/>
          <p:cNvSpPr/>
          <p:nvPr userDrawn="1"/>
        </p:nvSpPr>
        <p:spPr>
          <a:xfrm>
            <a:off x="0" y="589383"/>
            <a:ext cx="9144000" cy="45527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pic>
        <p:nvPicPr>
          <p:cNvPr id="11" name="图片 10"/>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028384" y="92707"/>
            <a:ext cx="915054" cy="794056"/>
          </a:xfrm>
          <a:prstGeom prst="rect">
            <a:avLst/>
          </a:prstGeom>
        </p:spPr>
      </p:pic>
      <p:pic>
        <p:nvPicPr>
          <p:cNvPr id="12" name="图片 11"/>
          <p:cNvPicPr>
            <a:picLocks noChangeAspect="1"/>
          </p:cNvPicPr>
          <p:nvPr userDrawn="1"/>
        </p:nvPicPr>
        <p:blipFill rotWithShape="1">
          <a:blip r:embed="rId4" cstate="screen">
            <a:extLst>
              <a:ext uri="{28A0092B-C50C-407E-A947-70E740481C1C}">
                <a14:useLocalDpi xmlns:a14="http://schemas.microsoft.com/office/drawing/2010/main"/>
              </a:ext>
            </a:extLst>
          </a:blip>
          <a:srcRect t="-14120"/>
          <a:stretch/>
        </p:blipFill>
        <p:spPr>
          <a:xfrm>
            <a:off x="-16576" y="4191931"/>
            <a:ext cx="9143245" cy="950198"/>
          </a:xfrm>
          <a:prstGeom prst="rect">
            <a:avLst/>
          </a:prstGeom>
        </p:spPr>
      </p:pic>
      <p:sp>
        <p:nvSpPr>
          <p:cNvPr id="2" name="标题 1"/>
          <p:cNvSpPr>
            <a:spLocks noGrp="1"/>
          </p:cNvSpPr>
          <p:nvPr>
            <p:ph type="title"/>
          </p:nvPr>
        </p:nvSpPr>
        <p:spPr>
          <a:xfrm>
            <a:off x="1" y="0"/>
            <a:ext cx="7886700" cy="589383"/>
          </a:xfrm>
        </p:spPr>
        <p:txBody>
          <a:bodyPr>
            <a:normAutofit/>
          </a:bodyPr>
          <a:lstStyle>
            <a:lvl1pPr>
              <a:defRPr sz="24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defRPr>
            </a:lvl1pPr>
          </a:lstStyle>
          <a:p>
            <a:r>
              <a:rPr lang="zh-CN" altLang="en-US" dirty="0" smtClean="0"/>
              <a:t>单击此处编辑母版标题</a:t>
            </a:r>
            <a:endParaRPr lang="zh-CN" altLang="en-US" dirty="0"/>
          </a:p>
        </p:txBody>
      </p:sp>
    </p:spTree>
    <p:extLst>
      <p:ext uri="{BB962C8B-B14F-4D97-AF65-F5344CB8AC3E}">
        <p14:creationId xmlns:p14="http://schemas.microsoft.com/office/powerpoint/2010/main" val="818225345"/>
      </p:ext>
    </p:extLst>
  </p:cSld>
  <p:clrMapOvr>
    <a:masterClrMapping/>
  </p:clrMapOvr>
  <mc:AlternateContent xmlns:mc="http://schemas.openxmlformats.org/markup-compatibility/2006" xmlns:p14="http://schemas.microsoft.com/office/powerpoint/2010/main">
    <mc:Choice Requires="p14">
      <p:transition spd="slow" p14:dur="1600" advTm="5893">
        <p14:gallery dir="l"/>
      </p:transition>
    </mc:Choice>
    <mc:Fallback xmlns="">
      <p:transition spd="slow" advTm="589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fltVal val="0"/>
                                          </p:val>
                                        </p:tav>
                                        <p:tav tm="100000">
                                          <p:val>
                                            <p:strVal val="#ppt_w"/>
                                          </p:val>
                                        </p:tav>
                                      </p:tavLst>
                                    </p:anim>
                                    <p:anim calcmode="lin" valueType="num">
                                      <p:cBhvr>
                                        <p:cTn id="8" dur="1000" fill="hold"/>
                                        <p:tgtEl>
                                          <p:spTgt spid="11"/>
                                        </p:tgtEl>
                                        <p:attrNameLst>
                                          <p:attrName>ppt_h</p:attrName>
                                        </p:attrNameLst>
                                      </p:cBhvr>
                                      <p:tavLst>
                                        <p:tav tm="0">
                                          <p:val>
                                            <p:fltVal val="0"/>
                                          </p:val>
                                        </p:tav>
                                        <p:tav tm="100000">
                                          <p:val>
                                            <p:strVal val="#ppt_h"/>
                                          </p:val>
                                        </p:tav>
                                      </p:tavLst>
                                    </p:anim>
                                    <p:anim calcmode="lin" valueType="num">
                                      <p:cBhvr>
                                        <p:cTn id="9" dur="1000" fill="hold"/>
                                        <p:tgtEl>
                                          <p:spTgt spid="11"/>
                                        </p:tgtEl>
                                        <p:attrNameLst>
                                          <p:attrName>style.rotation</p:attrName>
                                        </p:attrNameLst>
                                      </p:cBhvr>
                                      <p:tavLst>
                                        <p:tav tm="0">
                                          <p:val>
                                            <p:fltVal val="90"/>
                                          </p:val>
                                        </p:tav>
                                        <p:tav tm="100000">
                                          <p:val>
                                            <p:fltVal val="0"/>
                                          </p:val>
                                        </p:tav>
                                      </p:tavLst>
                                    </p:anim>
                                    <p:animEffect transition="in" filter="fade">
                                      <p:cBhvr>
                                        <p:cTn id="10"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2317117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6504140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1714259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6528787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2407280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086727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964517951"/>
      </p:ext>
    </p:extLst>
  </p:cSld>
  <p:clrMapOvr>
    <a:masterClrMapping/>
  </p:clrMapOvr>
  <mc:AlternateContent xmlns:mc="http://schemas.openxmlformats.org/markup-compatibility/2006" xmlns:p14="http://schemas.microsoft.com/office/powerpoint/2010/main">
    <mc:Choice Requires="p14">
      <p:transition spd="slow" p14:dur="1600" advTm="5893">
        <p14:gallery dir="l"/>
      </p:transition>
    </mc:Choice>
    <mc:Fallback xmlns="">
      <p:transition spd="slow" advTm="5893">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9168363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4642588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689956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828458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763786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0"/>
            <a:ext cx="4038600" cy="339471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0"/>
            <a:ext cx="4038600" cy="339471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35CFF1F8-6532-477A-96AA-C08C748F24F8}" type="datetimeFigureOut">
              <a:rPr lang="zh-CN" altLang="en-US" smtClean="0"/>
              <a:t>2019/4/18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65FCE5E-A35A-41CB-AEB3-6D913B9F1E89}" type="slidenum">
              <a:rPr lang="zh-CN" altLang="en-US" smtClean="0"/>
              <a:t>‹#›</a:t>
            </a:fld>
            <a:endParaRPr lang="zh-CN" altLang="en-US"/>
          </a:p>
        </p:txBody>
      </p:sp>
    </p:spTree>
    <p:extLst>
      <p:ext uri="{BB962C8B-B14F-4D97-AF65-F5344CB8AC3E}">
        <p14:creationId xmlns:p14="http://schemas.microsoft.com/office/powerpoint/2010/main" val="1089571523"/>
      </p:ext>
    </p:extLst>
  </p:cSld>
  <p:clrMapOvr>
    <a:masterClrMapping/>
  </p:clrMapOvr>
  <mc:AlternateContent xmlns:mc="http://schemas.openxmlformats.org/markup-compatibility/2006" xmlns:p14="http://schemas.microsoft.com/office/powerpoint/2010/main">
    <mc:Choice Requires="p14">
      <p:transition spd="slow" p14:dur="1600" advTm="5893">
        <p14:gallery dir="l"/>
      </p:transition>
    </mc:Choice>
    <mc:Fallback xmlns="">
      <p:transition spd="slow" advTm="5893">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573"/>
            <a:ext cx="4040188" cy="48006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633"/>
            <a:ext cx="4040188" cy="296322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573"/>
            <a:ext cx="4041775" cy="48006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633"/>
            <a:ext cx="4041775" cy="296322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35CFF1F8-6532-477A-96AA-C08C748F24F8}" type="datetimeFigureOut">
              <a:rPr lang="zh-CN" altLang="en-US" smtClean="0"/>
              <a:t>2019/4/18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65FCE5E-A35A-41CB-AEB3-6D913B9F1E89}" type="slidenum">
              <a:rPr lang="zh-CN" altLang="en-US" smtClean="0"/>
              <a:t>‹#›</a:t>
            </a:fld>
            <a:endParaRPr lang="zh-CN" altLang="en-US"/>
          </a:p>
        </p:txBody>
      </p:sp>
    </p:spTree>
    <p:extLst>
      <p:ext uri="{BB962C8B-B14F-4D97-AF65-F5344CB8AC3E}">
        <p14:creationId xmlns:p14="http://schemas.microsoft.com/office/powerpoint/2010/main" val="3971574833"/>
      </p:ext>
    </p:extLst>
  </p:cSld>
  <p:clrMapOvr>
    <a:masterClrMapping/>
  </p:clrMapOvr>
  <mc:AlternateContent xmlns:mc="http://schemas.openxmlformats.org/markup-compatibility/2006" xmlns:p14="http://schemas.microsoft.com/office/powerpoint/2010/main">
    <mc:Choice Requires="p14">
      <p:transition spd="slow" p14:dur="1600" advTm="5893">
        <p14:gallery dir="l"/>
      </p:transition>
    </mc:Choice>
    <mc:Fallback xmlns="">
      <p:transition spd="slow" advTm="5893">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5CFF1F8-6532-477A-96AA-C08C748F24F8}" type="datetimeFigureOut">
              <a:rPr lang="zh-CN" altLang="en-US" smtClean="0"/>
              <a:t>2019/4/18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65FCE5E-A35A-41CB-AEB3-6D913B9F1E89}" type="slidenum">
              <a:rPr lang="zh-CN" altLang="en-US" smtClean="0"/>
              <a:t>‹#›</a:t>
            </a:fld>
            <a:endParaRPr lang="zh-CN" altLang="en-US"/>
          </a:p>
        </p:txBody>
      </p:sp>
    </p:spTree>
    <p:extLst>
      <p:ext uri="{BB962C8B-B14F-4D97-AF65-F5344CB8AC3E}">
        <p14:creationId xmlns:p14="http://schemas.microsoft.com/office/powerpoint/2010/main" val="2551712350"/>
      </p:ext>
    </p:extLst>
  </p:cSld>
  <p:clrMapOvr>
    <a:masterClrMapping/>
  </p:clrMapOvr>
  <mc:AlternateContent xmlns:mc="http://schemas.openxmlformats.org/markup-compatibility/2006" xmlns:p14="http://schemas.microsoft.com/office/powerpoint/2010/main">
    <mc:Choice Requires="p14">
      <p:transition spd="slow" p14:dur="1600" advTm="5893">
        <p14:gallery dir="l"/>
      </p:transition>
    </mc:Choice>
    <mc:Fallback xmlns="">
      <p:transition spd="slow" advTm="5893">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5CFF1F8-6532-477A-96AA-C08C748F24F8}" type="datetimeFigureOut">
              <a:rPr lang="zh-CN" altLang="en-US" smtClean="0"/>
              <a:t>2019/4/18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65FCE5E-A35A-41CB-AEB3-6D913B9F1E89}" type="slidenum">
              <a:rPr lang="zh-CN" altLang="en-US" smtClean="0"/>
              <a:t>‹#›</a:t>
            </a:fld>
            <a:endParaRPr lang="zh-CN" altLang="en-US"/>
          </a:p>
        </p:txBody>
      </p:sp>
    </p:spTree>
    <p:extLst>
      <p:ext uri="{BB962C8B-B14F-4D97-AF65-F5344CB8AC3E}">
        <p14:creationId xmlns:p14="http://schemas.microsoft.com/office/powerpoint/2010/main" val="3729781790"/>
      </p:ext>
    </p:extLst>
  </p:cSld>
  <p:clrMapOvr>
    <a:masterClrMapping/>
  </p:clrMapOvr>
  <mc:AlternateContent xmlns:mc="http://schemas.openxmlformats.org/markup-compatibility/2006" xmlns:p14="http://schemas.microsoft.com/office/powerpoint/2010/main">
    <mc:Choice Requires="p14">
      <p:transition spd="slow" p14:dur="1600" advTm="5893">
        <p14:gallery dir="l"/>
      </p:transition>
    </mc:Choice>
    <mc:Fallback xmlns="">
      <p:transition spd="slow" advTm="5893">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312"/>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312"/>
            <a:ext cx="5111750" cy="439054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5849"/>
            <a:ext cx="3008313" cy="35190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35CFF1F8-6532-477A-96AA-C08C748F24F8}" type="datetimeFigureOut">
              <a:rPr lang="zh-CN" altLang="en-US" smtClean="0"/>
              <a:t>2019/4/18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65FCE5E-A35A-41CB-AEB3-6D913B9F1E89}" type="slidenum">
              <a:rPr lang="zh-CN" altLang="en-US" smtClean="0"/>
              <a:t>‹#›</a:t>
            </a:fld>
            <a:endParaRPr lang="zh-CN" altLang="en-US"/>
          </a:p>
        </p:txBody>
      </p:sp>
    </p:spTree>
    <p:extLst>
      <p:ext uri="{BB962C8B-B14F-4D97-AF65-F5344CB8AC3E}">
        <p14:creationId xmlns:p14="http://schemas.microsoft.com/office/powerpoint/2010/main" val="3139121594"/>
      </p:ext>
    </p:extLst>
  </p:cSld>
  <p:clrMapOvr>
    <a:masterClrMapping/>
  </p:clrMapOvr>
  <mc:AlternateContent xmlns:mc="http://schemas.openxmlformats.org/markup-compatibility/2006" xmlns:p14="http://schemas.microsoft.com/office/powerpoint/2010/main">
    <mc:Choice Requires="p14">
      <p:transition spd="slow" p14:dur="1600" advTm="5893">
        <p14:gallery dir="l"/>
      </p:transition>
    </mc:Choice>
    <mc:Fallback xmlns="">
      <p:transition spd="slow" advTm="5893">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76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058"/>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6218"/>
            <a:ext cx="5486400" cy="6029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35CFF1F8-6532-477A-96AA-C08C748F24F8}" type="datetimeFigureOut">
              <a:rPr lang="zh-CN" altLang="en-US" smtClean="0"/>
              <a:t>2019/4/18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65FCE5E-A35A-41CB-AEB3-6D913B9F1E89}" type="slidenum">
              <a:rPr lang="zh-CN" altLang="en-US" smtClean="0"/>
              <a:t>‹#›</a:t>
            </a:fld>
            <a:endParaRPr lang="zh-CN" altLang="en-US"/>
          </a:p>
        </p:txBody>
      </p:sp>
    </p:spTree>
    <p:extLst>
      <p:ext uri="{BB962C8B-B14F-4D97-AF65-F5344CB8AC3E}">
        <p14:creationId xmlns:p14="http://schemas.microsoft.com/office/powerpoint/2010/main" val="3502601775"/>
      </p:ext>
    </p:extLst>
  </p:cSld>
  <p:clrMapOvr>
    <a:masterClrMapping/>
  </p:clrMapOvr>
  <mc:AlternateContent xmlns:mc="http://schemas.openxmlformats.org/markup-compatibility/2006" xmlns:p14="http://schemas.microsoft.com/office/powerpoint/2010/main">
    <mc:Choice Requires="p14">
      <p:transition spd="slow" p14:dur="1600" advTm="5893">
        <p14:gallery dir="l"/>
      </p:transition>
    </mc:Choice>
    <mc:Fallback xmlns="">
      <p:transition spd="slow" advTm="5893">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740"/>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0"/>
            <a:ext cx="8229600" cy="339471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739"/>
            <a:ext cx="2133600" cy="272891"/>
          </a:xfrm>
          <a:prstGeom prst="rect">
            <a:avLst/>
          </a:prstGeom>
        </p:spPr>
        <p:txBody>
          <a:bodyPr vert="horz" lIns="91440" tIns="45720" rIns="91440" bIns="45720" rtlCol="0" anchor="ctr"/>
          <a:lstStyle>
            <a:lvl1pPr algn="l">
              <a:defRPr sz="1200">
                <a:solidFill>
                  <a:schemeClr val="tx1">
                    <a:tint val="75000"/>
                  </a:schemeClr>
                </a:solidFill>
              </a:defRPr>
            </a:lvl1pPr>
          </a:lstStyle>
          <a:p>
            <a:fld id="{35CFF1F8-6532-477A-96AA-C08C748F24F8}" type="datetimeFigureOut">
              <a:rPr lang="zh-CN" altLang="en-US" smtClean="0"/>
              <a:t>2019/4/18</a:t>
            </a:fld>
            <a:endParaRPr lang="zh-CN" altLang="en-US"/>
          </a:p>
        </p:txBody>
      </p:sp>
      <p:sp>
        <p:nvSpPr>
          <p:cNvPr id="5" name="页脚占位符 4"/>
          <p:cNvSpPr>
            <a:spLocks noGrp="1"/>
          </p:cNvSpPr>
          <p:nvPr>
            <p:ph type="ftr" sz="quarter" idx="3"/>
          </p:nvPr>
        </p:nvSpPr>
        <p:spPr>
          <a:xfrm>
            <a:off x="3124200" y="4767739"/>
            <a:ext cx="2895600" cy="27289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739"/>
            <a:ext cx="2133600" cy="272891"/>
          </a:xfrm>
          <a:prstGeom prst="rect">
            <a:avLst/>
          </a:prstGeom>
        </p:spPr>
        <p:txBody>
          <a:bodyPr vert="horz" lIns="91440" tIns="45720" rIns="91440" bIns="45720" rtlCol="0" anchor="ctr"/>
          <a:lstStyle>
            <a:lvl1pPr algn="r">
              <a:defRPr sz="1200">
                <a:solidFill>
                  <a:schemeClr val="tx1">
                    <a:tint val="75000"/>
                  </a:schemeClr>
                </a:solidFill>
              </a:defRPr>
            </a:lvl1pPr>
          </a:lstStyle>
          <a:p>
            <a:fld id="{B65FCE5E-A35A-41CB-AEB3-6D913B9F1E89}" type="slidenum">
              <a:rPr lang="zh-CN" altLang="en-US" smtClean="0"/>
              <a:t>‹#›</a:t>
            </a:fld>
            <a:endParaRPr lang="zh-CN" altLang="en-US"/>
          </a:p>
        </p:txBody>
      </p:sp>
    </p:spTree>
    <p:extLst>
      <p:ext uri="{BB962C8B-B14F-4D97-AF65-F5344CB8AC3E}">
        <p14:creationId xmlns:p14="http://schemas.microsoft.com/office/powerpoint/2010/main" val="3054388152"/>
      </p:ext>
    </p:extLst>
  </p:cSld>
  <p:clrMap bg1="lt1" tx1="dk1" bg2="lt2" tx2="dk2" accent1="accent1" accent2="accent2" accent3="accent3" accent4="accent4" accent5="accent5" accent6="accent6" hlink="hlink" folHlink="folHlink"/>
  <p:sldLayoutIdLst>
    <p:sldLayoutId id="2147483715" r:id="rId1"/>
    <p:sldLayoutId id="2147483714"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mc:AlternateContent xmlns:mc="http://schemas.openxmlformats.org/markup-compatibility/2006" xmlns:p14="http://schemas.microsoft.com/office/powerpoint/2010/main">
    <mc:Choice Requires="p14">
      <p:transition spd="slow" p14:dur="1600" advTm="5893">
        <p14:gallery dir="l"/>
      </p:transition>
    </mc:Choice>
    <mc:Fallback xmlns="">
      <p:transition spd="slow" advTm="5893">
        <p:fade/>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fld id="{BD8B1463-B9AA-4A1D-852F-4451B68DD235}"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2019/4/18</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marR="0" lvl="0" indent="0" algn="r" defTabSz="685800" rtl="0" eaLnBrk="1" fontAlgn="auto" latinLnBrk="0" hangingPunct="1">
              <a:lnSpc>
                <a:spcPct val="100000"/>
              </a:lnSpc>
              <a:spcBef>
                <a:spcPts val="0"/>
              </a:spcBef>
              <a:spcAft>
                <a:spcPts val="0"/>
              </a:spcAft>
              <a:buClrTx/>
              <a:buSzTx/>
              <a:buFontTx/>
              <a:buNone/>
              <a:tabLst/>
              <a:defRPr/>
            </a:pPr>
            <a:fld id="{9264AE36-D06C-4AA7-B0F5-DC202A92847D}"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178207974"/>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Lst>
  <mc:AlternateContent xmlns:mc="http://schemas.openxmlformats.org/markup-compatibility/2006" xmlns:p14="http://schemas.microsoft.com/office/powerpoint/2010/main">
    <mc:Choice Requires="p14">
      <p:transition spd="slow" p14:dur="1600" advTm="5893">
        <p14:gallery dir="l"/>
      </p:transition>
    </mc:Choice>
    <mc:Fallback xmlns="">
      <p:transition spd="slow" advTm="5893">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2019/4/18</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34712871"/>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23.xml"/><Relationship Id="rId4" Type="http://schemas.openxmlformats.org/officeDocument/2006/relationships/image" Target="../media/image13.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jpeg"/><Relationship Id="rId1" Type="http://schemas.openxmlformats.org/officeDocument/2006/relationships/slideLayout" Target="../slideLayouts/slideLayout12.xml"/><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jpeg"/><Relationship Id="rId1" Type="http://schemas.openxmlformats.org/officeDocument/2006/relationships/slideLayout" Target="../slideLayouts/slideLayout12.xm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2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3.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jpeg"/><Relationship Id="rId1" Type="http://schemas.openxmlformats.org/officeDocument/2006/relationships/slideLayout" Target="../slideLayouts/slideLayout12.xml"/><Relationship Id="rId4" Type="http://schemas.openxmlformats.org/officeDocument/2006/relationships/image" Target="../media/image8.png"/></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3.xml"/></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23.xml"/><Relationship Id="rId5" Type="http://schemas.openxmlformats.org/officeDocument/2006/relationships/image" Target="../media/image18.png"/><Relationship Id="rId4" Type="http://schemas.openxmlformats.org/officeDocument/2006/relationships/image" Target="../media/image17.png"/></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1.png"/><Relationship Id="rId1" Type="http://schemas.openxmlformats.org/officeDocument/2006/relationships/slideLayout" Target="../slideLayouts/slideLayout2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jpeg"/><Relationship Id="rId1" Type="http://schemas.openxmlformats.org/officeDocument/2006/relationships/slideLayout" Target="../slideLayouts/slideLayout12.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3.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jpeg"/><Relationship Id="rId1" Type="http://schemas.openxmlformats.org/officeDocument/2006/relationships/slideLayout" Target="../slideLayouts/slideLayout12.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62928"/>
          </a:xfrm>
          <a:prstGeom prst="rect">
            <a:avLst/>
          </a:prstGeom>
        </p:spPr>
      </p:pic>
      <p:pic>
        <p:nvPicPr>
          <p:cNvPr id="3" name="图片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649381" y="483802"/>
            <a:ext cx="2212665" cy="2133424"/>
          </a:xfrm>
          <a:prstGeom prst="rect">
            <a:avLst/>
          </a:prstGeom>
        </p:spPr>
      </p:pic>
      <p:pic>
        <p:nvPicPr>
          <p:cNvPr id="5" name="图片 4"/>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9635" y="3986497"/>
            <a:ext cx="9143245" cy="1176431"/>
          </a:xfrm>
          <a:prstGeom prst="rect">
            <a:avLst/>
          </a:prstGeom>
        </p:spPr>
      </p:pic>
      <p:pic>
        <p:nvPicPr>
          <p:cNvPr id="8" name="图片 7"/>
          <p:cNvPicPr>
            <a:picLocks noChangeAspect="1"/>
          </p:cNvPicPr>
          <p:nvPr/>
        </p:nvPicPr>
        <p:blipFill>
          <a:blip r:embed="rId5">
            <a:extLst>
              <a:ext uri="{28A0092B-C50C-407E-A947-70E740481C1C}">
                <a14:useLocalDpi xmlns:a14="http://schemas.microsoft.com/office/drawing/2010/main"/>
              </a:ext>
            </a:extLst>
          </a:blip>
          <a:stretch>
            <a:fillRect/>
          </a:stretch>
        </p:blipFill>
        <p:spPr>
          <a:xfrm rot="320254">
            <a:off x="3087414" y="3321214"/>
            <a:ext cx="3759523" cy="805612"/>
          </a:xfrm>
          <a:prstGeom prst="rect">
            <a:avLst/>
          </a:prstGeom>
        </p:spPr>
      </p:pic>
      <p:pic>
        <p:nvPicPr>
          <p:cNvPr id="15" name="图片 14"/>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0" y="136970"/>
            <a:ext cx="4297452" cy="5025958"/>
          </a:xfrm>
          <a:prstGeom prst="rect">
            <a:avLst/>
          </a:prstGeom>
        </p:spPr>
      </p:pic>
      <p:sp>
        <p:nvSpPr>
          <p:cNvPr id="16" name="TextBox 15"/>
          <p:cNvSpPr txBox="1"/>
          <p:nvPr/>
        </p:nvSpPr>
        <p:spPr>
          <a:xfrm>
            <a:off x="2123728" y="2717792"/>
            <a:ext cx="5929828" cy="646331"/>
          </a:xfrm>
          <a:prstGeom prst="rect">
            <a:avLst/>
          </a:prstGeom>
          <a:noFill/>
          <a:effectLst>
            <a:glow rad="101600">
              <a:schemeClr val="bg1">
                <a:alpha val="40000"/>
              </a:schemeClr>
            </a:glow>
          </a:effectLst>
        </p:spPr>
        <p:txBody>
          <a:bodyPr wrap="none" rtlCol="0">
            <a:spAutoFit/>
          </a:bodyPr>
          <a:lstStyle/>
          <a:p>
            <a:r>
              <a:rPr lang="zh-CN" altLang="en-US" sz="3600" dirty="0" smtClean="0">
                <a:solidFill>
                  <a:srgbClr val="FF0000"/>
                </a:solidFill>
                <a:effectLst>
                  <a:glow rad="114300">
                    <a:schemeClr val="bg1"/>
                  </a:glow>
                </a:effectLst>
                <a:latin typeface="方正正大黑简体" panose="02000000000000000000" pitchFamily="2" charset="-122"/>
                <a:ea typeface="方正正大黑简体" panose="02000000000000000000" pitchFamily="2" charset="-122"/>
              </a:rPr>
              <a:t>公安警察工作汇报</a:t>
            </a:r>
            <a:r>
              <a:rPr lang="en-US" altLang="zh-CN" sz="3600" dirty="0">
                <a:solidFill>
                  <a:srgbClr val="FF0000"/>
                </a:solidFill>
                <a:effectLst>
                  <a:glow rad="114300">
                    <a:schemeClr val="bg1"/>
                  </a:glow>
                </a:effectLst>
                <a:latin typeface="方正正大黑简体" panose="02000000000000000000" pitchFamily="2" charset="-122"/>
                <a:ea typeface="方正正大黑简体" panose="02000000000000000000" pitchFamily="2" charset="-122"/>
              </a:rPr>
              <a:t>PPT</a:t>
            </a:r>
            <a:r>
              <a:rPr lang="zh-CN" altLang="en-US" sz="3600" dirty="0">
                <a:solidFill>
                  <a:srgbClr val="FF0000"/>
                </a:solidFill>
                <a:effectLst>
                  <a:glow rad="114300">
                    <a:schemeClr val="bg1"/>
                  </a:glow>
                </a:effectLst>
                <a:latin typeface="方正正大黑简体" panose="02000000000000000000" pitchFamily="2" charset="-122"/>
                <a:ea typeface="方正正大黑简体" panose="02000000000000000000" pitchFamily="2" charset="-122"/>
              </a:rPr>
              <a:t>模板</a:t>
            </a:r>
          </a:p>
        </p:txBody>
      </p:sp>
      <p:sp>
        <p:nvSpPr>
          <p:cNvPr id="4" name="文本框 3"/>
          <p:cNvSpPr txBox="1"/>
          <p:nvPr/>
        </p:nvSpPr>
        <p:spPr>
          <a:xfrm>
            <a:off x="5796136" y="4720956"/>
            <a:ext cx="3209533" cy="369332"/>
          </a:xfrm>
          <a:prstGeom prst="rect">
            <a:avLst/>
          </a:prstGeom>
          <a:no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汇报</a:t>
            </a:r>
            <a:r>
              <a:rPr lang="zh-CN" altLang="en-US" dirty="0" smtClean="0">
                <a:solidFill>
                  <a:schemeClr val="bg1"/>
                </a:solidFill>
                <a:latin typeface="微软雅黑" panose="020B0503020204020204" pitchFamily="34" charset="-122"/>
                <a:ea typeface="微软雅黑" panose="020B0503020204020204" pitchFamily="34" charset="-122"/>
              </a:rPr>
              <a:t>：第一</a:t>
            </a:r>
            <a:r>
              <a:rPr lang="en-US" altLang="zh-CN" dirty="0" smtClean="0">
                <a:solidFill>
                  <a:schemeClr val="bg1"/>
                </a:solidFill>
                <a:latin typeface="微软雅黑" panose="020B0503020204020204" pitchFamily="34" charset="-122"/>
                <a:ea typeface="微软雅黑" panose="020B0503020204020204" pitchFamily="34" charset="-122"/>
              </a:rPr>
              <a:t>PPT  </a:t>
            </a:r>
            <a:r>
              <a:rPr lang="zh-CN" altLang="en-US" dirty="0">
                <a:solidFill>
                  <a:schemeClr val="bg1"/>
                </a:solidFill>
                <a:latin typeface="微软雅黑" panose="020B0503020204020204" pitchFamily="34" charset="-122"/>
                <a:ea typeface="微软雅黑" panose="020B0503020204020204" pitchFamily="34" charset="-122"/>
              </a:rPr>
              <a:t>导师</a:t>
            </a:r>
            <a:r>
              <a:rPr lang="zh-CN" altLang="en-US" dirty="0" smtClean="0">
                <a:solidFill>
                  <a:schemeClr val="bg1"/>
                </a:solidFill>
                <a:latin typeface="微软雅黑" panose="020B0503020204020204" pitchFamily="34" charset="-122"/>
                <a:ea typeface="微软雅黑" panose="020B0503020204020204" pitchFamily="34" charset="-122"/>
              </a:rPr>
              <a:t>：</a:t>
            </a:r>
            <a:r>
              <a:rPr lang="en-US" altLang="zh-CN" dirty="0" smtClean="0">
                <a:solidFill>
                  <a:schemeClr val="bg1"/>
                </a:solidFill>
                <a:latin typeface="微软雅黑" panose="020B0503020204020204" pitchFamily="34" charset="-122"/>
                <a:ea typeface="微软雅黑" panose="020B0503020204020204" pitchFamily="34" charset="-122"/>
              </a:rPr>
              <a:t>1PPT</a:t>
            </a:r>
            <a:endParaRPr lang="zh-CN" altLang="en-US"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83933954"/>
      </p:ext>
    </p:extLst>
  </p:cSld>
  <p:clrMapOvr>
    <a:masterClrMapping/>
  </p:clrMapOvr>
  <mc:AlternateContent xmlns:mc="http://schemas.openxmlformats.org/markup-compatibility/2006" xmlns:p14="http://schemas.microsoft.com/office/powerpoint/2010/main">
    <mc:Choice Requires="p14">
      <p:transition spd="slow" p14:dur="1600" advTm="5893">
        <p14:gallery dir="l"/>
      </p:transition>
    </mc:Choice>
    <mc:Fallback xmlns="">
      <p:transition spd="slow" advTm="589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right)">
                                      <p:cBhvr>
                                        <p:cTn id="7" dur="1000"/>
                                        <p:tgtEl>
                                          <p:spTgt spid="5"/>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1000"/>
                                        <p:tgtEl>
                                          <p:spTgt spid="15"/>
                                        </p:tgtEl>
                                      </p:cBhvr>
                                    </p:animEffect>
                                    <p:anim calcmode="lin" valueType="num">
                                      <p:cBhvr>
                                        <p:cTn id="12" dur="1000" fill="hold"/>
                                        <p:tgtEl>
                                          <p:spTgt spid="15"/>
                                        </p:tgtEl>
                                        <p:attrNameLst>
                                          <p:attrName>ppt_x</p:attrName>
                                        </p:attrNameLst>
                                      </p:cBhvr>
                                      <p:tavLst>
                                        <p:tav tm="0">
                                          <p:val>
                                            <p:strVal val="#ppt_x"/>
                                          </p:val>
                                        </p:tav>
                                        <p:tav tm="100000">
                                          <p:val>
                                            <p:strVal val="#ppt_x"/>
                                          </p:val>
                                        </p:tav>
                                      </p:tavLst>
                                    </p:anim>
                                    <p:anim calcmode="lin" valueType="num">
                                      <p:cBhvr>
                                        <p:cTn id="13" dur="1000" fill="hold"/>
                                        <p:tgtEl>
                                          <p:spTgt spid="15"/>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53" presetClass="entr" presetSubtype="16"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1000" fill="hold"/>
                                        <p:tgtEl>
                                          <p:spTgt spid="3"/>
                                        </p:tgtEl>
                                        <p:attrNameLst>
                                          <p:attrName>ppt_w</p:attrName>
                                        </p:attrNameLst>
                                      </p:cBhvr>
                                      <p:tavLst>
                                        <p:tav tm="0">
                                          <p:val>
                                            <p:fltVal val="0"/>
                                          </p:val>
                                        </p:tav>
                                        <p:tav tm="100000">
                                          <p:val>
                                            <p:strVal val="#ppt_w"/>
                                          </p:val>
                                        </p:tav>
                                      </p:tavLst>
                                    </p:anim>
                                    <p:anim calcmode="lin" valueType="num">
                                      <p:cBhvr>
                                        <p:cTn id="18" dur="1000" fill="hold"/>
                                        <p:tgtEl>
                                          <p:spTgt spid="3"/>
                                        </p:tgtEl>
                                        <p:attrNameLst>
                                          <p:attrName>ppt_h</p:attrName>
                                        </p:attrNameLst>
                                      </p:cBhvr>
                                      <p:tavLst>
                                        <p:tav tm="0">
                                          <p:val>
                                            <p:fltVal val="0"/>
                                          </p:val>
                                        </p:tav>
                                        <p:tav tm="100000">
                                          <p:val>
                                            <p:strVal val="#ppt_h"/>
                                          </p:val>
                                        </p:tav>
                                      </p:tavLst>
                                    </p:anim>
                                    <p:animEffect transition="in" filter="fade">
                                      <p:cBhvr>
                                        <p:cTn id="19" dur="1000"/>
                                        <p:tgtEl>
                                          <p:spTgt spid="3"/>
                                        </p:tgtEl>
                                      </p:cBhvr>
                                    </p:animEffect>
                                  </p:childTnLst>
                                </p:cTn>
                              </p:par>
                            </p:childTnLst>
                          </p:cTn>
                        </p:par>
                        <p:par>
                          <p:cTn id="20" fill="hold">
                            <p:stCondLst>
                              <p:cond delay="3000"/>
                            </p:stCondLst>
                            <p:childTnLst>
                              <p:par>
                                <p:cTn id="21" presetID="16" presetClass="entr" presetSubtype="21"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barn(inVertical)">
                                      <p:cBhvr>
                                        <p:cTn id="23" dur="1000"/>
                                        <p:tgtEl>
                                          <p:spTgt spid="16"/>
                                        </p:tgtEl>
                                      </p:cBhvr>
                                    </p:animEffect>
                                  </p:childTnLst>
                                </p:cTn>
                              </p:par>
                            </p:childTnLst>
                          </p:cTn>
                        </p:par>
                        <p:par>
                          <p:cTn id="24" fill="hold">
                            <p:stCondLst>
                              <p:cond delay="4000"/>
                            </p:stCondLst>
                            <p:childTnLst>
                              <p:par>
                                <p:cTn id="25" presetID="42" presetClass="entr" presetSubtype="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childTnLst>
                          </p:cTn>
                        </p:par>
                        <p:par>
                          <p:cTn id="30" fill="hold">
                            <p:stCondLst>
                              <p:cond delay="5000"/>
                            </p:stCondLst>
                            <p:childTnLst>
                              <p:par>
                                <p:cTn id="31" presetID="42" presetClass="entr" presetSubtype="0" fill="hold" grpId="0" nodeType="after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1000"/>
                                        <p:tgtEl>
                                          <p:spTgt spid="4"/>
                                        </p:tgtEl>
                                      </p:cBhvr>
                                    </p:animEffect>
                                    <p:anim calcmode="lin" valueType="num">
                                      <p:cBhvr>
                                        <p:cTn id="34" dur="1000" fill="hold"/>
                                        <p:tgtEl>
                                          <p:spTgt spid="4"/>
                                        </p:tgtEl>
                                        <p:attrNameLst>
                                          <p:attrName>ppt_x</p:attrName>
                                        </p:attrNameLst>
                                      </p:cBhvr>
                                      <p:tavLst>
                                        <p:tav tm="0">
                                          <p:val>
                                            <p:strVal val="#ppt_x"/>
                                          </p:val>
                                        </p:tav>
                                        <p:tav tm="100000">
                                          <p:val>
                                            <p:strVal val="#ppt_x"/>
                                          </p:val>
                                        </p:tav>
                                      </p:tavLst>
                                    </p:anim>
                                    <p:anim calcmode="lin" valueType="num">
                                      <p:cBhvr>
                                        <p:cTn id="35"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13"/>
          <p:cNvGrpSpPr>
            <a:grpSpLocks/>
          </p:cNvGrpSpPr>
          <p:nvPr/>
        </p:nvGrpSpPr>
        <p:grpSpPr bwMode="auto">
          <a:xfrm>
            <a:off x="584102" y="1153557"/>
            <a:ext cx="2758679" cy="346249"/>
            <a:chOff x="0" y="0"/>
            <a:chExt cx="3240360" cy="346442"/>
          </a:xfrm>
          <a:solidFill>
            <a:srgbClr val="B6302E"/>
          </a:solidFill>
        </p:grpSpPr>
        <p:sp>
          <p:nvSpPr>
            <p:cNvPr id="10" name="矩形 14"/>
            <p:cNvSpPr>
              <a:spLocks noChangeArrowheads="1"/>
            </p:cNvSpPr>
            <p:nvPr/>
          </p:nvSpPr>
          <p:spPr bwMode="auto">
            <a:xfrm>
              <a:off x="0" y="1900"/>
              <a:ext cx="3240360" cy="326896"/>
            </a:xfrm>
            <a:prstGeom prst="rect">
              <a:avLst/>
            </a:prstGeom>
            <a:gr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zh-CN"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1" name="文本框 11"/>
            <p:cNvSpPr>
              <a:spLocks noChangeArrowheads="1"/>
            </p:cNvSpPr>
            <p:nvPr/>
          </p:nvSpPr>
          <p:spPr bwMode="auto">
            <a:xfrm>
              <a:off x="72008" y="0"/>
              <a:ext cx="1657326" cy="34644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zh-CN" sz="16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sym typeface="方正兰亭黑_GBK" pitchFamily="2" charset="-122"/>
                </a:rPr>
                <a:t>1    </a:t>
              </a:r>
              <a:r>
                <a:rPr kumimoji="0" lang="zh-CN" altLang="en-US" sz="16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sym typeface="方正兰亭黑_GBK" pitchFamily="2" charset="-122"/>
                </a:rPr>
                <a:t>添加标题</a:t>
              </a:r>
            </a:p>
          </p:txBody>
        </p:sp>
      </p:grpSp>
      <p:sp>
        <p:nvSpPr>
          <p:cNvPr id="12" name="矩形 17"/>
          <p:cNvSpPr>
            <a:spLocks noChangeArrowheads="1"/>
          </p:cNvSpPr>
          <p:nvPr/>
        </p:nvSpPr>
        <p:spPr bwMode="auto">
          <a:xfrm>
            <a:off x="550765" y="1534558"/>
            <a:ext cx="2908697" cy="644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685800" rtl="0" eaLnBrk="1" fontAlgn="auto" latinLnBrk="0" hangingPunct="1">
              <a:lnSpc>
                <a:spcPct val="114000"/>
              </a:lnSpc>
              <a:spcBef>
                <a:spcPts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方正兰亭黑_GBK" pitchFamily="2" charset="-122"/>
              </a:rPr>
              <a:t>在此录入上述图表的综合分析说明，在此录入上述图表的综合分析说明，在此录入上述图表的综合分析说明。</a:t>
            </a:r>
            <a:endPar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grpSp>
        <p:nvGrpSpPr>
          <p:cNvPr id="13" name="组合 18"/>
          <p:cNvGrpSpPr>
            <a:grpSpLocks/>
          </p:cNvGrpSpPr>
          <p:nvPr/>
        </p:nvGrpSpPr>
        <p:grpSpPr bwMode="auto">
          <a:xfrm>
            <a:off x="584102" y="2401332"/>
            <a:ext cx="2758679" cy="346249"/>
            <a:chOff x="0" y="0"/>
            <a:chExt cx="3240360" cy="346442"/>
          </a:xfrm>
          <a:solidFill>
            <a:schemeClr val="tx1">
              <a:lumMod val="75000"/>
              <a:lumOff val="25000"/>
            </a:schemeClr>
          </a:solidFill>
        </p:grpSpPr>
        <p:sp>
          <p:nvSpPr>
            <p:cNvPr id="14" name="矩形 19"/>
            <p:cNvSpPr>
              <a:spLocks noChangeArrowheads="1"/>
            </p:cNvSpPr>
            <p:nvPr/>
          </p:nvSpPr>
          <p:spPr bwMode="auto">
            <a:xfrm>
              <a:off x="0" y="1900"/>
              <a:ext cx="3240360" cy="326896"/>
            </a:xfrm>
            <a:prstGeom prst="rect">
              <a:avLst/>
            </a:prstGeom>
            <a:gr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zh-CN"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5" name="文本框 11"/>
            <p:cNvSpPr>
              <a:spLocks noChangeArrowheads="1"/>
            </p:cNvSpPr>
            <p:nvPr/>
          </p:nvSpPr>
          <p:spPr bwMode="auto">
            <a:xfrm>
              <a:off x="72008" y="0"/>
              <a:ext cx="1657326" cy="34644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zh-CN" sz="16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sym typeface="方正兰亭黑_GBK" pitchFamily="2" charset="-122"/>
                </a:rPr>
                <a:t>2    </a:t>
              </a:r>
              <a:r>
                <a:rPr kumimoji="0" lang="zh-CN" altLang="en-US" sz="16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sym typeface="方正兰亭黑_GBK" pitchFamily="2" charset="-122"/>
                </a:rPr>
                <a:t>添加标题</a:t>
              </a:r>
            </a:p>
          </p:txBody>
        </p:sp>
      </p:grpSp>
      <p:sp>
        <p:nvSpPr>
          <p:cNvPr id="16" name="矩形 21"/>
          <p:cNvSpPr>
            <a:spLocks noChangeArrowheads="1"/>
          </p:cNvSpPr>
          <p:nvPr/>
        </p:nvSpPr>
        <p:spPr bwMode="auto">
          <a:xfrm>
            <a:off x="550765" y="2782333"/>
            <a:ext cx="2908697" cy="460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685800" rtl="0" eaLnBrk="1" fontAlgn="auto" latinLnBrk="0" hangingPunct="1">
              <a:lnSpc>
                <a:spcPct val="114000"/>
              </a:lnSpc>
              <a:spcBef>
                <a:spcPts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方正兰亭黑_GBK" pitchFamily="2" charset="-122"/>
              </a:rPr>
              <a:t>在此录入上述图表的综合分析说明，在此录入上述图表的综合分析说明。</a:t>
            </a:r>
            <a:endPar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grpSp>
        <p:nvGrpSpPr>
          <p:cNvPr id="17" name="组合 22"/>
          <p:cNvGrpSpPr>
            <a:grpSpLocks/>
          </p:cNvGrpSpPr>
          <p:nvPr/>
        </p:nvGrpSpPr>
        <p:grpSpPr bwMode="auto">
          <a:xfrm>
            <a:off x="584102" y="3452653"/>
            <a:ext cx="2758679" cy="346249"/>
            <a:chOff x="0" y="0"/>
            <a:chExt cx="3240360" cy="346442"/>
          </a:xfrm>
          <a:solidFill>
            <a:schemeClr val="bg1">
              <a:lumMod val="50000"/>
            </a:schemeClr>
          </a:solidFill>
        </p:grpSpPr>
        <p:sp>
          <p:nvSpPr>
            <p:cNvPr id="18" name="矩形 23"/>
            <p:cNvSpPr>
              <a:spLocks noChangeArrowheads="1"/>
            </p:cNvSpPr>
            <p:nvPr/>
          </p:nvSpPr>
          <p:spPr bwMode="auto">
            <a:xfrm>
              <a:off x="0" y="1900"/>
              <a:ext cx="3240360" cy="326896"/>
            </a:xfrm>
            <a:prstGeom prst="rect">
              <a:avLst/>
            </a:prstGeom>
            <a:gr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zh-CN"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9" name="文本框 11"/>
            <p:cNvSpPr>
              <a:spLocks noChangeArrowheads="1"/>
            </p:cNvSpPr>
            <p:nvPr/>
          </p:nvSpPr>
          <p:spPr bwMode="auto">
            <a:xfrm>
              <a:off x="72008" y="0"/>
              <a:ext cx="1657326" cy="34644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zh-CN" sz="16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sym typeface="方正兰亭黑_GBK" pitchFamily="2" charset="-122"/>
                </a:rPr>
                <a:t>3    </a:t>
              </a:r>
              <a:r>
                <a:rPr kumimoji="0" lang="zh-CN" altLang="en-US" sz="16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sym typeface="方正兰亭黑_GBK" pitchFamily="2" charset="-122"/>
                </a:rPr>
                <a:t>添加标题</a:t>
              </a:r>
            </a:p>
          </p:txBody>
        </p:sp>
      </p:grpSp>
      <p:sp>
        <p:nvSpPr>
          <p:cNvPr id="20" name="矩形 25"/>
          <p:cNvSpPr>
            <a:spLocks noChangeArrowheads="1"/>
          </p:cNvSpPr>
          <p:nvPr/>
        </p:nvSpPr>
        <p:spPr bwMode="auto">
          <a:xfrm>
            <a:off x="550765" y="3833654"/>
            <a:ext cx="2908697" cy="644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685800" rtl="0" eaLnBrk="1" fontAlgn="auto" latinLnBrk="0" hangingPunct="1">
              <a:lnSpc>
                <a:spcPct val="114000"/>
              </a:lnSpc>
              <a:spcBef>
                <a:spcPts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方正兰亭黑_GBK" pitchFamily="2" charset="-122"/>
              </a:rPr>
              <a:t>在此录入上述图表的综合分析说明，在此录入上述图表的综合分析说明，在此录入上述图表的综合分析说明。</a:t>
            </a:r>
            <a:endParaRPr kumimoji="0" lang="zh-CN" altLang="en-US" sz="1050" b="0" i="0" u="none" strike="noStrike" kern="1200" cap="none" spc="0" normalizeH="0" baseline="0" noProof="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pic>
        <p:nvPicPr>
          <p:cNvPr id="21" name="图片 26"/>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3760005" y="1066803"/>
            <a:ext cx="4455763" cy="311903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538224406"/>
      </p:ext>
    </p:extLst>
  </p:cSld>
  <p:clrMapOvr>
    <a:masterClrMapping/>
  </p:clrMapOvr>
  <mc:AlternateContent xmlns:mc="http://schemas.openxmlformats.org/markup-compatibility/2006" xmlns:p14="http://schemas.microsoft.com/office/powerpoint/2010/main">
    <mc:Choice Requires="p14">
      <p:transition spd="slow" p14:dur="1600" advTm="5893">
        <p14:gallery dir="l"/>
      </p:transition>
    </mc:Choice>
    <mc:Fallback xmlns="">
      <p:transition spd="slow" advTm="589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750" fill="hold"/>
                                        <p:tgtEl>
                                          <p:spTgt spid="21"/>
                                        </p:tgtEl>
                                        <p:attrNameLst>
                                          <p:attrName>ppt_x</p:attrName>
                                        </p:attrNameLst>
                                      </p:cBhvr>
                                      <p:tavLst>
                                        <p:tav tm="0">
                                          <p:val>
                                            <p:strVal val="0-#ppt_w/2"/>
                                          </p:val>
                                        </p:tav>
                                        <p:tav tm="100000">
                                          <p:val>
                                            <p:strVal val="#ppt_x"/>
                                          </p:val>
                                        </p:tav>
                                      </p:tavLst>
                                    </p:anim>
                                    <p:anim calcmode="lin" valueType="num">
                                      <p:cBhvr>
                                        <p:cTn id="8" dur="750" fill="hold"/>
                                        <p:tgtEl>
                                          <p:spTgt spid="21"/>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750" fill="hold"/>
                                        <p:tgtEl>
                                          <p:spTgt spid="9"/>
                                        </p:tgtEl>
                                        <p:attrNameLst>
                                          <p:attrName>ppt_x</p:attrName>
                                        </p:attrNameLst>
                                      </p:cBhvr>
                                      <p:tavLst>
                                        <p:tav tm="0">
                                          <p:val>
                                            <p:strVal val="1+#ppt_w/2"/>
                                          </p:val>
                                        </p:tav>
                                        <p:tav tm="100000">
                                          <p:val>
                                            <p:strVal val="#ppt_x"/>
                                          </p:val>
                                        </p:tav>
                                      </p:tavLst>
                                    </p:anim>
                                    <p:anim calcmode="lin" valueType="num">
                                      <p:cBhvr>
                                        <p:cTn id="12" dur="75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p:cTn id="15" dur="750" fill="hold"/>
                                        <p:tgtEl>
                                          <p:spTgt spid="13"/>
                                        </p:tgtEl>
                                        <p:attrNameLst>
                                          <p:attrName>ppt_x</p:attrName>
                                        </p:attrNameLst>
                                      </p:cBhvr>
                                      <p:tavLst>
                                        <p:tav tm="0">
                                          <p:val>
                                            <p:strVal val="1+#ppt_w/2"/>
                                          </p:val>
                                        </p:tav>
                                        <p:tav tm="100000">
                                          <p:val>
                                            <p:strVal val="#ppt_x"/>
                                          </p:val>
                                        </p:tav>
                                      </p:tavLst>
                                    </p:anim>
                                    <p:anim calcmode="lin" valueType="num">
                                      <p:cBhvr>
                                        <p:cTn id="16" dur="75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p:cTn id="19" dur="750" fill="hold"/>
                                        <p:tgtEl>
                                          <p:spTgt spid="17"/>
                                        </p:tgtEl>
                                        <p:attrNameLst>
                                          <p:attrName>ppt_x</p:attrName>
                                        </p:attrNameLst>
                                      </p:cBhvr>
                                      <p:tavLst>
                                        <p:tav tm="0">
                                          <p:val>
                                            <p:strVal val="1+#ppt_w/2"/>
                                          </p:val>
                                        </p:tav>
                                        <p:tav tm="100000">
                                          <p:val>
                                            <p:strVal val="#ppt_x"/>
                                          </p:val>
                                        </p:tav>
                                      </p:tavLst>
                                    </p:anim>
                                    <p:anim calcmode="lin" valueType="num">
                                      <p:cBhvr>
                                        <p:cTn id="20" dur="750" fill="hold"/>
                                        <p:tgtEl>
                                          <p:spTgt spid="17"/>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2" presetClass="entr" presetSubtype="1" fill="hold" grpId="0" nodeType="afterEffect">
                                  <p:stCondLst>
                                    <p:cond delay="250"/>
                                  </p:stCondLst>
                                  <p:childTnLst>
                                    <p:set>
                                      <p:cBhvr>
                                        <p:cTn id="23" dur="1" fill="hold">
                                          <p:stCondLst>
                                            <p:cond delay="0"/>
                                          </p:stCondLst>
                                        </p:cTn>
                                        <p:tgtEl>
                                          <p:spTgt spid="12"/>
                                        </p:tgtEl>
                                        <p:attrNameLst>
                                          <p:attrName>style.visibility</p:attrName>
                                        </p:attrNameLst>
                                      </p:cBhvr>
                                      <p:to>
                                        <p:strVal val="visible"/>
                                      </p:to>
                                    </p:set>
                                    <p:animEffect>
                                      <p:cBhvr>
                                        <p:cTn id="24" dur="750"/>
                                        <p:tgtEl>
                                          <p:spTgt spid="12"/>
                                        </p:tgtEl>
                                      </p:cBhvr>
                                    </p:animEffect>
                                  </p:childTnLst>
                                </p:cTn>
                              </p:par>
                            </p:childTnLst>
                          </p:cTn>
                        </p:par>
                        <p:par>
                          <p:cTn id="25" fill="hold">
                            <p:stCondLst>
                              <p:cond delay="1750"/>
                            </p:stCondLst>
                            <p:childTnLst>
                              <p:par>
                                <p:cTn id="26" presetID="22" presetClass="entr" presetSubtype="1"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Effect>
                                      <p:cBhvr>
                                        <p:cTn id="28" dur="500"/>
                                        <p:tgtEl>
                                          <p:spTgt spid="16"/>
                                        </p:tgtEl>
                                      </p:cBhvr>
                                    </p:animEffect>
                                  </p:childTnLst>
                                </p:cTn>
                              </p:par>
                            </p:childTnLst>
                          </p:cTn>
                        </p:par>
                        <p:par>
                          <p:cTn id="29" fill="hold">
                            <p:stCondLst>
                              <p:cond delay="2250"/>
                            </p:stCondLst>
                            <p:childTnLst>
                              <p:par>
                                <p:cTn id="30" presetID="22" presetClass="entr" presetSubtype="1" fill="hold" grpId="0" nodeType="afterEffect">
                                  <p:stCondLst>
                                    <p:cond delay="0"/>
                                  </p:stCondLst>
                                  <p:childTnLst>
                                    <p:set>
                                      <p:cBhvr>
                                        <p:cTn id="31" dur="1" fill="hold">
                                          <p:stCondLst>
                                            <p:cond delay="0"/>
                                          </p:stCondLst>
                                        </p:cTn>
                                        <p:tgtEl>
                                          <p:spTgt spid="20"/>
                                        </p:tgtEl>
                                        <p:attrNameLst>
                                          <p:attrName>style.visibility</p:attrName>
                                        </p:attrNameLst>
                                      </p:cBhvr>
                                      <p:to>
                                        <p:strVal val="visible"/>
                                      </p:to>
                                    </p:set>
                                    <p:animEffect>
                                      <p:cBhvr>
                                        <p:cTn id="32" dur="7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utoUpdateAnimBg="0"/>
      <p:bldP spid="16" grpId="0" bldLvl="0" autoUpdateAnimBg="0"/>
      <p:bldP spid="20" grpId="0" bldLvl="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971600" y="2050687"/>
            <a:ext cx="1423450" cy="1423450"/>
          </a:xfrm>
          <a:prstGeom prst="ellipse">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grpSp>
        <p:nvGrpSpPr>
          <p:cNvPr id="5" name="组合 4"/>
          <p:cNvGrpSpPr/>
          <p:nvPr/>
        </p:nvGrpSpPr>
        <p:grpSpPr>
          <a:xfrm>
            <a:off x="3004805" y="1381576"/>
            <a:ext cx="2846358" cy="2846358"/>
            <a:chOff x="304800" y="673100"/>
            <a:chExt cx="4000500" cy="4000500"/>
          </a:xfrm>
          <a:effectLst>
            <a:outerShdw blurRad="444500" dist="2540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sp>
          <p:nvSpPr>
            <p:cNvPr id="7" name="椭圆 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grpSp>
      <p:grpSp>
        <p:nvGrpSpPr>
          <p:cNvPr id="8" name="组合 7"/>
          <p:cNvGrpSpPr/>
          <p:nvPr/>
        </p:nvGrpSpPr>
        <p:grpSpPr>
          <a:xfrm>
            <a:off x="4932040" y="1410570"/>
            <a:ext cx="623903" cy="623903"/>
            <a:chOff x="304800" y="673100"/>
            <a:chExt cx="4000500" cy="4000500"/>
          </a:xfrm>
          <a:effectLst>
            <a:outerShdw blurRad="317500" dist="190500" dir="8100000" algn="tr" rotWithShape="0">
              <a:prstClr val="black">
                <a:alpha val="50000"/>
              </a:prstClr>
            </a:outerShdw>
          </a:effectLst>
        </p:grpSpPr>
        <p:sp>
          <p:nvSpPr>
            <p:cNvPr id="9" name="同心圆 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500" b="1" i="0" u="none" strike="noStrike" kern="1200" cap="none" spc="0" normalizeH="0" baseline="0" noProof="0">
                <a:ln>
                  <a:noFill/>
                </a:ln>
                <a:solidFill>
                  <a:srgbClr val="A5A5A5"/>
                </a:solidFill>
                <a:effectLst/>
                <a:uLnTx/>
                <a:uFillTx/>
                <a:latin typeface="等线 Light" panose="02010600030101010101" pitchFamily="2" charset="-122"/>
                <a:ea typeface="等线 Light" panose="02010600030101010101" pitchFamily="2" charset="-122"/>
                <a:cs typeface="+mn-cs"/>
              </a:endParaRPr>
            </a:p>
          </p:txBody>
        </p:sp>
        <p:sp>
          <p:nvSpPr>
            <p:cNvPr id="10" name="椭圆 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500" b="1" i="0" u="none" strike="noStrike" kern="1200" cap="none" spc="0" normalizeH="0" baseline="0" noProof="0" dirty="0" smtClean="0">
                  <a:ln>
                    <a:noFill/>
                  </a:ln>
                  <a:solidFill>
                    <a:srgbClr val="A5A5A5"/>
                  </a:solidFill>
                  <a:effectLst/>
                  <a:uLnTx/>
                  <a:uFillTx/>
                  <a:latin typeface="等线 Light" panose="02010600030101010101" pitchFamily="2" charset="-122"/>
                  <a:ea typeface="等线 Light" panose="02010600030101010101" pitchFamily="2" charset="-122"/>
                  <a:cs typeface="+mn-cs"/>
                </a:rPr>
                <a:t>1</a:t>
              </a:r>
              <a:endParaRPr kumimoji="0" lang="zh-CN" altLang="en-US" sz="2500" b="1" i="0" u="none" strike="noStrike" kern="1200" cap="none" spc="0" normalizeH="0" baseline="0" noProof="0" dirty="0">
                <a:ln>
                  <a:noFill/>
                </a:ln>
                <a:solidFill>
                  <a:srgbClr val="A5A5A5"/>
                </a:solidFill>
                <a:effectLst/>
                <a:uLnTx/>
                <a:uFillTx/>
                <a:latin typeface="等线 Light" panose="02010600030101010101" pitchFamily="2" charset="-122"/>
                <a:ea typeface="等线 Light" panose="02010600030101010101" pitchFamily="2" charset="-122"/>
                <a:cs typeface="+mn-cs"/>
              </a:endParaRPr>
            </a:p>
          </p:txBody>
        </p:sp>
      </p:grpSp>
      <p:grpSp>
        <p:nvGrpSpPr>
          <p:cNvPr id="11" name="组合 10"/>
          <p:cNvGrpSpPr/>
          <p:nvPr/>
        </p:nvGrpSpPr>
        <p:grpSpPr>
          <a:xfrm>
            <a:off x="5477088" y="2450460"/>
            <a:ext cx="623903" cy="623903"/>
            <a:chOff x="304800" y="673100"/>
            <a:chExt cx="4000500" cy="4000500"/>
          </a:xfrm>
          <a:effectLst>
            <a:outerShdw blurRad="317500" dist="190500" dir="810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500" b="1" i="0" u="none" strike="noStrike" kern="1200" cap="none" spc="0" normalizeH="0" baseline="0" noProof="0">
                <a:ln>
                  <a:noFill/>
                </a:ln>
                <a:solidFill>
                  <a:srgbClr val="A5A5A5"/>
                </a:solidFill>
                <a:effectLst/>
                <a:uLnTx/>
                <a:uFillTx/>
                <a:latin typeface="等线 Light" panose="02010600030101010101" pitchFamily="2" charset="-122"/>
                <a:ea typeface="等线 Light" panose="02010600030101010101" pitchFamily="2" charset="-122"/>
                <a:cs typeface="+mn-cs"/>
              </a:endParaRPr>
            </a:p>
          </p:txBody>
        </p:sp>
        <p:sp>
          <p:nvSpPr>
            <p:cNvPr id="13" name="椭圆 1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500" b="1" i="0" u="none" strike="noStrike" kern="1200" cap="none" spc="0" normalizeH="0" baseline="0" noProof="0" dirty="0" smtClean="0">
                  <a:ln>
                    <a:noFill/>
                  </a:ln>
                  <a:solidFill>
                    <a:srgbClr val="FFC000"/>
                  </a:solidFill>
                  <a:effectLst/>
                  <a:uLnTx/>
                  <a:uFillTx/>
                  <a:latin typeface="等线 Light" panose="02010600030101010101" pitchFamily="2" charset="-122"/>
                  <a:ea typeface="等线 Light" panose="02010600030101010101" pitchFamily="2" charset="-122"/>
                  <a:cs typeface="+mn-cs"/>
                </a:rPr>
                <a:t>2</a:t>
              </a:r>
              <a:endParaRPr kumimoji="0" lang="zh-CN" altLang="en-US" sz="2500" b="1" i="0" u="none" strike="noStrike" kern="1200" cap="none" spc="0" normalizeH="0" baseline="0" noProof="0" dirty="0">
                <a:ln>
                  <a:noFill/>
                </a:ln>
                <a:solidFill>
                  <a:srgbClr val="FFC000"/>
                </a:solidFill>
                <a:effectLst/>
                <a:uLnTx/>
                <a:uFillTx/>
                <a:latin typeface="等线 Light" panose="02010600030101010101" pitchFamily="2" charset="-122"/>
                <a:ea typeface="等线 Light" panose="02010600030101010101" pitchFamily="2" charset="-122"/>
                <a:cs typeface="+mn-cs"/>
              </a:endParaRPr>
            </a:p>
          </p:txBody>
        </p:sp>
      </p:grpSp>
      <p:grpSp>
        <p:nvGrpSpPr>
          <p:cNvPr id="14" name="组合 13"/>
          <p:cNvGrpSpPr/>
          <p:nvPr/>
        </p:nvGrpSpPr>
        <p:grpSpPr>
          <a:xfrm>
            <a:off x="4932040" y="3541908"/>
            <a:ext cx="623903" cy="623903"/>
            <a:chOff x="304800" y="673100"/>
            <a:chExt cx="4000500" cy="4000500"/>
          </a:xfrm>
          <a:effectLst>
            <a:outerShdw blurRad="317500" dist="190500" dir="810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500" b="1" i="0" u="none" strike="noStrike" kern="1200" cap="none" spc="0" normalizeH="0" baseline="0" noProof="0">
                <a:ln>
                  <a:noFill/>
                </a:ln>
                <a:solidFill>
                  <a:srgbClr val="A5A5A5"/>
                </a:solidFill>
                <a:effectLst/>
                <a:uLnTx/>
                <a:uFillTx/>
                <a:latin typeface="等线 Light" panose="02010600030101010101" pitchFamily="2" charset="-122"/>
                <a:ea typeface="等线 Light" panose="02010600030101010101" pitchFamily="2" charset="-122"/>
                <a:cs typeface="+mn-cs"/>
              </a:endParaRPr>
            </a:p>
          </p:txBody>
        </p:sp>
        <p:sp>
          <p:nvSpPr>
            <p:cNvPr id="16" name="椭圆 1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500" b="1" i="0" u="none" strike="noStrike" kern="1200" cap="none" spc="0" normalizeH="0" baseline="0" noProof="0" dirty="0" smtClean="0">
                  <a:ln>
                    <a:noFill/>
                  </a:ln>
                  <a:solidFill>
                    <a:srgbClr val="ED7D31"/>
                  </a:solidFill>
                  <a:effectLst/>
                  <a:uLnTx/>
                  <a:uFillTx/>
                  <a:latin typeface="等线 Light" panose="02010600030101010101" pitchFamily="2" charset="-122"/>
                  <a:ea typeface="等线 Light" panose="02010600030101010101" pitchFamily="2" charset="-122"/>
                  <a:cs typeface="+mn-cs"/>
                </a:rPr>
                <a:t>3</a:t>
              </a:r>
              <a:endParaRPr kumimoji="0" lang="zh-CN" altLang="en-US" sz="2500" b="1" i="0" u="none" strike="noStrike" kern="1200" cap="none" spc="0" normalizeH="0" baseline="0" noProof="0" dirty="0">
                <a:ln>
                  <a:noFill/>
                </a:ln>
                <a:solidFill>
                  <a:srgbClr val="ED7D31"/>
                </a:solidFill>
                <a:effectLst/>
                <a:uLnTx/>
                <a:uFillTx/>
                <a:latin typeface="等线 Light" panose="02010600030101010101" pitchFamily="2" charset="-122"/>
                <a:ea typeface="等线 Light" panose="02010600030101010101" pitchFamily="2" charset="-122"/>
                <a:cs typeface="+mn-cs"/>
              </a:endParaRPr>
            </a:p>
          </p:txBody>
        </p:sp>
      </p:grpSp>
      <p:sp>
        <p:nvSpPr>
          <p:cNvPr id="17" name="TextBox 15"/>
          <p:cNvSpPr txBox="1"/>
          <p:nvPr/>
        </p:nvSpPr>
        <p:spPr>
          <a:xfrm>
            <a:off x="1426843" y="2460253"/>
            <a:ext cx="512961" cy="615553"/>
          </a:xfrm>
          <a:prstGeom prst="rect">
            <a:avLst/>
          </a:prstGeom>
          <a:noFill/>
        </p:spPr>
        <p:txBody>
          <a:bodyPr wrap="non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white"/>
                </a:solidFill>
                <a:effectLst/>
                <a:uLnTx/>
                <a:uFillTx/>
                <a:latin typeface="等线 Light" panose="02010600030101010101" pitchFamily="2" charset="-122"/>
                <a:ea typeface="等线 Light" panose="02010600030101010101" pitchFamily="2" charset="-122"/>
                <a:cs typeface="+mn-cs"/>
              </a:rPr>
              <a:t>标题</a:t>
            </a:r>
            <a:endParaRPr kumimoji="0" lang="en-US" altLang="zh-CN" sz="2000" b="1" i="0" u="none" strike="noStrike" kern="1200" cap="none" spc="0" normalizeH="0" baseline="0" noProof="0" dirty="0" smtClean="0">
              <a:ln>
                <a:noFill/>
              </a:ln>
              <a:solidFill>
                <a:prstClr val="white"/>
              </a:solidFill>
              <a:effectLst/>
              <a:uLnTx/>
              <a:uFillTx/>
              <a:latin typeface="等线 Light" panose="02010600030101010101" pitchFamily="2" charset="-122"/>
              <a:ea typeface="等线 Light" panose="02010600030101010101" pitchFamily="2"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white"/>
                </a:solidFill>
                <a:effectLst/>
                <a:uLnTx/>
                <a:uFillTx/>
                <a:latin typeface="等线 Light" panose="02010600030101010101" pitchFamily="2" charset="-122"/>
                <a:ea typeface="等线 Light" panose="02010600030101010101" pitchFamily="2" charset="-122"/>
                <a:cs typeface="+mn-cs"/>
              </a:rPr>
              <a:t>内容</a:t>
            </a:r>
          </a:p>
        </p:txBody>
      </p:sp>
      <p:sp>
        <p:nvSpPr>
          <p:cNvPr id="18" name="TextBox 16"/>
          <p:cNvSpPr txBox="1"/>
          <p:nvPr/>
        </p:nvSpPr>
        <p:spPr>
          <a:xfrm>
            <a:off x="5827796" y="1438817"/>
            <a:ext cx="2200588" cy="577081"/>
          </a:xfrm>
          <a:prstGeom prst="rect">
            <a:avLst/>
          </a:prstGeom>
          <a:noFill/>
        </p:spPr>
        <p:txBody>
          <a:bodyPr wrap="square" lIns="0" tIns="0" rIns="0" bIns="0" rtlCol="0">
            <a:spAutoFit/>
          </a:bodyPr>
          <a:lstStyle/>
          <a:p>
            <a:pPr marL="0" marR="0" lvl="0" indent="0" algn="just" defTabSz="685800" rtl="0" eaLnBrk="1" fontAlgn="auto" latinLnBrk="0" hangingPunct="1">
              <a:lnSpc>
                <a:spcPts val="15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black"/>
                </a:solidFill>
                <a:effectLst/>
                <a:uLnTx/>
                <a:uFillTx/>
                <a:latin typeface="等线 Light" panose="02010600030101010101" pitchFamily="2" charset="-122"/>
                <a:ea typeface="等线 Light" panose="02010600030101010101" pitchFamily="2" charset="-122"/>
                <a:cs typeface="+mn-cs"/>
              </a:rPr>
              <a:t>点击输入简要文字内容，文字内容需概括精炼，不用多余的文字修饰，言简意赅的说明分项内容</a:t>
            </a:r>
            <a:r>
              <a:rPr kumimoji="0" lang="en-US" altLang="zh-CN" sz="1000" b="0" i="0" u="none" strike="noStrike" kern="1200" cap="none" spc="0" normalizeH="0" baseline="0" noProof="0" dirty="0" smtClean="0">
                <a:ln>
                  <a:noFill/>
                </a:ln>
                <a:solidFill>
                  <a:prstClr val="black"/>
                </a:solidFill>
                <a:effectLst/>
                <a:uLnTx/>
                <a:uFillTx/>
                <a:latin typeface="等线 Light" panose="02010600030101010101" pitchFamily="2" charset="-122"/>
                <a:ea typeface="等线 Light" panose="02010600030101010101" pitchFamily="2" charset="-122"/>
                <a:cs typeface="+mn-cs"/>
              </a:rPr>
              <a:t>……</a:t>
            </a:r>
            <a:r>
              <a:rPr kumimoji="0" lang="zh-CN" altLang="en-US" sz="1000" b="0" i="0" u="none" strike="noStrike" kern="1200" cap="none" spc="0" normalizeH="0" baseline="0" noProof="0" dirty="0" smtClean="0">
                <a:ln>
                  <a:noFill/>
                </a:ln>
                <a:solidFill>
                  <a:prstClr val="black"/>
                </a:solidFill>
                <a:effectLst/>
                <a:uLnTx/>
                <a:uFillTx/>
                <a:latin typeface="等线 Light" panose="02010600030101010101" pitchFamily="2" charset="-122"/>
                <a:ea typeface="等线 Light" panose="02010600030101010101" pitchFamily="2" charset="-122"/>
                <a:cs typeface="+mn-cs"/>
              </a:rPr>
              <a:t>。</a:t>
            </a:r>
            <a:endParaRPr kumimoji="0" lang="en-US" altLang="zh-CN" sz="1000" b="0" i="0" u="none" strike="noStrike" kern="1200" cap="none" spc="0" normalizeH="0" baseline="0" noProof="0" dirty="0" smtClean="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sp>
        <p:nvSpPr>
          <p:cNvPr id="19" name="TextBox 17"/>
          <p:cNvSpPr txBox="1"/>
          <p:nvPr/>
        </p:nvSpPr>
        <p:spPr>
          <a:xfrm>
            <a:off x="6259844" y="2478885"/>
            <a:ext cx="2200588" cy="577081"/>
          </a:xfrm>
          <a:prstGeom prst="rect">
            <a:avLst/>
          </a:prstGeom>
          <a:noFill/>
        </p:spPr>
        <p:txBody>
          <a:bodyPr wrap="square" lIns="0" tIns="0" rIns="0" bIns="0" rtlCol="0">
            <a:spAutoFit/>
          </a:bodyPr>
          <a:lstStyle/>
          <a:p>
            <a:pPr marL="0" marR="0" lvl="0" indent="0" algn="just" defTabSz="685800" rtl="0" eaLnBrk="1" fontAlgn="auto" latinLnBrk="0" hangingPunct="1">
              <a:lnSpc>
                <a:spcPts val="15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black"/>
                </a:solidFill>
                <a:effectLst/>
                <a:uLnTx/>
                <a:uFillTx/>
                <a:latin typeface="等线 Light" panose="02010600030101010101" pitchFamily="2" charset="-122"/>
                <a:ea typeface="等线 Light" panose="02010600030101010101" pitchFamily="2" charset="-122"/>
                <a:cs typeface="+mn-cs"/>
              </a:rPr>
              <a:t>点击输入简要文字内容，文字内容需概括精炼，不用多余的文字修饰，言简意赅的说明分项内容</a:t>
            </a:r>
            <a:r>
              <a:rPr kumimoji="0" lang="en-US" altLang="zh-CN" sz="1000" b="0" i="0" u="none" strike="noStrike" kern="1200" cap="none" spc="0" normalizeH="0" baseline="0" noProof="0" dirty="0" smtClean="0">
                <a:ln>
                  <a:noFill/>
                </a:ln>
                <a:solidFill>
                  <a:prstClr val="black"/>
                </a:solidFill>
                <a:effectLst/>
                <a:uLnTx/>
                <a:uFillTx/>
                <a:latin typeface="等线 Light" panose="02010600030101010101" pitchFamily="2" charset="-122"/>
                <a:ea typeface="等线 Light" panose="02010600030101010101" pitchFamily="2" charset="-122"/>
                <a:cs typeface="+mn-cs"/>
              </a:rPr>
              <a:t>……</a:t>
            </a:r>
            <a:r>
              <a:rPr kumimoji="0" lang="zh-CN" altLang="en-US" sz="1000" b="0" i="0" u="none" strike="noStrike" kern="1200" cap="none" spc="0" normalizeH="0" baseline="0" noProof="0" dirty="0" smtClean="0">
                <a:ln>
                  <a:noFill/>
                </a:ln>
                <a:solidFill>
                  <a:prstClr val="black"/>
                </a:solidFill>
                <a:effectLst/>
                <a:uLnTx/>
                <a:uFillTx/>
                <a:latin typeface="等线 Light" panose="02010600030101010101" pitchFamily="2" charset="-122"/>
                <a:ea typeface="等线 Light" panose="02010600030101010101" pitchFamily="2" charset="-122"/>
                <a:cs typeface="+mn-cs"/>
              </a:rPr>
              <a:t>。</a:t>
            </a:r>
            <a:endParaRPr kumimoji="0" lang="en-US" altLang="zh-CN" sz="1000" b="0" i="0" u="none" strike="noStrike" kern="1200" cap="none" spc="0" normalizeH="0" baseline="0" noProof="0" dirty="0" smtClean="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sp>
        <p:nvSpPr>
          <p:cNvPr id="20" name="TextBox 18"/>
          <p:cNvSpPr txBox="1"/>
          <p:nvPr/>
        </p:nvSpPr>
        <p:spPr>
          <a:xfrm>
            <a:off x="5774440" y="3593199"/>
            <a:ext cx="2200588" cy="577081"/>
          </a:xfrm>
          <a:prstGeom prst="rect">
            <a:avLst/>
          </a:prstGeom>
          <a:noFill/>
        </p:spPr>
        <p:txBody>
          <a:bodyPr wrap="square" lIns="0" tIns="0" rIns="0" bIns="0" rtlCol="0">
            <a:spAutoFit/>
          </a:bodyPr>
          <a:lstStyle/>
          <a:p>
            <a:pPr marL="0" marR="0" lvl="0" indent="0" algn="just" defTabSz="685800" rtl="0" eaLnBrk="1" fontAlgn="auto" latinLnBrk="0" hangingPunct="1">
              <a:lnSpc>
                <a:spcPts val="15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black"/>
                </a:solidFill>
                <a:effectLst/>
                <a:uLnTx/>
                <a:uFillTx/>
                <a:latin typeface="等线 Light" panose="02010600030101010101" pitchFamily="2" charset="-122"/>
                <a:ea typeface="等线 Light" panose="02010600030101010101" pitchFamily="2" charset="-122"/>
                <a:cs typeface="+mn-cs"/>
              </a:rPr>
              <a:t>点击输入简要文字内容，文字内容需概括精炼，不用多余的文字修饰，言简意赅的说明分项内容</a:t>
            </a:r>
            <a:r>
              <a:rPr kumimoji="0" lang="en-US" altLang="zh-CN" sz="1000" b="0" i="0" u="none" strike="noStrike" kern="1200" cap="none" spc="0" normalizeH="0" baseline="0" noProof="0" dirty="0" smtClean="0">
                <a:ln>
                  <a:noFill/>
                </a:ln>
                <a:solidFill>
                  <a:prstClr val="black"/>
                </a:solidFill>
                <a:effectLst/>
                <a:uLnTx/>
                <a:uFillTx/>
                <a:latin typeface="等线 Light" panose="02010600030101010101" pitchFamily="2" charset="-122"/>
                <a:ea typeface="等线 Light" panose="02010600030101010101" pitchFamily="2" charset="-122"/>
                <a:cs typeface="+mn-cs"/>
              </a:rPr>
              <a:t>……</a:t>
            </a:r>
            <a:r>
              <a:rPr kumimoji="0" lang="zh-CN" altLang="en-US" sz="1000" b="0" i="0" u="none" strike="noStrike" kern="1200" cap="none" spc="0" normalizeH="0" baseline="0" noProof="0" dirty="0" smtClean="0">
                <a:ln>
                  <a:noFill/>
                </a:ln>
                <a:solidFill>
                  <a:prstClr val="black"/>
                </a:solidFill>
                <a:effectLst/>
                <a:uLnTx/>
                <a:uFillTx/>
                <a:latin typeface="等线 Light" panose="02010600030101010101" pitchFamily="2" charset="-122"/>
                <a:ea typeface="等线 Light" panose="02010600030101010101" pitchFamily="2" charset="-122"/>
                <a:cs typeface="+mn-cs"/>
              </a:rPr>
              <a:t>。</a:t>
            </a:r>
            <a:endParaRPr kumimoji="0" lang="en-US" altLang="zh-CN" sz="1000" b="0" i="0" u="none" strike="noStrike" kern="1200" cap="none" spc="0" normalizeH="0" baseline="0" noProof="0" dirty="0" smtClean="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sp>
        <p:nvSpPr>
          <p:cNvPr id="21" name="TextBox 19"/>
          <p:cNvSpPr txBox="1"/>
          <p:nvPr/>
        </p:nvSpPr>
        <p:spPr>
          <a:xfrm>
            <a:off x="3491879" y="2069425"/>
            <a:ext cx="1752111" cy="1373068"/>
          </a:xfrm>
          <a:prstGeom prst="rect">
            <a:avLst/>
          </a:prstGeom>
          <a:noFill/>
        </p:spPr>
        <p:txBody>
          <a:bodyPr wrap="square" lIns="0" tIns="0" rIns="0" bIns="0" rtlCol="0">
            <a:spAutoFit/>
          </a:bodyPr>
          <a:lstStyle/>
          <a:p>
            <a:pPr marL="0" marR="0" lvl="0" indent="0" algn="just" defTabSz="685800" rtl="0" eaLnBrk="1" fontAlgn="auto" latinLnBrk="0" hangingPunct="1">
              <a:lnSpc>
                <a:spcPct val="13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latin typeface="等线 Light" panose="02010600030101010101" pitchFamily="2" charset="-122"/>
                <a:ea typeface="等线 Light" panose="02010600030101010101" pitchFamily="2" charset="-122"/>
                <a:cs typeface="+mn-cs"/>
              </a:rPr>
              <a:t>点击输入简要文字内容，文字内容需概括精炼，不用多余的文字修饰，言简意赅的说明分项内容</a:t>
            </a:r>
            <a:r>
              <a:rPr kumimoji="0" lang="en-US" altLang="zh-CN" sz="1400" b="0" i="0" u="none" strike="noStrike" kern="1200" cap="none" spc="0" normalizeH="0" baseline="0" noProof="0" dirty="0" smtClean="0">
                <a:ln>
                  <a:noFill/>
                </a:ln>
                <a:solidFill>
                  <a:prstClr val="black"/>
                </a:solidFill>
                <a:effectLst/>
                <a:uLnTx/>
                <a:uFillTx/>
                <a:latin typeface="等线 Light" panose="02010600030101010101" pitchFamily="2" charset="-122"/>
                <a:ea typeface="等线 Light" panose="02010600030101010101" pitchFamily="2" charset="-122"/>
                <a:cs typeface="+mn-cs"/>
              </a:rPr>
              <a:t>……</a:t>
            </a:r>
            <a:endParaRPr kumimoji="0" lang="en-US" altLang="zh-CN" sz="1400" b="0" i="0" u="none" strike="noStrike" kern="1200" cap="none" spc="0" normalizeH="0" baseline="0" noProof="0" dirty="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sp>
        <p:nvSpPr>
          <p:cNvPr id="22" name="Half Frame 12"/>
          <p:cNvSpPr/>
          <p:nvPr/>
        </p:nvSpPr>
        <p:spPr>
          <a:xfrm rot="8097294">
            <a:off x="2428709" y="2569527"/>
            <a:ext cx="360168" cy="395798"/>
          </a:xfrm>
          <a:prstGeom prst="halfFrame">
            <a:avLst/>
          </a:prstGeom>
          <a:solidFill>
            <a:srgbClr val="C00000"/>
          </a:solidFill>
          <a:effectLst/>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616603920"/>
      </p:ext>
    </p:extLst>
  </p:cSld>
  <p:clrMapOvr>
    <a:masterClrMapping/>
  </p:clrMapOvr>
  <mc:AlternateContent xmlns:mc="http://schemas.openxmlformats.org/markup-compatibility/2006" xmlns:p14="http://schemas.microsoft.com/office/powerpoint/2010/main">
    <mc:Choice Requires="p14">
      <p:transition spd="slow" p14:dur="1600" advTm="5893">
        <p14:gallery dir="l"/>
      </p:transition>
    </mc:Choice>
    <mc:Fallback xmlns="">
      <p:transition spd="slow" advTm="5893">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2000" fill="hold" grpId="0" nodeType="afterEffect" p14:presetBounceEnd="44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4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44000">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left)">
                                          <p:cBhvr>
                                            <p:cTn id="12" dur="500"/>
                                            <p:tgtEl>
                                              <p:spTgt spid="22"/>
                                            </p:tgtEl>
                                          </p:cBhvr>
                                        </p:animEffect>
                                      </p:childTnLst>
                                    </p:cTn>
                                  </p:par>
                                </p:childTnLst>
                              </p:cTn>
                            </p:par>
                            <p:par>
                              <p:cTn id="13" fill="hold">
                                <p:stCondLst>
                                  <p:cond delay="1500"/>
                                </p:stCondLst>
                                <p:childTnLst>
                                  <p:par>
                                    <p:cTn id="14" presetID="53" presetClass="entr" presetSubtype="16"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 calcmode="lin" valueType="num">
                                          <p:cBhvr>
                                            <p:cTn id="16" dur="500" fill="hold"/>
                                            <p:tgtEl>
                                              <p:spTgt spid="17"/>
                                            </p:tgtEl>
                                            <p:attrNameLst>
                                              <p:attrName>ppt_w</p:attrName>
                                            </p:attrNameLst>
                                          </p:cBhvr>
                                          <p:tavLst>
                                            <p:tav tm="0">
                                              <p:val>
                                                <p:fltVal val="0"/>
                                              </p:val>
                                            </p:tav>
                                            <p:tav tm="100000">
                                              <p:val>
                                                <p:strVal val="#ppt_w"/>
                                              </p:val>
                                            </p:tav>
                                          </p:tavLst>
                                        </p:anim>
                                        <p:anim calcmode="lin" valueType="num">
                                          <p:cBhvr>
                                            <p:cTn id="17" dur="500" fill="hold"/>
                                            <p:tgtEl>
                                              <p:spTgt spid="17"/>
                                            </p:tgtEl>
                                            <p:attrNameLst>
                                              <p:attrName>ppt_h</p:attrName>
                                            </p:attrNameLst>
                                          </p:cBhvr>
                                          <p:tavLst>
                                            <p:tav tm="0">
                                              <p:val>
                                                <p:fltVal val="0"/>
                                              </p:val>
                                            </p:tav>
                                            <p:tav tm="100000">
                                              <p:val>
                                                <p:strVal val="#ppt_h"/>
                                              </p:val>
                                            </p:tav>
                                          </p:tavLst>
                                        </p:anim>
                                        <p:animEffect transition="in" filter="fade">
                                          <p:cBhvr>
                                            <p:cTn id="18" dur="500"/>
                                            <p:tgtEl>
                                              <p:spTgt spid="17"/>
                                            </p:tgtEl>
                                          </p:cBhvr>
                                        </p:animEffect>
                                      </p:childTnLst>
                                    </p:cTn>
                                  </p:par>
                                </p:childTnLst>
                              </p:cTn>
                            </p:par>
                            <p:par>
                              <p:cTn id="19" fill="hold">
                                <p:stCondLst>
                                  <p:cond delay="2000"/>
                                </p:stCondLst>
                                <p:childTnLst>
                                  <p:par>
                                    <p:cTn id="20" presetID="2" presetClass="entr" presetSubtype="4" accel="42000" fill="hold" nodeType="afterEffect" p14:presetBounceEnd="44000">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14:bounceEnd="44000">
                                          <p:cBhvr additive="base">
                                            <p:cTn id="22" dur="1000" fill="hold"/>
                                            <p:tgtEl>
                                              <p:spTgt spid="5"/>
                                            </p:tgtEl>
                                            <p:attrNameLst>
                                              <p:attrName>ppt_x</p:attrName>
                                            </p:attrNameLst>
                                          </p:cBhvr>
                                          <p:tavLst>
                                            <p:tav tm="0">
                                              <p:val>
                                                <p:strVal val="#ppt_x"/>
                                              </p:val>
                                            </p:tav>
                                            <p:tav tm="100000">
                                              <p:val>
                                                <p:strVal val="#ppt_x"/>
                                              </p:val>
                                            </p:tav>
                                          </p:tavLst>
                                        </p:anim>
                                        <p:anim calcmode="lin" valueType="num" p14:bounceEnd="44000">
                                          <p:cBhvr additive="base">
                                            <p:cTn id="23" dur="1000" fill="hold"/>
                                            <p:tgtEl>
                                              <p:spTgt spid="5"/>
                                            </p:tgtEl>
                                            <p:attrNameLst>
                                              <p:attrName>ppt_y</p:attrName>
                                            </p:attrNameLst>
                                          </p:cBhvr>
                                          <p:tavLst>
                                            <p:tav tm="0">
                                              <p:val>
                                                <p:strVal val="1+#ppt_h/2"/>
                                              </p:val>
                                            </p:tav>
                                            <p:tav tm="100000">
                                              <p:val>
                                                <p:strVal val="#ppt_y"/>
                                              </p:val>
                                            </p:tav>
                                          </p:tavLst>
                                        </p:anim>
                                      </p:childTnLst>
                                    </p:cTn>
                                  </p:par>
                                </p:childTnLst>
                              </p:cTn>
                            </p:par>
                            <p:par>
                              <p:cTn id="24" fill="hold">
                                <p:stCondLst>
                                  <p:cond delay="3000"/>
                                </p:stCondLst>
                                <p:childTnLst>
                                  <p:par>
                                    <p:cTn id="25" presetID="22" presetClass="entr" presetSubtype="1"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up)">
                                          <p:cBhvr>
                                            <p:cTn id="27" dur="500"/>
                                            <p:tgtEl>
                                              <p:spTgt spid="21"/>
                                            </p:tgtEl>
                                          </p:cBhvr>
                                        </p:animEffect>
                                      </p:childTnLst>
                                    </p:cTn>
                                  </p:par>
                                </p:childTnLst>
                              </p:cTn>
                            </p:par>
                            <p:par>
                              <p:cTn id="28" fill="hold">
                                <p:stCondLst>
                                  <p:cond delay="3500"/>
                                </p:stCondLst>
                                <p:childTnLst>
                                  <p:par>
                                    <p:cTn id="29" presetID="2" presetClass="entr" presetSubtype="3" accel="52000" fill="hold" nodeType="afterEffect" p14:presetBounceEnd="55000">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14:bounceEnd="55000">
                                          <p:cBhvr additive="base">
                                            <p:cTn id="31" dur="1600" fill="hold"/>
                                            <p:tgtEl>
                                              <p:spTgt spid="8"/>
                                            </p:tgtEl>
                                            <p:attrNameLst>
                                              <p:attrName>ppt_x</p:attrName>
                                            </p:attrNameLst>
                                          </p:cBhvr>
                                          <p:tavLst>
                                            <p:tav tm="0">
                                              <p:val>
                                                <p:strVal val="1+#ppt_w/2"/>
                                              </p:val>
                                            </p:tav>
                                            <p:tav tm="100000">
                                              <p:val>
                                                <p:strVal val="#ppt_x"/>
                                              </p:val>
                                            </p:tav>
                                          </p:tavLst>
                                        </p:anim>
                                        <p:anim calcmode="lin" valueType="num" p14:bounceEnd="55000">
                                          <p:cBhvr additive="base">
                                            <p:cTn id="32" dur="1600" fill="hold"/>
                                            <p:tgtEl>
                                              <p:spTgt spid="8"/>
                                            </p:tgtEl>
                                            <p:attrNameLst>
                                              <p:attrName>ppt_y</p:attrName>
                                            </p:attrNameLst>
                                          </p:cBhvr>
                                          <p:tavLst>
                                            <p:tav tm="0">
                                              <p:val>
                                                <p:strVal val="0-#ppt_h/2"/>
                                              </p:val>
                                            </p:tav>
                                            <p:tav tm="100000">
                                              <p:val>
                                                <p:strVal val="#ppt_y"/>
                                              </p:val>
                                            </p:tav>
                                          </p:tavLst>
                                        </p:anim>
                                      </p:childTnLst>
                                    </p:cTn>
                                  </p:par>
                                  <p:par>
                                    <p:cTn id="33" presetID="2" presetClass="entr" presetSubtype="2" accel="52000" fill="hold" nodeType="withEffect" p14:presetBounceEnd="55000">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14:bounceEnd="55000">
                                          <p:cBhvr additive="base">
                                            <p:cTn id="35" dur="1600" fill="hold"/>
                                            <p:tgtEl>
                                              <p:spTgt spid="11"/>
                                            </p:tgtEl>
                                            <p:attrNameLst>
                                              <p:attrName>ppt_x</p:attrName>
                                            </p:attrNameLst>
                                          </p:cBhvr>
                                          <p:tavLst>
                                            <p:tav tm="0">
                                              <p:val>
                                                <p:strVal val="1+#ppt_w/2"/>
                                              </p:val>
                                            </p:tav>
                                            <p:tav tm="100000">
                                              <p:val>
                                                <p:strVal val="#ppt_x"/>
                                              </p:val>
                                            </p:tav>
                                          </p:tavLst>
                                        </p:anim>
                                        <p:anim calcmode="lin" valueType="num" p14:bounceEnd="55000">
                                          <p:cBhvr additive="base">
                                            <p:cTn id="36" dur="16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6" accel="52000" fill="hold" nodeType="withEffect" p14:presetBounceEnd="55000">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14:bounceEnd="55000">
                                          <p:cBhvr additive="base">
                                            <p:cTn id="39" dur="1600" fill="hold"/>
                                            <p:tgtEl>
                                              <p:spTgt spid="14"/>
                                            </p:tgtEl>
                                            <p:attrNameLst>
                                              <p:attrName>ppt_x</p:attrName>
                                            </p:attrNameLst>
                                          </p:cBhvr>
                                          <p:tavLst>
                                            <p:tav tm="0">
                                              <p:val>
                                                <p:strVal val="1+#ppt_w/2"/>
                                              </p:val>
                                            </p:tav>
                                            <p:tav tm="100000">
                                              <p:val>
                                                <p:strVal val="#ppt_x"/>
                                              </p:val>
                                            </p:tav>
                                          </p:tavLst>
                                        </p:anim>
                                        <p:anim calcmode="lin" valueType="num" p14:bounceEnd="55000">
                                          <p:cBhvr additive="base">
                                            <p:cTn id="40" dur="1600" fill="hold"/>
                                            <p:tgtEl>
                                              <p:spTgt spid="14"/>
                                            </p:tgtEl>
                                            <p:attrNameLst>
                                              <p:attrName>ppt_y</p:attrName>
                                            </p:attrNameLst>
                                          </p:cBhvr>
                                          <p:tavLst>
                                            <p:tav tm="0">
                                              <p:val>
                                                <p:strVal val="1+#ppt_h/2"/>
                                              </p:val>
                                            </p:tav>
                                            <p:tav tm="100000">
                                              <p:val>
                                                <p:strVal val="#ppt_y"/>
                                              </p:val>
                                            </p:tav>
                                          </p:tavLst>
                                        </p:anim>
                                      </p:childTnLst>
                                    </p:cTn>
                                  </p:par>
                                </p:childTnLst>
                              </p:cTn>
                            </p:par>
                            <p:par>
                              <p:cTn id="41" fill="hold">
                                <p:stCondLst>
                                  <p:cond delay="5100"/>
                                </p:stCondLst>
                                <p:childTnLst>
                                  <p:par>
                                    <p:cTn id="42" presetID="22" presetClass="entr" presetSubtype="8" fill="hold" grpId="0"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wipe(left)">
                                          <p:cBhvr>
                                            <p:cTn id="44" dur="500"/>
                                            <p:tgtEl>
                                              <p:spTgt spid="18"/>
                                            </p:tgtEl>
                                          </p:cBhvr>
                                        </p:animEffect>
                                      </p:childTnLst>
                                    </p:cTn>
                                  </p:par>
                                  <p:par>
                                    <p:cTn id="45" presetID="22" presetClass="entr" presetSubtype="8" fill="hold" grpId="0" nodeType="withEffect">
                                      <p:stCondLst>
                                        <p:cond delay="200"/>
                                      </p:stCondLst>
                                      <p:childTnLst>
                                        <p:set>
                                          <p:cBhvr>
                                            <p:cTn id="46" dur="1" fill="hold">
                                              <p:stCondLst>
                                                <p:cond delay="0"/>
                                              </p:stCondLst>
                                            </p:cTn>
                                            <p:tgtEl>
                                              <p:spTgt spid="19"/>
                                            </p:tgtEl>
                                            <p:attrNameLst>
                                              <p:attrName>style.visibility</p:attrName>
                                            </p:attrNameLst>
                                          </p:cBhvr>
                                          <p:to>
                                            <p:strVal val="visible"/>
                                          </p:to>
                                        </p:set>
                                        <p:animEffect transition="in" filter="wipe(left)">
                                          <p:cBhvr>
                                            <p:cTn id="47" dur="500"/>
                                            <p:tgtEl>
                                              <p:spTgt spid="19"/>
                                            </p:tgtEl>
                                          </p:cBhvr>
                                        </p:animEffect>
                                      </p:childTnLst>
                                    </p:cTn>
                                  </p:par>
                                  <p:par>
                                    <p:cTn id="48" presetID="22" presetClass="entr" presetSubtype="8" fill="hold" grpId="0" nodeType="withEffect">
                                      <p:stCondLst>
                                        <p:cond delay="400"/>
                                      </p:stCondLst>
                                      <p:childTnLst>
                                        <p:set>
                                          <p:cBhvr>
                                            <p:cTn id="49" dur="1" fill="hold">
                                              <p:stCondLst>
                                                <p:cond delay="0"/>
                                              </p:stCondLst>
                                            </p:cTn>
                                            <p:tgtEl>
                                              <p:spTgt spid="20"/>
                                            </p:tgtEl>
                                            <p:attrNameLst>
                                              <p:attrName>style.visibility</p:attrName>
                                            </p:attrNameLst>
                                          </p:cBhvr>
                                          <p:to>
                                            <p:strVal val="visible"/>
                                          </p:to>
                                        </p:set>
                                        <p:animEffect transition="in" filter="wipe(left)">
                                          <p:cBhvr>
                                            <p:cTn id="5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7" grpId="0"/>
          <p:bldP spid="18" grpId="0"/>
          <p:bldP spid="19" grpId="0"/>
          <p:bldP spid="20" grpId="0"/>
          <p:bldP spid="2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2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left)">
                                          <p:cBhvr>
                                            <p:cTn id="12" dur="500"/>
                                            <p:tgtEl>
                                              <p:spTgt spid="22"/>
                                            </p:tgtEl>
                                          </p:cBhvr>
                                        </p:animEffect>
                                      </p:childTnLst>
                                    </p:cTn>
                                  </p:par>
                                </p:childTnLst>
                              </p:cTn>
                            </p:par>
                            <p:par>
                              <p:cTn id="13" fill="hold">
                                <p:stCondLst>
                                  <p:cond delay="1500"/>
                                </p:stCondLst>
                                <p:childTnLst>
                                  <p:par>
                                    <p:cTn id="14" presetID="53" presetClass="entr" presetSubtype="16"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 calcmode="lin" valueType="num">
                                          <p:cBhvr>
                                            <p:cTn id="16" dur="500" fill="hold"/>
                                            <p:tgtEl>
                                              <p:spTgt spid="17"/>
                                            </p:tgtEl>
                                            <p:attrNameLst>
                                              <p:attrName>ppt_w</p:attrName>
                                            </p:attrNameLst>
                                          </p:cBhvr>
                                          <p:tavLst>
                                            <p:tav tm="0">
                                              <p:val>
                                                <p:fltVal val="0"/>
                                              </p:val>
                                            </p:tav>
                                            <p:tav tm="100000">
                                              <p:val>
                                                <p:strVal val="#ppt_w"/>
                                              </p:val>
                                            </p:tav>
                                          </p:tavLst>
                                        </p:anim>
                                        <p:anim calcmode="lin" valueType="num">
                                          <p:cBhvr>
                                            <p:cTn id="17" dur="500" fill="hold"/>
                                            <p:tgtEl>
                                              <p:spTgt spid="17"/>
                                            </p:tgtEl>
                                            <p:attrNameLst>
                                              <p:attrName>ppt_h</p:attrName>
                                            </p:attrNameLst>
                                          </p:cBhvr>
                                          <p:tavLst>
                                            <p:tav tm="0">
                                              <p:val>
                                                <p:fltVal val="0"/>
                                              </p:val>
                                            </p:tav>
                                            <p:tav tm="100000">
                                              <p:val>
                                                <p:strVal val="#ppt_h"/>
                                              </p:val>
                                            </p:tav>
                                          </p:tavLst>
                                        </p:anim>
                                        <p:animEffect transition="in" filter="fade">
                                          <p:cBhvr>
                                            <p:cTn id="18" dur="500"/>
                                            <p:tgtEl>
                                              <p:spTgt spid="17"/>
                                            </p:tgtEl>
                                          </p:cBhvr>
                                        </p:animEffect>
                                      </p:childTnLst>
                                    </p:cTn>
                                  </p:par>
                                </p:childTnLst>
                              </p:cTn>
                            </p:par>
                            <p:par>
                              <p:cTn id="19" fill="hold">
                                <p:stCondLst>
                                  <p:cond delay="2000"/>
                                </p:stCondLst>
                                <p:childTnLst>
                                  <p:par>
                                    <p:cTn id="20" presetID="2" presetClass="entr" presetSubtype="4" accel="42000"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1000" fill="hold"/>
                                            <p:tgtEl>
                                              <p:spTgt spid="5"/>
                                            </p:tgtEl>
                                            <p:attrNameLst>
                                              <p:attrName>ppt_x</p:attrName>
                                            </p:attrNameLst>
                                          </p:cBhvr>
                                          <p:tavLst>
                                            <p:tav tm="0">
                                              <p:val>
                                                <p:strVal val="#ppt_x"/>
                                              </p:val>
                                            </p:tav>
                                            <p:tav tm="100000">
                                              <p:val>
                                                <p:strVal val="#ppt_x"/>
                                              </p:val>
                                            </p:tav>
                                          </p:tavLst>
                                        </p:anim>
                                        <p:anim calcmode="lin" valueType="num">
                                          <p:cBhvr additive="base">
                                            <p:cTn id="23" dur="1000" fill="hold"/>
                                            <p:tgtEl>
                                              <p:spTgt spid="5"/>
                                            </p:tgtEl>
                                            <p:attrNameLst>
                                              <p:attrName>ppt_y</p:attrName>
                                            </p:attrNameLst>
                                          </p:cBhvr>
                                          <p:tavLst>
                                            <p:tav tm="0">
                                              <p:val>
                                                <p:strVal val="1+#ppt_h/2"/>
                                              </p:val>
                                            </p:tav>
                                            <p:tav tm="100000">
                                              <p:val>
                                                <p:strVal val="#ppt_y"/>
                                              </p:val>
                                            </p:tav>
                                          </p:tavLst>
                                        </p:anim>
                                      </p:childTnLst>
                                    </p:cTn>
                                  </p:par>
                                </p:childTnLst>
                              </p:cTn>
                            </p:par>
                            <p:par>
                              <p:cTn id="24" fill="hold">
                                <p:stCondLst>
                                  <p:cond delay="3000"/>
                                </p:stCondLst>
                                <p:childTnLst>
                                  <p:par>
                                    <p:cTn id="25" presetID="22" presetClass="entr" presetSubtype="1"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up)">
                                          <p:cBhvr>
                                            <p:cTn id="27" dur="500"/>
                                            <p:tgtEl>
                                              <p:spTgt spid="21"/>
                                            </p:tgtEl>
                                          </p:cBhvr>
                                        </p:animEffect>
                                      </p:childTnLst>
                                    </p:cTn>
                                  </p:par>
                                </p:childTnLst>
                              </p:cTn>
                            </p:par>
                            <p:par>
                              <p:cTn id="28" fill="hold">
                                <p:stCondLst>
                                  <p:cond delay="3500"/>
                                </p:stCondLst>
                                <p:childTnLst>
                                  <p:par>
                                    <p:cTn id="29" presetID="2" presetClass="entr" presetSubtype="3" accel="52000"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1600" fill="hold"/>
                                            <p:tgtEl>
                                              <p:spTgt spid="8"/>
                                            </p:tgtEl>
                                            <p:attrNameLst>
                                              <p:attrName>ppt_x</p:attrName>
                                            </p:attrNameLst>
                                          </p:cBhvr>
                                          <p:tavLst>
                                            <p:tav tm="0">
                                              <p:val>
                                                <p:strVal val="1+#ppt_w/2"/>
                                              </p:val>
                                            </p:tav>
                                            <p:tav tm="100000">
                                              <p:val>
                                                <p:strVal val="#ppt_x"/>
                                              </p:val>
                                            </p:tav>
                                          </p:tavLst>
                                        </p:anim>
                                        <p:anim calcmode="lin" valueType="num">
                                          <p:cBhvr additive="base">
                                            <p:cTn id="32" dur="1600" fill="hold"/>
                                            <p:tgtEl>
                                              <p:spTgt spid="8"/>
                                            </p:tgtEl>
                                            <p:attrNameLst>
                                              <p:attrName>ppt_y</p:attrName>
                                            </p:attrNameLst>
                                          </p:cBhvr>
                                          <p:tavLst>
                                            <p:tav tm="0">
                                              <p:val>
                                                <p:strVal val="0-#ppt_h/2"/>
                                              </p:val>
                                            </p:tav>
                                            <p:tav tm="100000">
                                              <p:val>
                                                <p:strVal val="#ppt_y"/>
                                              </p:val>
                                            </p:tav>
                                          </p:tavLst>
                                        </p:anim>
                                      </p:childTnLst>
                                    </p:cTn>
                                  </p:par>
                                  <p:par>
                                    <p:cTn id="33" presetID="2" presetClass="entr" presetSubtype="2" accel="52000"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600" fill="hold"/>
                                            <p:tgtEl>
                                              <p:spTgt spid="11"/>
                                            </p:tgtEl>
                                            <p:attrNameLst>
                                              <p:attrName>ppt_x</p:attrName>
                                            </p:attrNameLst>
                                          </p:cBhvr>
                                          <p:tavLst>
                                            <p:tav tm="0">
                                              <p:val>
                                                <p:strVal val="1+#ppt_w/2"/>
                                              </p:val>
                                            </p:tav>
                                            <p:tav tm="100000">
                                              <p:val>
                                                <p:strVal val="#ppt_x"/>
                                              </p:val>
                                            </p:tav>
                                          </p:tavLst>
                                        </p:anim>
                                        <p:anim calcmode="lin" valueType="num">
                                          <p:cBhvr additive="base">
                                            <p:cTn id="36" dur="16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6" accel="52000" fill="hold" nodeType="with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1600" fill="hold"/>
                                            <p:tgtEl>
                                              <p:spTgt spid="14"/>
                                            </p:tgtEl>
                                            <p:attrNameLst>
                                              <p:attrName>ppt_x</p:attrName>
                                            </p:attrNameLst>
                                          </p:cBhvr>
                                          <p:tavLst>
                                            <p:tav tm="0">
                                              <p:val>
                                                <p:strVal val="1+#ppt_w/2"/>
                                              </p:val>
                                            </p:tav>
                                            <p:tav tm="100000">
                                              <p:val>
                                                <p:strVal val="#ppt_x"/>
                                              </p:val>
                                            </p:tav>
                                          </p:tavLst>
                                        </p:anim>
                                        <p:anim calcmode="lin" valueType="num">
                                          <p:cBhvr additive="base">
                                            <p:cTn id="40" dur="1600" fill="hold"/>
                                            <p:tgtEl>
                                              <p:spTgt spid="14"/>
                                            </p:tgtEl>
                                            <p:attrNameLst>
                                              <p:attrName>ppt_y</p:attrName>
                                            </p:attrNameLst>
                                          </p:cBhvr>
                                          <p:tavLst>
                                            <p:tav tm="0">
                                              <p:val>
                                                <p:strVal val="1+#ppt_h/2"/>
                                              </p:val>
                                            </p:tav>
                                            <p:tav tm="100000">
                                              <p:val>
                                                <p:strVal val="#ppt_y"/>
                                              </p:val>
                                            </p:tav>
                                          </p:tavLst>
                                        </p:anim>
                                      </p:childTnLst>
                                    </p:cTn>
                                  </p:par>
                                </p:childTnLst>
                              </p:cTn>
                            </p:par>
                            <p:par>
                              <p:cTn id="41" fill="hold">
                                <p:stCondLst>
                                  <p:cond delay="5100"/>
                                </p:stCondLst>
                                <p:childTnLst>
                                  <p:par>
                                    <p:cTn id="42" presetID="22" presetClass="entr" presetSubtype="8" fill="hold" grpId="0"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wipe(left)">
                                          <p:cBhvr>
                                            <p:cTn id="44" dur="500"/>
                                            <p:tgtEl>
                                              <p:spTgt spid="18"/>
                                            </p:tgtEl>
                                          </p:cBhvr>
                                        </p:animEffect>
                                      </p:childTnLst>
                                    </p:cTn>
                                  </p:par>
                                  <p:par>
                                    <p:cTn id="45" presetID="22" presetClass="entr" presetSubtype="8" fill="hold" grpId="0" nodeType="withEffect">
                                      <p:stCondLst>
                                        <p:cond delay="200"/>
                                      </p:stCondLst>
                                      <p:childTnLst>
                                        <p:set>
                                          <p:cBhvr>
                                            <p:cTn id="46" dur="1" fill="hold">
                                              <p:stCondLst>
                                                <p:cond delay="0"/>
                                              </p:stCondLst>
                                            </p:cTn>
                                            <p:tgtEl>
                                              <p:spTgt spid="19"/>
                                            </p:tgtEl>
                                            <p:attrNameLst>
                                              <p:attrName>style.visibility</p:attrName>
                                            </p:attrNameLst>
                                          </p:cBhvr>
                                          <p:to>
                                            <p:strVal val="visible"/>
                                          </p:to>
                                        </p:set>
                                        <p:animEffect transition="in" filter="wipe(left)">
                                          <p:cBhvr>
                                            <p:cTn id="47" dur="500"/>
                                            <p:tgtEl>
                                              <p:spTgt spid="19"/>
                                            </p:tgtEl>
                                          </p:cBhvr>
                                        </p:animEffect>
                                      </p:childTnLst>
                                    </p:cTn>
                                  </p:par>
                                  <p:par>
                                    <p:cTn id="48" presetID="22" presetClass="entr" presetSubtype="8" fill="hold" grpId="0" nodeType="withEffect">
                                      <p:stCondLst>
                                        <p:cond delay="400"/>
                                      </p:stCondLst>
                                      <p:childTnLst>
                                        <p:set>
                                          <p:cBhvr>
                                            <p:cTn id="49" dur="1" fill="hold">
                                              <p:stCondLst>
                                                <p:cond delay="0"/>
                                              </p:stCondLst>
                                            </p:cTn>
                                            <p:tgtEl>
                                              <p:spTgt spid="20"/>
                                            </p:tgtEl>
                                            <p:attrNameLst>
                                              <p:attrName>style.visibility</p:attrName>
                                            </p:attrNameLst>
                                          </p:cBhvr>
                                          <p:to>
                                            <p:strVal val="visible"/>
                                          </p:to>
                                        </p:set>
                                        <p:animEffect transition="in" filter="wipe(left)">
                                          <p:cBhvr>
                                            <p:cTn id="5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7" grpId="0"/>
          <p:bldP spid="18" grpId="0"/>
          <p:bldP spid="19" grpId="0"/>
          <p:bldP spid="20" grpId="0"/>
          <p:bldP spid="21"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4" name="直接连接符 33"/>
          <p:cNvCxnSpPr/>
          <p:nvPr/>
        </p:nvCxnSpPr>
        <p:spPr>
          <a:xfrm flipH="1">
            <a:off x="1485819" y="3071399"/>
            <a:ext cx="4020398"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flipH="1">
            <a:off x="1509772" y="2628410"/>
            <a:ext cx="4020398"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H="1">
            <a:off x="1485819" y="2088164"/>
            <a:ext cx="4020398"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H="1">
            <a:off x="1485819" y="1602110"/>
            <a:ext cx="4020398"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pic>
        <p:nvPicPr>
          <p:cNvPr id="38" name="图片 3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22316" y="1440092"/>
            <a:ext cx="1643889" cy="1096028"/>
          </a:xfrm>
          <a:prstGeom prst="rect">
            <a:avLst/>
          </a:prstGeom>
          <a:solidFill>
            <a:srgbClr val="EF4961"/>
          </a:solidFill>
          <a:ln w="28575">
            <a:solidFill>
              <a:srgbClr val="B6302E"/>
            </a:solidFill>
          </a:ln>
        </p:spPr>
      </p:pic>
      <p:pic>
        <p:nvPicPr>
          <p:cNvPr id="39" name="图片 3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722316" y="2704290"/>
            <a:ext cx="1643889" cy="1158668"/>
          </a:xfrm>
          <a:prstGeom prst="rect">
            <a:avLst/>
          </a:prstGeom>
          <a:solidFill>
            <a:srgbClr val="EF4961"/>
          </a:solidFill>
          <a:ln w="28575">
            <a:solidFill>
              <a:srgbClr val="B6302E"/>
            </a:solidFill>
          </a:ln>
        </p:spPr>
      </p:pic>
      <p:cxnSp>
        <p:nvCxnSpPr>
          <p:cNvPr id="40" name="直接连接符 39"/>
          <p:cNvCxnSpPr/>
          <p:nvPr/>
        </p:nvCxnSpPr>
        <p:spPr>
          <a:xfrm>
            <a:off x="1509773" y="3546326"/>
            <a:ext cx="3996444" cy="0"/>
          </a:xfrm>
          <a:prstGeom prst="line">
            <a:avLst/>
          </a:prstGeom>
          <a:ln w="1905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flipV="1">
            <a:off x="1509773" y="1440092"/>
            <a:ext cx="0" cy="2106234"/>
          </a:xfrm>
          <a:prstGeom prst="line">
            <a:avLst/>
          </a:prstGeom>
          <a:ln w="1905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2" name="TextBox 18"/>
          <p:cNvSpPr txBox="1"/>
          <p:nvPr/>
        </p:nvSpPr>
        <p:spPr>
          <a:xfrm>
            <a:off x="1139571" y="1799345"/>
            <a:ext cx="346249" cy="1631216"/>
          </a:xfrm>
          <a:prstGeom prst="rect">
            <a:avLst/>
          </a:prstGeom>
          <a:noFill/>
        </p:spPr>
        <p:txBody>
          <a:bodyPr vert="eaVert"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45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单击此处添加文本</a:t>
            </a:r>
          </a:p>
        </p:txBody>
      </p:sp>
      <p:grpSp>
        <p:nvGrpSpPr>
          <p:cNvPr id="43" name="组合 42"/>
          <p:cNvGrpSpPr/>
          <p:nvPr/>
        </p:nvGrpSpPr>
        <p:grpSpPr>
          <a:xfrm>
            <a:off x="1887815" y="3566731"/>
            <a:ext cx="3328642" cy="253916"/>
            <a:chOff x="1782738" y="4077220"/>
            <a:chExt cx="4438189" cy="338555"/>
          </a:xfrm>
        </p:grpSpPr>
        <p:sp>
          <p:nvSpPr>
            <p:cNvPr id="44" name="矩形 43"/>
            <p:cNvSpPr/>
            <p:nvPr/>
          </p:nvSpPr>
          <p:spPr>
            <a:xfrm>
              <a:off x="1782738" y="4077220"/>
              <a:ext cx="784831" cy="338555"/>
            </a:xfrm>
            <a:prstGeom prst="rect">
              <a:avLst/>
            </a:prstGeom>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工作一</a:t>
              </a:r>
            </a:p>
          </p:txBody>
        </p:sp>
        <p:sp>
          <p:nvSpPr>
            <p:cNvPr id="45" name="矩形 44"/>
            <p:cNvSpPr/>
            <p:nvPr/>
          </p:nvSpPr>
          <p:spPr>
            <a:xfrm>
              <a:off x="2987825" y="4077220"/>
              <a:ext cx="784831" cy="338555"/>
            </a:xfrm>
            <a:prstGeom prst="rect">
              <a:avLst/>
            </a:prstGeom>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工作二</a:t>
              </a:r>
            </a:p>
          </p:txBody>
        </p:sp>
        <p:sp>
          <p:nvSpPr>
            <p:cNvPr id="46" name="矩形 45"/>
            <p:cNvSpPr/>
            <p:nvPr/>
          </p:nvSpPr>
          <p:spPr>
            <a:xfrm>
              <a:off x="5436096" y="4077220"/>
              <a:ext cx="784831" cy="338555"/>
            </a:xfrm>
            <a:prstGeom prst="rect">
              <a:avLst/>
            </a:prstGeom>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工作四</a:t>
              </a:r>
            </a:p>
          </p:txBody>
        </p:sp>
        <p:sp>
          <p:nvSpPr>
            <p:cNvPr id="47" name="矩形 46"/>
            <p:cNvSpPr/>
            <p:nvPr/>
          </p:nvSpPr>
          <p:spPr>
            <a:xfrm>
              <a:off x="4211960" y="4077220"/>
              <a:ext cx="784831" cy="338555"/>
            </a:xfrm>
            <a:prstGeom prst="rect">
              <a:avLst/>
            </a:prstGeom>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工作三</a:t>
              </a:r>
            </a:p>
          </p:txBody>
        </p:sp>
      </p:grpSp>
      <p:sp>
        <p:nvSpPr>
          <p:cNvPr id="48" name="矩形 47"/>
          <p:cNvSpPr/>
          <p:nvPr/>
        </p:nvSpPr>
        <p:spPr>
          <a:xfrm>
            <a:off x="1833809" y="2680863"/>
            <a:ext cx="216024" cy="858059"/>
          </a:xfrm>
          <a:prstGeom prst="rect">
            <a:avLst/>
          </a:prstGeom>
          <a:solidFill>
            <a:schemeClr val="tx1">
              <a:lumMod val="75000"/>
              <a:lumOff val="2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49" name="矩形 48"/>
          <p:cNvSpPr/>
          <p:nvPr/>
        </p:nvSpPr>
        <p:spPr>
          <a:xfrm>
            <a:off x="2131730" y="2304188"/>
            <a:ext cx="216024" cy="1234733"/>
          </a:xfrm>
          <a:prstGeom prst="rect">
            <a:avLst/>
          </a:prstGeom>
          <a:solidFill>
            <a:srgbClr val="B6302E"/>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50" name="矩形 49"/>
          <p:cNvSpPr/>
          <p:nvPr/>
        </p:nvSpPr>
        <p:spPr>
          <a:xfrm>
            <a:off x="2814418" y="2212084"/>
            <a:ext cx="216024" cy="1322645"/>
          </a:xfrm>
          <a:prstGeom prst="rect">
            <a:avLst/>
          </a:prstGeom>
          <a:solidFill>
            <a:schemeClr val="tx1">
              <a:lumMod val="75000"/>
              <a:lumOff val="2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51" name="矩形 50"/>
          <p:cNvSpPr/>
          <p:nvPr/>
        </p:nvSpPr>
        <p:spPr>
          <a:xfrm>
            <a:off x="3112340" y="1799345"/>
            <a:ext cx="216024" cy="1735383"/>
          </a:xfrm>
          <a:prstGeom prst="rect">
            <a:avLst/>
          </a:prstGeom>
          <a:solidFill>
            <a:srgbClr val="B6302E"/>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52" name="矩形 51"/>
          <p:cNvSpPr/>
          <p:nvPr/>
        </p:nvSpPr>
        <p:spPr>
          <a:xfrm>
            <a:off x="3732794" y="2615576"/>
            <a:ext cx="216024" cy="919151"/>
          </a:xfrm>
          <a:prstGeom prst="rect">
            <a:avLst/>
          </a:prstGeom>
          <a:solidFill>
            <a:schemeClr val="tx1">
              <a:lumMod val="75000"/>
              <a:lumOff val="2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53" name="矩形 52"/>
          <p:cNvSpPr/>
          <p:nvPr/>
        </p:nvSpPr>
        <p:spPr>
          <a:xfrm>
            <a:off x="4030715" y="2212083"/>
            <a:ext cx="216024" cy="1322644"/>
          </a:xfrm>
          <a:prstGeom prst="rect">
            <a:avLst/>
          </a:prstGeom>
          <a:solidFill>
            <a:srgbClr val="B6302E"/>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54" name="矩形 53"/>
          <p:cNvSpPr/>
          <p:nvPr/>
        </p:nvSpPr>
        <p:spPr>
          <a:xfrm>
            <a:off x="4656768" y="2416868"/>
            <a:ext cx="216024" cy="1117859"/>
          </a:xfrm>
          <a:prstGeom prst="rect">
            <a:avLst/>
          </a:prstGeom>
          <a:solidFill>
            <a:schemeClr val="tx1">
              <a:lumMod val="75000"/>
              <a:lumOff val="2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55" name="矩形 54"/>
          <p:cNvSpPr/>
          <p:nvPr/>
        </p:nvSpPr>
        <p:spPr>
          <a:xfrm>
            <a:off x="4954690" y="1926147"/>
            <a:ext cx="216024" cy="1608580"/>
          </a:xfrm>
          <a:prstGeom prst="rect">
            <a:avLst/>
          </a:prstGeom>
          <a:solidFill>
            <a:srgbClr val="B6302E"/>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56" name="TextBox 32"/>
          <p:cNvSpPr txBox="1"/>
          <p:nvPr/>
        </p:nvSpPr>
        <p:spPr>
          <a:xfrm>
            <a:off x="2022466" y="2073355"/>
            <a:ext cx="461986" cy="25391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57%</a:t>
            </a:r>
            <a:endPar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57" name="TextBox 33"/>
          <p:cNvSpPr txBox="1"/>
          <p:nvPr/>
        </p:nvSpPr>
        <p:spPr>
          <a:xfrm>
            <a:off x="3016449" y="1568512"/>
            <a:ext cx="461986" cy="25391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81%</a:t>
            </a:r>
            <a:endPar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58" name="TextBox 34"/>
          <p:cNvSpPr txBox="1"/>
          <p:nvPr/>
        </p:nvSpPr>
        <p:spPr>
          <a:xfrm>
            <a:off x="3932172" y="1972748"/>
            <a:ext cx="461986" cy="25391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59%</a:t>
            </a:r>
            <a:endPar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59" name="TextBox 35"/>
          <p:cNvSpPr txBox="1"/>
          <p:nvPr/>
        </p:nvSpPr>
        <p:spPr>
          <a:xfrm>
            <a:off x="4858799" y="1683749"/>
            <a:ext cx="461986" cy="25391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72%</a:t>
            </a:r>
            <a:endPar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60" name="矩形 59"/>
          <p:cNvSpPr/>
          <p:nvPr/>
        </p:nvSpPr>
        <p:spPr>
          <a:xfrm>
            <a:off x="1645097" y="3979460"/>
            <a:ext cx="216024" cy="144381"/>
          </a:xfrm>
          <a:prstGeom prst="rect">
            <a:avLst/>
          </a:prstGeom>
          <a:solidFill>
            <a:schemeClr val="tx1">
              <a:lumMod val="75000"/>
              <a:lumOff val="2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61" name="矩形 60"/>
          <p:cNvSpPr/>
          <p:nvPr/>
        </p:nvSpPr>
        <p:spPr>
          <a:xfrm>
            <a:off x="2706406" y="3979459"/>
            <a:ext cx="216024" cy="144380"/>
          </a:xfrm>
          <a:prstGeom prst="rect">
            <a:avLst/>
          </a:prstGeom>
          <a:solidFill>
            <a:srgbClr val="B6302E"/>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62" name="矩形 61"/>
          <p:cNvSpPr/>
          <p:nvPr/>
        </p:nvSpPr>
        <p:spPr>
          <a:xfrm>
            <a:off x="1887815" y="3936233"/>
            <a:ext cx="588623" cy="253916"/>
          </a:xfrm>
          <a:prstGeom prst="rect">
            <a:avLst/>
          </a:prstGeom>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等线" panose="020F0502020204030204"/>
                <a:ea typeface="等线" panose="02010600030101010101" pitchFamily="2" charset="-122"/>
                <a:cs typeface="+mn-cs"/>
              </a:rPr>
              <a:t>计划数</a:t>
            </a:r>
          </a:p>
        </p:txBody>
      </p:sp>
      <p:sp>
        <p:nvSpPr>
          <p:cNvPr id="63" name="矩形 62"/>
          <p:cNvSpPr/>
          <p:nvPr/>
        </p:nvSpPr>
        <p:spPr>
          <a:xfrm>
            <a:off x="2996111" y="3936234"/>
            <a:ext cx="588623" cy="253916"/>
          </a:xfrm>
          <a:prstGeom prst="rect">
            <a:avLst/>
          </a:prstGeom>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等线" panose="020F0502020204030204"/>
                <a:ea typeface="等线" panose="02010600030101010101" pitchFamily="2" charset="-122"/>
                <a:cs typeface="+mn-cs"/>
              </a:rPr>
              <a:t>实际数</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348751553"/>
      </p:ext>
    </p:extLst>
  </p:cSld>
  <p:clrMapOvr>
    <a:masterClrMapping/>
  </p:clrMapOvr>
  <mc:AlternateContent xmlns:mc="http://schemas.openxmlformats.org/markup-compatibility/2006" xmlns:p14="http://schemas.microsoft.com/office/powerpoint/2010/main">
    <mc:Choice Requires="p14">
      <p:transition spd="slow" p14:dur="1600" advTm="5893">
        <p14:gallery dir="l"/>
      </p:transition>
    </mc:Choice>
    <mc:Fallback xmlns="">
      <p:transition spd="slow" advTm="589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0-#ppt_w/2"/>
                                          </p:val>
                                        </p:tav>
                                        <p:tav tm="100000">
                                          <p:val>
                                            <p:strVal val="#ppt_x"/>
                                          </p:val>
                                        </p:tav>
                                      </p:tavLst>
                                    </p:anim>
                                    <p:anim calcmode="lin" valueType="num">
                                      <p:cBhvr additive="base">
                                        <p:cTn id="8" dur="500" fill="hold"/>
                                        <p:tgtEl>
                                          <p:spTgt spid="38"/>
                                        </p:tgtEl>
                                        <p:attrNameLst>
                                          <p:attrName>ppt_y</p:attrName>
                                        </p:attrNameLst>
                                      </p:cBhvr>
                                      <p:tavLst>
                                        <p:tav tm="0">
                                          <p:val>
                                            <p:strVal val="1+#ppt_h/2"/>
                                          </p:val>
                                        </p:tav>
                                        <p:tav tm="100000">
                                          <p:val>
                                            <p:strVal val="#ppt_y"/>
                                          </p:val>
                                        </p:tav>
                                      </p:tavLst>
                                    </p:anim>
                                  </p:childTnLst>
                                </p:cTn>
                              </p:par>
                              <p:par>
                                <p:cTn id="9" presetID="2" presetClass="entr" presetSubtype="12" fill="hold" nodeType="withEffect">
                                  <p:stCondLst>
                                    <p:cond delay="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500" fill="hold"/>
                                        <p:tgtEl>
                                          <p:spTgt spid="39"/>
                                        </p:tgtEl>
                                        <p:attrNameLst>
                                          <p:attrName>ppt_x</p:attrName>
                                        </p:attrNameLst>
                                      </p:cBhvr>
                                      <p:tavLst>
                                        <p:tav tm="0">
                                          <p:val>
                                            <p:strVal val="0-#ppt_w/2"/>
                                          </p:val>
                                        </p:tav>
                                        <p:tav tm="100000">
                                          <p:val>
                                            <p:strVal val="#ppt_x"/>
                                          </p:val>
                                        </p:tav>
                                      </p:tavLst>
                                    </p:anim>
                                    <p:anim calcmode="lin" valueType="num">
                                      <p:cBhvr additive="base">
                                        <p:cTn id="12" dur="500" fill="hold"/>
                                        <p:tgtEl>
                                          <p:spTgt spid="39"/>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2" presetClass="entr" presetSubtype="4" fill="hold" nodeType="after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wipe(down)">
                                      <p:cBhvr>
                                        <p:cTn id="16" dur="500"/>
                                        <p:tgtEl>
                                          <p:spTgt spid="41"/>
                                        </p:tgtEl>
                                      </p:cBhvr>
                                    </p:animEffect>
                                  </p:childTnLst>
                                </p:cTn>
                              </p:par>
                              <p:par>
                                <p:cTn id="17" presetID="22" presetClass="entr" presetSubtype="8" fill="hold" nodeType="with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wipe(left)">
                                      <p:cBhvr>
                                        <p:cTn id="19" dur="500"/>
                                        <p:tgtEl>
                                          <p:spTgt spid="40"/>
                                        </p:tgtEl>
                                      </p:cBhvr>
                                    </p:animEffect>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fade">
                                      <p:cBhvr>
                                        <p:cTn id="23" dur="500"/>
                                        <p:tgtEl>
                                          <p:spTgt spid="43"/>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42"/>
                                        </p:tgtEl>
                                        <p:attrNameLst>
                                          <p:attrName>style.visibility</p:attrName>
                                        </p:attrNameLst>
                                      </p:cBhvr>
                                      <p:to>
                                        <p:strVal val="visible"/>
                                      </p:to>
                                    </p:set>
                                    <p:animEffect transition="in" filter="fade">
                                      <p:cBhvr>
                                        <p:cTn id="26" dur="500"/>
                                        <p:tgtEl>
                                          <p:spTgt spid="42"/>
                                        </p:tgtEl>
                                      </p:cBhvr>
                                    </p:animEffect>
                                  </p:childTnLst>
                                </p:cTn>
                              </p:par>
                              <p:par>
                                <p:cTn id="27" presetID="22" presetClass="entr" presetSubtype="8" fill="hold" nodeType="withEffect">
                                  <p:stCondLst>
                                    <p:cond delay="250"/>
                                  </p:stCondLst>
                                  <p:childTnLst>
                                    <p:set>
                                      <p:cBhvr>
                                        <p:cTn id="28" dur="1" fill="hold">
                                          <p:stCondLst>
                                            <p:cond delay="0"/>
                                          </p:stCondLst>
                                        </p:cTn>
                                        <p:tgtEl>
                                          <p:spTgt spid="34"/>
                                        </p:tgtEl>
                                        <p:attrNameLst>
                                          <p:attrName>style.visibility</p:attrName>
                                        </p:attrNameLst>
                                      </p:cBhvr>
                                      <p:to>
                                        <p:strVal val="visible"/>
                                      </p:to>
                                    </p:set>
                                    <p:animEffect transition="in" filter="wipe(left)">
                                      <p:cBhvr>
                                        <p:cTn id="29" dur="500"/>
                                        <p:tgtEl>
                                          <p:spTgt spid="34"/>
                                        </p:tgtEl>
                                      </p:cBhvr>
                                    </p:animEffect>
                                  </p:childTnLst>
                                </p:cTn>
                              </p:par>
                              <p:par>
                                <p:cTn id="30" presetID="22" presetClass="entr" presetSubtype="8" fill="hold" nodeType="withEffect">
                                  <p:stCondLst>
                                    <p:cond delay="250"/>
                                  </p:stCondLst>
                                  <p:childTnLst>
                                    <p:set>
                                      <p:cBhvr>
                                        <p:cTn id="31" dur="1" fill="hold">
                                          <p:stCondLst>
                                            <p:cond delay="0"/>
                                          </p:stCondLst>
                                        </p:cTn>
                                        <p:tgtEl>
                                          <p:spTgt spid="35"/>
                                        </p:tgtEl>
                                        <p:attrNameLst>
                                          <p:attrName>style.visibility</p:attrName>
                                        </p:attrNameLst>
                                      </p:cBhvr>
                                      <p:to>
                                        <p:strVal val="visible"/>
                                      </p:to>
                                    </p:set>
                                    <p:animEffect transition="in" filter="wipe(left)">
                                      <p:cBhvr>
                                        <p:cTn id="32" dur="500"/>
                                        <p:tgtEl>
                                          <p:spTgt spid="35"/>
                                        </p:tgtEl>
                                      </p:cBhvr>
                                    </p:animEffect>
                                  </p:childTnLst>
                                </p:cTn>
                              </p:par>
                              <p:par>
                                <p:cTn id="33" presetID="22" presetClass="entr" presetSubtype="8" fill="hold" nodeType="withEffect">
                                  <p:stCondLst>
                                    <p:cond delay="250"/>
                                  </p:stCondLst>
                                  <p:childTnLst>
                                    <p:set>
                                      <p:cBhvr>
                                        <p:cTn id="34" dur="1" fill="hold">
                                          <p:stCondLst>
                                            <p:cond delay="0"/>
                                          </p:stCondLst>
                                        </p:cTn>
                                        <p:tgtEl>
                                          <p:spTgt spid="36"/>
                                        </p:tgtEl>
                                        <p:attrNameLst>
                                          <p:attrName>style.visibility</p:attrName>
                                        </p:attrNameLst>
                                      </p:cBhvr>
                                      <p:to>
                                        <p:strVal val="visible"/>
                                      </p:to>
                                    </p:set>
                                    <p:animEffect transition="in" filter="wipe(left)">
                                      <p:cBhvr>
                                        <p:cTn id="35" dur="500"/>
                                        <p:tgtEl>
                                          <p:spTgt spid="36"/>
                                        </p:tgtEl>
                                      </p:cBhvr>
                                    </p:animEffect>
                                  </p:childTnLst>
                                </p:cTn>
                              </p:par>
                              <p:par>
                                <p:cTn id="36" presetID="22" presetClass="entr" presetSubtype="8" fill="hold" nodeType="withEffect">
                                  <p:stCondLst>
                                    <p:cond delay="250"/>
                                  </p:stCondLst>
                                  <p:childTnLst>
                                    <p:set>
                                      <p:cBhvr>
                                        <p:cTn id="37" dur="1" fill="hold">
                                          <p:stCondLst>
                                            <p:cond delay="0"/>
                                          </p:stCondLst>
                                        </p:cTn>
                                        <p:tgtEl>
                                          <p:spTgt spid="37"/>
                                        </p:tgtEl>
                                        <p:attrNameLst>
                                          <p:attrName>style.visibility</p:attrName>
                                        </p:attrNameLst>
                                      </p:cBhvr>
                                      <p:to>
                                        <p:strVal val="visible"/>
                                      </p:to>
                                    </p:set>
                                    <p:animEffect transition="in" filter="wipe(left)">
                                      <p:cBhvr>
                                        <p:cTn id="38" dur="500"/>
                                        <p:tgtEl>
                                          <p:spTgt spid="37"/>
                                        </p:tgtEl>
                                      </p:cBhvr>
                                    </p:animEffect>
                                  </p:childTnLst>
                                </p:cTn>
                              </p:par>
                            </p:childTnLst>
                          </p:cTn>
                        </p:par>
                        <p:par>
                          <p:cTn id="39" fill="hold">
                            <p:stCondLst>
                              <p:cond delay="1750"/>
                            </p:stCondLst>
                            <p:childTnLst>
                              <p:par>
                                <p:cTn id="40" presetID="22" presetClass="entr" presetSubtype="4" fill="hold" grpId="0" nodeType="afterEffect">
                                  <p:stCondLst>
                                    <p:cond delay="0"/>
                                  </p:stCondLst>
                                  <p:childTnLst>
                                    <p:set>
                                      <p:cBhvr>
                                        <p:cTn id="41" dur="1" fill="hold">
                                          <p:stCondLst>
                                            <p:cond delay="0"/>
                                          </p:stCondLst>
                                        </p:cTn>
                                        <p:tgtEl>
                                          <p:spTgt spid="48"/>
                                        </p:tgtEl>
                                        <p:attrNameLst>
                                          <p:attrName>style.visibility</p:attrName>
                                        </p:attrNameLst>
                                      </p:cBhvr>
                                      <p:to>
                                        <p:strVal val="visible"/>
                                      </p:to>
                                    </p:set>
                                    <p:animEffect transition="in" filter="wipe(down)">
                                      <p:cBhvr>
                                        <p:cTn id="42" dur="500"/>
                                        <p:tgtEl>
                                          <p:spTgt spid="48"/>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49"/>
                                        </p:tgtEl>
                                        <p:attrNameLst>
                                          <p:attrName>style.visibility</p:attrName>
                                        </p:attrNameLst>
                                      </p:cBhvr>
                                      <p:to>
                                        <p:strVal val="visible"/>
                                      </p:to>
                                    </p:set>
                                    <p:animEffect transition="in" filter="wipe(down)">
                                      <p:cBhvr>
                                        <p:cTn id="45" dur="500"/>
                                        <p:tgtEl>
                                          <p:spTgt spid="49"/>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50"/>
                                        </p:tgtEl>
                                        <p:attrNameLst>
                                          <p:attrName>style.visibility</p:attrName>
                                        </p:attrNameLst>
                                      </p:cBhvr>
                                      <p:to>
                                        <p:strVal val="visible"/>
                                      </p:to>
                                    </p:set>
                                    <p:animEffect transition="in" filter="wipe(down)">
                                      <p:cBhvr>
                                        <p:cTn id="48" dur="500"/>
                                        <p:tgtEl>
                                          <p:spTgt spid="50"/>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51"/>
                                        </p:tgtEl>
                                        <p:attrNameLst>
                                          <p:attrName>style.visibility</p:attrName>
                                        </p:attrNameLst>
                                      </p:cBhvr>
                                      <p:to>
                                        <p:strVal val="visible"/>
                                      </p:to>
                                    </p:set>
                                    <p:animEffect transition="in" filter="wipe(down)">
                                      <p:cBhvr>
                                        <p:cTn id="51" dur="500"/>
                                        <p:tgtEl>
                                          <p:spTgt spid="51"/>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52"/>
                                        </p:tgtEl>
                                        <p:attrNameLst>
                                          <p:attrName>style.visibility</p:attrName>
                                        </p:attrNameLst>
                                      </p:cBhvr>
                                      <p:to>
                                        <p:strVal val="visible"/>
                                      </p:to>
                                    </p:set>
                                    <p:animEffect transition="in" filter="wipe(down)">
                                      <p:cBhvr>
                                        <p:cTn id="54" dur="500"/>
                                        <p:tgtEl>
                                          <p:spTgt spid="52"/>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53"/>
                                        </p:tgtEl>
                                        <p:attrNameLst>
                                          <p:attrName>style.visibility</p:attrName>
                                        </p:attrNameLst>
                                      </p:cBhvr>
                                      <p:to>
                                        <p:strVal val="visible"/>
                                      </p:to>
                                    </p:set>
                                    <p:animEffect transition="in" filter="wipe(down)">
                                      <p:cBhvr>
                                        <p:cTn id="57" dur="500"/>
                                        <p:tgtEl>
                                          <p:spTgt spid="53"/>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54"/>
                                        </p:tgtEl>
                                        <p:attrNameLst>
                                          <p:attrName>style.visibility</p:attrName>
                                        </p:attrNameLst>
                                      </p:cBhvr>
                                      <p:to>
                                        <p:strVal val="visible"/>
                                      </p:to>
                                    </p:set>
                                    <p:animEffect transition="in" filter="wipe(down)">
                                      <p:cBhvr>
                                        <p:cTn id="60" dur="500"/>
                                        <p:tgtEl>
                                          <p:spTgt spid="54"/>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55"/>
                                        </p:tgtEl>
                                        <p:attrNameLst>
                                          <p:attrName>style.visibility</p:attrName>
                                        </p:attrNameLst>
                                      </p:cBhvr>
                                      <p:to>
                                        <p:strVal val="visible"/>
                                      </p:to>
                                    </p:set>
                                    <p:animEffect transition="in" filter="wipe(down)">
                                      <p:cBhvr>
                                        <p:cTn id="63" dur="500"/>
                                        <p:tgtEl>
                                          <p:spTgt spid="55"/>
                                        </p:tgtEl>
                                      </p:cBhvr>
                                    </p:animEffect>
                                  </p:childTnLst>
                                </p:cTn>
                              </p:par>
                            </p:childTnLst>
                          </p:cTn>
                        </p:par>
                        <p:par>
                          <p:cTn id="64" fill="hold">
                            <p:stCondLst>
                              <p:cond delay="2250"/>
                            </p:stCondLst>
                            <p:childTnLst>
                              <p:par>
                                <p:cTn id="65" presetID="2" presetClass="entr" presetSubtype="9" fill="hold" grpId="0" nodeType="afterEffect">
                                  <p:stCondLst>
                                    <p:cond delay="0"/>
                                  </p:stCondLst>
                                  <p:childTnLst>
                                    <p:set>
                                      <p:cBhvr>
                                        <p:cTn id="66" dur="1" fill="hold">
                                          <p:stCondLst>
                                            <p:cond delay="0"/>
                                          </p:stCondLst>
                                        </p:cTn>
                                        <p:tgtEl>
                                          <p:spTgt spid="56"/>
                                        </p:tgtEl>
                                        <p:attrNameLst>
                                          <p:attrName>style.visibility</p:attrName>
                                        </p:attrNameLst>
                                      </p:cBhvr>
                                      <p:to>
                                        <p:strVal val="visible"/>
                                      </p:to>
                                    </p:set>
                                    <p:anim calcmode="lin" valueType="num">
                                      <p:cBhvr additive="base">
                                        <p:cTn id="67" dur="500" fill="hold"/>
                                        <p:tgtEl>
                                          <p:spTgt spid="56"/>
                                        </p:tgtEl>
                                        <p:attrNameLst>
                                          <p:attrName>ppt_x</p:attrName>
                                        </p:attrNameLst>
                                      </p:cBhvr>
                                      <p:tavLst>
                                        <p:tav tm="0">
                                          <p:val>
                                            <p:strVal val="0-#ppt_w/2"/>
                                          </p:val>
                                        </p:tav>
                                        <p:tav tm="100000">
                                          <p:val>
                                            <p:strVal val="#ppt_x"/>
                                          </p:val>
                                        </p:tav>
                                      </p:tavLst>
                                    </p:anim>
                                    <p:anim calcmode="lin" valueType="num">
                                      <p:cBhvr additive="base">
                                        <p:cTn id="68" dur="500" fill="hold"/>
                                        <p:tgtEl>
                                          <p:spTgt spid="56"/>
                                        </p:tgtEl>
                                        <p:attrNameLst>
                                          <p:attrName>ppt_y</p:attrName>
                                        </p:attrNameLst>
                                      </p:cBhvr>
                                      <p:tavLst>
                                        <p:tav tm="0">
                                          <p:val>
                                            <p:strVal val="0-#ppt_h/2"/>
                                          </p:val>
                                        </p:tav>
                                        <p:tav tm="100000">
                                          <p:val>
                                            <p:strVal val="#ppt_y"/>
                                          </p:val>
                                        </p:tav>
                                      </p:tavLst>
                                    </p:anim>
                                  </p:childTnLst>
                                </p:cTn>
                              </p:par>
                              <p:par>
                                <p:cTn id="69" presetID="2" presetClass="entr" presetSubtype="9" fill="hold" grpId="0" nodeType="withEffect">
                                  <p:stCondLst>
                                    <p:cond delay="0"/>
                                  </p:stCondLst>
                                  <p:childTnLst>
                                    <p:set>
                                      <p:cBhvr>
                                        <p:cTn id="70" dur="1" fill="hold">
                                          <p:stCondLst>
                                            <p:cond delay="0"/>
                                          </p:stCondLst>
                                        </p:cTn>
                                        <p:tgtEl>
                                          <p:spTgt spid="57"/>
                                        </p:tgtEl>
                                        <p:attrNameLst>
                                          <p:attrName>style.visibility</p:attrName>
                                        </p:attrNameLst>
                                      </p:cBhvr>
                                      <p:to>
                                        <p:strVal val="visible"/>
                                      </p:to>
                                    </p:set>
                                    <p:anim calcmode="lin" valueType="num">
                                      <p:cBhvr additive="base">
                                        <p:cTn id="71" dur="500" fill="hold"/>
                                        <p:tgtEl>
                                          <p:spTgt spid="57"/>
                                        </p:tgtEl>
                                        <p:attrNameLst>
                                          <p:attrName>ppt_x</p:attrName>
                                        </p:attrNameLst>
                                      </p:cBhvr>
                                      <p:tavLst>
                                        <p:tav tm="0">
                                          <p:val>
                                            <p:strVal val="0-#ppt_w/2"/>
                                          </p:val>
                                        </p:tav>
                                        <p:tav tm="100000">
                                          <p:val>
                                            <p:strVal val="#ppt_x"/>
                                          </p:val>
                                        </p:tav>
                                      </p:tavLst>
                                    </p:anim>
                                    <p:anim calcmode="lin" valueType="num">
                                      <p:cBhvr additive="base">
                                        <p:cTn id="72" dur="500" fill="hold"/>
                                        <p:tgtEl>
                                          <p:spTgt spid="57"/>
                                        </p:tgtEl>
                                        <p:attrNameLst>
                                          <p:attrName>ppt_y</p:attrName>
                                        </p:attrNameLst>
                                      </p:cBhvr>
                                      <p:tavLst>
                                        <p:tav tm="0">
                                          <p:val>
                                            <p:strVal val="0-#ppt_h/2"/>
                                          </p:val>
                                        </p:tav>
                                        <p:tav tm="100000">
                                          <p:val>
                                            <p:strVal val="#ppt_y"/>
                                          </p:val>
                                        </p:tav>
                                      </p:tavLst>
                                    </p:anim>
                                  </p:childTnLst>
                                </p:cTn>
                              </p:par>
                              <p:par>
                                <p:cTn id="73" presetID="2" presetClass="entr" presetSubtype="9" fill="hold" grpId="0" nodeType="withEffect">
                                  <p:stCondLst>
                                    <p:cond delay="0"/>
                                  </p:stCondLst>
                                  <p:childTnLst>
                                    <p:set>
                                      <p:cBhvr>
                                        <p:cTn id="74" dur="1" fill="hold">
                                          <p:stCondLst>
                                            <p:cond delay="0"/>
                                          </p:stCondLst>
                                        </p:cTn>
                                        <p:tgtEl>
                                          <p:spTgt spid="58"/>
                                        </p:tgtEl>
                                        <p:attrNameLst>
                                          <p:attrName>style.visibility</p:attrName>
                                        </p:attrNameLst>
                                      </p:cBhvr>
                                      <p:to>
                                        <p:strVal val="visible"/>
                                      </p:to>
                                    </p:set>
                                    <p:anim calcmode="lin" valueType="num">
                                      <p:cBhvr additive="base">
                                        <p:cTn id="75" dur="500" fill="hold"/>
                                        <p:tgtEl>
                                          <p:spTgt spid="58"/>
                                        </p:tgtEl>
                                        <p:attrNameLst>
                                          <p:attrName>ppt_x</p:attrName>
                                        </p:attrNameLst>
                                      </p:cBhvr>
                                      <p:tavLst>
                                        <p:tav tm="0">
                                          <p:val>
                                            <p:strVal val="0-#ppt_w/2"/>
                                          </p:val>
                                        </p:tav>
                                        <p:tav tm="100000">
                                          <p:val>
                                            <p:strVal val="#ppt_x"/>
                                          </p:val>
                                        </p:tav>
                                      </p:tavLst>
                                    </p:anim>
                                    <p:anim calcmode="lin" valueType="num">
                                      <p:cBhvr additive="base">
                                        <p:cTn id="76" dur="500" fill="hold"/>
                                        <p:tgtEl>
                                          <p:spTgt spid="58"/>
                                        </p:tgtEl>
                                        <p:attrNameLst>
                                          <p:attrName>ppt_y</p:attrName>
                                        </p:attrNameLst>
                                      </p:cBhvr>
                                      <p:tavLst>
                                        <p:tav tm="0">
                                          <p:val>
                                            <p:strVal val="0-#ppt_h/2"/>
                                          </p:val>
                                        </p:tav>
                                        <p:tav tm="100000">
                                          <p:val>
                                            <p:strVal val="#ppt_y"/>
                                          </p:val>
                                        </p:tav>
                                      </p:tavLst>
                                    </p:anim>
                                  </p:childTnLst>
                                </p:cTn>
                              </p:par>
                              <p:par>
                                <p:cTn id="77" presetID="2" presetClass="entr" presetSubtype="9" fill="hold" grpId="0" nodeType="withEffect">
                                  <p:stCondLst>
                                    <p:cond delay="0"/>
                                  </p:stCondLst>
                                  <p:childTnLst>
                                    <p:set>
                                      <p:cBhvr>
                                        <p:cTn id="78" dur="1" fill="hold">
                                          <p:stCondLst>
                                            <p:cond delay="0"/>
                                          </p:stCondLst>
                                        </p:cTn>
                                        <p:tgtEl>
                                          <p:spTgt spid="59"/>
                                        </p:tgtEl>
                                        <p:attrNameLst>
                                          <p:attrName>style.visibility</p:attrName>
                                        </p:attrNameLst>
                                      </p:cBhvr>
                                      <p:to>
                                        <p:strVal val="visible"/>
                                      </p:to>
                                    </p:set>
                                    <p:anim calcmode="lin" valueType="num">
                                      <p:cBhvr additive="base">
                                        <p:cTn id="79" dur="500" fill="hold"/>
                                        <p:tgtEl>
                                          <p:spTgt spid="59"/>
                                        </p:tgtEl>
                                        <p:attrNameLst>
                                          <p:attrName>ppt_x</p:attrName>
                                        </p:attrNameLst>
                                      </p:cBhvr>
                                      <p:tavLst>
                                        <p:tav tm="0">
                                          <p:val>
                                            <p:strVal val="0-#ppt_w/2"/>
                                          </p:val>
                                        </p:tav>
                                        <p:tav tm="100000">
                                          <p:val>
                                            <p:strVal val="#ppt_x"/>
                                          </p:val>
                                        </p:tav>
                                      </p:tavLst>
                                    </p:anim>
                                    <p:anim calcmode="lin" valueType="num">
                                      <p:cBhvr additive="base">
                                        <p:cTn id="80" dur="500" fill="hold"/>
                                        <p:tgtEl>
                                          <p:spTgt spid="59"/>
                                        </p:tgtEl>
                                        <p:attrNameLst>
                                          <p:attrName>ppt_y</p:attrName>
                                        </p:attrNameLst>
                                      </p:cBhvr>
                                      <p:tavLst>
                                        <p:tav tm="0">
                                          <p:val>
                                            <p:strVal val="0-#ppt_h/2"/>
                                          </p:val>
                                        </p:tav>
                                        <p:tav tm="100000">
                                          <p:val>
                                            <p:strVal val="#ppt_y"/>
                                          </p:val>
                                        </p:tav>
                                      </p:tavLst>
                                    </p:anim>
                                  </p:childTnLst>
                                </p:cTn>
                              </p:par>
                            </p:childTnLst>
                          </p:cTn>
                        </p:par>
                        <p:par>
                          <p:cTn id="81" fill="hold">
                            <p:stCondLst>
                              <p:cond delay="2750"/>
                            </p:stCondLst>
                            <p:childTnLst>
                              <p:par>
                                <p:cTn id="82" presetID="2" presetClass="entr" presetSubtype="4" fill="hold" grpId="0" nodeType="afterEffect">
                                  <p:stCondLst>
                                    <p:cond delay="0"/>
                                  </p:stCondLst>
                                  <p:childTnLst>
                                    <p:set>
                                      <p:cBhvr>
                                        <p:cTn id="83" dur="1" fill="hold">
                                          <p:stCondLst>
                                            <p:cond delay="0"/>
                                          </p:stCondLst>
                                        </p:cTn>
                                        <p:tgtEl>
                                          <p:spTgt spid="60"/>
                                        </p:tgtEl>
                                        <p:attrNameLst>
                                          <p:attrName>style.visibility</p:attrName>
                                        </p:attrNameLst>
                                      </p:cBhvr>
                                      <p:to>
                                        <p:strVal val="visible"/>
                                      </p:to>
                                    </p:set>
                                    <p:anim calcmode="lin" valueType="num">
                                      <p:cBhvr additive="base">
                                        <p:cTn id="84" dur="500" fill="hold"/>
                                        <p:tgtEl>
                                          <p:spTgt spid="60"/>
                                        </p:tgtEl>
                                        <p:attrNameLst>
                                          <p:attrName>ppt_x</p:attrName>
                                        </p:attrNameLst>
                                      </p:cBhvr>
                                      <p:tavLst>
                                        <p:tav tm="0">
                                          <p:val>
                                            <p:strVal val="#ppt_x"/>
                                          </p:val>
                                        </p:tav>
                                        <p:tav tm="100000">
                                          <p:val>
                                            <p:strVal val="#ppt_x"/>
                                          </p:val>
                                        </p:tav>
                                      </p:tavLst>
                                    </p:anim>
                                    <p:anim calcmode="lin" valueType="num">
                                      <p:cBhvr additive="base">
                                        <p:cTn id="85" dur="500" fill="hold"/>
                                        <p:tgtEl>
                                          <p:spTgt spid="60"/>
                                        </p:tgtEl>
                                        <p:attrNameLst>
                                          <p:attrName>ppt_y</p:attrName>
                                        </p:attrNameLst>
                                      </p:cBhvr>
                                      <p:tavLst>
                                        <p:tav tm="0">
                                          <p:val>
                                            <p:strVal val="1+#ppt_h/2"/>
                                          </p:val>
                                        </p:tav>
                                        <p:tav tm="100000">
                                          <p:val>
                                            <p:strVal val="#ppt_y"/>
                                          </p:val>
                                        </p:tav>
                                      </p:tavLst>
                                    </p:anim>
                                  </p:childTnLst>
                                </p:cTn>
                              </p:par>
                              <p:par>
                                <p:cTn id="86" presetID="2" presetClass="entr" presetSubtype="4" fill="hold" grpId="0" nodeType="withEffect">
                                  <p:stCondLst>
                                    <p:cond delay="0"/>
                                  </p:stCondLst>
                                  <p:childTnLst>
                                    <p:set>
                                      <p:cBhvr>
                                        <p:cTn id="87" dur="1" fill="hold">
                                          <p:stCondLst>
                                            <p:cond delay="0"/>
                                          </p:stCondLst>
                                        </p:cTn>
                                        <p:tgtEl>
                                          <p:spTgt spid="61"/>
                                        </p:tgtEl>
                                        <p:attrNameLst>
                                          <p:attrName>style.visibility</p:attrName>
                                        </p:attrNameLst>
                                      </p:cBhvr>
                                      <p:to>
                                        <p:strVal val="visible"/>
                                      </p:to>
                                    </p:set>
                                    <p:anim calcmode="lin" valueType="num">
                                      <p:cBhvr additive="base">
                                        <p:cTn id="88" dur="500" fill="hold"/>
                                        <p:tgtEl>
                                          <p:spTgt spid="61"/>
                                        </p:tgtEl>
                                        <p:attrNameLst>
                                          <p:attrName>ppt_x</p:attrName>
                                        </p:attrNameLst>
                                      </p:cBhvr>
                                      <p:tavLst>
                                        <p:tav tm="0">
                                          <p:val>
                                            <p:strVal val="#ppt_x"/>
                                          </p:val>
                                        </p:tav>
                                        <p:tav tm="100000">
                                          <p:val>
                                            <p:strVal val="#ppt_x"/>
                                          </p:val>
                                        </p:tav>
                                      </p:tavLst>
                                    </p:anim>
                                    <p:anim calcmode="lin" valueType="num">
                                      <p:cBhvr additive="base">
                                        <p:cTn id="89" dur="500" fill="hold"/>
                                        <p:tgtEl>
                                          <p:spTgt spid="61"/>
                                        </p:tgtEl>
                                        <p:attrNameLst>
                                          <p:attrName>ppt_y</p:attrName>
                                        </p:attrNameLst>
                                      </p:cBhvr>
                                      <p:tavLst>
                                        <p:tav tm="0">
                                          <p:val>
                                            <p:strVal val="1+#ppt_h/2"/>
                                          </p:val>
                                        </p:tav>
                                        <p:tav tm="100000">
                                          <p:val>
                                            <p:strVal val="#ppt_y"/>
                                          </p:val>
                                        </p:tav>
                                      </p:tavLst>
                                    </p:anim>
                                  </p:childTnLst>
                                </p:cTn>
                              </p:par>
                              <p:par>
                                <p:cTn id="90" presetID="2" presetClass="entr" presetSubtype="4" fill="hold" grpId="0" nodeType="withEffect">
                                  <p:stCondLst>
                                    <p:cond delay="0"/>
                                  </p:stCondLst>
                                  <p:childTnLst>
                                    <p:set>
                                      <p:cBhvr>
                                        <p:cTn id="91" dur="1" fill="hold">
                                          <p:stCondLst>
                                            <p:cond delay="0"/>
                                          </p:stCondLst>
                                        </p:cTn>
                                        <p:tgtEl>
                                          <p:spTgt spid="62"/>
                                        </p:tgtEl>
                                        <p:attrNameLst>
                                          <p:attrName>style.visibility</p:attrName>
                                        </p:attrNameLst>
                                      </p:cBhvr>
                                      <p:to>
                                        <p:strVal val="visible"/>
                                      </p:to>
                                    </p:set>
                                    <p:anim calcmode="lin" valueType="num">
                                      <p:cBhvr additive="base">
                                        <p:cTn id="92" dur="500" fill="hold"/>
                                        <p:tgtEl>
                                          <p:spTgt spid="62"/>
                                        </p:tgtEl>
                                        <p:attrNameLst>
                                          <p:attrName>ppt_x</p:attrName>
                                        </p:attrNameLst>
                                      </p:cBhvr>
                                      <p:tavLst>
                                        <p:tav tm="0">
                                          <p:val>
                                            <p:strVal val="#ppt_x"/>
                                          </p:val>
                                        </p:tav>
                                        <p:tav tm="100000">
                                          <p:val>
                                            <p:strVal val="#ppt_x"/>
                                          </p:val>
                                        </p:tav>
                                      </p:tavLst>
                                    </p:anim>
                                    <p:anim calcmode="lin" valueType="num">
                                      <p:cBhvr additive="base">
                                        <p:cTn id="93" dur="500" fill="hold"/>
                                        <p:tgtEl>
                                          <p:spTgt spid="62"/>
                                        </p:tgtEl>
                                        <p:attrNameLst>
                                          <p:attrName>ppt_y</p:attrName>
                                        </p:attrNameLst>
                                      </p:cBhvr>
                                      <p:tavLst>
                                        <p:tav tm="0">
                                          <p:val>
                                            <p:strVal val="1+#ppt_h/2"/>
                                          </p:val>
                                        </p:tav>
                                        <p:tav tm="100000">
                                          <p:val>
                                            <p:strVal val="#ppt_y"/>
                                          </p:val>
                                        </p:tav>
                                      </p:tavLst>
                                    </p:anim>
                                  </p:childTnLst>
                                </p:cTn>
                              </p:par>
                              <p:par>
                                <p:cTn id="94" presetID="2" presetClass="entr" presetSubtype="4" fill="hold" grpId="0" nodeType="withEffect">
                                  <p:stCondLst>
                                    <p:cond delay="0"/>
                                  </p:stCondLst>
                                  <p:childTnLst>
                                    <p:set>
                                      <p:cBhvr>
                                        <p:cTn id="95" dur="1" fill="hold">
                                          <p:stCondLst>
                                            <p:cond delay="0"/>
                                          </p:stCondLst>
                                        </p:cTn>
                                        <p:tgtEl>
                                          <p:spTgt spid="63"/>
                                        </p:tgtEl>
                                        <p:attrNameLst>
                                          <p:attrName>style.visibility</p:attrName>
                                        </p:attrNameLst>
                                      </p:cBhvr>
                                      <p:to>
                                        <p:strVal val="visible"/>
                                      </p:to>
                                    </p:set>
                                    <p:anim calcmode="lin" valueType="num">
                                      <p:cBhvr additive="base">
                                        <p:cTn id="96" dur="500" fill="hold"/>
                                        <p:tgtEl>
                                          <p:spTgt spid="63"/>
                                        </p:tgtEl>
                                        <p:attrNameLst>
                                          <p:attrName>ppt_x</p:attrName>
                                        </p:attrNameLst>
                                      </p:cBhvr>
                                      <p:tavLst>
                                        <p:tav tm="0">
                                          <p:val>
                                            <p:strVal val="#ppt_x"/>
                                          </p:val>
                                        </p:tav>
                                        <p:tav tm="100000">
                                          <p:val>
                                            <p:strVal val="#ppt_x"/>
                                          </p:val>
                                        </p:tav>
                                      </p:tavLst>
                                    </p:anim>
                                    <p:anim calcmode="lin" valueType="num">
                                      <p:cBhvr additive="base">
                                        <p:cTn id="97" dur="500" fill="hold"/>
                                        <p:tgtEl>
                                          <p:spTgt spid="6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8" grpId="0" animBg="1"/>
      <p:bldP spid="49" grpId="0" animBg="1"/>
      <p:bldP spid="50" grpId="0" animBg="1"/>
      <p:bldP spid="51" grpId="0" animBg="1"/>
      <p:bldP spid="52" grpId="0" animBg="1"/>
      <p:bldP spid="53" grpId="0" animBg="1"/>
      <p:bldP spid="54" grpId="0" animBg="1"/>
      <p:bldP spid="55" grpId="0" animBg="1"/>
      <p:bldP spid="56" grpId="0"/>
      <p:bldP spid="57" grpId="0"/>
      <p:bldP spid="58" grpId="0"/>
      <p:bldP spid="59" grpId="0"/>
      <p:bldP spid="60" grpId="0" animBg="1"/>
      <p:bldP spid="61" grpId="0" animBg="1"/>
      <p:bldP spid="62" grpId="0"/>
      <p:bldP spid="6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5"/>
          <p:cNvSpPr txBox="1"/>
          <p:nvPr/>
        </p:nvSpPr>
        <p:spPr>
          <a:xfrm>
            <a:off x="1547665" y="1009640"/>
            <a:ext cx="4680520" cy="400110"/>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点击输入简要文字内容，文字内容需概括精炼，不用多余的文字修饰。点击输入简要文字内容，文字内容需概括精炼，不用多余的文字修饰</a:t>
            </a:r>
            <a:r>
              <a:rPr kumimoji="0" lang="zh-CN" altLang="en-US" sz="10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endParaRPr kumimoji="0" lang="en-US" altLang="zh-CN"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5" name="椭圆 4"/>
          <p:cNvSpPr/>
          <p:nvPr/>
        </p:nvSpPr>
        <p:spPr>
          <a:xfrm>
            <a:off x="683569" y="911533"/>
            <a:ext cx="687215" cy="687215"/>
          </a:xfrm>
          <a:prstGeom prst="ellipse">
            <a:avLst/>
          </a:prstGeom>
          <a:solidFill>
            <a:srgbClr val="FFC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smtClean="0">
                <a:ln>
                  <a:noFill/>
                </a:ln>
                <a:solidFill>
                  <a:srgbClr val="FCFCFC"/>
                </a:solidFill>
                <a:effectLst/>
                <a:uLnTx/>
                <a:uFillTx/>
                <a:latin typeface="微软雅黑" pitchFamily="34" charset="-122"/>
                <a:ea typeface="微软雅黑" pitchFamily="34" charset="-122"/>
                <a:cs typeface="+mn-cs"/>
              </a:rPr>
              <a:t>1</a:t>
            </a:r>
            <a:endParaRPr kumimoji="0" lang="zh-CN" altLang="en-US" sz="3200" b="0" i="0" u="none" strike="noStrike" kern="1200" cap="none" spc="0" normalizeH="0" baseline="0" noProof="0" dirty="0">
              <a:ln>
                <a:noFill/>
              </a:ln>
              <a:solidFill>
                <a:srgbClr val="FCFCFC"/>
              </a:solidFill>
              <a:effectLst/>
              <a:uLnTx/>
              <a:uFillTx/>
              <a:latin typeface="微软雅黑" pitchFamily="34" charset="-122"/>
              <a:ea typeface="微软雅黑" pitchFamily="34" charset="-122"/>
              <a:cs typeface="+mn-cs"/>
            </a:endParaRPr>
          </a:p>
        </p:txBody>
      </p:sp>
      <p:grpSp>
        <p:nvGrpSpPr>
          <p:cNvPr id="6" name="组合 5"/>
          <p:cNvGrpSpPr/>
          <p:nvPr/>
        </p:nvGrpSpPr>
        <p:grpSpPr>
          <a:xfrm>
            <a:off x="971600" y="1635646"/>
            <a:ext cx="677033" cy="677033"/>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3200" b="0" i="0" u="none" strike="noStrike" kern="1200" cap="none" spc="0" normalizeH="0" baseline="0" noProof="0">
                <a:ln>
                  <a:noFill/>
                </a:ln>
                <a:solidFill>
                  <a:srgbClr val="C00000"/>
                </a:solidFill>
                <a:effectLst/>
                <a:uLnTx/>
                <a:uFillTx/>
                <a:latin typeface="微软雅黑" pitchFamily="34" charset="-122"/>
                <a:ea typeface="微软雅黑" pitchFamily="34" charset="-122"/>
                <a:cs typeface="+mn-cs"/>
              </a:endParaRPr>
            </a:p>
          </p:txBody>
        </p:sp>
        <p:sp>
          <p:nvSpPr>
            <p:cNvPr id="8" name="椭圆 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mn-cs"/>
                </a:rPr>
                <a:t>2</a:t>
              </a:r>
              <a:endParaRPr kumimoji="0" lang="zh-CN" altLang="en-US" sz="3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grpSp>
      <p:sp>
        <p:nvSpPr>
          <p:cNvPr id="9" name="椭圆 8"/>
          <p:cNvSpPr/>
          <p:nvPr/>
        </p:nvSpPr>
        <p:spPr>
          <a:xfrm>
            <a:off x="1259632" y="2355726"/>
            <a:ext cx="687215" cy="687215"/>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smtClean="0">
                <a:ln>
                  <a:noFill/>
                </a:ln>
                <a:solidFill>
                  <a:srgbClr val="FCFCFC"/>
                </a:solidFill>
                <a:effectLst/>
                <a:uLnTx/>
                <a:uFillTx/>
                <a:latin typeface="微软雅黑" pitchFamily="34" charset="-122"/>
                <a:ea typeface="微软雅黑" pitchFamily="34" charset="-122"/>
                <a:cs typeface="+mn-cs"/>
              </a:rPr>
              <a:t>3</a:t>
            </a:r>
            <a:endParaRPr kumimoji="0" lang="zh-CN" altLang="en-US" sz="3200" b="0" i="0" u="none" strike="noStrike" kern="1200" cap="none" spc="0" normalizeH="0" baseline="0" noProof="0" dirty="0">
              <a:ln>
                <a:noFill/>
              </a:ln>
              <a:solidFill>
                <a:srgbClr val="FCFCFC"/>
              </a:solidFill>
              <a:effectLst/>
              <a:uLnTx/>
              <a:uFillTx/>
              <a:latin typeface="微软雅黑" pitchFamily="34" charset="-122"/>
              <a:ea typeface="微软雅黑" pitchFamily="34" charset="-122"/>
              <a:cs typeface="+mn-cs"/>
            </a:endParaRPr>
          </a:p>
        </p:txBody>
      </p:sp>
      <p:grpSp>
        <p:nvGrpSpPr>
          <p:cNvPr id="10" name="组合 9"/>
          <p:cNvGrpSpPr/>
          <p:nvPr/>
        </p:nvGrpSpPr>
        <p:grpSpPr>
          <a:xfrm>
            <a:off x="1547664" y="3075806"/>
            <a:ext cx="677033" cy="677033"/>
            <a:chOff x="304800" y="673100"/>
            <a:chExt cx="4000500" cy="4000500"/>
          </a:xfrm>
          <a:effectLst>
            <a:outerShdw blurRad="444500" dist="254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3200" b="0" i="0" u="none" strike="noStrike" kern="1200" cap="none" spc="0" normalizeH="0" baseline="0" noProof="0">
                <a:ln>
                  <a:noFill/>
                </a:ln>
                <a:solidFill>
                  <a:srgbClr val="C00000"/>
                </a:solidFill>
                <a:effectLst/>
                <a:uLnTx/>
                <a:uFillTx/>
                <a:latin typeface="微软雅黑" pitchFamily="34" charset="-122"/>
                <a:ea typeface="微软雅黑" pitchFamily="34" charset="-122"/>
                <a:cs typeface="+mn-cs"/>
              </a:endParaRPr>
            </a:p>
          </p:txBody>
        </p:sp>
        <p:sp>
          <p:nvSpPr>
            <p:cNvPr id="12" name="椭圆 1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mn-cs"/>
                </a:rPr>
                <a:t>4</a:t>
              </a:r>
              <a:endParaRPr kumimoji="0" lang="zh-CN" altLang="en-US" sz="3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grpSp>
      <p:sp>
        <p:nvSpPr>
          <p:cNvPr id="13" name="椭圆 12"/>
          <p:cNvSpPr/>
          <p:nvPr/>
        </p:nvSpPr>
        <p:spPr>
          <a:xfrm>
            <a:off x="1835696" y="3806685"/>
            <a:ext cx="687215" cy="687215"/>
          </a:xfrm>
          <a:prstGeom prst="ellipse">
            <a:avLst/>
          </a:prstGeom>
          <a:solidFill>
            <a:schemeClr val="accent3"/>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solidFill>
                  <a:srgbClr val="FCFCFC"/>
                </a:solidFill>
                <a:effectLst/>
                <a:uLnTx/>
                <a:uFillTx/>
                <a:latin typeface="微软雅黑" pitchFamily="34" charset="-122"/>
                <a:ea typeface="微软雅黑" pitchFamily="34" charset="-122"/>
                <a:cs typeface="+mn-cs"/>
              </a:rPr>
              <a:t>5</a:t>
            </a:r>
            <a:endParaRPr kumimoji="0" lang="zh-CN" altLang="en-US" sz="3200" b="0" i="0" u="none" strike="noStrike" kern="1200" cap="none" spc="0" normalizeH="0" baseline="0" noProof="0" dirty="0">
              <a:ln>
                <a:noFill/>
              </a:ln>
              <a:solidFill>
                <a:srgbClr val="FCFCFC"/>
              </a:solidFill>
              <a:effectLst/>
              <a:uLnTx/>
              <a:uFillTx/>
              <a:latin typeface="微软雅黑" pitchFamily="34" charset="-122"/>
              <a:ea typeface="微软雅黑" pitchFamily="34" charset="-122"/>
              <a:cs typeface="+mn-cs"/>
            </a:endParaRPr>
          </a:p>
        </p:txBody>
      </p:sp>
      <p:sp>
        <p:nvSpPr>
          <p:cNvPr id="14" name="TextBox 21"/>
          <p:cNvSpPr txBox="1"/>
          <p:nvPr/>
        </p:nvSpPr>
        <p:spPr>
          <a:xfrm>
            <a:off x="1763688" y="1724086"/>
            <a:ext cx="5472608" cy="400110"/>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点击输入简要文字内容，文字内容需概括精炼，不用多余的文字修饰。点击输入简要文字内容，文字内容需概括精炼，不用多余的文字修饰</a:t>
            </a:r>
            <a:r>
              <a:rPr kumimoji="0" lang="zh-CN" altLang="en-US" sz="10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endParaRPr kumimoji="0" lang="en-US" altLang="zh-CN"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15" name="TextBox 22"/>
          <p:cNvSpPr txBox="1"/>
          <p:nvPr/>
        </p:nvSpPr>
        <p:spPr>
          <a:xfrm>
            <a:off x="2051720" y="2449662"/>
            <a:ext cx="5544616" cy="400110"/>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点击输入简要文字内容，文字内容需概括精炼，不用多余的文字修饰。点击输入简要文字内容，文字内容需概括精炼，不用多余的文字修饰</a:t>
            </a:r>
            <a:r>
              <a:rPr kumimoji="0" lang="zh-CN" altLang="en-US" sz="10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endParaRPr kumimoji="0" lang="en-US" altLang="zh-CN"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16" name="TextBox 23"/>
          <p:cNvSpPr txBox="1"/>
          <p:nvPr/>
        </p:nvSpPr>
        <p:spPr>
          <a:xfrm>
            <a:off x="2411760" y="3147814"/>
            <a:ext cx="5688632" cy="400110"/>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点击输入简要文字内容，文字内容需概括精炼，不用多余的文字修饰。点击输入简要文字内容，文字内容需概括精炼，不用多余的文字修饰</a:t>
            </a:r>
            <a:r>
              <a:rPr kumimoji="0" lang="zh-CN" altLang="en-US" sz="10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endParaRPr kumimoji="0" lang="en-US" altLang="zh-CN"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17" name="TextBox 24"/>
          <p:cNvSpPr txBox="1"/>
          <p:nvPr/>
        </p:nvSpPr>
        <p:spPr>
          <a:xfrm>
            <a:off x="2699791" y="3939902"/>
            <a:ext cx="5832649" cy="400110"/>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点击输入简要文字内容，文字内容需概括精炼，不用多余的文字修饰。点击输入简要文字内容，文字内容需概括精炼，不用多余的文字修饰</a:t>
            </a:r>
            <a:r>
              <a:rPr kumimoji="0" lang="zh-CN" altLang="en-US" sz="10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endParaRPr kumimoji="0" lang="en-US" altLang="zh-CN"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580569615"/>
      </p:ext>
    </p:extLst>
  </p:cSld>
  <p:clrMapOvr>
    <a:masterClrMapping/>
  </p:clrMapOvr>
  <mc:AlternateContent xmlns:mc="http://schemas.openxmlformats.org/markup-compatibility/2006" xmlns:p14="http://schemas.microsoft.com/office/powerpoint/2010/main">
    <mc:Choice Requires="p14">
      <p:transition spd="slow" p14:dur="1600" advTm="5893">
        <p14:gallery dir="l"/>
      </p:transition>
    </mc:Choice>
    <mc:Fallback xmlns="">
      <p:transition spd="slow" advTm="5893">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14:presetBounceEnd="66667">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66667">
                                          <p:cBhvr additive="base">
                                            <p:cTn id="7" dur="500" fill="hold"/>
                                            <p:tgtEl>
                                              <p:spTgt spid="5"/>
                                            </p:tgtEl>
                                            <p:attrNameLst>
                                              <p:attrName>ppt_x</p:attrName>
                                            </p:attrNameLst>
                                          </p:cBhvr>
                                          <p:tavLst>
                                            <p:tav tm="0">
                                              <p:val>
                                                <p:strVal val="#ppt_x"/>
                                              </p:val>
                                            </p:tav>
                                            <p:tav tm="100000">
                                              <p:val>
                                                <p:strVal val="#ppt_x"/>
                                              </p:val>
                                            </p:tav>
                                          </p:tavLst>
                                        </p:anim>
                                        <p:anim calcmode="lin" valueType="num" p14:bounceEnd="66667">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 fill="hold" nodeType="afterEffect" p14:presetBounceEnd="66667">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14:bounceEnd="66667">
                                          <p:cBhvr additive="base">
                                            <p:cTn id="12" dur="500" fill="hold"/>
                                            <p:tgtEl>
                                              <p:spTgt spid="6"/>
                                            </p:tgtEl>
                                            <p:attrNameLst>
                                              <p:attrName>ppt_x</p:attrName>
                                            </p:attrNameLst>
                                          </p:cBhvr>
                                          <p:tavLst>
                                            <p:tav tm="0">
                                              <p:val>
                                                <p:strVal val="#ppt_x"/>
                                              </p:val>
                                            </p:tav>
                                            <p:tav tm="100000">
                                              <p:val>
                                                <p:strVal val="#ppt_x"/>
                                              </p:val>
                                            </p:tav>
                                          </p:tavLst>
                                        </p:anim>
                                        <p:anim calcmode="lin" valueType="num" p14:bounceEnd="66667">
                                          <p:cBhvr additive="base">
                                            <p:cTn id="13" dur="500" fill="hold"/>
                                            <p:tgtEl>
                                              <p:spTgt spid="6"/>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14:presetBounceEnd="66667">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14:bounceEnd="66667">
                                          <p:cBhvr additive="base">
                                            <p:cTn id="17" dur="500" fill="hold"/>
                                            <p:tgtEl>
                                              <p:spTgt spid="9"/>
                                            </p:tgtEl>
                                            <p:attrNameLst>
                                              <p:attrName>ppt_x</p:attrName>
                                            </p:attrNameLst>
                                          </p:cBhvr>
                                          <p:tavLst>
                                            <p:tav tm="0">
                                              <p:val>
                                                <p:strVal val="#ppt_x"/>
                                              </p:val>
                                            </p:tav>
                                            <p:tav tm="100000">
                                              <p:val>
                                                <p:strVal val="#ppt_x"/>
                                              </p:val>
                                            </p:tav>
                                          </p:tavLst>
                                        </p:anim>
                                        <p:anim calcmode="lin" valueType="num" p14:bounceEnd="66667">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14:presetBounceEnd="66667">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14:bounceEnd="66667">
                                          <p:cBhvr additive="base">
                                            <p:cTn id="22" dur="500" fill="hold"/>
                                            <p:tgtEl>
                                              <p:spTgt spid="10"/>
                                            </p:tgtEl>
                                            <p:attrNameLst>
                                              <p:attrName>ppt_x</p:attrName>
                                            </p:attrNameLst>
                                          </p:cBhvr>
                                          <p:tavLst>
                                            <p:tav tm="0">
                                              <p:val>
                                                <p:strVal val="#ppt_x"/>
                                              </p:val>
                                            </p:tav>
                                            <p:tav tm="100000">
                                              <p:val>
                                                <p:strVal val="#ppt_x"/>
                                              </p:val>
                                            </p:tav>
                                          </p:tavLst>
                                        </p:anim>
                                        <p:anim calcmode="lin" valueType="num" p14:bounceEnd="66667">
                                          <p:cBhvr additive="base">
                                            <p:cTn id="23" dur="500" fill="hold"/>
                                            <p:tgtEl>
                                              <p:spTgt spid="10"/>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14:presetBounceEnd="66667">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14:bounceEnd="66667">
                                          <p:cBhvr additive="base">
                                            <p:cTn id="27" dur="500" fill="hold"/>
                                            <p:tgtEl>
                                              <p:spTgt spid="13"/>
                                            </p:tgtEl>
                                            <p:attrNameLst>
                                              <p:attrName>ppt_x</p:attrName>
                                            </p:attrNameLst>
                                          </p:cBhvr>
                                          <p:tavLst>
                                            <p:tav tm="0">
                                              <p:val>
                                                <p:strVal val="#ppt_x"/>
                                              </p:val>
                                            </p:tav>
                                            <p:tav tm="100000">
                                              <p:val>
                                                <p:strVal val="#ppt_x"/>
                                              </p:val>
                                            </p:tav>
                                          </p:tavLst>
                                        </p:anim>
                                        <p:anim calcmode="lin" valueType="num" p14:bounceEnd="66667">
                                          <p:cBhvr additive="base">
                                            <p:cTn id="28" dur="500" fill="hold"/>
                                            <p:tgtEl>
                                              <p:spTgt spid="13"/>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12" presetClass="entr" presetSubtype="8" fill="hold" grpId="0" nodeType="after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p:tgtEl>
                                              <p:spTgt spid="4"/>
                                            </p:tgtEl>
                                            <p:attrNameLst>
                                              <p:attrName>ppt_x</p:attrName>
                                            </p:attrNameLst>
                                          </p:cBhvr>
                                          <p:tavLst>
                                            <p:tav tm="0">
                                              <p:val>
                                                <p:strVal val="#ppt_x-#ppt_w*1.125000"/>
                                              </p:val>
                                            </p:tav>
                                            <p:tav tm="100000">
                                              <p:val>
                                                <p:strVal val="#ppt_x"/>
                                              </p:val>
                                            </p:tav>
                                          </p:tavLst>
                                        </p:anim>
                                        <p:animEffect transition="in" filter="wipe(right)">
                                          <p:cBhvr>
                                            <p:cTn id="33" dur="500"/>
                                            <p:tgtEl>
                                              <p:spTgt spid="4"/>
                                            </p:tgtEl>
                                          </p:cBhvr>
                                        </p:animEffect>
                                      </p:childTnLst>
                                    </p:cTn>
                                  </p:par>
                                  <p:par>
                                    <p:cTn id="34" presetID="12" presetClass="entr" presetSubtype="8" fill="hold" grpId="0" nodeType="withEffect">
                                      <p:stCondLst>
                                        <p:cond delay="10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p:tgtEl>
                                              <p:spTgt spid="14"/>
                                            </p:tgtEl>
                                            <p:attrNameLst>
                                              <p:attrName>ppt_x</p:attrName>
                                            </p:attrNameLst>
                                          </p:cBhvr>
                                          <p:tavLst>
                                            <p:tav tm="0">
                                              <p:val>
                                                <p:strVal val="#ppt_x-#ppt_w*1.125000"/>
                                              </p:val>
                                            </p:tav>
                                            <p:tav tm="100000">
                                              <p:val>
                                                <p:strVal val="#ppt_x"/>
                                              </p:val>
                                            </p:tav>
                                          </p:tavLst>
                                        </p:anim>
                                        <p:animEffect transition="in" filter="wipe(right)">
                                          <p:cBhvr>
                                            <p:cTn id="37" dur="500"/>
                                            <p:tgtEl>
                                              <p:spTgt spid="14"/>
                                            </p:tgtEl>
                                          </p:cBhvr>
                                        </p:animEffect>
                                      </p:childTnLst>
                                    </p:cTn>
                                  </p:par>
                                  <p:par>
                                    <p:cTn id="38" presetID="12" presetClass="entr" presetSubtype="8" fill="hold" grpId="0" nodeType="withEffect">
                                      <p:stCondLst>
                                        <p:cond delay="200"/>
                                      </p:stCondLst>
                                      <p:childTnLst>
                                        <p:set>
                                          <p:cBhvr>
                                            <p:cTn id="39" dur="1" fill="hold">
                                              <p:stCondLst>
                                                <p:cond delay="0"/>
                                              </p:stCondLst>
                                            </p:cTn>
                                            <p:tgtEl>
                                              <p:spTgt spid="15"/>
                                            </p:tgtEl>
                                            <p:attrNameLst>
                                              <p:attrName>style.visibility</p:attrName>
                                            </p:attrNameLst>
                                          </p:cBhvr>
                                          <p:to>
                                            <p:strVal val="visible"/>
                                          </p:to>
                                        </p:set>
                                        <p:anim calcmode="lin" valueType="num">
                                          <p:cBhvr additive="base">
                                            <p:cTn id="40" dur="500"/>
                                            <p:tgtEl>
                                              <p:spTgt spid="15"/>
                                            </p:tgtEl>
                                            <p:attrNameLst>
                                              <p:attrName>ppt_x</p:attrName>
                                            </p:attrNameLst>
                                          </p:cBhvr>
                                          <p:tavLst>
                                            <p:tav tm="0">
                                              <p:val>
                                                <p:strVal val="#ppt_x-#ppt_w*1.125000"/>
                                              </p:val>
                                            </p:tav>
                                            <p:tav tm="100000">
                                              <p:val>
                                                <p:strVal val="#ppt_x"/>
                                              </p:val>
                                            </p:tav>
                                          </p:tavLst>
                                        </p:anim>
                                        <p:animEffect transition="in" filter="wipe(right)">
                                          <p:cBhvr>
                                            <p:cTn id="41" dur="500"/>
                                            <p:tgtEl>
                                              <p:spTgt spid="15"/>
                                            </p:tgtEl>
                                          </p:cBhvr>
                                        </p:animEffect>
                                      </p:childTnLst>
                                    </p:cTn>
                                  </p:par>
                                  <p:par>
                                    <p:cTn id="42" presetID="12" presetClass="entr" presetSubtype="8" fill="hold" grpId="0" nodeType="withEffect">
                                      <p:stCondLst>
                                        <p:cond delay="400"/>
                                      </p:stCondLst>
                                      <p:childTnLst>
                                        <p:set>
                                          <p:cBhvr>
                                            <p:cTn id="43" dur="1" fill="hold">
                                              <p:stCondLst>
                                                <p:cond delay="0"/>
                                              </p:stCondLst>
                                            </p:cTn>
                                            <p:tgtEl>
                                              <p:spTgt spid="16"/>
                                            </p:tgtEl>
                                            <p:attrNameLst>
                                              <p:attrName>style.visibility</p:attrName>
                                            </p:attrNameLst>
                                          </p:cBhvr>
                                          <p:to>
                                            <p:strVal val="visible"/>
                                          </p:to>
                                        </p:set>
                                        <p:anim calcmode="lin" valueType="num">
                                          <p:cBhvr additive="base">
                                            <p:cTn id="44" dur="500"/>
                                            <p:tgtEl>
                                              <p:spTgt spid="16"/>
                                            </p:tgtEl>
                                            <p:attrNameLst>
                                              <p:attrName>ppt_x</p:attrName>
                                            </p:attrNameLst>
                                          </p:cBhvr>
                                          <p:tavLst>
                                            <p:tav tm="0">
                                              <p:val>
                                                <p:strVal val="#ppt_x-#ppt_w*1.125000"/>
                                              </p:val>
                                            </p:tav>
                                            <p:tav tm="100000">
                                              <p:val>
                                                <p:strVal val="#ppt_x"/>
                                              </p:val>
                                            </p:tav>
                                          </p:tavLst>
                                        </p:anim>
                                        <p:animEffect transition="in" filter="wipe(right)">
                                          <p:cBhvr>
                                            <p:cTn id="45" dur="500"/>
                                            <p:tgtEl>
                                              <p:spTgt spid="16"/>
                                            </p:tgtEl>
                                          </p:cBhvr>
                                        </p:animEffect>
                                      </p:childTnLst>
                                    </p:cTn>
                                  </p:par>
                                  <p:par>
                                    <p:cTn id="46" presetID="12" presetClass="entr" presetSubtype="8" fill="hold" grpId="0" nodeType="withEffect">
                                      <p:stCondLst>
                                        <p:cond delay="50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500"/>
                                            <p:tgtEl>
                                              <p:spTgt spid="17"/>
                                            </p:tgtEl>
                                            <p:attrNameLst>
                                              <p:attrName>ppt_x</p:attrName>
                                            </p:attrNameLst>
                                          </p:cBhvr>
                                          <p:tavLst>
                                            <p:tav tm="0">
                                              <p:val>
                                                <p:strVal val="#ppt_x-#ppt_w*1.125000"/>
                                              </p:val>
                                            </p:tav>
                                            <p:tav tm="100000">
                                              <p:val>
                                                <p:strVal val="#ppt_x"/>
                                              </p:val>
                                            </p:tav>
                                          </p:tavLst>
                                        </p:anim>
                                        <p:animEffect transition="in" filter="wipe(right)">
                                          <p:cBhvr>
                                            <p:cTn id="4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9" grpId="0" animBg="1"/>
          <p:bldP spid="13" grpId="0" animBg="1"/>
          <p:bldP spid="14" grpId="0"/>
          <p:bldP spid="15" grpId="0"/>
          <p:bldP spid="16"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ppt_x"/>
                                              </p:val>
                                            </p:tav>
                                            <p:tav tm="100000">
                                              <p:val>
                                                <p:strVal val="#ppt_x"/>
                                              </p:val>
                                            </p:tav>
                                          </p:tavLst>
                                        </p:anim>
                                        <p:anim calcmode="lin" valueType="num">
                                          <p:cBhvr additive="base">
                                            <p:cTn id="28" dur="500" fill="hold"/>
                                            <p:tgtEl>
                                              <p:spTgt spid="13"/>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12" presetClass="entr" presetSubtype="8" fill="hold" grpId="0" nodeType="after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p:tgtEl>
                                              <p:spTgt spid="4"/>
                                            </p:tgtEl>
                                            <p:attrNameLst>
                                              <p:attrName>ppt_x</p:attrName>
                                            </p:attrNameLst>
                                          </p:cBhvr>
                                          <p:tavLst>
                                            <p:tav tm="0">
                                              <p:val>
                                                <p:strVal val="#ppt_x-#ppt_w*1.125000"/>
                                              </p:val>
                                            </p:tav>
                                            <p:tav tm="100000">
                                              <p:val>
                                                <p:strVal val="#ppt_x"/>
                                              </p:val>
                                            </p:tav>
                                          </p:tavLst>
                                        </p:anim>
                                        <p:animEffect transition="in" filter="wipe(right)">
                                          <p:cBhvr>
                                            <p:cTn id="33" dur="500"/>
                                            <p:tgtEl>
                                              <p:spTgt spid="4"/>
                                            </p:tgtEl>
                                          </p:cBhvr>
                                        </p:animEffect>
                                      </p:childTnLst>
                                    </p:cTn>
                                  </p:par>
                                  <p:par>
                                    <p:cTn id="34" presetID="12" presetClass="entr" presetSubtype="8" fill="hold" grpId="0" nodeType="withEffect">
                                      <p:stCondLst>
                                        <p:cond delay="10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p:tgtEl>
                                              <p:spTgt spid="14"/>
                                            </p:tgtEl>
                                            <p:attrNameLst>
                                              <p:attrName>ppt_x</p:attrName>
                                            </p:attrNameLst>
                                          </p:cBhvr>
                                          <p:tavLst>
                                            <p:tav tm="0">
                                              <p:val>
                                                <p:strVal val="#ppt_x-#ppt_w*1.125000"/>
                                              </p:val>
                                            </p:tav>
                                            <p:tav tm="100000">
                                              <p:val>
                                                <p:strVal val="#ppt_x"/>
                                              </p:val>
                                            </p:tav>
                                          </p:tavLst>
                                        </p:anim>
                                        <p:animEffect transition="in" filter="wipe(right)">
                                          <p:cBhvr>
                                            <p:cTn id="37" dur="500"/>
                                            <p:tgtEl>
                                              <p:spTgt spid="14"/>
                                            </p:tgtEl>
                                          </p:cBhvr>
                                        </p:animEffect>
                                      </p:childTnLst>
                                    </p:cTn>
                                  </p:par>
                                  <p:par>
                                    <p:cTn id="38" presetID="12" presetClass="entr" presetSubtype="8" fill="hold" grpId="0" nodeType="withEffect">
                                      <p:stCondLst>
                                        <p:cond delay="200"/>
                                      </p:stCondLst>
                                      <p:childTnLst>
                                        <p:set>
                                          <p:cBhvr>
                                            <p:cTn id="39" dur="1" fill="hold">
                                              <p:stCondLst>
                                                <p:cond delay="0"/>
                                              </p:stCondLst>
                                            </p:cTn>
                                            <p:tgtEl>
                                              <p:spTgt spid="15"/>
                                            </p:tgtEl>
                                            <p:attrNameLst>
                                              <p:attrName>style.visibility</p:attrName>
                                            </p:attrNameLst>
                                          </p:cBhvr>
                                          <p:to>
                                            <p:strVal val="visible"/>
                                          </p:to>
                                        </p:set>
                                        <p:anim calcmode="lin" valueType="num">
                                          <p:cBhvr additive="base">
                                            <p:cTn id="40" dur="500"/>
                                            <p:tgtEl>
                                              <p:spTgt spid="15"/>
                                            </p:tgtEl>
                                            <p:attrNameLst>
                                              <p:attrName>ppt_x</p:attrName>
                                            </p:attrNameLst>
                                          </p:cBhvr>
                                          <p:tavLst>
                                            <p:tav tm="0">
                                              <p:val>
                                                <p:strVal val="#ppt_x-#ppt_w*1.125000"/>
                                              </p:val>
                                            </p:tav>
                                            <p:tav tm="100000">
                                              <p:val>
                                                <p:strVal val="#ppt_x"/>
                                              </p:val>
                                            </p:tav>
                                          </p:tavLst>
                                        </p:anim>
                                        <p:animEffect transition="in" filter="wipe(right)">
                                          <p:cBhvr>
                                            <p:cTn id="41" dur="500"/>
                                            <p:tgtEl>
                                              <p:spTgt spid="15"/>
                                            </p:tgtEl>
                                          </p:cBhvr>
                                        </p:animEffect>
                                      </p:childTnLst>
                                    </p:cTn>
                                  </p:par>
                                  <p:par>
                                    <p:cTn id="42" presetID="12" presetClass="entr" presetSubtype="8" fill="hold" grpId="0" nodeType="withEffect">
                                      <p:stCondLst>
                                        <p:cond delay="400"/>
                                      </p:stCondLst>
                                      <p:childTnLst>
                                        <p:set>
                                          <p:cBhvr>
                                            <p:cTn id="43" dur="1" fill="hold">
                                              <p:stCondLst>
                                                <p:cond delay="0"/>
                                              </p:stCondLst>
                                            </p:cTn>
                                            <p:tgtEl>
                                              <p:spTgt spid="16"/>
                                            </p:tgtEl>
                                            <p:attrNameLst>
                                              <p:attrName>style.visibility</p:attrName>
                                            </p:attrNameLst>
                                          </p:cBhvr>
                                          <p:to>
                                            <p:strVal val="visible"/>
                                          </p:to>
                                        </p:set>
                                        <p:anim calcmode="lin" valueType="num">
                                          <p:cBhvr additive="base">
                                            <p:cTn id="44" dur="500"/>
                                            <p:tgtEl>
                                              <p:spTgt spid="16"/>
                                            </p:tgtEl>
                                            <p:attrNameLst>
                                              <p:attrName>ppt_x</p:attrName>
                                            </p:attrNameLst>
                                          </p:cBhvr>
                                          <p:tavLst>
                                            <p:tav tm="0">
                                              <p:val>
                                                <p:strVal val="#ppt_x-#ppt_w*1.125000"/>
                                              </p:val>
                                            </p:tav>
                                            <p:tav tm="100000">
                                              <p:val>
                                                <p:strVal val="#ppt_x"/>
                                              </p:val>
                                            </p:tav>
                                          </p:tavLst>
                                        </p:anim>
                                        <p:animEffect transition="in" filter="wipe(right)">
                                          <p:cBhvr>
                                            <p:cTn id="45" dur="500"/>
                                            <p:tgtEl>
                                              <p:spTgt spid="16"/>
                                            </p:tgtEl>
                                          </p:cBhvr>
                                        </p:animEffect>
                                      </p:childTnLst>
                                    </p:cTn>
                                  </p:par>
                                  <p:par>
                                    <p:cTn id="46" presetID="12" presetClass="entr" presetSubtype="8" fill="hold" grpId="0" nodeType="withEffect">
                                      <p:stCondLst>
                                        <p:cond delay="50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500"/>
                                            <p:tgtEl>
                                              <p:spTgt spid="17"/>
                                            </p:tgtEl>
                                            <p:attrNameLst>
                                              <p:attrName>ppt_x</p:attrName>
                                            </p:attrNameLst>
                                          </p:cBhvr>
                                          <p:tavLst>
                                            <p:tav tm="0">
                                              <p:val>
                                                <p:strVal val="#ppt_x-#ppt_w*1.125000"/>
                                              </p:val>
                                            </p:tav>
                                            <p:tav tm="100000">
                                              <p:val>
                                                <p:strVal val="#ppt_x"/>
                                              </p:val>
                                            </p:tav>
                                          </p:tavLst>
                                        </p:anim>
                                        <p:animEffect transition="in" filter="wipe(right)">
                                          <p:cBhvr>
                                            <p:cTn id="4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9" grpId="0" animBg="1"/>
          <p:bldP spid="13" grpId="0" animBg="1"/>
          <p:bldP spid="14" grpId="0"/>
          <p:bldP spid="15" grpId="0"/>
          <p:bldP spid="16" grpId="0"/>
          <p:bldP spid="17"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18"/>
          <p:cNvSpPr>
            <a:spLocks/>
          </p:cNvSpPr>
          <p:nvPr/>
        </p:nvSpPr>
        <p:spPr bwMode="auto">
          <a:xfrm>
            <a:off x="1464625" y="2367360"/>
            <a:ext cx="2291309" cy="1007161"/>
          </a:xfrm>
          <a:custGeom>
            <a:avLst/>
            <a:gdLst>
              <a:gd name="T0" fmla="*/ 0 w 690"/>
              <a:gd name="T1" fmla="*/ 190 h 254"/>
              <a:gd name="T2" fmla="*/ 0 w 690"/>
              <a:gd name="T3" fmla="*/ 190 h 254"/>
              <a:gd name="T4" fmla="*/ 0 w 690"/>
              <a:gd name="T5" fmla="*/ 62 h 254"/>
              <a:gd name="T6" fmla="*/ 618 w 690"/>
              <a:gd name="T7" fmla="*/ 62 h 254"/>
              <a:gd name="T8" fmla="*/ 618 w 690"/>
              <a:gd name="T9" fmla="*/ 0 h 254"/>
              <a:gd name="T10" fmla="*/ 689 w 690"/>
              <a:gd name="T11" fmla="*/ 128 h 254"/>
              <a:gd name="T12" fmla="*/ 618 w 690"/>
              <a:gd name="T13" fmla="*/ 253 h 254"/>
              <a:gd name="T14" fmla="*/ 618 w 690"/>
              <a:gd name="T15" fmla="*/ 190 h 254"/>
              <a:gd name="T16" fmla="*/ 0 w 690"/>
              <a:gd name="T17" fmla="*/ 19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0" h="254">
                <a:moveTo>
                  <a:pt x="0" y="190"/>
                </a:moveTo>
                <a:lnTo>
                  <a:pt x="0" y="190"/>
                </a:lnTo>
                <a:lnTo>
                  <a:pt x="0" y="62"/>
                </a:lnTo>
                <a:lnTo>
                  <a:pt x="618" y="62"/>
                </a:lnTo>
                <a:lnTo>
                  <a:pt x="618" y="0"/>
                </a:lnTo>
                <a:lnTo>
                  <a:pt x="689" y="128"/>
                </a:lnTo>
                <a:lnTo>
                  <a:pt x="618" y="253"/>
                </a:lnTo>
                <a:lnTo>
                  <a:pt x="618" y="190"/>
                </a:lnTo>
                <a:lnTo>
                  <a:pt x="0" y="190"/>
                </a:lnTo>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algn="l" defTabSz="685800" rtl="0" eaLnBrk="1" fontAlgn="auto" latinLnBrk="0" hangingPunct="1">
              <a:lnSpc>
                <a:spcPct val="12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9F9F9"/>
              </a:solidFill>
              <a:effectLst/>
              <a:uLnTx/>
              <a:uFillTx/>
              <a:latin typeface="微软雅黑" pitchFamily="34" charset="-122"/>
              <a:ea typeface="微软雅黑" pitchFamily="34" charset="-122"/>
              <a:cs typeface="+mn-cs"/>
            </a:endParaRPr>
          </a:p>
        </p:txBody>
      </p:sp>
      <p:sp>
        <p:nvSpPr>
          <p:cNvPr id="4" name="Freeform 19"/>
          <p:cNvSpPr>
            <a:spLocks/>
          </p:cNvSpPr>
          <p:nvPr/>
        </p:nvSpPr>
        <p:spPr bwMode="auto">
          <a:xfrm>
            <a:off x="1464625" y="1070740"/>
            <a:ext cx="2965419" cy="1102325"/>
          </a:xfrm>
          <a:custGeom>
            <a:avLst/>
            <a:gdLst>
              <a:gd name="T0" fmla="*/ 0 w 893"/>
              <a:gd name="T1" fmla="*/ 0 h 278"/>
              <a:gd name="T2" fmla="*/ 0 w 893"/>
              <a:gd name="T3" fmla="*/ 0 h 278"/>
              <a:gd name="T4" fmla="*/ 696 w 893"/>
              <a:gd name="T5" fmla="*/ 0 h 278"/>
              <a:gd name="T6" fmla="*/ 838 w 893"/>
              <a:gd name="T7" fmla="*/ 155 h 278"/>
              <a:gd name="T8" fmla="*/ 892 w 893"/>
              <a:gd name="T9" fmla="*/ 112 h 278"/>
              <a:gd name="T10" fmla="*/ 835 w 893"/>
              <a:gd name="T11" fmla="*/ 244 h 278"/>
              <a:gd name="T12" fmla="*/ 686 w 893"/>
              <a:gd name="T13" fmla="*/ 277 h 278"/>
              <a:gd name="T14" fmla="*/ 735 w 893"/>
              <a:gd name="T15" fmla="*/ 237 h 278"/>
              <a:gd name="T16" fmla="*/ 639 w 893"/>
              <a:gd name="T17" fmla="*/ 135 h 278"/>
              <a:gd name="T18" fmla="*/ 0 w 893"/>
              <a:gd name="T19" fmla="*/ 135 h 278"/>
              <a:gd name="T20" fmla="*/ 0 w 893"/>
              <a:gd name="T21"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0" y="0"/>
                </a:moveTo>
                <a:lnTo>
                  <a:pt x="0" y="0"/>
                </a:lnTo>
                <a:lnTo>
                  <a:pt x="696" y="0"/>
                </a:lnTo>
                <a:lnTo>
                  <a:pt x="838" y="155"/>
                </a:lnTo>
                <a:lnTo>
                  <a:pt x="892" y="112"/>
                </a:lnTo>
                <a:lnTo>
                  <a:pt x="835" y="244"/>
                </a:lnTo>
                <a:lnTo>
                  <a:pt x="686" y="277"/>
                </a:lnTo>
                <a:lnTo>
                  <a:pt x="735" y="237"/>
                </a:lnTo>
                <a:lnTo>
                  <a:pt x="639" y="135"/>
                </a:lnTo>
                <a:lnTo>
                  <a:pt x="0" y="135"/>
                </a:lnTo>
                <a:lnTo>
                  <a:pt x="0" y="0"/>
                </a:lnTo>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algn="l" defTabSz="685800" rtl="0" eaLnBrk="1" fontAlgn="auto" latinLnBrk="0" hangingPunct="1">
              <a:lnSpc>
                <a:spcPct val="12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9F9F9"/>
              </a:solidFill>
              <a:effectLst/>
              <a:uLnTx/>
              <a:uFillTx/>
              <a:latin typeface="微软雅黑" pitchFamily="34" charset="-122"/>
              <a:ea typeface="微软雅黑" pitchFamily="34" charset="-122"/>
              <a:cs typeface="+mn-cs"/>
            </a:endParaRPr>
          </a:p>
        </p:txBody>
      </p:sp>
      <p:sp>
        <p:nvSpPr>
          <p:cNvPr id="5" name="Freeform 20"/>
          <p:cNvSpPr>
            <a:spLocks/>
          </p:cNvSpPr>
          <p:nvPr/>
        </p:nvSpPr>
        <p:spPr bwMode="auto">
          <a:xfrm>
            <a:off x="4981285" y="1070740"/>
            <a:ext cx="2965419" cy="1102325"/>
          </a:xfrm>
          <a:custGeom>
            <a:avLst/>
            <a:gdLst>
              <a:gd name="T0" fmla="*/ 892 w 893"/>
              <a:gd name="T1" fmla="*/ 0 h 278"/>
              <a:gd name="T2" fmla="*/ 892 w 893"/>
              <a:gd name="T3" fmla="*/ 0 h 278"/>
              <a:gd name="T4" fmla="*/ 195 w 893"/>
              <a:gd name="T5" fmla="*/ 0 h 278"/>
              <a:gd name="T6" fmla="*/ 53 w 893"/>
              <a:gd name="T7" fmla="*/ 155 h 278"/>
              <a:gd name="T8" fmla="*/ 0 w 893"/>
              <a:gd name="T9" fmla="*/ 112 h 278"/>
              <a:gd name="T10" fmla="*/ 57 w 893"/>
              <a:gd name="T11" fmla="*/ 244 h 278"/>
              <a:gd name="T12" fmla="*/ 206 w 893"/>
              <a:gd name="T13" fmla="*/ 277 h 278"/>
              <a:gd name="T14" fmla="*/ 156 w 893"/>
              <a:gd name="T15" fmla="*/ 237 h 278"/>
              <a:gd name="T16" fmla="*/ 252 w 893"/>
              <a:gd name="T17" fmla="*/ 135 h 278"/>
              <a:gd name="T18" fmla="*/ 892 w 893"/>
              <a:gd name="T19" fmla="*/ 135 h 278"/>
              <a:gd name="T20" fmla="*/ 892 w 893"/>
              <a:gd name="T21"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892" y="0"/>
                </a:moveTo>
                <a:lnTo>
                  <a:pt x="892" y="0"/>
                </a:lnTo>
                <a:lnTo>
                  <a:pt x="195" y="0"/>
                </a:lnTo>
                <a:lnTo>
                  <a:pt x="53" y="155"/>
                </a:lnTo>
                <a:lnTo>
                  <a:pt x="0" y="112"/>
                </a:lnTo>
                <a:lnTo>
                  <a:pt x="57" y="244"/>
                </a:lnTo>
                <a:lnTo>
                  <a:pt x="206" y="277"/>
                </a:lnTo>
                <a:lnTo>
                  <a:pt x="156" y="237"/>
                </a:lnTo>
                <a:lnTo>
                  <a:pt x="252" y="135"/>
                </a:lnTo>
                <a:lnTo>
                  <a:pt x="892" y="135"/>
                </a:lnTo>
                <a:lnTo>
                  <a:pt x="892" y="0"/>
                </a:lnTo>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algn="l" defTabSz="685800" rtl="0" eaLnBrk="1" fontAlgn="auto" latinLnBrk="0" hangingPunct="1">
              <a:lnSpc>
                <a:spcPct val="12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9F9F9"/>
              </a:solidFill>
              <a:effectLst/>
              <a:uLnTx/>
              <a:uFillTx/>
              <a:latin typeface="微软雅黑" pitchFamily="34" charset="-122"/>
              <a:ea typeface="微软雅黑" pitchFamily="34" charset="-122"/>
              <a:cs typeface="+mn-cs"/>
            </a:endParaRPr>
          </a:p>
        </p:txBody>
      </p:sp>
      <p:sp>
        <p:nvSpPr>
          <p:cNvPr id="6" name="Freeform 21"/>
          <p:cNvSpPr>
            <a:spLocks/>
          </p:cNvSpPr>
          <p:nvPr/>
        </p:nvSpPr>
        <p:spPr bwMode="auto">
          <a:xfrm>
            <a:off x="1464625" y="3568815"/>
            <a:ext cx="2965419" cy="1102325"/>
          </a:xfrm>
          <a:custGeom>
            <a:avLst/>
            <a:gdLst>
              <a:gd name="T0" fmla="*/ 0 w 893"/>
              <a:gd name="T1" fmla="*/ 277 h 278"/>
              <a:gd name="T2" fmla="*/ 0 w 893"/>
              <a:gd name="T3" fmla="*/ 277 h 278"/>
              <a:gd name="T4" fmla="*/ 696 w 893"/>
              <a:gd name="T5" fmla="*/ 277 h 278"/>
              <a:gd name="T6" fmla="*/ 838 w 893"/>
              <a:gd name="T7" fmla="*/ 125 h 278"/>
              <a:gd name="T8" fmla="*/ 892 w 893"/>
              <a:gd name="T9" fmla="*/ 165 h 278"/>
              <a:gd name="T10" fmla="*/ 835 w 893"/>
              <a:gd name="T11" fmla="*/ 33 h 278"/>
              <a:gd name="T12" fmla="*/ 686 w 893"/>
              <a:gd name="T13" fmla="*/ 0 h 278"/>
              <a:gd name="T14" fmla="*/ 735 w 893"/>
              <a:gd name="T15" fmla="*/ 40 h 278"/>
              <a:gd name="T16" fmla="*/ 639 w 893"/>
              <a:gd name="T17" fmla="*/ 142 h 278"/>
              <a:gd name="T18" fmla="*/ 0 w 893"/>
              <a:gd name="T19" fmla="*/ 142 h 278"/>
              <a:gd name="T20" fmla="*/ 0 w 893"/>
              <a:gd name="T21" fmla="*/ 277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0" y="277"/>
                </a:moveTo>
                <a:lnTo>
                  <a:pt x="0" y="277"/>
                </a:lnTo>
                <a:lnTo>
                  <a:pt x="696" y="277"/>
                </a:lnTo>
                <a:lnTo>
                  <a:pt x="838" y="125"/>
                </a:lnTo>
                <a:lnTo>
                  <a:pt x="892" y="165"/>
                </a:lnTo>
                <a:lnTo>
                  <a:pt x="835" y="33"/>
                </a:lnTo>
                <a:lnTo>
                  <a:pt x="686" y="0"/>
                </a:lnTo>
                <a:lnTo>
                  <a:pt x="735" y="40"/>
                </a:lnTo>
                <a:lnTo>
                  <a:pt x="639" y="142"/>
                </a:lnTo>
                <a:lnTo>
                  <a:pt x="0" y="142"/>
                </a:lnTo>
                <a:lnTo>
                  <a:pt x="0" y="277"/>
                </a:lnTo>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algn="l" defTabSz="685800" rtl="0" eaLnBrk="1" fontAlgn="auto" latinLnBrk="0" hangingPunct="1">
              <a:lnSpc>
                <a:spcPct val="12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9F9F9"/>
              </a:solidFill>
              <a:effectLst/>
              <a:uLnTx/>
              <a:uFillTx/>
              <a:latin typeface="微软雅黑" pitchFamily="34" charset="-122"/>
              <a:ea typeface="微软雅黑" pitchFamily="34" charset="-122"/>
              <a:cs typeface="+mn-cs"/>
            </a:endParaRPr>
          </a:p>
        </p:txBody>
      </p:sp>
      <p:sp>
        <p:nvSpPr>
          <p:cNvPr id="7" name="Freeform 22"/>
          <p:cNvSpPr>
            <a:spLocks/>
          </p:cNvSpPr>
          <p:nvPr/>
        </p:nvSpPr>
        <p:spPr bwMode="auto">
          <a:xfrm>
            <a:off x="4981285" y="3568815"/>
            <a:ext cx="2965419" cy="1102325"/>
          </a:xfrm>
          <a:custGeom>
            <a:avLst/>
            <a:gdLst>
              <a:gd name="T0" fmla="*/ 892 w 893"/>
              <a:gd name="T1" fmla="*/ 277 h 278"/>
              <a:gd name="T2" fmla="*/ 892 w 893"/>
              <a:gd name="T3" fmla="*/ 277 h 278"/>
              <a:gd name="T4" fmla="*/ 195 w 893"/>
              <a:gd name="T5" fmla="*/ 277 h 278"/>
              <a:gd name="T6" fmla="*/ 53 w 893"/>
              <a:gd name="T7" fmla="*/ 125 h 278"/>
              <a:gd name="T8" fmla="*/ 0 w 893"/>
              <a:gd name="T9" fmla="*/ 165 h 278"/>
              <a:gd name="T10" fmla="*/ 57 w 893"/>
              <a:gd name="T11" fmla="*/ 33 h 278"/>
              <a:gd name="T12" fmla="*/ 206 w 893"/>
              <a:gd name="T13" fmla="*/ 0 h 278"/>
              <a:gd name="T14" fmla="*/ 156 w 893"/>
              <a:gd name="T15" fmla="*/ 40 h 278"/>
              <a:gd name="T16" fmla="*/ 252 w 893"/>
              <a:gd name="T17" fmla="*/ 142 h 278"/>
              <a:gd name="T18" fmla="*/ 892 w 893"/>
              <a:gd name="T19" fmla="*/ 142 h 278"/>
              <a:gd name="T20" fmla="*/ 892 w 893"/>
              <a:gd name="T21" fmla="*/ 277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892" y="277"/>
                </a:moveTo>
                <a:lnTo>
                  <a:pt x="892" y="277"/>
                </a:lnTo>
                <a:lnTo>
                  <a:pt x="195" y="277"/>
                </a:lnTo>
                <a:lnTo>
                  <a:pt x="53" y="125"/>
                </a:lnTo>
                <a:lnTo>
                  <a:pt x="0" y="165"/>
                </a:lnTo>
                <a:lnTo>
                  <a:pt x="57" y="33"/>
                </a:lnTo>
                <a:lnTo>
                  <a:pt x="206" y="0"/>
                </a:lnTo>
                <a:lnTo>
                  <a:pt x="156" y="40"/>
                </a:lnTo>
                <a:lnTo>
                  <a:pt x="252" y="142"/>
                </a:lnTo>
                <a:lnTo>
                  <a:pt x="892" y="142"/>
                </a:lnTo>
                <a:lnTo>
                  <a:pt x="892" y="277"/>
                </a:lnTo>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algn="l" defTabSz="685800" rtl="0" eaLnBrk="1" fontAlgn="auto" latinLnBrk="0" hangingPunct="1">
              <a:lnSpc>
                <a:spcPct val="12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9F9F9"/>
              </a:solidFill>
              <a:effectLst/>
              <a:uLnTx/>
              <a:uFillTx/>
              <a:latin typeface="微软雅黑" pitchFamily="34" charset="-122"/>
              <a:ea typeface="微软雅黑" pitchFamily="34" charset="-122"/>
              <a:cs typeface="+mn-cs"/>
            </a:endParaRPr>
          </a:p>
        </p:txBody>
      </p:sp>
      <p:sp>
        <p:nvSpPr>
          <p:cNvPr id="8" name="Freeform 23"/>
          <p:cNvSpPr>
            <a:spLocks/>
          </p:cNvSpPr>
          <p:nvPr/>
        </p:nvSpPr>
        <p:spPr bwMode="auto">
          <a:xfrm>
            <a:off x="5655396" y="2367360"/>
            <a:ext cx="2291309" cy="1007161"/>
          </a:xfrm>
          <a:custGeom>
            <a:avLst/>
            <a:gdLst>
              <a:gd name="T0" fmla="*/ 689 w 690"/>
              <a:gd name="T1" fmla="*/ 190 h 254"/>
              <a:gd name="T2" fmla="*/ 689 w 690"/>
              <a:gd name="T3" fmla="*/ 190 h 254"/>
              <a:gd name="T4" fmla="*/ 689 w 690"/>
              <a:gd name="T5" fmla="*/ 62 h 254"/>
              <a:gd name="T6" fmla="*/ 71 w 690"/>
              <a:gd name="T7" fmla="*/ 62 h 254"/>
              <a:gd name="T8" fmla="*/ 67 w 690"/>
              <a:gd name="T9" fmla="*/ 0 h 254"/>
              <a:gd name="T10" fmla="*/ 0 w 690"/>
              <a:gd name="T11" fmla="*/ 128 h 254"/>
              <a:gd name="T12" fmla="*/ 71 w 690"/>
              <a:gd name="T13" fmla="*/ 253 h 254"/>
              <a:gd name="T14" fmla="*/ 71 w 690"/>
              <a:gd name="T15" fmla="*/ 190 h 254"/>
              <a:gd name="T16" fmla="*/ 689 w 690"/>
              <a:gd name="T17" fmla="*/ 19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0" h="254">
                <a:moveTo>
                  <a:pt x="689" y="190"/>
                </a:moveTo>
                <a:lnTo>
                  <a:pt x="689" y="190"/>
                </a:lnTo>
                <a:lnTo>
                  <a:pt x="689" y="62"/>
                </a:lnTo>
                <a:lnTo>
                  <a:pt x="71" y="62"/>
                </a:lnTo>
                <a:lnTo>
                  <a:pt x="67" y="0"/>
                </a:lnTo>
                <a:lnTo>
                  <a:pt x="0" y="128"/>
                </a:lnTo>
                <a:lnTo>
                  <a:pt x="71" y="253"/>
                </a:lnTo>
                <a:lnTo>
                  <a:pt x="71" y="190"/>
                </a:lnTo>
                <a:lnTo>
                  <a:pt x="689" y="190"/>
                </a:lnTo>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algn="l" defTabSz="685800" rtl="0" eaLnBrk="1" fontAlgn="auto" latinLnBrk="0" hangingPunct="1">
              <a:lnSpc>
                <a:spcPct val="12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9F9F9"/>
              </a:solidFill>
              <a:effectLst/>
              <a:uLnTx/>
              <a:uFillTx/>
              <a:latin typeface="微软雅黑" pitchFamily="34" charset="-122"/>
              <a:ea typeface="微软雅黑" pitchFamily="34" charset="-122"/>
              <a:cs typeface="+mn-cs"/>
            </a:endParaRPr>
          </a:p>
        </p:txBody>
      </p:sp>
      <p:sp>
        <p:nvSpPr>
          <p:cNvPr id="9" name="TextBox 53"/>
          <p:cNvSpPr txBox="1">
            <a:spLocks noChangeArrowheads="1"/>
          </p:cNvSpPr>
          <p:nvPr/>
        </p:nvSpPr>
        <p:spPr bwMode="auto">
          <a:xfrm>
            <a:off x="1488134" y="1191530"/>
            <a:ext cx="232877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6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宋体" pitchFamily="2" charset="-122"/>
              </a:rPr>
              <a:t>在此输入内容文本</a:t>
            </a:r>
            <a:endParaRPr kumimoji="0" lang="zh-CN" altLang="en-US" sz="2400" b="0" i="0" u="none" strike="noStrike" kern="0" cap="none" spc="0" normalizeH="0" baseline="0" noProof="0" dirty="0">
              <a:ln>
                <a:noFill/>
              </a:ln>
              <a:solidFill>
                <a:sysClr val="window" lastClr="FFFFFF">
                  <a:lumMod val="95000"/>
                </a:sysClr>
              </a:solidFill>
              <a:effectLst/>
              <a:uLnTx/>
              <a:uFillTx/>
              <a:latin typeface="Arial" pitchFamily="34" charset="0"/>
              <a:ea typeface="宋体" pitchFamily="2" charset="-122"/>
              <a:cs typeface="宋体" pitchFamily="2" charset="-122"/>
            </a:endParaRPr>
          </a:p>
        </p:txBody>
      </p:sp>
      <p:sp>
        <p:nvSpPr>
          <p:cNvPr id="10" name="TextBox 53"/>
          <p:cNvSpPr txBox="1">
            <a:spLocks noChangeArrowheads="1"/>
          </p:cNvSpPr>
          <p:nvPr/>
        </p:nvSpPr>
        <p:spPr bwMode="auto">
          <a:xfrm>
            <a:off x="1403648" y="2717632"/>
            <a:ext cx="241326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60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宋体" pitchFamily="2" charset="-122"/>
              </a:rPr>
              <a:t>在此输入内容文本</a:t>
            </a:r>
            <a:endParaRPr kumimoji="0" lang="zh-CN" altLang="en-US" sz="2400" b="0" i="0" u="none" strike="noStrike" kern="0" cap="none" spc="0" normalizeH="0" baseline="0" noProof="0" dirty="0">
              <a:ln>
                <a:noFill/>
              </a:ln>
              <a:solidFill>
                <a:prstClr val="black"/>
              </a:solidFill>
              <a:effectLst/>
              <a:uLnTx/>
              <a:uFillTx/>
              <a:latin typeface="Arial" pitchFamily="34" charset="0"/>
              <a:ea typeface="宋体" pitchFamily="2" charset="-122"/>
              <a:cs typeface="宋体" pitchFamily="2" charset="-122"/>
            </a:endParaRPr>
          </a:p>
        </p:txBody>
      </p:sp>
      <p:sp>
        <p:nvSpPr>
          <p:cNvPr id="11" name="TextBox 53"/>
          <p:cNvSpPr txBox="1">
            <a:spLocks noChangeArrowheads="1"/>
          </p:cNvSpPr>
          <p:nvPr/>
        </p:nvSpPr>
        <p:spPr bwMode="auto">
          <a:xfrm>
            <a:off x="1497618" y="4260577"/>
            <a:ext cx="231929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6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宋体" pitchFamily="2" charset="-122"/>
              </a:rPr>
              <a:t>在此输入内容文本</a:t>
            </a:r>
            <a:endParaRPr kumimoji="0" lang="zh-CN" altLang="en-US" sz="2400" b="0" i="0" u="none" strike="noStrike" kern="0" cap="none" spc="0" normalizeH="0" baseline="0" noProof="0" dirty="0">
              <a:ln>
                <a:noFill/>
              </a:ln>
              <a:solidFill>
                <a:sysClr val="window" lastClr="FFFFFF">
                  <a:lumMod val="95000"/>
                </a:sysClr>
              </a:solidFill>
              <a:effectLst/>
              <a:uLnTx/>
              <a:uFillTx/>
              <a:latin typeface="Arial" pitchFamily="34" charset="0"/>
              <a:ea typeface="宋体" pitchFamily="2" charset="-122"/>
              <a:cs typeface="宋体" pitchFamily="2" charset="-122"/>
            </a:endParaRPr>
          </a:p>
        </p:txBody>
      </p:sp>
      <p:sp>
        <p:nvSpPr>
          <p:cNvPr id="12" name="TextBox 53"/>
          <p:cNvSpPr txBox="1">
            <a:spLocks noChangeArrowheads="1"/>
          </p:cNvSpPr>
          <p:nvPr/>
        </p:nvSpPr>
        <p:spPr bwMode="auto">
          <a:xfrm>
            <a:off x="5655396" y="4260577"/>
            <a:ext cx="229130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6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宋体" pitchFamily="2" charset="-122"/>
              </a:rPr>
              <a:t>在此输入内容文本</a:t>
            </a:r>
            <a:endParaRPr kumimoji="0" lang="zh-CN" altLang="en-US" sz="2400" b="0" i="0" u="none" strike="noStrike" kern="0" cap="none" spc="0" normalizeH="0" baseline="0" noProof="0" dirty="0">
              <a:ln>
                <a:noFill/>
              </a:ln>
              <a:solidFill>
                <a:sysClr val="window" lastClr="FFFFFF">
                  <a:lumMod val="95000"/>
                </a:sysClr>
              </a:solidFill>
              <a:effectLst/>
              <a:uLnTx/>
              <a:uFillTx/>
              <a:latin typeface="Arial" pitchFamily="34" charset="0"/>
              <a:ea typeface="宋体" pitchFamily="2" charset="-122"/>
              <a:cs typeface="宋体" pitchFamily="2" charset="-122"/>
            </a:endParaRPr>
          </a:p>
        </p:txBody>
      </p:sp>
      <p:sp>
        <p:nvSpPr>
          <p:cNvPr id="13" name="TextBox 53"/>
          <p:cNvSpPr txBox="1">
            <a:spLocks noChangeArrowheads="1"/>
          </p:cNvSpPr>
          <p:nvPr/>
        </p:nvSpPr>
        <p:spPr bwMode="auto">
          <a:xfrm>
            <a:off x="5594419" y="2717632"/>
            <a:ext cx="241326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60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宋体" pitchFamily="2" charset="-122"/>
              </a:rPr>
              <a:t>在此输入内容文本</a:t>
            </a:r>
            <a:endParaRPr kumimoji="0" lang="zh-CN" altLang="en-US" sz="2400" b="0" i="0" u="none" strike="noStrike" kern="0" cap="none" spc="0" normalizeH="0" baseline="0" noProof="0" dirty="0">
              <a:ln>
                <a:noFill/>
              </a:ln>
              <a:solidFill>
                <a:prstClr val="black"/>
              </a:solidFill>
              <a:effectLst/>
              <a:uLnTx/>
              <a:uFillTx/>
              <a:latin typeface="Arial" pitchFamily="34" charset="0"/>
              <a:ea typeface="宋体" pitchFamily="2" charset="-122"/>
              <a:cs typeface="宋体" pitchFamily="2" charset="-122"/>
            </a:endParaRPr>
          </a:p>
        </p:txBody>
      </p:sp>
      <p:sp>
        <p:nvSpPr>
          <p:cNvPr id="14" name="TextBox 13"/>
          <p:cNvSpPr txBox="1">
            <a:spLocks noChangeArrowheads="1"/>
          </p:cNvSpPr>
          <p:nvPr/>
        </p:nvSpPr>
        <p:spPr bwMode="auto">
          <a:xfrm>
            <a:off x="5655396" y="1191530"/>
            <a:ext cx="231296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600" b="0"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cs typeface="宋体" pitchFamily="2" charset="-122"/>
              </a:rPr>
              <a:t>在此输入内容文本</a:t>
            </a:r>
            <a:endParaRPr kumimoji="0" lang="zh-CN" altLang="en-US" sz="2400" b="0" i="0" u="none" strike="noStrike" kern="0" cap="none" spc="0" normalizeH="0" baseline="0" noProof="0" dirty="0" smtClean="0">
              <a:ln>
                <a:noFill/>
              </a:ln>
              <a:solidFill>
                <a:sysClr val="window" lastClr="FFFFFF">
                  <a:lumMod val="95000"/>
                </a:sysClr>
              </a:solidFill>
              <a:effectLst/>
              <a:uLnTx/>
              <a:uFillTx/>
              <a:latin typeface="Arial" pitchFamily="34" charset="0"/>
              <a:ea typeface="宋体" pitchFamily="2" charset="-122"/>
              <a:cs typeface="宋体" pitchFamily="2" charset="-122"/>
            </a:endParaRPr>
          </a:p>
        </p:txBody>
      </p:sp>
      <p:grpSp>
        <p:nvGrpSpPr>
          <p:cNvPr id="15" name="组合 14"/>
          <p:cNvGrpSpPr/>
          <p:nvPr/>
        </p:nvGrpSpPr>
        <p:grpSpPr>
          <a:xfrm>
            <a:off x="3910879" y="2268230"/>
            <a:ext cx="1586249" cy="1292655"/>
            <a:chOff x="3910879" y="2268230"/>
            <a:chExt cx="1586249" cy="1292655"/>
          </a:xfrm>
        </p:grpSpPr>
        <p:sp>
          <p:nvSpPr>
            <p:cNvPr id="16" name="AutoShape 17"/>
            <p:cNvSpPr>
              <a:spLocks noChangeArrowheads="1"/>
            </p:cNvSpPr>
            <p:nvPr/>
          </p:nvSpPr>
          <p:spPr bwMode="auto">
            <a:xfrm>
              <a:off x="3910879" y="2268230"/>
              <a:ext cx="1586249" cy="1292655"/>
            </a:xfrm>
            <a:prstGeom prst="hexagon">
              <a:avLst>
                <a:gd name="adj" fmla="val 30740"/>
                <a:gd name="vf" fmla="val 115470"/>
              </a:avLst>
            </a:prstGeom>
            <a:solidFill>
              <a:srgbClr val="C80000"/>
            </a:solidFill>
            <a:ln w="3175" cap="flat" cmpd="sng" algn="ctr">
              <a:solidFill>
                <a:srgbClr val="EAEAEA"/>
              </a:solidFill>
              <a:prstDash val="solid"/>
            </a:ln>
            <a:effectLst>
              <a:outerShdw blurRad="50800" dist="38100" dir="5400000" algn="t" rotWithShape="0">
                <a:prstClr val="black">
                  <a:alpha val="40000"/>
                </a:prstClr>
              </a:outerShdw>
            </a:effectLst>
          </p:spPr>
          <p:txBody>
            <a:bodyPr anchor="ctr"/>
            <a:lstStyle/>
            <a:p>
              <a:pPr marL="0" marR="0" lvl="0" indent="0" algn="ctr" defTabSz="914400" rtl="0" eaLnBrk="1" fontAlgn="base" latinLnBrk="0" hangingPunct="1">
                <a:lnSpc>
                  <a:spcPct val="120000"/>
                </a:lnSpc>
                <a:spcBef>
                  <a:spcPct val="0"/>
                </a:spcBef>
                <a:spcAft>
                  <a:spcPct val="0"/>
                </a:spcAft>
                <a:buClrTx/>
                <a:buSzTx/>
                <a:buFontTx/>
                <a:buNone/>
                <a:tabLst/>
                <a:defRPr/>
              </a:pPr>
              <a:endParaRPr kumimoji="0" lang="en-US" altLang="zh-SG"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sp>
          <p:nvSpPr>
            <p:cNvPr id="17" name="TextBox 16"/>
            <p:cNvSpPr txBox="1"/>
            <p:nvPr/>
          </p:nvSpPr>
          <p:spPr>
            <a:xfrm>
              <a:off x="4252596" y="2474342"/>
              <a:ext cx="902811" cy="954107"/>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Arial Unicode MS" pitchFamily="34" charset="-122"/>
                </a:rPr>
                <a:t>点击</a:t>
              </a:r>
              <a:endParaRPr kumimoji="0" lang="en-US" altLang="zh-CN" sz="28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Arial Unicode MS" pitchFamily="34" charset="-122"/>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Arial Unicode MS" pitchFamily="34" charset="-122"/>
                </a:rPr>
                <a:t>添加</a:t>
              </a:r>
              <a:endParaRPr kumimoji="0" lang="zh-CN" altLang="en-US" sz="2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Arial Unicode MS" pitchFamily="34" charset="-122"/>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606109576"/>
      </p:ext>
    </p:extLst>
  </p:cSld>
  <p:clrMapOvr>
    <a:masterClrMapping/>
  </p:clrMapOvr>
  <mc:AlternateContent xmlns:mc="http://schemas.openxmlformats.org/markup-compatibility/2006" xmlns:p14="http://schemas.microsoft.com/office/powerpoint/2010/main">
    <mc:Choice Requires="p14">
      <p:transition spd="slow" p14:dur="1600" advTm="5893">
        <p14:gallery dir="l"/>
      </p:transition>
    </mc:Choice>
    <mc:Fallback xmlns="">
      <p:transition spd="slow" advTm="589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90"/>
                                          </p:val>
                                        </p:tav>
                                        <p:tav tm="100000">
                                          <p:val>
                                            <p:fltVal val="0"/>
                                          </p:val>
                                        </p:tav>
                                      </p:tavLst>
                                    </p:anim>
                                    <p:animEffect transition="in" filter="fade">
                                      <p:cBhvr>
                                        <p:cTn id="10" dur="1000"/>
                                        <p:tgtEl>
                                          <p:spTgt spid="15"/>
                                        </p:tgtEl>
                                      </p:cBhvr>
                                    </p:animEffect>
                                  </p:childTnLst>
                                </p:cTn>
                              </p:par>
                            </p:childTnLst>
                          </p:cTn>
                        </p:par>
                        <p:par>
                          <p:cTn id="11" fill="hold">
                            <p:stCondLst>
                              <p:cond delay="1000"/>
                            </p:stCondLst>
                            <p:childTnLst>
                              <p:par>
                                <p:cTn id="12" presetID="9" presetClass="path" presetSubtype="0" accel="50000" decel="50000" fill="hold" nodeType="afterEffect">
                                  <p:stCondLst>
                                    <p:cond delay="250"/>
                                  </p:stCondLst>
                                  <p:childTnLst>
                                    <p:animMotion origin="layout" path="M 0.0033 -0.02963 C 0.01528 -0.06142 0.03299 -0.22068 0.05799 -0.22068 C 0.09497 -0.22068 0.125 -0.17253 0.125 -0.11235 C 0.125 -0.0926 0.12205 -0.075 0.11597 -0.05895 C 0.11701 -0.05895 2.77778E-7 0.18117 2.77778E-7 0.18302 C 2.77778E-7 0.18117 -0.11701 -0.05895 -0.11597 -0.05895 C -0.12205 -0.075 -0.125 -0.0926 -0.125 -0.11235 C -0.125 -0.17253 -0.09497 -0.22068 -0.05694 -0.22068 C -0.03299 -0.22068 -0.00868 -0.06142 0.0033 -0.02963 Z " pathEditMode="relative" rAng="0" ptsTypes="fffffffff">
                                      <p:cBhvr>
                                        <p:cTn id="13" dur="2000" fill="hold"/>
                                        <p:tgtEl>
                                          <p:spTgt spid="15"/>
                                        </p:tgtEl>
                                        <p:attrNameLst>
                                          <p:attrName>ppt_x</p:attrName>
                                          <p:attrName>ppt_y</p:attrName>
                                        </p:attrNameLst>
                                      </p:cBhvr>
                                      <p:rCtr x="-330" y="1080"/>
                                    </p:animMotion>
                                  </p:childTnLst>
                                </p:cTn>
                              </p:par>
                              <p:par>
                                <p:cTn id="14" presetID="10" presetClass="entr" presetSubtype="0" fill="hold" grpId="0" nodeType="withEffect">
                                  <p:stCondLst>
                                    <p:cond delay="60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750"/>
                                        <p:tgtEl>
                                          <p:spTgt spid="5"/>
                                        </p:tgtEl>
                                      </p:cBhvr>
                                    </p:animEffect>
                                  </p:childTnLst>
                                </p:cTn>
                              </p:par>
                              <p:par>
                                <p:cTn id="17" presetID="10" presetClass="entr" presetSubtype="0" fill="hold" grpId="0" nodeType="withEffect">
                                  <p:stCondLst>
                                    <p:cond delay="75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10" presetClass="entr" presetSubtype="0" fill="hold" grpId="0" nodeType="withEffect">
                                  <p:stCondLst>
                                    <p:cond delay="100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750"/>
                                        <p:tgtEl>
                                          <p:spTgt spid="7"/>
                                        </p:tgtEl>
                                      </p:cBhvr>
                                    </p:animEffect>
                                  </p:childTnLst>
                                </p:cTn>
                              </p:par>
                              <p:par>
                                <p:cTn id="23" presetID="10" presetClass="entr" presetSubtype="0" fill="hold" grpId="0" nodeType="withEffect">
                                  <p:stCondLst>
                                    <p:cond delay="125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750"/>
                                        <p:tgtEl>
                                          <p:spTgt spid="6"/>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750"/>
                                        <p:tgtEl>
                                          <p:spTgt spid="3"/>
                                        </p:tgtEl>
                                      </p:cBhvr>
                                    </p:animEffect>
                                  </p:childTnLst>
                                </p:cTn>
                              </p:par>
                              <p:par>
                                <p:cTn id="29" presetID="10" presetClass="entr" presetSubtype="0" fill="hold" grpId="0" nodeType="withEffect">
                                  <p:stCondLst>
                                    <p:cond delay="175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750"/>
                                        <p:tgtEl>
                                          <p:spTgt spid="4"/>
                                        </p:tgtEl>
                                      </p:cBhvr>
                                    </p:animEffect>
                                  </p:childTnLst>
                                </p:cTn>
                              </p:par>
                            </p:childTnLst>
                          </p:cTn>
                        </p:par>
                        <p:par>
                          <p:cTn id="32" fill="hold">
                            <p:stCondLst>
                              <p:cond delay="3500"/>
                            </p:stCondLst>
                            <p:childTnLst>
                              <p:par>
                                <p:cTn id="33" presetID="38" presetClass="entr" presetSubtype="0" accel="50000" fill="hold" grpId="0" nodeType="afterEffect">
                                  <p:stCondLst>
                                    <p:cond delay="0"/>
                                  </p:stCondLst>
                                  <p:iterate type="lt">
                                    <p:tmPct val="10000"/>
                                  </p:iterate>
                                  <p:childTnLst>
                                    <p:set>
                                      <p:cBhvr>
                                        <p:cTn id="34" dur="1" fill="hold">
                                          <p:stCondLst>
                                            <p:cond delay="0"/>
                                          </p:stCondLst>
                                        </p:cTn>
                                        <p:tgtEl>
                                          <p:spTgt spid="14"/>
                                        </p:tgtEl>
                                        <p:attrNameLst>
                                          <p:attrName>style.visibility</p:attrName>
                                        </p:attrNameLst>
                                      </p:cBhvr>
                                      <p:to>
                                        <p:strVal val="visible"/>
                                      </p:to>
                                    </p:set>
                                    <p:set>
                                      <p:cBhvr>
                                        <p:cTn id="35" dur="455" fill="hold">
                                          <p:stCondLst>
                                            <p:cond delay="0"/>
                                          </p:stCondLst>
                                        </p:cTn>
                                        <p:tgtEl>
                                          <p:spTgt spid="14"/>
                                        </p:tgtEl>
                                        <p:attrNameLst>
                                          <p:attrName>style.rotation</p:attrName>
                                        </p:attrNameLst>
                                      </p:cBhvr>
                                      <p:to>
                                        <p:strVal val="-45.0"/>
                                      </p:to>
                                    </p:set>
                                    <p:anim calcmode="lin" valueType="num">
                                      <p:cBhvr>
                                        <p:cTn id="36" dur="455" fill="hold">
                                          <p:stCondLst>
                                            <p:cond delay="455"/>
                                          </p:stCondLst>
                                        </p:cTn>
                                        <p:tgtEl>
                                          <p:spTgt spid="14"/>
                                        </p:tgtEl>
                                        <p:attrNameLst>
                                          <p:attrName>style.rotation</p:attrName>
                                        </p:attrNameLst>
                                      </p:cBhvr>
                                      <p:tavLst>
                                        <p:tav tm="0">
                                          <p:val>
                                            <p:fltVal val="-45"/>
                                          </p:val>
                                        </p:tav>
                                        <p:tav tm="69900">
                                          <p:val>
                                            <p:fltVal val="45"/>
                                          </p:val>
                                        </p:tav>
                                        <p:tav tm="100000">
                                          <p:val>
                                            <p:fltVal val="0"/>
                                          </p:val>
                                        </p:tav>
                                      </p:tavLst>
                                    </p:anim>
                                    <p:anim calcmode="lin" valueType="num">
                                      <p:cBhvr>
                                        <p:cTn id="37" dur="455" fill="hold">
                                          <p:stCondLst>
                                            <p:cond delay="0"/>
                                          </p:stCondLst>
                                        </p:cTn>
                                        <p:tgtEl>
                                          <p:spTgt spid="14"/>
                                        </p:tgtEl>
                                        <p:attrNameLst>
                                          <p:attrName>ppt_y</p:attrName>
                                        </p:attrNameLst>
                                      </p:cBhvr>
                                      <p:tavLst>
                                        <p:tav tm="0">
                                          <p:val>
                                            <p:strVal val="#ppt_y-1"/>
                                          </p:val>
                                        </p:tav>
                                        <p:tav tm="100000">
                                          <p:val>
                                            <p:strVal val="#ppt_y-(0.354*#ppt_w-0.172*#ppt_h)"/>
                                          </p:val>
                                        </p:tav>
                                      </p:tavLst>
                                    </p:anim>
                                    <p:anim calcmode="lin" valueType="num">
                                      <p:cBhvr>
                                        <p:cTn id="38" dur="156" decel="50000" autoRev="1" fill="hold">
                                          <p:stCondLst>
                                            <p:cond delay="455"/>
                                          </p:stCondLst>
                                        </p:cTn>
                                        <p:tgtEl>
                                          <p:spTgt spid="14"/>
                                        </p:tgtEl>
                                        <p:attrNameLst>
                                          <p:attrName>ppt_y</p:attrName>
                                        </p:attrNameLst>
                                      </p:cBhvr>
                                      <p:tavLst>
                                        <p:tav tm="0">
                                          <p:val>
                                            <p:strVal val="#ppt_y-(0.354*#ppt_w-0.172*#ppt_h)"/>
                                          </p:val>
                                        </p:tav>
                                        <p:tav tm="100000">
                                          <p:val>
                                            <p:strVal val="#ppt_y-(0.354*#ppt_w-0.172*#ppt_h)-#ppt_h/2"/>
                                          </p:val>
                                        </p:tav>
                                      </p:tavLst>
                                    </p:anim>
                                    <p:anim calcmode="lin" valueType="num">
                                      <p:cBhvr>
                                        <p:cTn id="39" dur="136" fill="hold">
                                          <p:stCondLst>
                                            <p:cond delay="864"/>
                                          </p:stCondLst>
                                        </p:cTn>
                                        <p:tgtEl>
                                          <p:spTgt spid="14"/>
                                        </p:tgtEl>
                                        <p:attrNameLst>
                                          <p:attrName>ppt_y</p:attrName>
                                        </p:attrNameLst>
                                      </p:cBhvr>
                                      <p:tavLst>
                                        <p:tav tm="0">
                                          <p:val>
                                            <p:strVal val="#ppt_y-(0.354*#ppt_w-0.172*#ppt_h)"/>
                                          </p:val>
                                        </p:tav>
                                        <p:tav tm="100000">
                                          <p:val>
                                            <p:strVal val="#ppt_y"/>
                                          </p:val>
                                        </p:tav>
                                      </p:tavLst>
                                    </p:anim>
                                  </p:childTnLst>
                                </p:cTn>
                              </p:par>
                              <p:par>
                                <p:cTn id="40" presetID="38" presetClass="entr" presetSubtype="0" accel="50000" fill="hold" grpId="0" nodeType="withEffect">
                                  <p:stCondLst>
                                    <p:cond delay="0"/>
                                  </p:stCondLst>
                                  <p:iterate type="lt">
                                    <p:tmPct val="10000"/>
                                  </p:iterate>
                                  <p:childTnLst>
                                    <p:set>
                                      <p:cBhvr>
                                        <p:cTn id="41" dur="1" fill="hold">
                                          <p:stCondLst>
                                            <p:cond delay="0"/>
                                          </p:stCondLst>
                                        </p:cTn>
                                        <p:tgtEl>
                                          <p:spTgt spid="9"/>
                                        </p:tgtEl>
                                        <p:attrNameLst>
                                          <p:attrName>style.visibility</p:attrName>
                                        </p:attrNameLst>
                                      </p:cBhvr>
                                      <p:to>
                                        <p:strVal val="visible"/>
                                      </p:to>
                                    </p:set>
                                    <p:set>
                                      <p:cBhvr>
                                        <p:cTn id="42" dur="455" fill="hold">
                                          <p:stCondLst>
                                            <p:cond delay="0"/>
                                          </p:stCondLst>
                                        </p:cTn>
                                        <p:tgtEl>
                                          <p:spTgt spid="9"/>
                                        </p:tgtEl>
                                        <p:attrNameLst>
                                          <p:attrName>style.rotation</p:attrName>
                                        </p:attrNameLst>
                                      </p:cBhvr>
                                      <p:to>
                                        <p:strVal val="-45.0"/>
                                      </p:to>
                                    </p:set>
                                    <p:anim calcmode="lin" valueType="num">
                                      <p:cBhvr>
                                        <p:cTn id="43" dur="455" fill="hold">
                                          <p:stCondLst>
                                            <p:cond delay="455"/>
                                          </p:stCondLst>
                                        </p:cTn>
                                        <p:tgtEl>
                                          <p:spTgt spid="9"/>
                                        </p:tgtEl>
                                        <p:attrNameLst>
                                          <p:attrName>style.rotation</p:attrName>
                                        </p:attrNameLst>
                                      </p:cBhvr>
                                      <p:tavLst>
                                        <p:tav tm="0">
                                          <p:val>
                                            <p:fltVal val="-45"/>
                                          </p:val>
                                        </p:tav>
                                        <p:tav tm="69900">
                                          <p:val>
                                            <p:fltVal val="45"/>
                                          </p:val>
                                        </p:tav>
                                        <p:tav tm="100000">
                                          <p:val>
                                            <p:fltVal val="0"/>
                                          </p:val>
                                        </p:tav>
                                      </p:tavLst>
                                    </p:anim>
                                    <p:anim calcmode="lin" valueType="num">
                                      <p:cBhvr>
                                        <p:cTn id="44" dur="455" fill="hold">
                                          <p:stCondLst>
                                            <p:cond delay="0"/>
                                          </p:stCondLst>
                                        </p:cTn>
                                        <p:tgtEl>
                                          <p:spTgt spid="9"/>
                                        </p:tgtEl>
                                        <p:attrNameLst>
                                          <p:attrName>ppt_y</p:attrName>
                                        </p:attrNameLst>
                                      </p:cBhvr>
                                      <p:tavLst>
                                        <p:tav tm="0">
                                          <p:val>
                                            <p:strVal val="#ppt_y-1"/>
                                          </p:val>
                                        </p:tav>
                                        <p:tav tm="100000">
                                          <p:val>
                                            <p:strVal val="#ppt_y-(0.354*#ppt_w-0.172*#ppt_h)"/>
                                          </p:val>
                                        </p:tav>
                                      </p:tavLst>
                                    </p:anim>
                                    <p:anim calcmode="lin" valueType="num">
                                      <p:cBhvr>
                                        <p:cTn id="45" dur="156" decel="50000" autoRev="1" fill="hold">
                                          <p:stCondLst>
                                            <p:cond delay="455"/>
                                          </p:stCondLst>
                                        </p:cTn>
                                        <p:tgtEl>
                                          <p:spTgt spid="9"/>
                                        </p:tgtEl>
                                        <p:attrNameLst>
                                          <p:attrName>ppt_y</p:attrName>
                                        </p:attrNameLst>
                                      </p:cBhvr>
                                      <p:tavLst>
                                        <p:tav tm="0">
                                          <p:val>
                                            <p:strVal val="#ppt_y-(0.354*#ppt_w-0.172*#ppt_h)"/>
                                          </p:val>
                                        </p:tav>
                                        <p:tav tm="100000">
                                          <p:val>
                                            <p:strVal val="#ppt_y-(0.354*#ppt_w-0.172*#ppt_h)-#ppt_h/2"/>
                                          </p:val>
                                        </p:tav>
                                      </p:tavLst>
                                    </p:anim>
                                    <p:anim calcmode="lin" valueType="num">
                                      <p:cBhvr>
                                        <p:cTn id="46" dur="136" fill="hold">
                                          <p:stCondLst>
                                            <p:cond delay="864"/>
                                          </p:stCondLst>
                                        </p:cTn>
                                        <p:tgtEl>
                                          <p:spTgt spid="9"/>
                                        </p:tgtEl>
                                        <p:attrNameLst>
                                          <p:attrName>ppt_y</p:attrName>
                                        </p:attrNameLst>
                                      </p:cBhvr>
                                      <p:tavLst>
                                        <p:tav tm="0">
                                          <p:val>
                                            <p:strVal val="#ppt_y-(0.354*#ppt_w-0.172*#ppt_h)"/>
                                          </p:val>
                                        </p:tav>
                                        <p:tav tm="100000">
                                          <p:val>
                                            <p:strVal val="#ppt_y"/>
                                          </p:val>
                                        </p:tav>
                                      </p:tavLst>
                                    </p:anim>
                                  </p:childTnLst>
                                </p:cTn>
                              </p:par>
                              <p:par>
                                <p:cTn id="47" presetID="38" presetClass="entr" presetSubtype="0" accel="50000" fill="hold" grpId="0" nodeType="withEffect">
                                  <p:stCondLst>
                                    <p:cond delay="0"/>
                                  </p:stCondLst>
                                  <p:iterate type="lt">
                                    <p:tmPct val="10000"/>
                                  </p:iterate>
                                  <p:childTnLst>
                                    <p:set>
                                      <p:cBhvr>
                                        <p:cTn id="48" dur="1" fill="hold">
                                          <p:stCondLst>
                                            <p:cond delay="0"/>
                                          </p:stCondLst>
                                        </p:cTn>
                                        <p:tgtEl>
                                          <p:spTgt spid="10"/>
                                        </p:tgtEl>
                                        <p:attrNameLst>
                                          <p:attrName>style.visibility</p:attrName>
                                        </p:attrNameLst>
                                      </p:cBhvr>
                                      <p:to>
                                        <p:strVal val="visible"/>
                                      </p:to>
                                    </p:set>
                                    <p:set>
                                      <p:cBhvr>
                                        <p:cTn id="49" dur="455" fill="hold">
                                          <p:stCondLst>
                                            <p:cond delay="0"/>
                                          </p:stCondLst>
                                        </p:cTn>
                                        <p:tgtEl>
                                          <p:spTgt spid="10"/>
                                        </p:tgtEl>
                                        <p:attrNameLst>
                                          <p:attrName>style.rotation</p:attrName>
                                        </p:attrNameLst>
                                      </p:cBhvr>
                                      <p:to>
                                        <p:strVal val="-45.0"/>
                                      </p:to>
                                    </p:set>
                                    <p:anim calcmode="lin" valueType="num">
                                      <p:cBhvr>
                                        <p:cTn id="50" dur="455" fill="hold">
                                          <p:stCondLst>
                                            <p:cond delay="455"/>
                                          </p:stCondLst>
                                        </p:cTn>
                                        <p:tgtEl>
                                          <p:spTgt spid="10"/>
                                        </p:tgtEl>
                                        <p:attrNameLst>
                                          <p:attrName>style.rotation</p:attrName>
                                        </p:attrNameLst>
                                      </p:cBhvr>
                                      <p:tavLst>
                                        <p:tav tm="0">
                                          <p:val>
                                            <p:fltVal val="-45"/>
                                          </p:val>
                                        </p:tav>
                                        <p:tav tm="69900">
                                          <p:val>
                                            <p:fltVal val="45"/>
                                          </p:val>
                                        </p:tav>
                                        <p:tav tm="100000">
                                          <p:val>
                                            <p:fltVal val="0"/>
                                          </p:val>
                                        </p:tav>
                                      </p:tavLst>
                                    </p:anim>
                                    <p:anim calcmode="lin" valueType="num">
                                      <p:cBhvr>
                                        <p:cTn id="51" dur="455" fill="hold">
                                          <p:stCondLst>
                                            <p:cond delay="0"/>
                                          </p:stCondLst>
                                        </p:cTn>
                                        <p:tgtEl>
                                          <p:spTgt spid="10"/>
                                        </p:tgtEl>
                                        <p:attrNameLst>
                                          <p:attrName>ppt_y</p:attrName>
                                        </p:attrNameLst>
                                      </p:cBhvr>
                                      <p:tavLst>
                                        <p:tav tm="0">
                                          <p:val>
                                            <p:strVal val="#ppt_y-1"/>
                                          </p:val>
                                        </p:tav>
                                        <p:tav tm="100000">
                                          <p:val>
                                            <p:strVal val="#ppt_y-(0.354*#ppt_w-0.172*#ppt_h)"/>
                                          </p:val>
                                        </p:tav>
                                      </p:tavLst>
                                    </p:anim>
                                    <p:anim calcmode="lin" valueType="num">
                                      <p:cBhvr>
                                        <p:cTn id="52" dur="156" decel="50000" autoRev="1" fill="hold">
                                          <p:stCondLst>
                                            <p:cond delay="455"/>
                                          </p:stCondLst>
                                        </p:cTn>
                                        <p:tgtEl>
                                          <p:spTgt spid="10"/>
                                        </p:tgtEl>
                                        <p:attrNameLst>
                                          <p:attrName>ppt_y</p:attrName>
                                        </p:attrNameLst>
                                      </p:cBhvr>
                                      <p:tavLst>
                                        <p:tav tm="0">
                                          <p:val>
                                            <p:strVal val="#ppt_y-(0.354*#ppt_w-0.172*#ppt_h)"/>
                                          </p:val>
                                        </p:tav>
                                        <p:tav tm="100000">
                                          <p:val>
                                            <p:strVal val="#ppt_y-(0.354*#ppt_w-0.172*#ppt_h)-#ppt_h/2"/>
                                          </p:val>
                                        </p:tav>
                                      </p:tavLst>
                                    </p:anim>
                                    <p:anim calcmode="lin" valueType="num">
                                      <p:cBhvr>
                                        <p:cTn id="53" dur="136" fill="hold">
                                          <p:stCondLst>
                                            <p:cond delay="864"/>
                                          </p:stCondLst>
                                        </p:cTn>
                                        <p:tgtEl>
                                          <p:spTgt spid="10"/>
                                        </p:tgtEl>
                                        <p:attrNameLst>
                                          <p:attrName>ppt_y</p:attrName>
                                        </p:attrNameLst>
                                      </p:cBhvr>
                                      <p:tavLst>
                                        <p:tav tm="0">
                                          <p:val>
                                            <p:strVal val="#ppt_y-(0.354*#ppt_w-0.172*#ppt_h)"/>
                                          </p:val>
                                        </p:tav>
                                        <p:tav tm="100000">
                                          <p:val>
                                            <p:strVal val="#ppt_y"/>
                                          </p:val>
                                        </p:tav>
                                      </p:tavLst>
                                    </p:anim>
                                  </p:childTnLst>
                                </p:cTn>
                              </p:par>
                              <p:par>
                                <p:cTn id="54" presetID="38" presetClass="entr" presetSubtype="0" accel="50000" fill="hold" grpId="0" nodeType="withEffect">
                                  <p:stCondLst>
                                    <p:cond delay="0"/>
                                  </p:stCondLst>
                                  <p:iterate type="lt">
                                    <p:tmPct val="10000"/>
                                  </p:iterate>
                                  <p:childTnLst>
                                    <p:set>
                                      <p:cBhvr>
                                        <p:cTn id="55" dur="1" fill="hold">
                                          <p:stCondLst>
                                            <p:cond delay="0"/>
                                          </p:stCondLst>
                                        </p:cTn>
                                        <p:tgtEl>
                                          <p:spTgt spid="11"/>
                                        </p:tgtEl>
                                        <p:attrNameLst>
                                          <p:attrName>style.visibility</p:attrName>
                                        </p:attrNameLst>
                                      </p:cBhvr>
                                      <p:to>
                                        <p:strVal val="visible"/>
                                      </p:to>
                                    </p:set>
                                    <p:set>
                                      <p:cBhvr>
                                        <p:cTn id="56" dur="455" fill="hold">
                                          <p:stCondLst>
                                            <p:cond delay="0"/>
                                          </p:stCondLst>
                                        </p:cTn>
                                        <p:tgtEl>
                                          <p:spTgt spid="11"/>
                                        </p:tgtEl>
                                        <p:attrNameLst>
                                          <p:attrName>style.rotation</p:attrName>
                                        </p:attrNameLst>
                                      </p:cBhvr>
                                      <p:to>
                                        <p:strVal val="-45.0"/>
                                      </p:to>
                                    </p:set>
                                    <p:anim calcmode="lin" valueType="num">
                                      <p:cBhvr>
                                        <p:cTn id="57" dur="455" fill="hold">
                                          <p:stCondLst>
                                            <p:cond delay="455"/>
                                          </p:stCondLst>
                                        </p:cTn>
                                        <p:tgtEl>
                                          <p:spTgt spid="11"/>
                                        </p:tgtEl>
                                        <p:attrNameLst>
                                          <p:attrName>style.rotation</p:attrName>
                                        </p:attrNameLst>
                                      </p:cBhvr>
                                      <p:tavLst>
                                        <p:tav tm="0">
                                          <p:val>
                                            <p:fltVal val="-45"/>
                                          </p:val>
                                        </p:tav>
                                        <p:tav tm="69900">
                                          <p:val>
                                            <p:fltVal val="45"/>
                                          </p:val>
                                        </p:tav>
                                        <p:tav tm="100000">
                                          <p:val>
                                            <p:fltVal val="0"/>
                                          </p:val>
                                        </p:tav>
                                      </p:tavLst>
                                    </p:anim>
                                    <p:anim calcmode="lin" valueType="num">
                                      <p:cBhvr>
                                        <p:cTn id="58" dur="455" fill="hold">
                                          <p:stCondLst>
                                            <p:cond delay="0"/>
                                          </p:stCondLst>
                                        </p:cTn>
                                        <p:tgtEl>
                                          <p:spTgt spid="11"/>
                                        </p:tgtEl>
                                        <p:attrNameLst>
                                          <p:attrName>ppt_y</p:attrName>
                                        </p:attrNameLst>
                                      </p:cBhvr>
                                      <p:tavLst>
                                        <p:tav tm="0">
                                          <p:val>
                                            <p:strVal val="#ppt_y-1"/>
                                          </p:val>
                                        </p:tav>
                                        <p:tav tm="100000">
                                          <p:val>
                                            <p:strVal val="#ppt_y-(0.354*#ppt_w-0.172*#ppt_h)"/>
                                          </p:val>
                                        </p:tav>
                                      </p:tavLst>
                                    </p:anim>
                                    <p:anim calcmode="lin" valueType="num">
                                      <p:cBhvr>
                                        <p:cTn id="59" dur="156" decel="50000" autoRev="1" fill="hold">
                                          <p:stCondLst>
                                            <p:cond delay="455"/>
                                          </p:stCondLst>
                                        </p:cTn>
                                        <p:tgtEl>
                                          <p:spTgt spid="11"/>
                                        </p:tgtEl>
                                        <p:attrNameLst>
                                          <p:attrName>ppt_y</p:attrName>
                                        </p:attrNameLst>
                                      </p:cBhvr>
                                      <p:tavLst>
                                        <p:tav tm="0">
                                          <p:val>
                                            <p:strVal val="#ppt_y-(0.354*#ppt_w-0.172*#ppt_h)"/>
                                          </p:val>
                                        </p:tav>
                                        <p:tav tm="100000">
                                          <p:val>
                                            <p:strVal val="#ppt_y-(0.354*#ppt_w-0.172*#ppt_h)-#ppt_h/2"/>
                                          </p:val>
                                        </p:tav>
                                      </p:tavLst>
                                    </p:anim>
                                    <p:anim calcmode="lin" valueType="num">
                                      <p:cBhvr>
                                        <p:cTn id="60" dur="136" fill="hold">
                                          <p:stCondLst>
                                            <p:cond delay="864"/>
                                          </p:stCondLst>
                                        </p:cTn>
                                        <p:tgtEl>
                                          <p:spTgt spid="11"/>
                                        </p:tgtEl>
                                        <p:attrNameLst>
                                          <p:attrName>ppt_y</p:attrName>
                                        </p:attrNameLst>
                                      </p:cBhvr>
                                      <p:tavLst>
                                        <p:tav tm="0">
                                          <p:val>
                                            <p:strVal val="#ppt_y-(0.354*#ppt_w-0.172*#ppt_h)"/>
                                          </p:val>
                                        </p:tav>
                                        <p:tav tm="100000">
                                          <p:val>
                                            <p:strVal val="#ppt_y"/>
                                          </p:val>
                                        </p:tav>
                                      </p:tavLst>
                                    </p:anim>
                                  </p:childTnLst>
                                </p:cTn>
                              </p:par>
                              <p:par>
                                <p:cTn id="61" presetID="38" presetClass="entr" presetSubtype="0" accel="50000" fill="hold" grpId="0" nodeType="withEffect">
                                  <p:stCondLst>
                                    <p:cond delay="0"/>
                                  </p:stCondLst>
                                  <p:iterate type="lt">
                                    <p:tmPct val="10000"/>
                                  </p:iterate>
                                  <p:childTnLst>
                                    <p:set>
                                      <p:cBhvr>
                                        <p:cTn id="62" dur="1" fill="hold">
                                          <p:stCondLst>
                                            <p:cond delay="0"/>
                                          </p:stCondLst>
                                        </p:cTn>
                                        <p:tgtEl>
                                          <p:spTgt spid="13"/>
                                        </p:tgtEl>
                                        <p:attrNameLst>
                                          <p:attrName>style.visibility</p:attrName>
                                        </p:attrNameLst>
                                      </p:cBhvr>
                                      <p:to>
                                        <p:strVal val="visible"/>
                                      </p:to>
                                    </p:set>
                                    <p:set>
                                      <p:cBhvr>
                                        <p:cTn id="63" dur="455" fill="hold">
                                          <p:stCondLst>
                                            <p:cond delay="0"/>
                                          </p:stCondLst>
                                        </p:cTn>
                                        <p:tgtEl>
                                          <p:spTgt spid="13"/>
                                        </p:tgtEl>
                                        <p:attrNameLst>
                                          <p:attrName>style.rotation</p:attrName>
                                        </p:attrNameLst>
                                      </p:cBhvr>
                                      <p:to>
                                        <p:strVal val="-45.0"/>
                                      </p:to>
                                    </p:set>
                                    <p:anim calcmode="lin" valueType="num">
                                      <p:cBhvr>
                                        <p:cTn id="64" dur="455" fill="hold">
                                          <p:stCondLst>
                                            <p:cond delay="455"/>
                                          </p:stCondLst>
                                        </p:cTn>
                                        <p:tgtEl>
                                          <p:spTgt spid="13"/>
                                        </p:tgtEl>
                                        <p:attrNameLst>
                                          <p:attrName>style.rotation</p:attrName>
                                        </p:attrNameLst>
                                      </p:cBhvr>
                                      <p:tavLst>
                                        <p:tav tm="0">
                                          <p:val>
                                            <p:fltVal val="-45"/>
                                          </p:val>
                                        </p:tav>
                                        <p:tav tm="69900">
                                          <p:val>
                                            <p:fltVal val="45"/>
                                          </p:val>
                                        </p:tav>
                                        <p:tav tm="100000">
                                          <p:val>
                                            <p:fltVal val="0"/>
                                          </p:val>
                                        </p:tav>
                                      </p:tavLst>
                                    </p:anim>
                                    <p:anim calcmode="lin" valueType="num">
                                      <p:cBhvr>
                                        <p:cTn id="65" dur="455" fill="hold">
                                          <p:stCondLst>
                                            <p:cond delay="0"/>
                                          </p:stCondLst>
                                        </p:cTn>
                                        <p:tgtEl>
                                          <p:spTgt spid="13"/>
                                        </p:tgtEl>
                                        <p:attrNameLst>
                                          <p:attrName>ppt_y</p:attrName>
                                        </p:attrNameLst>
                                      </p:cBhvr>
                                      <p:tavLst>
                                        <p:tav tm="0">
                                          <p:val>
                                            <p:strVal val="#ppt_y-1"/>
                                          </p:val>
                                        </p:tav>
                                        <p:tav tm="100000">
                                          <p:val>
                                            <p:strVal val="#ppt_y-(0.354*#ppt_w-0.172*#ppt_h)"/>
                                          </p:val>
                                        </p:tav>
                                      </p:tavLst>
                                    </p:anim>
                                    <p:anim calcmode="lin" valueType="num">
                                      <p:cBhvr>
                                        <p:cTn id="66" dur="156" decel="50000" autoRev="1" fill="hold">
                                          <p:stCondLst>
                                            <p:cond delay="455"/>
                                          </p:stCondLst>
                                        </p:cTn>
                                        <p:tgtEl>
                                          <p:spTgt spid="13"/>
                                        </p:tgtEl>
                                        <p:attrNameLst>
                                          <p:attrName>ppt_y</p:attrName>
                                        </p:attrNameLst>
                                      </p:cBhvr>
                                      <p:tavLst>
                                        <p:tav tm="0">
                                          <p:val>
                                            <p:strVal val="#ppt_y-(0.354*#ppt_w-0.172*#ppt_h)"/>
                                          </p:val>
                                        </p:tav>
                                        <p:tav tm="100000">
                                          <p:val>
                                            <p:strVal val="#ppt_y-(0.354*#ppt_w-0.172*#ppt_h)-#ppt_h/2"/>
                                          </p:val>
                                        </p:tav>
                                      </p:tavLst>
                                    </p:anim>
                                    <p:anim calcmode="lin" valueType="num">
                                      <p:cBhvr>
                                        <p:cTn id="67" dur="136" fill="hold">
                                          <p:stCondLst>
                                            <p:cond delay="864"/>
                                          </p:stCondLst>
                                        </p:cTn>
                                        <p:tgtEl>
                                          <p:spTgt spid="13"/>
                                        </p:tgtEl>
                                        <p:attrNameLst>
                                          <p:attrName>ppt_y</p:attrName>
                                        </p:attrNameLst>
                                      </p:cBhvr>
                                      <p:tavLst>
                                        <p:tav tm="0">
                                          <p:val>
                                            <p:strVal val="#ppt_y-(0.354*#ppt_w-0.172*#ppt_h)"/>
                                          </p:val>
                                        </p:tav>
                                        <p:tav tm="100000">
                                          <p:val>
                                            <p:strVal val="#ppt_y"/>
                                          </p:val>
                                        </p:tav>
                                      </p:tavLst>
                                    </p:anim>
                                  </p:childTnLst>
                                </p:cTn>
                              </p:par>
                              <p:par>
                                <p:cTn id="68" presetID="38" presetClass="entr" presetSubtype="0" accel="50000" fill="hold" grpId="0" nodeType="withEffect">
                                  <p:stCondLst>
                                    <p:cond delay="0"/>
                                  </p:stCondLst>
                                  <p:iterate type="lt">
                                    <p:tmPct val="10000"/>
                                  </p:iterate>
                                  <p:childTnLst>
                                    <p:set>
                                      <p:cBhvr>
                                        <p:cTn id="69" dur="1" fill="hold">
                                          <p:stCondLst>
                                            <p:cond delay="0"/>
                                          </p:stCondLst>
                                        </p:cTn>
                                        <p:tgtEl>
                                          <p:spTgt spid="12"/>
                                        </p:tgtEl>
                                        <p:attrNameLst>
                                          <p:attrName>style.visibility</p:attrName>
                                        </p:attrNameLst>
                                      </p:cBhvr>
                                      <p:to>
                                        <p:strVal val="visible"/>
                                      </p:to>
                                    </p:set>
                                    <p:set>
                                      <p:cBhvr>
                                        <p:cTn id="70" dur="455" fill="hold">
                                          <p:stCondLst>
                                            <p:cond delay="0"/>
                                          </p:stCondLst>
                                        </p:cTn>
                                        <p:tgtEl>
                                          <p:spTgt spid="12"/>
                                        </p:tgtEl>
                                        <p:attrNameLst>
                                          <p:attrName>style.rotation</p:attrName>
                                        </p:attrNameLst>
                                      </p:cBhvr>
                                      <p:to>
                                        <p:strVal val="-45.0"/>
                                      </p:to>
                                    </p:set>
                                    <p:anim calcmode="lin" valueType="num">
                                      <p:cBhvr>
                                        <p:cTn id="71" dur="455" fill="hold">
                                          <p:stCondLst>
                                            <p:cond delay="455"/>
                                          </p:stCondLst>
                                        </p:cTn>
                                        <p:tgtEl>
                                          <p:spTgt spid="12"/>
                                        </p:tgtEl>
                                        <p:attrNameLst>
                                          <p:attrName>style.rotation</p:attrName>
                                        </p:attrNameLst>
                                      </p:cBhvr>
                                      <p:tavLst>
                                        <p:tav tm="0">
                                          <p:val>
                                            <p:fltVal val="-45"/>
                                          </p:val>
                                        </p:tav>
                                        <p:tav tm="69900">
                                          <p:val>
                                            <p:fltVal val="45"/>
                                          </p:val>
                                        </p:tav>
                                        <p:tav tm="100000">
                                          <p:val>
                                            <p:fltVal val="0"/>
                                          </p:val>
                                        </p:tav>
                                      </p:tavLst>
                                    </p:anim>
                                    <p:anim calcmode="lin" valueType="num">
                                      <p:cBhvr>
                                        <p:cTn id="72" dur="455" fill="hold">
                                          <p:stCondLst>
                                            <p:cond delay="0"/>
                                          </p:stCondLst>
                                        </p:cTn>
                                        <p:tgtEl>
                                          <p:spTgt spid="12"/>
                                        </p:tgtEl>
                                        <p:attrNameLst>
                                          <p:attrName>ppt_y</p:attrName>
                                        </p:attrNameLst>
                                      </p:cBhvr>
                                      <p:tavLst>
                                        <p:tav tm="0">
                                          <p:val>
                                            <p:strVal val="#ppt_y-1"/>
                                          </p:val>
                                        </p:tav>
                                        <p:tav tm="100000">
                                          <p:val>
                                            <p:strVal val="#ppt_y-(0.354*#ppt_w-0.172*#ppt_h)"/>
                                          </p:val>
                                        </p:tav>
                                      </p:tavLst>
                                    </p:anim>
                                    <p:anim calcmode="lin" valueType="num">
                                      <p:cBhvr>
                                        <p:cTn id="73" dur="156" decel="50000" autoRev="1" fill="hold">
                                          <p:stCondLst>
                                            <p:cond delay="455"/>
                                          </p:stCondLst>
                                        </p:cTn>
                                        <p:tgtEl>
                                          <p:spTgt spid="12"/>
                                        </p:tgtEl>
                                        <p:attrNameLst>
                                          <p:attrName>ppt_y</p:attrName>
                                        </p:attrNameLst>
                                      </p:cBhvr>
                                      <p:tavLst>
                                        <p:tav tm="0">
                                          <p:val>
                                            <p:strVal val="#ppt_y-(0.354*#ppt_w-0.172*#ppt_h)"/>
                                          </p:val>
                                        </p:tav>
                                        <p:tav tm="100000">
                                          <p:val>
                                            <p:strVal val="#ppt_y-(0.354*#ppt_w-0.172*#ppt_h)-#ppt_h/2"/>
                                          </p:val>
                                        </p:tav>
                                      </p:tavLst>
                                    </p:anim>
                                    <p:anim calcmode="lin" valueType="num">
                                      <p:cBhvr>
                                        <p:cTn id="74" dur="136" fill="hold">
                                          <p:stCondLst>
                                            <p:cond delay="864"/>
                                          </p:stCondLst>
                                        </p:cTn>
                                        <p:tgtEl>
                                          <p:spTgt spid="12"/>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p:bldP spid="10" grpId="0"/>
      <p:bldP spid="11" grpId="0"/>
      <p:bldP spid="12" grpId="0"/>
      <p:bldP spid="13" grpId="0"/>
      <p:bldP spid="1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p:cNvGrpSpPr/>
          <p:nvPr/>
        </p:nvGrpSpPr>
        <p:grpSpPr>
          <a:xfrm>
            <a:off x="0" y="0"/>
            <a:ext cx="9152880" cy="5162928"/>
            <a:chOff x="0" y="0"/>
            <a:chExt cx="9152880" cy="5162928"/>
          </a:xfrm>
        </p:grpSpPr>
        <p:pic>
          <p:nvPicPr>
            <p:cNvPr id="24" name="图片 2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62928"/>
            </a:xfrm>
            <a:prstGeom prst="rect">
              <a:avLst/>
            </a:prstGeom>
          </p:spPr>
        </p:pic>
        <p:pic>
          <p:nvPicPr>
            <p:cNvPr id="25" name="图片 2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635" y="3986497"/>
              <a:ext cx="9143245" cy="1176431"/>
            </a:xfrm>
            <a:prstGeom prst="rect">
              <a:avLst/>
            </a:prstGeom>
          </p:spPr>
        </p:pic>
        <p:pic>
          <p:nvPicPr>
            <p:cNvPr id="26" name="图片 25"/>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136970"/>
              <a:ext cx="4297452" cy="5025958"/>
            </a:xfrm>
            <a:prstGeom prst="rect">
              <a:avLst/>
            </a:prstGeom>
          </p:spPr>
        </p:pic>
      </p:grpSp>
      <p:sp>
        <p:nvSpPr>
          <p:cNvPr id="104" name="TextBox 11"/>
          <p:cNvSpPr txBox="1"/>
          <p:nvPr/>
        </p:nvSpPr>
        <p:spPr>
          <a:xfrm>
            <a:off x="4531738" y="1276042"/>
            <a:ext cx="2954655" cy="1077218"/>
          </a:xfrm>
          <a:prstGeom prst="rect">
            <a:avLst/>
          </a:prstGeom>
          <a:noFill/>
        </p:spPr>
        <p:txBody>
          <a:bodyPr wrap="none" rtlCol="0">
            <a:spAutoFit/>
          </a:bodyPr>
          <a:lstStyle/>
          <a:p>
            <a:pPr marL="0" marR="0" lvl="1" indent="0" algn="l"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smtClean="0">
                <a:ln>
                  <a:noFill/>
                </a:ln>
                <a:solidFill>
                  <a:srgbClr val="080808"/>
                </a:solidFill>
                <a:effectLst/>
                <a:uLnTx/>
                <a:uFillTx/>
                <a:latin typeface="微软雅黑"/>
                <a:ea typeface="微软雅黑"/>
                <a:cs typeface="+mn-cs"/>
              </a:rPr>
              <a:t> </a:t>
            </a:r>
            <a:r>
              <a:rPr kumimoji="0" lang="zh-CN" altLang="en-US" sz="2800" b="1" i="0" u="none" strike="noStrike" kern="1200" cap="none" spc="0" normalizeH="0" baseline="0" noProof="0" dirty="0" smtClean="0">
                <a:ln>
                  <a:noFill/>
                </a:ln>
                <a:solidFill>
                  <a:srgbClr val="080808"/>
                </a:solidFill>
                <a:effectLst/>
                <a:uLnTx/>
                <a:uFillTx/>
                <a:latin typeface="微软雅黑"/>
                <a:ea typeface="微软雅黑"/>
                <a:cs typeface="+mn-cs"/>
              </a:rPr>
              <a:t>第三部分</a:t>
            </a:r>
            <a:endParaRPr kumimoji="0" lang="en-US" altLang="zh-CN" sz="2800" b="1" i="0" u="none" strike="noStrike" kern="1200" cap="none" spc="0" normalizeH="0" baseline="0" noProof="0" dirty="0">
              <a:ln>
                <a:noFill/>
              </a:ln>
              <a:solidFill>
                <a:srgbClr val="080808"/>
              </a:solidFill>
              <a:effectLst/>
              <a:uLnTx/>
              <a:uFillTx/>
              <a:latin typeface="微软雅黑"/>
              <a:ea typeface="微软雅黑"/>
              <a:cs typeface="+mn-cs"/>
            </a:endParaRPr>
          </a:p>
          <a:p>
            <a:pPr marL="0" marR="0" lvl="1" indent="0" algn="ctr" defTabSz="914400" rtl="0" eaLnBrk="1" fontAlgn="base" latinLnBrk="0" hangingPunct="1">
              <a:lnSpc>
                <a:spcPct val="100000"/>
              </a:lnSpc>
              <a:spcBef>
                <a:spcPct val="0"/>
              </a:spcBef>
              <a:spcAft>
                <a:spcPct val="0"/>
              </a:spcAft>
              <a:buClrTx/>
              <a:buSzTx/>
              <a:buFontTx/>
              <a:buNone/>
              <a:tabLst/>
              <a:defRPr/>
            </a:pPr>
            <a:r>
              <a:rPr kumimoji="0" lang="zh-CN" altLang="en-US" sz="3600" b="1" i="0" u="none" strike="noStrike" kern="1200" cap="none" spc="0" normalizeH="0" baseline="0" noProof="0" dirty="0" smtClean="0">
                <a:ln>
                  <a:noFill/>
                </a:ln>
                <a:solidFill>
                  <a:srgbClr val="C00002"/>
                </a:solidFill>
                <a:effectLst/>
                <a:uLnTx/>
                <a:uFillTx/>
                <a:latin typeface="微软雅黑"/>
                <a:ea typeface="微软雅黑"/>
                <a:cs typeface="+mn-cs"/>
              </a:rPr>
              <a:t>标题文字内容</a:t>
            </a:r>
            <a:endParaRPr kumimoji="0" lang="en-US" altLang="zh-CN" sz="3600" b="1" i="0" u="none" strike="noStrike" kern="1200" cap="none" spc="0" normalizeH="0" baseline="0" noProof="0" dirty="0" smtClean="0">
              <a:ln>
                <a:noFill/>
              </a:ln>
              <a:solidFill>
                <a:srgbClr val="C00002"/>
              </a:solidFill>
              <a:effectLst/>
              <a:uLnTx/>
              <a:uFillTx/>
              <a:latin typeface="微软雅黑"/>
              <a:ea typeface="微软雅黑"/>
              <a:cs typeface="+mn-cs"/>
            </a:endParaRPr>
          </a:p>
        </p:txBody>
      </p:sp>
      <p:cxnSp>
        <p:nvCxnSpPr>
          <p:cNvPr id="105" name="直接连接符 104"/>
          <p:cNvCxnSpPr/>
          <p:nvPr/>
        </p:nvCxnSpPr>
        <p:spPr>
          <a:xfrm flipV="1">
            <a:off x="4315712" y="1204034"/>
            <a:ext cx="0" cy="1924424"/>
          </a:xfrm>
          <a:prstGeom prst="line">
            <a:avLst/>
          </a:prstGeom>
          <a:noFill/>
          <a:ln w="12700" cap="flat" cmpd="sng" algn="ctr">
            <a:solidFill>
              <a:srgbClr val="080808"/>
            </a:solidFill>
            <a:prstDash val="dash"/>
          </a:ln>
          <a:effectLst/>
        </p:spPr>
      </p:cxnSp>
      <p:sp>
        <p:nvSpPr>
          <p:cNvPr id="106" name="TextBox 13"/>
          <p:cNvSpPr txBox="1"/>
          <p:nvPr/>
        </p:nvSpPr>
        <p:spPr>
          <a:xfrm>
            <a:off x="2997712" y="2798118"/>
            <a:ext cx="902846" cy="246221"/>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600" b="0" i="0" u="none" strike="noStrike" kern="1200" cap="none" spc="0" normalizeH="0" baseline="0" noProof="0" dirty="0" smtClean="0">
                <a:ln>
                  <a:noFill/>
                </a:ln>
                <a:solidFill>
                  <a:srgbClr val="080808"/>
                </a:solidFill>
                <a:effectLst/>
                <a:uLnTx/>
                <a:uFillTx/>
                <a:latin typeface="微软雅黑"/>
                <a:ea typeface="微软雅黑"/>
                <a:cs typeface="+mn-cs"/>
              </a:rPr>
              <a:t>PART 03</a:t>
            </a:r>
            <a:endParaRPr kumimoji="0" lang="zh-CN" altLang="en-US" sz="1600" b="0" i="0" u="none" strike="noStrike" kern="1200" cap="none" spc="0" normalizeH="0" baseline="0" noProof="0" dirty="0" smtClean="0">
              <a:ln>
                <a:noFill/>
              </a:ln>
              <a:solidFill>
                <a:srgbClr val="080808"/>
              </a:solidFill>
              <a:effectLst/>
              <a:uLnTx/>
              <a:uFillTx/>
              <a:latin typeface="微软雅黑"/>
              <a:ea typeface="微软雅黑"/>
              <a:cs typeface="+mn-cs"/>
            </a:endParaRPr>
          </a:p>
        </p:txBody>
      </p:sp>
      <p:grpSp>
        <p:nvGrpSpPr>
          <p:cNvPr id="107" name="组合 106"/>
          <p:cNvGrpSpPr/>
          <p:nvPr/>
        </p:nvGrpSpPr>
        <p:grpSpPr>
          <a:xfrm>
            <a:off x="2803544" y="1276044"/>
            <a:ext cx="1197175" cy="1197175"/>
            <a:chOff x="304800" y="673100"/>
            <a:chExt cx="4000500" cy="4000500"/>
          </a:xfrm>
          <a:effectLst>
            <a:outerShdw blurRad="444500" dist="254000" dir="8100000" algn="tr" rotWithShape="0">
              <a:prstClr val="black">
                <a:alpha val="50000"/>
              </a:prstClr>
            </a:outerShdw>
          </a:effectLst>
        </p:grpSpPr>
        <p:sp>
          <p:nvSpPr>
            <p:cNvPr id="108" name="同心圆 10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080808"/>
                </a:solidFill>
                <a:effectLst/>
                <a:uLnTx/>
                <a:uFillTx/>
                <a:latin typeface="微软雅黑"/>
                <a:ea typeface="微软雅黑"/>
                <a:cs typeface="+mn-cs"/>
              </a:endParaRPr>
            </a:p>
          </p:txBody>
        </p:sp>
        <p:sp>
          <p:nvSpPr>
            <p:cNvPr id="109" name="椭圆 10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080808"/>
                </a:solidFill>
                <a:effectLst/>
                <a:uLnTx/>
                <a:uFillTx/>
                <a:latin typeface="微软雅黑"/>
                <a:ea typeface="微软雅黑"/>
                <a:cs typeface="+mn-cs"/>
              </a:endParaRPr>
            </a:p>
          </p:txBody>
        </p:sp>
      </p:grpSp>
      <p:sp>
        <p:nvSpPr>
          <p:cNvPr id="110" name="TextBox 24"/>
          <p:cNvSpPr txBox="1"/>
          <p:nvPr/>
        </p:nvSpPr>
        <p:spPr>
          <a:xfrm>
            <a:off x="4628408" y="2356162"/>
            <a:ext cx="1027882" cy="245726"/>
          </a:xfrm>
          <a:prstGeom prst="rect">
            <a:avLst/>
          </a:prstGeom>
          <a:noFill/>
        </p:spPr>
        <p:txBody>
          <a:bodyPr wrap="square" lIns="60469" tIns="30235" rIns="60469" bIns="3023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200" b="0" i="0" u="none" strike="noStrike" kern="1200" cap="none" spc="0" normalizeH="0" baseline="0" noProof="0" dirty="0" smtClean="0">
                <a:ln>
                  <a:noFill/>
                </a:ln>
                <a:solidFill>
                  <a:srgbClr val="080808"/>
                </a:solidFill>
                <a:effectLst/>
                <a:uLnTx/>
                <a:uFillTx/>
                <a:latin typeface="微软雅黑"/>
                <a:ea typeface="微软雅黑"/>
                <a:cs typeface="+mn-cs"/>
              </a:rPr>
              <a:t>※ </a:t>
            </a:r>
            <a:r>
              <a:rPr kumimoji="0" lang="zh-CN" altLang="en-US" sz="1200" b="0" i="0" u="none" strike="noStrike" kern="1200" cap="none" spc="0" normalizeH="0" baseline="0" noProof="0" dirty="0" smtClean="0">
                <a:ln>
                  <a:noFill/>
                </a:ln>
                <a:solidFill>
                  <a:srgbClr val="080808"/>
                </a:solidFill>
                <a:effectLst/>
                <a:uLnTx/>
                <a:uFillTx/>
                <a:latin typeface="微软雅黑"/>
                <a:ea typeface="微软雅黑"/>
                <a:cs typeface="+mn-cs"/>
              </a:rPr>
              <a:t>添加内容</a:t>
            </a:r>
            <a:endParaRPr kumimoji="0" lang="zh-CN" altLang="en-US" sz="1200" b="0" i="0" u="none" strike="noStrike" kern="1200" cap="none" spc="0" normalizeH="0" baseline="0" noProof="0" dirty="0">
              <a:ln>
                <a:noFill/>
              </a:ln>
              <a:solidFill>
                <a:srgbClr val="080808"/>
              </a:solidFill>
              <a:effectLst/>
              <a:uLnTx/>
              <a:uFillTx/>
              <a:latin typeface="微软雅黑"/>
              <a:ea typeface="微软雅黑"/>
              <a:cs typeface="+mn-cs"/>
            </a:endParaRPr>
          </a:p>
        </p:txBody>
      </p:sp>
      <p:sp>
        <p:nvSpPr>
          <p:cNvPr id="111" name="TextBox 25"/>
          <p:cNvSpPr txBox="1"/>
          <p:nvPr/>
        </p:nvSpPr>
        <p:spPr>
          <a:xfrm>
            <a:off x="5681079" y="2356162"/>
            <a:ext cx="985236" cy="245726"/>
          </a:xfrm>
          <a:prstGeom prst="rect">
            <a:avLst/>
          </a:prstGeom>
          <a:noFill/>
        </p:spPr>
        <p:txBody>
          <a:bodyPr wrap="square" lIns="60469" tIns="30235" rIns="60469" bIns="3023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200" b="0" i="0" u="none" strike="noStrike" kern="1200" cap="none" spc="0" normalizeH="0" baseline="0" noProof="0" dirty="0" smtClean="0">
                <a:ln>
                  <a:noFill/>
                </a:ln>
                <a:solidFill>
                  <a:srgbClr val="080808"/>
                </a:solidFill>
                <a:effectLst/>
                <a:uLnTx/>
                <a:uFillTx/>
                <a:latin typeface="微软雅黑"/>
                <a:ea typeface="微软雅黑"/>
                <a:cs typeface="+mn-cs"/>
              </a:rPr>
              <a:t>※ </a:t>
            </a:r>
            <a:r>
              <a:rPr kumimoji="0" lang="zh-CN" altLang="en-US" sz="1200" b="0" i="0" u="none" strike="noStrike" kern="1200" cap="none" spc="0" normalizeH="0" baseline="0" noProof="0" dirty="0" smtClean="0">
                <a:ln>
                  <a:noFill/>
                </a:ln>
                <a:solidFill>
                  <a:srgbClr val="080808"/>
                </a:solidFill>
                <a:effectLst/>
                <a:uLnTx/>
                <a:uFillTx/>
                <a:latin typeface="微软雅黑"/>
                <a:ea typeface="微软雅黑"/>
                <a:cs typeface="+mn-cs"/>
              </a:rPr>
              <a:t>添加</a:t>
            </a:r>
            <a:r>
              <a:rPr kumimoji="0" lang="zh-CN" altLang="en-US" sz="1200" b="0" i="0" u="none" strike="noStrike" kern="1200" cap="none" spc="0" normalizeH="0" baseline="0" noProof="0" dirty="0">
                <a:ln>
                  <a:noFill/>
                </a:ln>
                <a:solidFill>
                  <a:srgbClr val="080808"/>
                </a:solidFill>
                <a:effectLst/>
                <a:uLnTx/>
                <a:uFillTx/>
                <a:latin typeface="微软雅黑"/>
                <a:ea typeface="微软雅黑"/>
                <a:cs typeface="+mn-cs"/>
              </a:rPr>
              <a:t>内容</a:t>
            </a:r>
          </a:p>
        </p:txBody>
      </p:sp>
      <p:sp>
        <p:nvSpPr>
          <p:cNvPr id="112" name="TextBox 26"/>
          <p:cNvSpPr txBox="1"/>
          <p:nvPr/>
        </p:nvSpPr>
        <p:spPr>
          <a:xfrm>
            <a:off x="6691105" y="2356162"/>
            <a:ext cx="1027882" cy="245726"/>
          </a:xfrm>
          <a:prstGeom prst="rect">
            <a:avLst/>
          </a:prstGeom>
          <a:noFill/>
        </p:spPr>
        <p:txBody>
          <a:bodyPr wrap="square" lIns="60469" tIns="30235" rIns="60469" bIns="3023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200" b="0" i="0" u="none" strike="noStrike" kern="1200" cap="none" spc="0" normalizeH="0" baseline="0" noProof="0" dirty="0" smtClean="0">
                <a:ln>
                  <a:noFill/>
                </a:ln>
                <a:solidFill>
                  <a:srgbClr val="080808"/>
                </a:solidFill>
                <a:effectLst/>
                <a:uLnTx/>
                <a:uFillTx/>
                <a:latin typeface="微软雅黑"/>
                <a:ea typeface="微软雅黑"/>
                <a:cs typeface="+mn-cs"/>
              </a:rPr>
              <a:t>※ </a:t>
            </a:r>
            <a:r>
              <a:rPr kumimoji="0" lang="zh-CN" altLang="en-US" sz="1200" b="0" i="0" u="none" strike="noStrike" kern="1200" cap="none" spc="0" normalizeH="0" baseline="0" noProof="0" dirty="0" smtClean="0">
                <a:ln>
                  <a:noFill/>
                </a:ln>
                <a:solidFill>
                  <a:srgbClr val="080808"/>
                </a:solidFill>
                <a:effectLst/>
                <a:uLnTx/>
                <a:uFillTx/>
                <a:latin typeface="微软雅黑"/>
                <a:ea typeface="微软雅黑"/>
                <a:cs typeface="+mn-cs"/>
              </a:rPr>
              <a:t>添加</a:t>
            </a:r>
            <a:r>
              <a:rPr kumimoji="0" lang="zh-CN" altLang="en-US" sz="1200" b="0" i="0" u="none" strike="noStrike" kern="1200" cap="none" spc="0" normalizeH="0" baseline="0" noProof="0" dirty="0">
                <a:ln>
                  <a:noFill/>
                </a:ln>
                <a:solidFill>
                  <a:srgbClr val="080808"/>
                </a:solidFill>
                <a:effectLst/>
                <a:uLnTx/>
                <a:uFillTx/>
                <a:latin typeface="微软雅黑"/>
                <a:ea typeface="微软雅黑"/>
                <a:cs typeface="+mn-cs"/>
              </a:rPr>
              <a:t>内容</a:t>
            </a:r>
          </a:p>
        </p:txBody>
      </p:sp>
      <p:sp>
        <p:nvSpPr>
          <p:cNvPr id="113" name="TextBox 27"/>
          <p:cNvSpPr txBox="1"/>
          <p:nvPr/>
        </p:nvSpPr>
        <p:spPr>
          <a:xfrm>
            <a:off x="4628408" y="2703233"/>
            <a:ext cx="985236" cy="245726"/>
          </a:xfrm>
          <a:prstGeom prst="rect">
            <a:avLst/>
          </a:prstGeom>
          <a:noFill/>
        </p:spPr>
        <p:txBody>
          <a:bodyPr wrap="square" lIns="60469" tIns="30235" rIns="60469" bIns="3023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200" b="0" i="0" u="none" strike="noStrike" kern="1200" cap="none" spc="0" normalizeH="0" baseline="0" noProof="0" dirty="0" smtClean="0">
                <a:ln>
                  <a:noFill/>
                </a:ln>
                <a:solidFill>
                  <a:srgbClr val="080808"/>
                </a:solidFill>
                <a:effectLst/>
                <a:uLnTx/>
                <a:uFillTx/>
                <a:latin typeface="微软雅黑"/>
                <a:ea typeface="微软雅黑"/>
                <a:cs typeface="+mn-cs"/>
              </a:rPr>
              <a:t>※ </a:t>
            </a:r>
            <a:r>
              <a:rPr kumimoji="0" lang="zh-CN" altLang="en-US" sz="1200" b="0" i="0" u="none" strike="noStrike" kern="1200" cap="none" spc="0" normalizeH="0" baseline="0" noProof="0" dirty="0" smtClean="0">
                <a:ln>
                  <a:noFill/>
                </a:ln>
                <a:solidFill>
                  <a:srgbClr val="080808"/>
                </a:solidFill>
                <a:effectLst/>
                <a:uLnTx/>
                <a:uFillTx/>
                <a:latin typeface="微软雅黑"/>
                <a:ea typeface="微软雅黑"/>
                <a:cs typeface="+mn-cs"/>
              </a:rPr>
              <a:t>添加</a:t>
            </a:r>
            <a:r>
              <a:rPr kumimoji="0" lang="zh-CN" altLang="en-US" sz="1200" b="0" i="0" u="none" strike="noStrike" kern="1200" cap="none" spc="0" normalizeH="0" baseline="0" noProof="0" dirty="0">
                <a:ln>
                  <a:noFill/>
                </a:ln>
                <a:solidFill>
                  <a:srgbClr val="080808"/>
                </a:solidFill>
                <a:effectLst/>
                <a:uLnTx/>
                <a:uFillTx/>
                <a:latin typeface="微软雅黑"/>
                <a:ea typeface="微软雅黑"/>
                <a:cs typeface="+mn-cs"/>
              </a:rPr>
              <a:t>内容</a:t>
            </a:r>
          </a:p>
        </p:txBody>
      </p:sp>
      <p:sp>
        <p:nvSpPr>
          <p:cNvPr id="114" name="TextBox 28"/>
          <p:cNvSpPr txBox="1"/>
          <p:nvPr/>
        </p:nvSpPr>
        <p:spPr>
          <a:xfrm>
            <a:off x="5681080" y="2703233"/>
            <a:ext cx="985236" cy="245726"/>
          </a:xfrm>
          <a:prstGeom prst="rect">
            <a:avLst/>
          </a:prstGeom>
          <a:noFill/>
        </p:spPr>
        <p:txBody>
          <a:bodyPr wrap="square" lIns="60469" tIns="30235" rIns="60469" bIns="3023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200" b="0" i="0" u="none" strike="noStrike" kern="1200" cap="none" spc="0" normalizeH="0" baseline="0" noProof="0" dirty="0" smtClean="0">
                <a:ln>
                  <a:noFill/>
                </a:ln>
                <a:solidFill>
                  <a:srgbClr val="080808"/>
                </a:solidFill>
                <a:effectLst/>
                <a:uLnTx/>
                <a:uFillTx/>
                <a:latin typeface="微软雅黑"/>
                <a:ea typeface="微软雅黑"/>
                <a:cs typeface="+mn-cs"/>
              </a:rPr>
              <a:t>※ </a:t>
            </a:r>
            <a:r>
              <a:rPr kumimoji="0" lang="zh-CN" altLang="en-US" sz="1200" b="0" i="0" u="none" strike="noStrike" kern="1200" cap="none" spc="0" normalizeH="0" baseline="0" noProof="0" dirty="0" smtClean="0">
                <a:ln>
                  <a:noFill/>
                </a:ln>
                <a:solidFill>
                  <a:srgbClr val="080808"/>
                </a:solidFill>
                <a:effectLst/>
                <a:uLnTx/>
                <a:uFillTx/>
                <a:latin typeface="微软雅黑"/>
                <a:ea typeface="微软雅黑"/>
                <a:cs typeface="+mn-cs"/>
              </a:rPr>
              <a:t>添加</a:t>
            </a:r>
            <a:r>
              <a:rPr kumimoji="0" lang="zh-CN" altLang="en-US" sz="1200" b="0" i="0" u="none" strike="noStrike" kern="1200" cap="none" spc="0" normalizeH="0" baseline="0" noProof="0" dirty="0">
                <a:ln>
                  <a:noFill/>
                </a:ln>
                <a:solidFill>
                  <a:srgbClr val="080808"/>
                </a:solidFill>
                <a:effectLst/>
                <a:uLnTx/>
                <a:uFillTx/>
                <a:latin typeface="微软雅黑"/>
                <a:ea typeface="微软雅黑"/>
                <a:cs typeface="+mn-cs"/>
              </a:rPr>
              <a:t>内容</a:t>
            </a:r>
          </a:p>
        </p:txBody>
      </p:sp>
      <p:sp>
        <p:nvSpPr>
          <p:cNvPr id="115" name="TextBox 29"/>
          <p:cNvSpPr txBox="1"/>
          <p:nvPr/>
        </p:nvSpPr>
        <p:spPr>
          <a:xfrm>
            <a:off x="6690719" y="2703233"/>
            <a:ext cx="985236" cy="245726"/>
          </a:xfrm>
          <a:prstGeom prst="rect">
            <a:avLst/>
          </a:prstGeom>
          <a:noFill/>
        </p:spPr>
        <p:txBody>
          <a:bodyPr wrap="square" lIns="60469" tIns="30235" rIns="60469" bIns="3023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200" b="0" i="0" u="none" strike="noStrike" kern="1200" cap="none" spc="0" normalizeH="0" baseline="0" noProof="0" dirty="0" smtClean="0">
                <a:ln>
                  <a:noFill/>
                </a:ln>
                <a:solidFill>
                  <a:srgbClr val="080808"/>
                </a:solidFill>
                <a:effectLst/>
                <a:uLnTx/>
                <a:uFillTx/>
                <a:latin typeface="微软雅黑"/>
                <a:ea typeface="微软雅黑"/>
                <a:cs typeface="+mn-cs"/>
              </a:rPr>
              <a:t>※ </a:t>
            </a:r>
            <a:r>
              <a:rPr kumimoji="0" lang="zh-CN" altLang="en-US" sz="1200" b="0" i="0" u="none" strike="noStrike" kern="1200" cap="none" spc="0" normalizeH="0" baseline="0" noProof="0" dirty="0" smtClean="0">
                <a:ln>
                  <a:noFill/>
                </a:ln>
                <a:solidFill>
                  <a:srgbClr val="080808"/>
                </a:solidFill>
                <a:effectLst/>
                <a:uLnTx/>
                <a:uFillTx/>
                <a:latin typeface="微软雅黑"/>
                <a:ea typeface="微软雅黑"/>
                <a:cs typeface="+mn-cs"/>
              </a:rPr>
              <a:t>添加</a:t>
            </a:r>
            <a:r>
              <a:rPr kumimoji="0" lang="zh-CN" altLang="en-US" sz="1200" b="0" i="0" u="none" strike="noStrike" kern="1200" cap="none" spc="0" normalizeH="0" baseline="0" noProof="0" dirty="0">
                <a:ln>
                  <a:noFill/>
                </a:ln>
                <a:solidFill>
                  <a:srgbClr val="080808"/>
                </a:solidFill>
                <a:effectLst/>
                <a:uLnTx/>
                <a:uFillTx/>
                <a:latin typeface="微软雅黑"/>
                <a:ea typeface="微软雅黑"/>
                <a:cs typeface="+mn-cs"/>
              </a:rPr>
              <a:t>内容</a:t>
            </a:r>
          </a:p>
        </p:txBody>
      </p:sp>
      <p:sp>
        <p:nvSpPr>
          <p:cNvPr id="116" name="TextBox 13"/>
          <p:cNvSpPr txBox="1"/>
          <p:nvPr/>
        </p:nvSpPr>
        <p:spPr>
          <a:xfrm>
            <a:off x="3024154" y="1489910"/>
            <a:ext cx="902846" cy="769441"/>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5000" b="1" i="0" u="none" strike="noStrike" kern="1200" cap="none" spc="0" normalizeH="0" baseline="0" noProof="0" dirty="0" smtClean="0">
                <a:ln>
                  <a:noFill/>
                </a:ln>
                <a:solidFill>
                  <a:srgbClr val="C00002"/>
                </a:solidFill>
                <a:effectLst/>
                <a:uLnTx/>
                <a:uFillTx/>
                <a:latin typeface="微软雅黑"/>
                <a:ea typeface="微软雅黑"/>
                <a:cs typeface="+mn-cs"/>
              </a:rPr>
              <a:t>03</a:t>
            </a:r>
            <a:endParaRPr kumimoji="0" lang="zh-CN" altLang="en-US" sz="5000" b="1" i="0" u="none" strike="noStrike" kern="1200" cap="none" spc="0" normalizeH="0" baseline="0" noProof="0" dirty="0" smtClean="0">
              <a:ln>
                <a:noFill/>
              </a:ln>
              <a:solidFill>
                <a:srgbClr val="C00002"/>
              </a:solidFill>
              <a:effectLst/>
              <a:uLnTx/>
              <a:uFillTx/>
              <a:latin typeface="微软雅黑"/>
              <a:ea typeface="微软雅黑"/>
              <a:cs typeface="+mn-cs"/>
            </a:endParaRPr>
          </a:p>
        </p:txBody>
      </p:sp>
    </p:spTree>
    <p:extLst>
      <p:ext uri="{BB962C8B-B14F-4D97-AF65-F5344CB8AC3E}">
        <p14:creationId xmlns:p14="http://schemas.microsoft.com/office/powerpoint/2010/main" val="2965958671"/>
      </p:ext>
    </p:extLst>
  </p:cSld>
  <p:clrMapOvr>
    <a:masterClrMapping/>
  </p:clrMapOvr>
  <mc:AlternateContent xmlns:mc="http://schemas.openxmlformats.org/markup-compatibility/2006" xmlns:p14="http://schemas.microsoft.com/office/powerpoint/2010/main">
    <mc:Choice Requires="p14">
      <p:transition spd="slow" p14:dur="1600" advTm="5893">
        <p14:gallery dir="l"/>
      </p:transition>
    </mc:Choice>
    <mc:Fallback xmlns="">
      <p:transition spd="slow" advTm="589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16"/>
                                        </p:tgtEl>
                                        <p:attrNameLst>
                                          <p:attrName>style.visibility</p:attrName>
                                        </p:attrNameLst>
                                      </p:cBhvr>
                                      <p:to>
                                        <p:strVal val="visible"/>
                                      </p:to>
                                    </p:set>
                                    <p:animEffect transition="in" filter="fade">
                                      <p:cBhvr>
                                        <p:cTn id="7" dur="500"/>
                                        <p:tgtEl>
                                          <p:spTgt spid="116"/>
                                        </p:tgtEl>
                                      </p:cBhvr>
                                    </p:animEffect>
                                    <p:anim calcmode="lin" valueType="num">
                                      <p:cBhvr>
                                        <p:cTn id="8" dur="500" fill="hold"/>
                                        <p:tgtEl>
                                          <p:spTgt spid="116"/>
                                        </p:tgtEl>
                                        <p:attrNameLst>
                                          <p:attrName>ppt_x</p:attrName>
                                        </p:attrNameLst>
                                      </p:cBhvr>
                                      <p:tavLst>
                                        <p:tav tm="0">
                                          <p:val>
                                            <p:strVal val="#ppt_x"/>
                                          </p:val>
                                        </p:tav>
                                        <p:tav tm="100000">
                                          <p:val>
                                            <p:strVal val="#ppt_x"/>
                                          </p:val>
                                        </p:tav>
                                      </p:tavLst>
                                    </p:anim>
                                    <p:anim calcmode="lin" valueType="num">
                                      <p:cBhvr>
                                        <p:cTn id="9" dur="500" fill="hold"/>
                                        <p:tgtEl>
                                          <p:spTgt spid="116"/>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105"/>
                                        </p:tgtEl>
                                        <p:attrNameLst>
                                          <p:attrName>style.visibility</p:attrName>
                                        </p:attrNameLst>
                                      </p:cBhvr>
                                      <p:to>
                                        <p:strVal val="visible"/>
                                      </p:to>
                                    </p:set>
                                    <p:animEffect transition="in" filter="wipe(down)">
                                      <p:cBhvr>
                                        <p:cTn id="13" dur="500"/>
                                        <p:tgtEl>
                                          <p:spTgt spid="105"/>
                                        </p:tgtEl>
                                      </p:cBhvr>
                                    </p:animEffect>
                                  </p:childTnLst>
                                </p:cTn>
                              </p:par>
                            </p:childTnLst>
                          </p:cTn>
                        </p:par>
                        <p:par>
                          <p:cTn id="14" fill="hold">
                            <p:stCondLst>
                              <p:cond delay="1000"/>
                            </p:stCondLst>
                            <p:childTnLst>
                              <p:par>
                                <p:cTn id="15" presetID="12" presetClass="entr" presetSubtype="8" fill="hold" grpId="0" nodeType="afterEffect">
                                  <p:stCondLst>
                                    <p:cond delay="0"/>
                                  </p:stCondLst>
                                  <p:childTnLst>
                                    <p:set>
                                      <p:cBhvr>
                                        <p:cTn id="16" dur="1" fill="hold">
                                          <p:stCondLst>
                                            <p:cond delay="0"/>
                                          </p:stCondLst>
                                        </p:cTn>
                                        <p:tgtEl>
                                          <p:spTgt spid="104"/>
                                        </p:tgtEl>
                                        <p:attrNameLst>
                                          <p:attrName>style.visibility</p:attrName>
                                        </p:attrNameLst>
                                      </p:cBhvr>
                                      <p:to>
                                        <p:strVal val="visible"/>
                                      </p:to>
                                    </p:set>
                                    <p:anim calcmode="lin" valueType="num">
                                      <p:cBhvr additive="base">
                                        <p:cTn id="17" dur="500"/>
                                        <p:tgtEl>
                                          <p:spTgt spid="104"/>
                                        </p:tgtEl>
                                        <p:attrNameLst>
                                          <p:attrName>ppt_x</p:attrName>
                                        </p:attrNameLst>
                                      </p:cBhvr>
                                      <p:tavLst>
                                        <p:tav tm="0">
                                          <p:val>
                                            <p:strVal val="#ppt_x-#ppt_w*1.125000"/>
                                          </p:val>
                                        </p:tav>
                                        <p:tav tm="100000">
                                          <p:val>
                                            <p:strVal val="#ppt_x"/>
                                          </p:val>
                                        </p:tav>
                                      </p:tavLst>
                                    </p:anim>
                                    <p:animEffect transition="in" filter="wipe(right)">
                                      <p:cBhvr>
                                        <p:cTn id="18" dur="500"/>
                                        <p:tgtEl>
                                          <p:spTgt spid="104"/>
                                        </p:tgtEl>
                                      </p:cBhvr>
                                    </p:animEffect>
                                  </p:childTnLst>
                                </p:cTn>
                              </p:par>
                            </p:childTnLst>
                          </p:cTn>
                        </p:par>
                        <p:par>
                          <p:cTn id="19" fill="hold">
                            <p:stCondLst>
                              <p:cond delay="1500"/>
                            </p:stCondLst>
                            <p:childTnLst>
                              <p:par>
                                <p:cTn id="20" presetID="47" presetClass="entr" presetSubtype="0" fill="hold" grpId="0" nodeType="afterEffect">
                                  <p:stCondLst>
                                    <p:cond delay="0"/>
                                  </p:stCondLst>
                                  <p:childTnLst>
                                    <p:set>
                                      <p:cBhvr>
                                        <p:cTn id="21" dur="1" fill="hold">
                                          <p:stCondLst>
                                            <p:cond delay="0"/>
                                          </p:stCondLst>
                                        </p:cTn>
                                        <p:tgtEl>
                                          <p:spTgt spid="106"/>
                                        </p:tgtEl>
                                        <p:attrNameLst>
                                          <p:attrName>style.visibility</p:attrName>
                                        </p:attrNameLst>
                                      </p:cBhvr>
                                      <p:to>
                                        <p:strVal val="visible"/>
                                      </p:to>
                                    </p:set>
                                    <p:animEffect transition="in" filter="fade">
                                      <p:cBhvr>
                                        <p:cTn id="22" dur="500"/>
                                        <p:tgtEl>
                                          <p:spTgt spid="106"/>
                                        </p:tgtEl>
                                      </p:cBhvr>
                                    </p:animEffect>
                                    <p:anim calcmode="lin" valueType="num">
                                      <p:cBhvr>
                                        <p:cTn id="23" dur="500" fill="hold"/>
                                        <p:tgtEl>
                                          <p:spTgt spid="106"/>
                                        </p:tgtEl>
                                        <p:attrNameLst>
                                          <p:attrName>ppt_x</p:attrName>
                                        </p:attrNameLst>
                                      </p:cBhvr>
                                      <p:tavLst>
                                        <p:tav tm="0">
                                          <p:val>
                                            <p:strVal val="#ppt_x"/>
                                          </p:val>
                                        </p:tav>
                                        <p:tav tm="100000">
                                          <p:val>
                                            <p:strVal val="#ppt_x"/>
                                          </p:val>
                                        </p:tav>
                                      </p:tavLst>
                                    </p:anim>
                                    <p:anim calcmode="lin" valueType="num">
                                      <p:cBhvr>
                                        <p:cTn id="24" dur="500" fill="hold"/>
                                        <p:tgtEl>
                                          <p:spTgt spid="106"/>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2" presetClass="entr" presetSubtype="4" fill="hold" grpId="0" nodeType="afterEffect">
                                  <p:stCondLst>
                                    <p:cond delay="0"/>
                                  </p:stCondLst>
                                  <p:childTnLst>
                                    <p:set>
                                      <p:cBhvr>
                                        <p:cTn id="27" dur="1" fill="hold">
                                          <p:stCondLst>
                                            <p:cond delay="0"/>
                                          </p:stCondLst>
                                        </p:cTn>
                                        <p:tgtEl>
                                          <p:spTgt spid="110"/>
                                        </p:tgtEl>
                                        <p:attrNameLst>
                                          <p:attrName>style.visibility</p:attrName>
                                        </p:attrNameLst>
                                      </p:cBhvr>
                                      <p:to>
                                        <p:strVal val="visible"/>
                                      </p:to>
                                    </p:set>
                                    <p:anim calcmode="lin" valueType="num">
                                      <p:cBhvr additive="base">
                                        <p:cTn id="28" dur="500" fill="hold"/>
                                        <p:tgtEl>
                                          <p:spTgt spid="110"/>
                                        </p:tgtEl>
                                        <p:attrNameLst>
                                          <p:attrName>ppt_x</p:attrName>
                                        </p:attrNameLst>
                                      </p:cBhvr>
                                      <p:tavLst>
                                        <p:tav tm="0">
                                          <p:val>
                                            <p:strVal val="#ppt_x"/>
                                          </p:val>
                                        </p:tav>
                                        <p:tav tm="100000">
                                          <p:val>
                                            <p:strVal val="#ppt_x"/>
                                          </p:val>
                                        </p:tav>
                                      </p:tavLst>
                                    </p:anim>
                                    <p:anim calcmode="lin" valueType="num">
                                      <p:cBhvr additive="base">
                                        <p:cTn id="29" dur="500" fill="hold"/>
                                        <p:tgtEl>
                                          <p:spTgt spid="110"/>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200"/>
                                  </p:stCondLst>
                                  <p:childTnLst>
                                    <p:set>
                                      <p:cBhvr>
                                        <p:cTn id="31" dur="1" fill="hold">
                                          <p:stCondLst>
                                            <p:cond delay="0"/>
                                          </p:stCondLst>
                                        </p:cTn>
                                        <p:tgtEl>
                                          <p:spTgt spid="111"/>
                                        </p:tgtEl>
                                        <p:attrNameLst>
                                          <p:attrName>style.visibility</p:attrName>
                                        </p:attrNameLst>
                                      </p:cBhvr>
                                      <p:to>
                                        <p:strVal val="visible"/>
                                      </p:to>
                                    </p:set>
                                    <p:anim calcmode="lin" valueType="num">
                                      <p:cBhvr additive="base">
                                        <p:cTn id="32" dur="500" fill="hold"/>
                                        <p:tgtEl>
                                          <p:spTgt spid="111"/>
                                        </p:tgtEl>
                                        <p:attrNameLst>
                                          <p:attrName>ppt_x</p:attrName>
                                        </p:attrNameLst>
                                      </p:cBhvr>
                                      <p:tavLst>
                                        <p:tav tm="0">
                                          <p:val>
                                            <p:strVal val="#ppt_x"/>
                                          </p:val>
                                        </p:tav>
                                        <p:tav tm="100000">
                                          <p:val>
                                            <p:strVal val="#ppt_x"/>
                                          </p:val>
                                        </p:tav>
                                      </p:tavLst>
                                    </p:anim>
                                    <p:anim calcmode="lin" valueType="num">
                                      <p:cBhvr additive="base">
                                        <p:cTn id="33" dur="500" fill="hold"/>
                                        <p:tgtEl>
                                          <p:spTgt spid="111"/>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400"/>
                                  </p:stCondLst>
                                  <p:childTnLst>
                                    <p:set>
                                      <p:cBhvr>
                                        <p:cTn id="35" dur="1" fill="hold">
                                          <p:stCondLst>
                                            <p:cond delay="0"/>
                                          </p:stCondLst>
                                        </p:cTn>
                                        <p:tgtEl>
                                          <p:spTgt spid="112"/>
                                        </p:tgtEl>
                                        <p:attrNameLst>
                                          <p:attrName>style.visibility</p:attrName>
                                        </p:attrNameLst>
                                      </p:cBhvr>
                                      <p:to>
                                        <p:strVal val="visible"/>
                                      </p:to>
                                    </p:set>
                                    <p:anim calcmode="lin" valueType="num">
                                      <p:cBhvr additive="base">
                                        <p:cTn id="36" dur="500" fill="hold"/>
                                        <p:tgtEl>
                                          <p:spTgt spid="112"/>
                                        </p:tgtEl>
                                        <p:attrNameLst>
                                          <p:attrName>ppt_x</p:attrName>
                                        </p:attrNameLst>
                                      </p:cBhvr>
                                      <p:tavLst>
                                        <p:tav tm="0">
                                          <p:val>
                                            <p:strVal val="#ppt_x"/>
                                          </p:val>
                                        </p:tav>
                                        <p:tav tm="100000">
                                          <p:val>
                                            <p:strVal val="#ppt_x"/>
                                          </p:val>
                                        </p:tav>
                                      </p:tavLst>
                                    </p:anim>
                                    <p:anim calcmode="lin" valueType="num">
                                      <p:cBhvr additive="base">
                                        <p:cTn id="37" dur="500" fill="hold"/>
                                        <p:tgtEl>
                                          <p:spTgt spid="112"/>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600"/>
                                  </p:stCondLst>
                                  <p:childTnLst>
                                    <p:set>
                                      <p:cBhvr>
                                        <p:cTn id="39" dur="1" fill="hold">
                                          <p:stCondLst>
                                            <p:cond delay="0"/>
                                          </p:stCondLst>
                                        </p:cTn>
                                        <p:tgtEl>
                                          <p:spTgt spid="113"/>
                                        </p:tgtEl>
                                        <p:attrNameLst>
                                          <p:attrName>style.visibility</p:attrName>
                                        </p:attrNameLst>
                                      </p:cBhvr>
                                      <p:to>
                                        <p:strVal val="visible"/>
                                      </p:to>
                                    </p:set>
                                    <p:anim calcmode="lin" valueType="num">
                                      <p:cBhvr additive="base">
                                        <p:cTn id="40" dur="500" fill="hold"/>
                                        <p:tgtEl>
                                          <p:spTgt spid="113"/>
                                        </p:tgtEl>
                                        <p:attrNameLst>
                                          <p:attrName>ppt_x</p:attrName>
                                        </p:attrNameLst>
                                      </p:cBhvr>
                                      <p:tavLst>
                                        <p:tav tm="0">
                                          <p:val>
                                            <p:strVal val="#ppt_x"/>
                                          </p:val>
                                        </p:tav>
                                        <p:tav tm="100000">
                                          <p:val>
                                            <p:strVal val="#ppt_x"/>
                                          </p:val>
                                        </p:tav>
                                      </p:tavLst>
                                    </p:anim>
                                    <p:anim calcmode="lin" valueType="num">
                                      <p:cBhvr additive="base">
                                        <p:cTn id="41" dur="500" fill="hold"/>
                                        <p:tgtEl>
                                          <p:spTgt spid="113"/>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800"/>
                                  </p:stCondLst>
                                  <p:childTnLst>
                                    <p:set>
                                      <p:cBhvr>
                                        <p:cTn id="43" dur="1" fill="hold">
                                          <p:stCondLst>
                                            <p:cond delay="0"/>
                                          </p:stCondLst>
                                        </p:cTn>
                                        <p:tgtEl>
                                          <p:spTgt spid="114"/>
                                        </p:tgtEl>
                                        <p:attrNameLst>
                                          <p:attrName>style.visibility</p:attrName>
                                        </p:attrNameLst>
                                      </p:cBhvr>
                                      <p:to>
                                        <p:strVal val="visible"/>
                                      </p:to>
                                    </p:set>
                                    <p:anim calcmode="lin" valueType="num">
                                      <p:cBhvr additive="base">
                                        <p:cTn id="44" dur="500" fill="hold"/>
                                        <p:tgtEl>
                                          <p:spTgt spid="114"/>
                                        </p:tgtEl>
                                        <p:attrNameLst>
                                          <p:attrName>ppt_x</p:attrName>
                                        </p:attrNameLst>
                                      </p:cBhvr>
                                      <p:tavLst>
                                        <p:tav tm="0">
                                          <p:val>
                                            <p:strVal val="#ppt_x"/>
                                          </p:val>
                                        </p:tav>
                                        <p:tav tm="100000">
                                          <p:val>
                                            <p:strVal val="#ppt_x"/>
                                          </p:val>
                                        </p:tav>
                                      </p:tavLst>
                                    </p:anim>
                                    <p:anim calcmode="lin" valueType="num">
                                      <p:cBhvr additive="base">
                                        <p:cTn id="45" dur="500" fill="hold"/>
                                        <p:tgtEl>
                                          <p:spTgt spid="114"/>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1000"/>
                                  </p:stCondLst>
                                  <p:childTnLst>
                                    <p:set>
                                      <p:cBhvr>
                                        <p:cTn id="47" dur="1" fill="hold">
                                          <p:stCondLst>
                                            <p:cond delay="0"/>
                                          </p:stCondLst>
                                        </p:cTn>
                                        <p:tgtEl>
                                          <p:spTgt spid="115"/>
                                        </p:tgtEl>
                                        <p:attrNameLst>
                                          <p:attrName>style.visibility</p:attrName>
                                        </p:attrNameLst>
                                      </p:cBhvr>
                                      <p:to>
                                        <p:strVal val="visible"/>
                                      </p:to>
                                    </p:set>
                                    <p:anim calcmode="lin" valueType="num">
                                      <p:cBhvr additive="base">
                                        <p:cTn id="48" dur="500" fill="hold"/>
                                        <p:tgtEl>
                                          <p:spTgt spid="115"/>
                                        </p:tgtEl>
                                        <p:attrNameLst>
                                          <p:attrName>ppt_x</p:attrName>
                                        </p:attrNameLst>
                                      </p:cBhvr>
                                      <p:tavLst>
                                        <p:tav tm="0">
                                          <p:val>
                                            <p:strVal val="#ppt_x"/>
                                          </p:val>
                                        </p:tav>
                                        <p:tav tm="100000">
                                          <p:val>
                                            <p:strVal val="#ppt_x"/>
                                          </p:val>
                                        </p:tav>
                                      </p:tavLst>
                                    </p:anim>
                                    <p:anim calcmode="lin" valueType="num">
                                      <p:cBhvr additive="base">
                                        <p:cTn id="49" dur="500" fill="hold"/>
                                        <p:tgtEl>
                                          <p:spTgt spid="1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p:bldP spid="106" grpId="0"/>
      <p:bldP spid="110" grpId="0"/>
      <p:bldP spid="111" grpId="0"/>
      <p:bldP spid="112" grpId="0"/>
      <p:bldP spid="113" grpId="0"/>
      <p:bldP spid="114" grpId="0"/>
      <p:bldP spid="115" grpId="0"/>
      <p:bldP spid="11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1060223" y="2835421"/>
            <a:ext cx="1711577" cy="1712209"/>
            <a:chOff x="855271" y="2835421"/>
            <a:chExt cx="1711577" cy="1712209"/>
          </a:xfrm>
        </p:grpSpPr>
        <p:grpSp>
          <p:nvGrpSpPr>
            <p:cNvPr id="43" name="组合 42"/>
            <p:cNvGrpSpPr/>
            <p:nvPr/>
          </p:nvGrpSpPr>
          <p:grpSpPr bwMode="auto">
            <a:xfrm>
              <a:off x="855271" y="2835421"/>
              <a:ext cx="1711577" cy="1712209"/>
              <a:chOff x="1187624" y="4077072"/>
              <a:chExt cx="1728192" cy="1728192"/>
            </a:xfrm>
            <a:effectLst>
              <a:outerShdw blurRad="50800" dist="38100" dir="2700000" algn="tl" rotWithShape="0">
                <a:prstClr val="black">
                  <a:alpha val="40000"/>
                </a:prstClr>
              </a:outerShdw>
            </a:effectLst>
          </p:grpSpPr>
          <p:sp>
            <p:nvSpPr>
              <p:cNvPr id="45" name="泪滴形 44"/>
              <p:cNvSpPr/>
              <p:nvPr/>
            </p:nvSpPr>
            <p:spPr>
              <a:xfrm>
                <a:off x="1187624" y="4077072"/>
                <a:ext cx="1728192" cy="1728192"/>
              </a:xfrm>
              <a:prstGeom prst="teardrop">
                <a:avLst/>
              </a:prstGeom>
              <a:solidFill>
                <a:srgbClr val="FF6E00"/>
              </a:solidFill>
              <a:ln w="25400" cap="flat" cmpd="sng" algn="ctr">
                <a:no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0000"/>
                  </a:solidFill>
                  <a:effectLst/>
                  <a:uLnTx/>
                  <a:uFillTx/>
                  <a:latin typeface="等线 Light" panose="02010600030101010101" pitchFamily="2" charset="-122"/>
                  <a:ea typeface="等线 Light" panose="02010600030101010101" pitchFamily="2" charset="-122"/>
                  <a:cs typeface="+mn-cs"/>
                </a:endParaRPr>
              </a:p>
            </p:txBody>
          </p:sp>
          <p:sp>
            <p:nvSpPr>
              <p:cNvPr id="46" name="椭圆​​ 3"/>
              <p:cNvSpPr/>
              <p:nvPr/>
            </p:nvSpPr>
            <p:spPr>
              <a:xfrm>
                <a:off x="1369740" y="4495805"/>
                <a:ext cx="1127342" cy="1127342"/>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等线 Light" panose="02010600030101010101" pitchFamily="2" charset="-122"/>
                  <a:ea typeface="等线 Light" panose="02010600030101010101" pitchFamily="2" charset="-122"/>
                  <a:cs typeface="+mn-cs"/>
                </a:endParaRPr>
              </a:p>
            </p:txBody>
          </p:sp>
        </p:grpSp>
        <p:sp>
          <p:nvSpPr>
            <p:cNvPr id="44" name="矩形​​ 45"/>
            <p:cNvSpPr>
              <a:spLocks noChangeArrowheads="1"/>
            </p:cNvSpPr>
            <p:nvPr/>
          </p:nvSpPr>
          <p:spPr bwMode="auto">
            <a:xfrm>
              <a:off x="1220322" y="3483791"/>
              <a:ext cx="80021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Text" lastClr="000000"/>
                  </a:solidFill>
                  <a:effectLst/>
                  <a:uLnTx/>
                  <a:uFillTx/>
                  <a:latin typeface="等线 Light" panose="02010600030101010101" pitchFamily="2" charset="-122"/>
                  <a:ea typeface="等线 Light" panose="02010600030101010101" pitchFamily="2" charset="-122"/>
                  <a:cs typeface="Arial Unicode MS" pitchFamily="34" charset="-122"/>
                </a:rPr>
                <a:t>点击录</a:t>
              </a:r>
              <a:endParaRPr kumimoji="0" lang="en-US" altLang="zh-CN" sz="1600" b="0" i="0" u="none" strike="noStrike" kern="0" cap="none" spc="0" normalizeH="0" baseline="0" noProof="0" dirty="0" smtClean="0">
                <a:ln>
                  <a:noFill/>
                </a:ln>
                <a:solidFill>
                  <a:sysClr val="windowText" lastClr="000000"/>
                </a:solidFill>
                <a:effectLst/>
                <a:uLnTx/>
                <a:uFillTx/>
                <a:latin typeface="等线 Light" panose="02010600030101010101" pitchFamily="2" charset="-122"/>
                <a:ea typeface="等线 Light" panose="02010600030101010101" pitchFamily="2" charset="-122"/>
                <a:cs typeface="Arial Unicode MS" pitchFamily="34"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Text" lastClr="000000"/>
                  </a:solidFill>
                  <a:effectLst/>
                  <a:uLnTx/>
                  <a:uFillTx/>
                  <a:latin typeface="等线 Light" panose="02010600030101010101" pitchFamily="2" charset="-122"/>
                  <a:ea typeface="等线 Light" panose="02010600030101010101" pitchFamily="2" charset="-122"/>
                  <a:cs typeface="Arial Unicode MS" pitchFamily="34" charset="-122"/>
                </a:rPr>
                <a:t>入内容</a:t>
              </a:r>
            </a:p>
          </p:txBody>
        </p:sp>
      </p:grpSp>
      <p:grpSp>
        <p:nvGrpSpPr>
          <p:cNvPr id="47" name="组合 46"/>
          <p:cNvGrpSpPr/>
          <p:nvPr/>
        </p:nvGrpSpPr>
        <p:grpSpPr>
          <a:xfrm>
            <a:off x="2843808" y="2835420"/>
            <a:ext cx="1953852" cy="1954573"/>
            <a:chOff x="2672545" y="2835420"/>
            <a:chExt cx="1953852" cy="1954573"/>
          </a:xfrm>
        </p:grpSpPr>
        <p:grpSp>
          <p:nvGrpSpPr>
            <p:cNvPr id="48" name="组合 5"/>
            <p:cNvGrpSpPr/>
            <p:nvPr/>
          </p:nvGrpSpPr>
          <p:grpSpPr bwMode="auto">
            <a:xfrm flipH="1">
              <a:off x="2672545" y="2835420"/>
              <a:ext cx="1953852" cy="1954573"/>
              <a:chOff x="1187624" y="4077072"/>
              <a:chExt cx="1728192" cy="1728192"/>
            </a:xfrm>
            <a:effectLst>
              <a:outerShdw blurRad="50800" dist="38100" dir="2700000" algn="tl" rotWithShape="0">
                <a:prstClr val="black">
                  <a:alpha val="40000"/>
                </a:prstClr>
              </a:outerShdw>
            </a:effectLst>
          </p:grpSpPr>
          <p:sp>
            <p:nvSpPr>
              <p:cNvPr id="50" name="泪滴形 49"/>
              <p:cNvSpPr/>
              <p:nvPr/>
            </p:nvSpPr>
            <p:spPr>
              <a:xfrm>
                <a:off x="1187624" y="4077072"/>
                <a:ext cx="1728192" cy="1728192"/>
              </a:xfrm>
              <a:prstGeom prst="teardrop">
                <a:avLst/>
              </a:prstGeom>
              <a:solidFill>
                <a:srgbClr val="DE0000"/>
              </a:solidFill>
              <a:ln w="25400" cap="flat" cmpd="sng" algn="ctr">
                <a:no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等线 Light" panose="02010600030101010101" pitchFamily="2" charset="-122"/>
                  <a:ea typeface="等线 Light" panose="02010600030101010101" pitchFamily="2" charset="-122"/>
                  <a:cs typeface="+mn-cs"/>
                </a:endParaRPr>
              </a:p>
            </p:txBody>
          </p:sp>
          <p:sp>
            <p:nvSpPr>
              <p:cNvPr id="51" name="椭圆​​ 7"/>
              <p:cNvSpPr/>
              <p:nvPr/>
            </p:nvSpPr>
            <p:spPr>
              <a:xfrm>
                <a:off x="1369741" y="4577646"/>
                <a:ext cx="1045501" cy="1045501"/>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等线 Light" panose="02010600030101010101" pitchFamily="2" charset="-122"/>
                  <a:ea typeface="等线 Light" panose="02010600030101010101" pitchFamily="2" charset="-122"/>
                  <a:cs typeface="+mn-cs"/>
                </a:endParaRPr>
              </a:p>
            </p:txBody>
          </p:sp>
        </p:grpSp>
        <p:sp>
          <p:nvSpPr>
            <p:cNvPr id="49" name="矩形​​ 46"/>
            <p:cNvSpPr>
              <a:spLocks noChangeArrowheads="1"/>
            </p:cNvSpPr>
            <p:nvPr/>
          </p:nvSpPr>
          <p:spPr bwMode="auto">
            <a:xfrm>
              <a:off x="3398598" y="3684002"/>
              <a:ext cx="80021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smtClean="0">
                  <a:ln>
                    <a:noFill/>
                  </a:ln>
                  <a:solidFill>
                    <a:sysClr val="windowText" lastClr="000000"/>
                  </a:solidFill>
                  <a:effectLst/>
                  <a:uLnTx/>
                  <a:uFillTx/>
                  <a:latin typeface="等线 Light" panose="02010600030101010101" pitchFamily="2" charset="-122"/>
                  <a:ea typeface="等线 Light" panose="02010600030101010101" pitchFamily="2" charset="-122"/>
                  <a:cs typeface="Arial Unicode MS" pitchFamily="34" charset="-122"/>
                </a:rPr>
                <a:t>点击录</a:t>
              </a:r>
              <a:endParaRPr kumimoji="0" lang="en-US" altLang="zh-CN" sz="1600" b="0" i="0" u="none" strike="noStrike" kern="0" cap="none" spc="0" normalizeH="0" baseline="0" noProof="0" smtClean="0">
                <a:ln>
                  <a:noFill/>
                </a:ln>
                <a:solidFill>
                  <a:sysClr val="windowText" lastClr="000000"/>
                </a:solidFill>
                <a:effectLst/>
                <a:uLnTx/>
                <a:uFillTx/>
                <a:latin typeface="等线 Light" panose="02010600030101010101" pitchFamily="2" charset="-122"/>
                <a:ea typeface="等线 Light" panose="02010600030101010101" pitchFamily="2" charset="-122"/>
                <a:cs typeface="Arial Unicode MS" pitchFamily="34"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smtClean="0">
                  <a:ln>
                    <a:noFill/>
                  </a:ln>
                  <a:solidFill>
                    <a:sysClr val="windowText" lastClr="000000"/>
                  </a:solidFill>
                  <a:effectLst/>
                  <a:uLnTx/>
                  <a:uFillTx/>
                  <a:latin typeface="等线 Light" panose="02010600030101010101" pitchFamily="2" charset="-122"/>
                  <a:ea typeface="等线 Light" panose="02010600030101010101" pitchFamily="2" charset="-122"/>
                  <a:cs typeface="Arial Unicode MS" pitchFamily="34" charset="-122"/>
                </a:rPr>
                <a:t>入内容</a:t>
              </a:r>
            </a:p>
          </p:txBody>
        </p:sp>
      </p:grpSp>
      <p:grpSp>
        <p:nvGrpSpPr>
          <p:cNvPr id="52" name="组合 51"/>
          <p:cNvGrpSpPr/>
          <p:nvPr/>
        </p:nvGrpSpPr>
        <p:grpSpPr>
          <a:xfrm>
            <a:off x="1225504" y="1242748"/>
            <a:ext cx="1529694" cy="1529693"/>
            <a:chOff x="1009480" y="1242748"/>
            <a:chExt cx="1529694" cy="1529693"/>
          </a:xfrm>
        </p:grpSpPr>
        <p:sp>
          <p:nvSpPr>
            <p:cNvPr id="53" name="泪滴形 52"/>
            <p:cNvSpPr/>
            <p:nvPr/>
          </p:nvSpPr>
          <p:spPr bwMode="auto">
            <a:xfrm rot="10800000" flipH="1">
              <a:off x="1009480" y="1242748"/>
              <a:ext cx="1529694" cy="1529693"/>
            </a:xfrm>
            <a:prstGeom prst="teardrop">
              <a:avLst/>
            </a:prstGeom>
            <a:solidFill>
              <a:srgbClr val="FF9201"/>
            </a:solidFill>
            <a:ln w="25400" cap="flat" cmpd="sng" algn="ctr">
              <a:no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等线 Light" panose="02010600030101010101" pitchFamily="2" charset="-122"/>
                <a:ea typeface="等线 Light" panose="02010600030101010101" pitchFamily="2" charset="-122"/>
                <a:cs typeface="+mn-cs"/>
              </a:endParaRPr>
            </a:p>
          </p:txBody>
        </p:sp>
        <p:sp>
          <p:nvSpPr>
            <p:cNvPr id="54" name="椭圆​​ 10"/>
            <p:cNvSpPr/>
            <p:nvPr/>
          </p:nvSpPr>
          <p:spPr bwMode="auto">
            <a:xfrm rot="10800000" flipH="1">
              <a:off x="1170312" y="1403581"/>
              <a:ext cx="914957" cy="914956"/>
            </a:xfrm>
            <a:prstGeom prst="ellipse">
              <a:avLst/>
            </a:prstGeom>
            <a:solidFill>
              <a:sysClr val="window" lastClr="FFFFFF"/>
            </a:solidFill>
            <a:ln w="3175" cap="flat" cmpd="sng" algn="ctr">
              <a:solidFill>
                <a:sysClr val="window" lastClr="FFFFFF">
                  <a:lumMod val="75000"/>
                </a:sysClr>
              </a:solidFill>
              <a:prstDash val="solid"/>
            </a:ln>
            <a:effectLst>
              <a:outerShdw blurRad="50800" dist="38100" dir="13500000" algn="br" rotWithShape="0">
                <a:prstClr val="black">
                  <a:alpha val="4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等线 Light" panose="02010600030101010101" pitchFamily="2" charset="-122"/>
                <a:ea typeface="等线 Light" panose="02010600030101010101" pitchFamily="2" charset="-122"/>
                <a:cs typeface="+mn-cs"/>
              </a:endParaRPr>
            </a:p>
          </p:txBody>
        </p:sp>
        <p:sp>
          <p:nvSpPr>
            <p:cNvPr id="55" name="矩形​​ 43"/>
            <p:cNvSpPr>
              <a:spLocks noChangeArrowheads="1"/>
            </p:cNvSpPr>
            <p:nvPr/>
          </p:nvSpPr>
          <p:spPr bwMode="auto">
            <a:xfrm>
              <a:off x="1258795" y="1606816"/>
              <a:ext cx="72327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Text" lastClr="000000"/>
                  </a:solidFill>
                  <a:effectLst/>
                  <a:uLnTx/>
                  <a:uFillTx/>
                  <a:latin typeface="等线 Light" panose="02010600030101010101" pitchFamily="2" charset="-122"/>
                  <a:ea typeface="等线 Light" panose="02010600030101010101" pitchFamily="2" charset="-122"/>
                  <a:cs typeface="Arial Unicode MS" pitchFamily="34" charset="-122"/>
                </a:rPr>
                <a:t>点击录</a:t>
              </a:r>
              <a:endParaRPr kumimoji="0" lang="en-US" altLang="zh-CN" sz="1400" b="0" i="0" u="none" strike="noStrike" kern="0" cap="none" spc="0" normalizeH="0" baseline="0" noProof="0" dirty="0" smtClean="0">
                <a:ln>
                  <a:noFill/>
                </a:ln>
                <a:solidFill>
                  <a:sysClr val="windowText" lastClr="000000"/>
                </a:solidFill>
                <a:effectLst/>
                <a:uLnTx/>
                <a:uFillTx/>
                <a:latin typeface="等线 Light" panose="02010600030101010101" pitchFamily="2" charset="-122"/>
                <a:ea typeface="等线 Light" panose="02010600030101010101" pitchFamily="2" charset="-122"/>
                <a:cs typeface="Arial Unicode MS" pitchFamily="34"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Text" lastClr="000000"/>
                  </a:solidFill>
                  <a:effectLst/>
                  <a:uLnTx/>
                  <a:uFillTx/>
                  <a:latin typeface="等线 Light" panose="02010600030101010101" pitchFamily="2" charset="-122"/>
                  <a:ea typeface="等线 Light" panose="02010600030101010101" pitchFamily="2" charset="-122"/>
                  <a:cs typeface="Arial Unicode MS" pitchFamily="34" charset="-122"/>
                </a:rPr>
                <a:t>入内容</a:t>
              </a:r>
            </a:p>
          </p:txBody>
        </p:sp>
      </p:grpSp>
      <p:grpSp>
        <p:nvGrpSpPr>
          <p:cNvPr id="56" name="组合 55"/>
          <p:cNvGrpSpPr/>
          <p:nvPr/>
        </p:nvGrpSpPr>
        <p:grpSpPr>
          <a:xfrm>
            <a:off x="2843808" y="987574"/>
            <a:ext cx="1772592" cy="1773246"/>
            <a:chOff x="2662969" y="965760"/>
            <a:chExt cx="1772592" cy="1773246"/>
          </a:xfrm>
        </p:grpSpPr>
        <p:grpSp>
          <p:nvGrpSpPr>
            <p:cNvPr id="57" name="组合 11"/>
            <p:cNvGrpSpPr/>
            <p:nvPr/>
          </p:nvGrpSpPr>
          <p:grpSpPr bwMode="auto">
            <a:xfrm rot="16200000" flipH="1">
              <a:off x="2662642" y="966087"/>
              <a:ext cx="1773246" cy="1772592"/>
              <a:chOff x="1187624" y="4077072"/>
              <a:chExt cx="1728192" cy="1728192"/>
            </a:xfrm>
            <a:effectLst>
              <a:outerShdw blurRad="50800" dist="38100" dir="2700000" algn="tl" rotWithShape="0">
                <a:prstClr val="black">
                  <a:alpha val="40000"/>
                </a:prstClr>
              </a:outerShdw>
            </a:effectLst>
          </p:grpSpPr>
          <p:sp>
            <p:nvSpPr>
              <p:cNvPr id="59" name="泪滴形 58"/>
              <p:cNvSpPr/>
              <p:nvPr/>
            </p:nvSpPr>
            <p:spPr>
              <a:xfrm>
                <a:off x="1187624" y="4077072"/>
                <a:ext cx="1728192" cy="1728192"/>
              </a:xfrm>
              <a:prstGeom prst="teardrop">
                <a:avLst/>
              </a:prstGeom>
              <a:solidFill>
                <a:srgbClr val="C80000"/>
              </a:solidFill>
              <a:ln w="25400" cap="flat" cmpd="sng" algn="ctr">
                <a:no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等线 Light" panose="02010600030101010101" pitchFamily="2" charset="-122"/>
                  <a:ea typeface="等线 Light" panose="02010600030101010101" pitchFamily="2" charset="-122"/>
                  <a:cs typeface="+mn-cs"/>
                </a:endParaRPr>
              </a:p>
            </p:txBody>
          </p:sp>
          <p:sp>
            <p:nvSpPr>
              <p:cNvPr id="60" name="椭圆​​ 13"/>
              <p:cNvSpPr/>
              <p:nvPr/>
            </p:nvSpPr>
            <p:spPr>
              <a:xfrm>
                <a:off x="1369740" y="4567120"/>
                <a:ext cx="1056027" cy="1056027"/>
              </a:xfrm>
              <a:prstGeom prst="ellipse">
                <a:avLst/>
              </a:prstGeom>
              <a:solidFill>
                <a:sysClr val="window" lastClr="FFFFFF"/>
              </a:solidFill>
              <a:ln w="3175" cap="flat" cmpd="sng" algn="ctr">
                <a:solidFill>
                  <a:sysClr val="window" lastClr="FFFFFF">
                    <a:lumMod val="95000"/>
                  </a:sysClr>
                </a:solidFill>
                <a:prstDash val="solid"/>
              </a:ln>
              <a:effectLst>
                <a:innerShdw blurRad="63500" dist="50800" dir="8100000">
                  <a:prstClr val="black">
                    <a:alpha val="50000"/>
                  </a:prstClr>
                </a:inn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等线 Light" panose="02010600030101010101" pitchFamily="2" charset="-122"/>
                  <a:ea typeface="等线 Light" panose="02010600030101010101" pitchFamily="2" charset="-122"/>
                  <a:cs typeface="+mn-cs"/>
                </a:endParaRPr>
              </a:p>
            </p:txBody>
          </p:sp>
        </p:grpSp>
        <p:sp>
          <p:nvSpPr>
            <p:cNvPr id="58" name="矩形​​ 44"/>
            <p:cNvSpPr>
              <a:spLocks noChangeArrowheads="1"/>
            </p:cNvSpPr>
            <p:nvPr/>
          </p:nvSpPr>
          <p:spPr bwMode="auto">
            <a:xfrm>
              <a:off x="3300316" y="1374429"/>
              <a:ext cx="80021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smtClean="0">
                  <a:ln>
                    <a:noFill/>
                  </a:ln>
                  <a:solidFill>
                    <a:sysClr val="windowText" lastClr="000000"/>
                  </a:solidFill>
                  <a:effectLst/>
                  <a:uLnTx/>
                  <a:uFillTx/>
                  <a:latin typeface="等线 Light" panose="02010600030101010101" pitchFamily="2" charset="-122"/>
                  <a:ea typeface="等线 Light" panose="02010600030101010101" pitchFamily="2" charset="-122"/>
                  <a:cs typeface="Arial Unicode MS" pitchFamily="34" charset="-122"/>
                </a:rPr>
                <a:t>点击录</a:t>
              </a:r>
              <a:endParaRPr kumimoji="0" lang="en-US" altLang="zh-CN" sz="1600" b="0" i="0" u="none" strike="noStrike" kern="0" cap="none" spc="0" normalizeH="0" baseline="0" noProof="0" smtClean="0">
                <a:ln>
                  <a:noFill/>
                </a:ln>
                <a:solidFill>
                  <a:sysClr val="windowText" lastClr="000000"/>
                </a:solidFill>
                <a:effectLst/>
                <a:uLnTx/>
                <a:uFillTx/>
                <a:latin typeface="等线 Light" panose="02010600030101010101" pitchFamily="2" charset="-122"/>
                <a:ea typeface="等线 Light" panose="02010600030101010101" pitchFamily="2" charset="-122"/>
                <a:cs typeface="Arial Unicode MS" pitchFamily="34"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smtClean="0">
                  <a:ln>
                    <a:noFill/>
                  </a:ln>
                  <a:solidFill>
                    <a:sysClr val="windowText" lastClr="000000"/>
                  </a:solidFill>
                  <a:effectLst/>
                  <a:uLnTx/>
                  <a:uFillTx/>
                  <a:latin typeface="等线 Light" panose="02010600030101010101" pitchFamily="2" charset="-122"/>
                  <a:ea typeface="等线 Light" panose="02010600030101010101" pitchFamily="2" charset="-122"/>
                  <a:cs typeface="Arial Unicode MS" pitchFamily="34" charset="-122"/>
                </a:rPr>
                <a:t>入内容</a:t>
              </a:r>
            </a:p>
          </p:txBody>
        </p:sp>
      </p:grpSp>
      <p:grpSp>
        <p:nvGrpSpPr>
          <p:cNvPr id="61" name="组合 60"/>
          <p:cNvGrpSpPr/>
          <p:nvPr/>
        </p:nvGrpSpPr>
        <p:grpSpPr>
          <a:xfrm>
            <a:off x="5406698" y="1261184"/>
            <a:ext cx="374462" cy="374462"/>
            <a:chOff x="1009480" y="1242748"/>
            <a:chExt cx="1529694" cy="1529693"/>
          </a:xfrm>
        </p:grpSpPr>
        <p:sp>
          <p:nvSpPr>
            <p:cNvPr id="62" name="泪滴形 61"/>
            <p:cNvSpPr/>
            <p:nvPr/>
          </p:nvSpPr>
          <p:spPr bwMode="auto">
            <a:xfrm rot="10800000" flipH="1">
              <a:off x="1009480" y="1242748"/>
              <a:ext cx="1529694" cy="1529693"/>
            </a:xfrm>
            <a:prstGeom prst="teardrop">
              <a:avLst/>
            </a:prstGeom>
            <a:solidFill>
              <a:srgbClr val="FF9201"/>
            </a:solidFill>
            <a:ln w="25400" cap="flat" cmpd="sng" algn="ctr">
              <a:no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等线 Light" panose="02010600030101010101" pitchFamily="2" charset="-122"/>
                <a:ea typeface="等线 Light" panose="02010600030101010101" pitchFamily="2" charset="-122"/>
                <a:cs typeface="+mn-cs"/>
              </a:endParaRPr>
            </a:p>
          </p:txBody>
        </p:sp>
        <p:sp>
          <p:nvSpPr>
            <p:cNvPr id="63" name="椭圆​​ 10"/>
            <p:cNvSpPr/>
            <p:nvPr/>
          </p:nvSpPr>
          <p:spPr bwMode="auto">
            <a:xfrm rot="10800000" flipH="1">
              <a:off x="1170312" y="1403581"/>
              <a:ext cx="914957" cy="914956"/>
            </a:xfrm>
            <a:prstGeom prst="ellipse">
              <a:avLst/>
            </a:prstGeom>
            <a:solidFill>
              <a:sysClr val="window" lastClr="FFFFFF"/>
            </a:solidFill>
            <a:ln w="3175" cap="flat" cmpd="sng" algn="ctr">
              <a:solidFill>
                <a:sysClr val="window" lastClr="FFFFFF">
                  <a:lumMod val="75000"/>
                </a:sysClr>
              </a:solidFill>
              <a:prstDash val="solid"/>
            </a:ln>
            <a:effectLst>
              <a:outerShdw blurRad="50800" dist="38100" dir="13500000" algn="br" rotWithShape="0">
                <a:prstClr val="black">
                  <a:alpha val="4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等线 Light" panose="02010600030101010101" pitchFamily="2" charset="-122"/>
                <a:ea typeface="等线 Light" panose="02010600030101010101" pitchFamily="2" charset="-122"/>
                <a:cs typeface="+mn-cs"/>
              </a:endParaRPr>
            </a:p>
          </p:txBody>
        </p:sp>
      </p:grpSp>
      <p:sp>
        <p:nvSpPr>
          <p:cNvPr id="64" name="Text Box 40"/>
          <p:cNvSpPr txBox="1">
            <a:spLocks noChangeArrowheads="1"/>
          </p:cNvSpPr>
          <p:nvPr/>
        </p:nvSpPr>
        <p:spPr bwMode="gray">
          <a:xfrm>
            <a:off x="5853168" y="1526588"/>
            <a:ext cx="3255336" cy="757130"/>
          </a:xfrm>
          <a:prstGeom prst="rect">
            <a:avLst/>
          </a:prstGeom>
          <a:noFill/>
          <a:ln w="9525">
            <a:noFill/>
            <a:miter lim="800000"/>
            <a:headEnd/>
            <a:tailEnd/>
          </a:ln>
        </p:spPr>
        <p:txBody>
          <a:bodyPr wrap="square">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p>
          <a:p>
            <a:pPr marL="0" marR="0" lvl="0" indent="0" algn="l" defTabSz="685800" rtl="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65" name="Rectangle 11"/>
          <p:cNvSpPr>
            <a:spLocks noChangeArrowheads="1"/>
          </p:cNvSpPr>
          <p:nvPr/>
        </p:nvSpPr>
        <p:spPr bwMode="gray">
          <a:xfrm>
            <a:off x="5945126" y="1224134"/>
            <a:ext cx="2500330" cy="358775"/>
          </a:xfrm>
          <a:prstGeom prst="rect">
            <a:avLst/>
          </a:prstGeom>
          <a:noFill/>
          <a:ln>
            <a:noFill/>
          </a:ln>
          <a:extLst/>
        </p:spPr>
        <p:txBody>
          <a:bodyPr lIns="0" tIns="0" rIns="0" bIns="0" anchor="ct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单击此处输入</a:t>
            </a:r>
            <a:r>
              <a:rPr kumimoji="0" lang="zh-CN" altLang="en-US" sz="1400" b="1"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标题</a:t>
            </a:r>
            <a:endParaRPr kumimoji="0" lang="zh-CN" altLang="en-US" sz="14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grpSp>
        <p:nvGrpSpPr>
          <p:cNvPr id="66" name="组合 11"/>
          <p:cNvGrpSpPr/>
          <p:nvPr/>
        </p:nvGrpSpPr>
        <p:grpSpPr bwMode="auto">
          <a:xfrm rot="16200000" flipH="1">
            <a:off x="5399418" y="2190008"/>
            <a:ext cx="381812" cy="381672"/>
            <a:chOff x="1187622" y="4077075"/>
            <a:chExt cx="1728192" cy="1728193"/>
          </a:xfrm>
          <a:effectLst>
            <a:outerShdw blurRad="50800" dist="38100" dir="2700000" algn="tl" rotWithShape="0">
              <a:prstClr val="black">
                <a:alpha val="40000"/>
              </a:prstClr>
            </a:outerShdw>
          </a:effectLst>
        </p:grpSpPr>
        <p:sp>
          <p:nvSpPr>
            <p:cNvPr id="67" name="泪滴形 66"/>
            <p:cNvSpPr/>
            <p:nvPr/>
          </p:nvSpPr>
          <p:spPr>
            <a:xfrm>
              <a:off x="1187622" y="4077075"/>
              <a:ext cx="1728192" cy="1728193"/>
            </a:xfrm>
            <a:prstGeom prst="teardrop">
              <a:avLst/>
            </a:prstGeom>
            <a:solidFill>
              <a:srgbClr val="DE0000"/>
            </a:solidFill>
            <a:ln w="25400" cap="flat" cmpd="sng" algn="ctr">
              <a:no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等线 Light" panose="02010600030101010101" pitchFamily="2" charset="-122"/>
                <a:ea typeface="等线 Light" panose="02010600030101010101" pitchFamily="2" charset="-122"/>
                <a:cs typeface="+mn-cs"/>
              </a:endParaRPr>
            </a:p>
          </p:txBody>
        </p:sp>
        <p:sp>
          <p:nvSpPr>
            <p:cNvPr id="68" name="椭圆​​ 13"/>
            <p:cNvSpPr/>
            <p:nvPr/>
          </p:nvSpPr>
          <p:spPr>
            <a:xfrm>
              <a:off x="1369737" y="4567119"/>
              <a:ext cx="1056027" cy="1056029"/>
            </a:xfrm>
            <a:prstGeom prst="ellipse">
              <a:avLst/>
            </a:prstGeom>
            <a:solidFill>
              <a:sysClr val="window" lastClr="FFFFFF"/>
            </a:solidFill>
            <a:ln w="3175" cap="flat" cmpd="sng" algn="ctr">
              <a:solidFill>
                <a:sysClr val="window" lastClr="FFFFFF">
                  <a:lumMod val="95000"/>
                </a:sysClr>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等线 Light" panose="02010600030101010101" pitchFamily="2" charset="-122"/>
                <a:ea typeface="等线 Light" panose="02010600030101010101" pitchFamily="2" charset="-122"/>
                <a:cs typeface="+mn-cs"/>
              </a:endParaRPr>
            </a:p>
          </p:txBody>
        </p:sp>
      </p:grpSp>
      <p:sp>
        <p:nvSpPr>
          <p:cNvPr id="69" name="Text Box 40"/>
          <p:cNvSpPr txBox="1">
            <a:spLocks noChangeArrowheads="1"/>
          </p:cNvSpPr>
          <p:nvPr/>
        </p:nvSpPr>
        <p:spPr bwMode="gray">
          <a:xfrm>
            <a:off x="5853168" y="2462692"/>
            <a:ext cx="3255336" cy="757130"/>
          </a:xfrm>
          <a:prstGeom prst="rect">
            <a:avLst/>
          </a:prstGeom>
          <a:noFill/>
          <a:ln w="9525">
            <a:noFill/>
            <a:miter lim="800000"/>
            <a:headEnd/>
            <a:tailEnd/>
          </a:ln>
        </p:spPr>
        <p:txBody>
          <a:bodyPr wrap="square">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p>
          <a:p>
            <a:pPr marL="0" marR="0" lvl="0" indent="0" algn="l" defTabSz="685800" rtl="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70" name="Rectangle 11"/>
          <p:cNvSpPr>
            <a:spLocks noChangeArrowheads="1"/>
          </p:cNvSpPr>
          <p:nvPr/>
        </p:nvSpPr>
        <p:spPr bwMode="gray">
          <a:xfrm>
            <a:off x="5945126" y="2160238"/>
            <a:ext cx="2500330" cy="358775"/>
          </a:xfrm>
          <a:prstGeom prst="rect">
            <a:avLst/>
          </a:prstGeom>
          <a:noFill/>
          <a:ln>
            <a:noFill/>
          </a:ln>
          <a:extLst/>
        </p:spPr>
        <p:txBody>
          <a:bodyPr lIns="0" tIns="0" rIns="0" bIns="0" anchor="ct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单击此处输入</a:t>
            </a:r>
            <a:r>
              <a:rPr kumimoji="0" lang="zh-CN" altLang="en-US" sz="1400" b="1"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标题</a:t>
            </a:r>
            <a:endParaRPr kumimoji="0" lang="zh-CN" altLang="en-US" sz="14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71" name="Text Box 40"/>
          <p:cNvSpPr txBox="1">
            <a:spLocks noChangeArrowheads="1"/>
          </p:cNvSpPr>
          <p:nvPr/>
        </p:nvSpPr>
        <p:spPr bwMode="gray">
          <a:xfrm>
            <a:off x="5853168" y="3306252"/>
            <a:ext cx="3255336" cy="757130"/>
          </a:xfrm>
          <a:prstGeom prst="rect">
            <a:avLst/>
          </a:prstGeom>
          <a:noFill/>
          <a:ln w="9525">
            <a:noFill/>
            <a:miter lim="800000"/>
            <a:headEnd/>
            <a:tailEnd/>
          </a:ln>
        </p:spPr>
        <p:txBody>
          <a:bodyPr wrap="square">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p>
          <a:p>
            <a:pPr marL="0" marR="0" lvl="0" indent="0" algn="l" defTabSz="685800" rtl="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72" name="Rectangle 11"/>
          <p:cNvSpPr>
            <a:spLocks noChangeArrowheads="1"/>
          </p:cNvSpPr>
          <p:nvPr/>
        </p:nvSpPr>
        <p:spPr bwMode="gray">
          <a:xfrm>
            <a:off x="5945126" y="3003798"/>
            <a:ext cx="2500330" cy="358775"/>
          </a:xfrm>
          <a:prstGeom prst="rect">
            <a:avLst/>
          </a:prstGeom>
          <a:noFill/>
          <a:ln>
            <a:noFill/>
          </a:ln>
          <a:extLst/>
        </p:spPr>
        <p:txBody>
          <a:bodyPr lIns="0" tIns="0" rIns="0" bIns="0" anchor="ct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单击此处输入</a:t>
            </a:r>
            <a:r>
              <a:rPr kumimoji="0" lang="zh-CN" altLang="en-US" sz="1400" b="1"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标题</a:t>
            </a:r>
            <a:endParaRPr kumimoji="0" lang="zh-CN" altLang="en-US" sz="14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73" name="Text Box 40"/>
          <p:cNvSpPr txBox="1">
            <a:spLocks noChangeArrowheads="1"/>
          </p:cNvSpPr>
          <p:nvPr/>
        </p:nvSpPr>
        <p:spPr bwMode="gray">
          <a:xfrm>
            <a:off x="5853168" y="4118876"/>
            <a:ext cx="3255336" cy="757130"/>
          </a:xfrm>
          <a:prstGeom prst="rect">
            <a:avLst/>
          </a:prstGeom>
          <a:noFill/>
          <a:ln w="9525">
            <a:noFill/>
            <a:miter lim="800000"/>
            <a:headEnd/>
            <a:tailEnd/>
          </a:ln>
        </p:spPr>
        <p:txBody>
          <a:bodyPr wrap="square">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p>
          <a:p>
            <a:pPr marL="0" marR="0" lvl="0" indent="0" algn="l" defTabSz="685800" rtl="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74" name="Rectangle 11"/>
          <p:cNvSpPr>
            <a:spLocks noChangeArrowheads="1"/>
          </p:cNvSpPr>
          <p:nvPr/>
        </p:nvSpPr>
        <p:spPr bwMode="gray">
          <a:xfrm>
            <a:off x="5945126" y="3869159"/>
            <a:ext cx="2500330" cy="358775"/>
          </a:xfrm>
          <a:prstGeom prst="rect">
            <a:avLst/>
          </a:prstGeom>
          <a:noFill/>
          <a:ln>
            <a:noFill/>
          </a:ln>
          <a:extLst/>
        </p:spPr>
        <p:txBody>
          <a:bodyPr lIns="0" tIns="0" rIns="0" bIns="0" anchor="ct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单击此处输入</a:t>
            </a:r>
            <a:r>
              <a:rPr kumimoji="0" lang="zh-CN" altLang="en-US" sz="1400" b="1"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标题</a:t>
            </a:r>
            <a:endParaRPr kumimoji="0" lang="zh-CN" altLang="en-US" sz="14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grpSp>
        <p:nvGrpSpPr>
          <p:cNvPr id="75" name="组合 4"/>
          <p:cNvGrpSpPr/>
          <p:nvPr/>
        </p:nvGrpSpPr>
        <p:grpSpPr bwMode="auto">
          <a:xfrm>
            <a:off x="5383232" y="3037771"/>
            <a:ext cx="397928" cy="398075"/>
            <a:chOff x="1187624" y="4077072"/>
            <a:chExt cx="1728192" cy="1728192"/>
          </a:xfrm>
          <a:effectLst>
            <a:outerShdw blurRad="50800" dist="38100" dir="2700000" algn="tl" rotWithShape="0">
              <a:prstClr val="black">
                <a:alpha val="40000"/>
              </a:prstClr>
            </a:outerShdw>
          </a:effectLst>
        </p:grpSpPr>
        <p:sp>
          <p:nvSpPr>
            <p:cNvPr id="76" name="泪滴形 75"/>
            <p:cNvSpPr/>
            <p:nvPr/>
          </p:nvSpPr>
          <p:spPr>
            <a:xfrm>
              <a:off x="1187624" y="4077072"/>
              <a:ext cx="1728192" cy="1728192"/>
            </a:xfrm>
            <a:prstGeom prst="teardrop">
              <a:avLst/>
            </a:prstGeom>
            <a:solidFill>
              <a:srgbClr val="FF6E00"/>
            </a:solidFill>
            <a:ln w="25400" cap="flat" cmpd="sng" algn="ctr">
              <a:no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等线 Light" panose="02010600030101010101" pitchFamily="2" charset="-122"/>
                <a:ea typeface="等线 Light" panose="02010600030101010101" pitchFamily="2" charset="-122"/>
                <a:cs typeface="+mn-cs"/>
              </a:endParaRPr>
            </a:p>
          </p:txBody>
        </p:sp>
        <p:sp>
          <p:nvSpPr>
            <p:cNvPr id="77" name="椭圆​​ 3"/>
            <p:cNvSpPr/>
            <p:nvPr/>
          </p:nvSpPr>
          <p:spPr>
            <a:xfrm>
              <a:off x="1369740" y="4495805"/>
              <a:ext cx="1127342" cy="1127342"/>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等线 Light" panose="02010600030101010101" pitchFamily="2" charset="-122"/>
                <a:ea typeface="等线 Light" panose="02010600030101010101" pitchFamily="2" charset="-122"/>
                <a:cs typeface="+mn-cs"/>
              </a:endParaRPr>
            </a:p>
          </p:txBody>
        </p:sp>
      </p:grpSp>
      <p:grpSp>
        <p:nvGrpSpPr>
          <p:cNvPr id="78" name="组合 5"/>
          <p:cNvGrpSpPr/>
          <p:nvPr/>
        </p:nvGrpSpPr>
        <p:grpSpPr bwMode="auto">
          <a:xfrm flipH="1">
            <a:off x="5378817" y="3867894"/>
            <a:ext cx="402343" cy="402491"/>
            <a:chOff x="1187624" y="4077072"/>
            <a:chExt cx="1728192" cy="1728192"/>
          </a:xfrm>
          <a:effectLst>
            <a:outerShdw blurRad="50800" dist="38100" dir="2700000" algn="tl" rotWithShape="0">
              <a:prstClr val="black">
                <a:alpha val="40000"/>
              </a:prstClr>
            </a:outerShdw>
          </a:effectLst>
        </p:grpSpPr>
        <p:sp>
          <p:nvSpPr>
            <p:cNvPr id="79" name="泪滴形 78"/>
            <p:cNvSpPr/>
            <p:nvPr/>
          </p:nvSpPr>
          <p:spPr>
            <a:xfrm>
              <a:off x="1187624" y="4077072"/>
              <a:ext cx="1728192" cy="1728192"/>
            </a:xfrm>
            <a:prstGeom prst="teardrop">
              <a:avLst/>
            </a:prstGeom>
            <a:solidFill>
              <a:srgbClr val="DE0000"/>
            </a:solidFill>
            <a:ln w="25400" cap="flat" cmpd="sng" algn="ctr">
              <a:no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等线 Light" panose="02010600030101010101" pitchFamily="2" charset="-122"/>
                <a:ea typeface="等线 Light" panose="02010600030101010101" pitchFamily="2" charset="-122"/>
                <a:cs typeface="+mn-cs"/>
              </a:endParaRPr>
            </a:p>
          </p:txBody>
        </p:sp>
        <p:sp>
          <p:nvSpPr>
            <p:cNvPr id="80" name="椭圆​​ 7"/>
            <p:cNvSpPr/>
            <p:nvPr/>
          </p:nvSpPr>
          <p:spPr>
            <a:xfrm>
              <a:off x="1369741" y="4577646"/>
              <a:ext cx="1045501" cy="1045501"/>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等线 Light" panose="02010600030101010101" pitchFamily="2" charset="-122"/>
                <a:ea typeface="等线 Light" panose="02010600030101010101" pitchFamily="2" charset="-122"/>
                <a:cs typeface="+mn-cs"/>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175574961"/>
      </p:ext>
    </p:extLst>
  </p:cSld>
  <p:clrMapOvr>
    <a:masterClrMapping/>
  </p:clrMapOvr>
  <mc:AlternateContent xmlns:mc="http://schemas.openxmlformats.org/markup-compatibility/2006" xmlns:p14="http://schemas.microsoft.com/office/powerpoint/2010/main">
    <mc:Choice Requires="p14">
      <p:transition spd="slow" p14:dur="1600" advTm="5893">
        <p14:gallery dir="l"/>
      </p:transition>
    </mc:Choice>
    <mc:Fallback xmlns="">
      <p:transition spd="slow" advTm="589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750" fill="hold"/>
                                        <p:tgtEl>
                                          <p:spTgt spid="52"/>
                                        </p:tgtEl>
                                        <p:attrNameLst>
                                          <p:attrName>ppt_x</p:attrName>
                                        </p:attrNameLst>
                                      </p:cBhvr>
                                      <p:tavLst>
                                        <p:tav tm="0">
                                          <p:val>
                                            <p:strVal val="0-#ppt_w/2"/>
                                          </p:val>
                                        </p:tav>
                                        <p:tav tm="100000">
                                          <p:val>
                                            <p:strVal val="#ppt_x"/>
                                          </p:val>
                                        </p:tav>
                                      </p:tavLst>
                                    </p:anim>
                                    <p:anim calcmode="lin" valueType="num">
                                      <p:cBhvr additive="base">
                                        <p:cTn id="8" dur="750" fill="hold"/>
                                        <p:tgtEl>
                                          <p:spTgt spid="52"/>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2" presetClass="entr" presetSubtype="3" fill="hold" nodeType="afterEffect">
                                  <p:stCondLst>
                                    <p:cond delay="0"/>
                                  </p:stCondLst>
                                  <p:childTnLst>
                                    <p:set>
                                      <p:cBhvr>
                                        <p:cTn id="11" dur="1" fill="hold">
                                          <p:stCondLst>
                                            <p:cond delay="0"/>
                                          </p:stCondLst>
                                        </p:cTn>
                                        <p:tgtEl>
                                          <p:spTgt spid="56"/>
                                        </p:tgtEl>
                                        <p:attrNameLst>
                                          <p:attrName>style.visibility</p:attrName>
                                        </p:attrNameLst>
                                      </p:cBhvr>
                                      <p:to>
                                        <p:strVal val="visible"/>
                                      </p:to>
                                    </p:set>
                                    <p:anim calcmode="lin" valueType="num">
                                      <p:cBhvr additive="base">
                                        <p:cTn id="12" dur="750" fill="hold"/>
                                        <p:tgtEl>
                                          <p:spTgt spid="56"/>
                                        </p:tgtEl>
                                        <p:attrNameLst>
                                          <p:attrName>ppt_x</p:attrName>
                                        </p:attrNameLst>
                                      </p:cBhvr>
                                      <p:tavLst>
                                        <p:tav tm="0">
                                          <p:val>
                                            <p:strVal val="1+#ppt_w/2"/>
                                          </p:val>
                                        </p:tav>
                                        <p:tav tm="100000">
                                          <p:val>
                                            <p:strVal val="#ppt_x"/>
                                          </p:val>
                                        </p:tav>
                                      </p:tavLst>
                                    </p:anim>
                                    <p:anim calcmode="lin" valueType="num">
                                      <p:cBhvr additive="base">
                                        <p:cTn id="13" dur="750" fill="hold"/>
                                        <p:tgtEl>
                                          <p:spTgt spid="56"/>
                                        </p:tgtEl>
                                        <p:attrNameLst>
                                          <p:attrName>ppt_y</p:attrName>
                                        </p:attrNameLst>
                                      </p:cBhvr>
                                      <p:tavLst>
                                        <p:tav tm="0">
                                          <p:val>
                                            <p:strVal val="0-#ppt_h/2"/>
                                          </p:val>
                                        </p:tav>
                                        <p:tav tm="100000">
                                          <p:val>
                                            <p:strVal val="#ppt_y"/>
                                          </p:val>
                                        </p:tav>
                                      </p:tavLst>
                                    </p:anim>
                                  </p:childTnLst>
                                </p:cTn>
                              </p:par>
                            </p:childTnLst>
                          </p:cTn>
                        </p:par>
                        <p:par>
                          <p:cTn id="14" fill="hold">
                            <p:stCondLst>
                              <p:cond delay="1500"/>
                            </p:stCondLst>
                            <p:childTnLst>
                              <p:par>
                                <p:cTn id="15" presetID="2" presetClass="entr" presetSubtype="12" fill="hold" nodeType="afterEffect">
                                  <p:stCondLst>
                                    <p:cond delay="0"/>
                                  </p:stCondLst>
                                  <p:childTnLst>
                                    <p:set>
                                      <p:cBhvr>
                                        <p:cTn id="16" dur="1" fill="hold">
                                          <p:stCondLst>
                                            <p:cond delay="0"/>
                                          </p:stCondLst>
                                        </p:cTn>
                                        <p:tgtEl>
                                          <p:spTgt spid="42"/>
                                        </p:tgtEl>
                                        <p:attrNameLst>
                                          <p:attrName>style.visibility</p:attrName>
                                        </p:attrNameLst>
                                      </p:cBhvr>
                                      <p:to>
                                        <p:strVal val="visible"/>
                                      </p:to>
                                    </p:set>
                                    <p:anim calcmode="lin" valueType="num">
                                      <p:cBhvr additive="base">
                                        <p:cTn id="17" dur="750" fill="hold"/>
                                        <p:tgtEl>
                                          <p:spTgt spid="42"/>
                                        </p:tgtEl>
                                        <p:attrNameLst>
                                          <p:attrName>ppt_x</p:attrName>
                                        </p:attrNameLst>
                                      </p:cBhvr>
                                      <p:tavLst>
                                        <p:tav tm="0">
                                          <p:val>
                                            <p:strVal val="0-#ppt_w/2"/>
                                          </p:val>
                                        </p:tav>
                                        <p:tav tm="100000">
                                          <p:val>
                                            <p:strVal val="#ppt_x"/>
                                          </p:val>
                                        </p:tav>
                                      </p:tavLst>
                                    </p:anim>
                                    <p:anim calcmode="lin" valueType="num">
                                      <p:cBhvr additive="base">
                                        <p:cTn id="18" dur="750" fill="hold"/>
                                        <p:tgtEl>
                                          <p:spTgt spid="42"/>
                                        </p:tgtEl>
                                        <p:attrNameLst>
                                          <p:attrName>ppt_y</p:attrName>
                                        </p:attrNameLst>
                                      </p:cBhvr>
                                      <p:tavLst>
                                        <p:tav tm="0">
                                          <p:val>
                                            <p:strVal val="1+#ppt_h/2"/>
                                          </p:val>
                                        </p:tav>
                                        <p:tav tm="100000">
                                          <p:val>
                                            <p:strVal val="#ppt_y"/>
                                          </p:val>
                                        </p:tav>
                                      </p:tavLst>
                                    </p:anim>
                                  </p:childTnLst>
                                </p:cTn>
                              </p:par>
                            </p:childTnLst>
                          </p:cTn>
                        </p:par>
                        <p:par>
                          <p:cTn id="19" fill="hold">
                            <p:stCondLst>
                              <p:cond delay="2250"/>
                            </p:stCondLst>
                            <p:childTnLst>
                              <p:par>
                                <p:cTn id="20" presetID="2" presetClass="entr" presetSubtype="6" fill="hold" nodeType="afterEffect">
                                  <p:stCondLst>
                                    <p:cond delay="0"/>
                                  </p:stCondLst>
                                  <p:childTnLst>
                                    <p:set>
                                      <p:cBhvr>
                                        <p:cTn id="21" dur="1" fill="hold">
                                          <p:stCondLst>
                                            <p:cond delay="0"/>
                                          </p:stCondLst>
                                        </p:cTn>
                                        <p:tgtEl>
                                          <p:spTgt spid="47"/>
                                        </p:tgtEl>
                                        <p:attrNameLst>
                                          <p:attrName>style.visibility</p:attrName>
                                        </p:attrNameLst>
                                      </p:cBhvr>
                                      <p:to>
                                        <p:strVal val="visible"/>
                                      </p:to>
                                    </p:set>
                                    <p:anim calcmode="lin" valueType="num">
                                      <p:cBhvr additive="base">
                                        <p:cTn id="22" dur="750" fill="hold"/>
                                        <p:tgtEl>
                                          <p:spTgt spid="47"/>
                                        </p:tgtEl>
                                        <p:attrNameLst>
                                          <p:attrName>ppt_x</p:attrName>
                                        </p:attrNameLst>
                                      </p:cBhvr>
                                      <p:tavLst>
                                        <p:tav tm="0">
                                          <p:val>
                                            <p:strVal val="1+#ppt_w/2"/>
                                          </p:val>
                                        </p:tav>
                                        <p:tav tm="100000">
                                          <p:val>
                                            <p:strVal val="#ppt_x"/>
                                          </p:val>
                                        </p:tav>
                                      </p:tavLst>
                                    </p:anim>
                                    <p:anim calcmode="lin" valueType="num">
                                      <p:cBhvr additive="base">
                                        <p:cTn id="23" dur="750" fill="hold"/>
                                        <p:tgtEl>
                                          <p:spTgt spid="47"/>
                                        </p:tgtEl>
                                        <p:attrNameLst>
                                          <p:attrName>ppt_y</p:attrName>
                                        </p:attrNameLst>
                                      </p:cBhvr>
                                      <p:tavLst>
                                        <p:tav tm="0">
                                          <p:val>
                                            <p:strVal val="1+#ppt_h/2"/>
                                          </p:val>
                                        </p:tav>
                                        <p:tav tm="100000">
                                          <p:val>
                                            <p:strVal val="#ppt_y"/>
                                          </p:val>
                                        </p:tav>
                                      </p:tavLst>
                                    </p:anim>
                                  </p:childTnLst>
                                </p:cTn>
                              </p:par>
                            </p:childTnLst>
                          </p:cTn>
                        </p:par>
                        <p:par>
                          <p:cTn id="24" fill="hold">
                            <p:stCondLst>
                              <p:cond delay="3000"/>
                            </p:stCondLst>
                            <p:childTnLst>
                              <p:par>
                                <p:cTn id="25" presetID="42" presetClass="entr" presetSubtype="0" fill="hold" nodeType="after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fade">
                                      <p:cBhvr>
                                        <p:cTn id="27" dur="500"/>
                                        <p:tgtEl>
                                          <p:spTgt spid="61"/>
                                        </p:tgtEl>
                                      </p:cBhvr>
                                    </p:animEffect>
                                    <p:anim calcmode="lin" valueType="num">
                                      <p:cBhvr>
                                        <p:cTn id="28" dur="500" fill="hold"/>
                                        <p:tgtEl>
                                          <p:spTgt spid="61"/>
                                        </p:tgtEl>
                                        <p:attrNameLst>
                                          <p:attrName>ppt_x</p:attrName>
                                        </p:attrNameLst>
                                      </p:cBhvr>
                                      <p:tavLst>
                                        <p:tav tm="0">
                                          <p:val>
                                            <p:strVal val="#ppt_x"/>
                                          </p:val>
                                        </p:tav>
                                        <p:tav tm="100000">
                                          <p:val>
                                            <p:strVal val="#ppt_x"/>
                                          </p:val>
                                        </p:tav>
                                      </p:tavLst>
                                    </p:anim>
                                    <p:anim calcmode="lin" valueType="num">
                                      <p:cBhvr>
                                        <p:cTn id="29" dur="500" fill="hold"/>
                                        <p:tgtEl>
                                          <p:spTgt spid="61"/>
                                        </p:tgtEl>
                                        <p:attrNameLst>
                                          <p:attrName>ppt_y</p:attrName>
                                        </p:attrNameLst>
                                      </p:cBhvr>
                                      <p:tavLst>
                                        <p:tav tm="0">
                                          <p:val>
                                            <p:strVal val="#ppt_y+.1"/>
                                          </p:val>
                                        </p:tav>
                                        <p:tav tm="100000">
                                          <p:val>
                                            <p:strVal val="#ppt_y"/>
                                          </p:val>
                                        </p:tav>
                                      </p:tavLst>
                                    </p:anim>
                                  </p:childTnLst>
                                </p:cTn>
                              </p:par>
                            </p:childTnLst>
                          </p:cTn>
                        </p:par>
                        <p:par>
                          <p:cTn id="30" fill="hold">
                            <p:stCondLst>
                              <p:cond delay="3500"/>
                            </p:stCondLst>
                            <p:childTnLst>
                              <p:par>
                                <p:cTn id="31" presetID="41" presetClass="entr" presetSubtype="0" fill="hold" grpId="0" nodeType="afterEffect">
                                  <p:stCondLst>
                                    <p:cond delay="0"/>
                                  </p:stCondLst>
                                  <p:iterate type="lt">
                                    <p:tmPct val="10000"/>
                                  </p:iterate>
                                  <p:childTnLst>
                                    <p:set>
                                      <p:cBhvr>
                                        <p:cTn id="32" dur="1" fill="hold">
                                          <p:stCondLst>
                                            <p:cond delay="0"/>
                                          </p:stCondLst>
                                        </p:cTn>
                                        <p:tgtEl>
                                          <p:spTgt spid="65"/>
                                        </p:tgtEl>
                                        <p:attrNameLst>
                                          <p:attrName>style.visibility</p:attrName>
                                        </p:attrNameLst>
                                      </p:cBhvr>
                                      <p:to>
                                        <p:strVal val="visible"/>
                                      </p:to>
                                    </p:set>
                                    <p:anim calcmode="lin" valueType="num">
                                      <p:cBhvr>
                                        <p:cTn id="33" dur="500" fill="hold"/>
                                        <p:tgtEl>
                                          <p:spTgt spid="65"/>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65"/>
                                        </p:tgtEl>
                                        <p:attrNameLst>
                                          <p:attrName>ppt_y</p:attrName>
                                        </p:attrNameLst>
                                      </p:cBhvr>
                                      <p:tavLst>
                                        <p:tav tm="0">
                                          <p:val>
                                            <p:strVal val="#ppt_y"/>
                                          </p:val>
                                        </p:tav>
                                        <p:tav tm="100000">
                                          <p:val>
                                            <p:strVal val="#ppt_y"/>
                                          </p:val>
                                        </p:tav>
                                      </p:tavLst>
                                    </p:anim>
                                    <p:anim calcmode="lin" valueType="num">
                                      <p:cBhvr>
                                        <p:cTn id="35" dur="500" fill="hold"/>
                                        <p:tgtEl>
                                          <p:spTgt spid="65"/>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65"/>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65"/>
                                        </p:tgtEl>
                                      </p:cBhvr>
                                    </p:animEffect>
                                  </p:childTnLst>
                                </p:cTn>
                              </p:par>
                            </p:childTnLst>
                          </p:cTn>
                        </p:par>
                        <p:par>
                          <p:cTn id="38" fill="hold">
                            <p:stCondLst>
                              <p:cond delay="4350"/>
                            </p:stCondLst>
                            <p:childTnLst>
                              <p:par>
                                <p:cTn id="39" presetID="42" presetClass="entr" presetSubtype="0" fill="hold" grpId="0" nodeType="afterEffect">
                                  <p:stCondLst>
                                    <p:cond delay="0"/>
                                  </p:stCondLst>
                                  <p:childTnLst>
                                    <p:set>
                                      <p:cBhvr>
                                        <p:cTn id="40" dur="1" fill="hold">
                                          <p:stCondLst>
                                            <p:cond delay="0"/>
                                          </p:stCondLst>
                                        </p:cTn>
                                        <p:tgtEl>
                                          <p:spTgt spid="64"/>
                                        </p:tgtEl>
                                        <p:attrNameLst>
                                          <p:attrName>style.visibility</p:attrName>
                                        </p:attrNameLst>
                                      </p:cBhvr>
                                      <p:to>
                                        <p:strVal val="visible"/>
                                      </p:to>
                                    </p:set>
                                    <p:animEffect transition="in" filter="fade">
                                      <p:cBhvr>
                                        <p:cTn id="41" dur="750"/>
                                        <p:tgtEl>
                                          <p:spTgt spid="64"/>
                                        </p:tgtEl>
                                      </p:cBhvr>
                                    </p:animEffect>
                                    <p:anim calcmode="lin" valueType="num">
                                      <p:cBhvr>
                                        <p:cTn id="42" dur="750" fill="hold"/>
                                        <p:tgtEl>
                                          <p:spTgt spid="64"/>
                                        </p:tgtEl>
                                        <p:attrNameLst>
                                          <p:attrName>ppt_x</p:attrName>
                                        </p:attrNameLst>
                                      </p:cBhvr>
                                      <p:tavLst>
                                        <p:tav tm="0">
                                          <p:val>
                                            <p:strVal val="#ppt_x"/>
                                          </p:val>
                                        </p:tav>
                                        <p:tav tm="100000">
                                          <p:val>
                                            <p:strVal val="#ppt_x"/>
                                          </p:val>
                                        </p:tav>
                                      </p:tavLst>
                                    </p:anim>
                                    <p:anim calcmode="lin" valueType="num">
                                      <p:cBhvr>
                                        <p:cTn id="43" dur="750" fill="hold"/>
                                        <p:tgtEl>
                                          <p:spTgt spid="64"/>
                                        </p:tgtEl>
                                        <p:attrNameLst>
                                          <p:attrName>ppt_y</p:attrName>
                                        </p:attrNameLst>
                                      </p:cBhvr>
                                      <p:tavLst>
                                        <p:tav tm="0">
                                          <p:val>
                                            <p:strVal val="#ppt_y+.1"/>
                                          </p:val>
                                        </p:tav>
                                        <p:tav tm="100000">
                                          <p:val>
                                            <p:strVal val="#ppt_y"/>
                                          </p:val>
                                        </p:tav>
                                      </p:tavLst>
                                    </p:anim>
                                  </p:childTnLst>
                                </p:cTn>
                              </p:par>
                            </p:childTnLst>
                          </p:cTn>
                        </p:par>
                        <p:par>
                          <p:cTn id="44" fill="hold">
                            <p:stCondLst>
                              <p:cond delay="5100"/>
                            </p:stCondLst>
                            <p:childTnLst>
                              <p:par>
                                <p:cTn id="45" presetID="42" presetClass="entr" presetSubtype="0" fill="hold" nodeType="afterEffect">
                                  <p:stCondLst>
                                    <p:cond delay="0"/>
                                  </p:stCondLst>
                                  <p:childTnLst>
                                    <p:set>
                                      <p:cBhvr>
                                        <p:cTn id="46" dur="1" fill="hold">
                                          <p:stCondLst>
                                            <p:cond delay="0"/>
                                          </p:stCondLst>
                                        </p:cTn>
                                        <p:tgtEl>
                                          <p:spTgt spid="66"/>
                                        </p:tgtEl>
                                        <p:attrNameLst>
                                          <p:attrName>style.visibility</p:attrName>
                                        </p:attrNameLst>
                                      </p:cBhvr>
                                      <p:to>
                                        <p:strVal val="visible"/>
                                      </p:to>
                                    </p:set>
                                    <p:animEffect transition="in" filter="fade">
                                      <p:cBhvr>
                                        <p:cTn id="47" dur="750"/>
                                        <p:tgtEl>
                                          <p:spTgt spid="66"/>
                                        </p:tgtEl>
                                      </p:cBhvr>
                                    </p:animEffect>
                                    <p:anim calcmode="lin" valueType="num">
                                      <p:cBhvr>
                                        <p:cTn id="48" dur="750" fill="hold"/>
                                        <p:tgtEl>
                                          <p:spTgt spid="66"/>
                                        </p:tgtEl>
                                        <p:attrNameLst>
                                          <p:attrName>ppt_x</p:attrName>
                                        </p:attrNameLst>
                                      </p:cBhvr>
                                      <p:tavLst>
                                        <p:tav tm="0">
                                          <p:val>
                                            <p:strVal val="#ppt_x"/>
                                          </p:val>
                                        </p:tav>
                                        <p:tav tm="100000">
                                          <p:val>
                                            <p:strVal val="#ppt_x"/>
                                          </p:val>
                                        </p:tav>
                                      </p:tavLst>
                                    </p:anim>
                                    <p:anim calcmode="lin" valueType="num">
                                      <p:cBhvr>
                                        <p:cTn id="49" dur="750" fill="hold"/>
                                        <p:tgtEl>
                                          <p:spTgt spid="66"/>
                                        </p:tgtEl>
                                        <p:attrNameLst>
                                          <p:attrName>ppt_y</p:attrName>
                                        </p:attrNameLst>
                                      </p:cBhvr>
                                      <p:tavLst>
                                        <p:tav tm="0">
                                          <p:val>
                                            <p:strVal val="#ppt_y+.1"/>
                                          </p:val>
                                        </p:tav>
                                        <p:tav tm="100000">
                                          <p:val>
                                            <p:strVal val="#ppt_y"/>
                                          </p:val>
                                        </p:tav>
                                      </p:tavLst>
                                    </p:anim>
                                  </p:childTnLst>
                                </p:cTn>
                              </p:par>
                            </p:childTnLst>
                          </p:cTn>
                        </p:par>
                        <p:par>
                          <p:cTn id="50" fill="hold">
                            <p:stCondLst>
                              <p:cond delay="5850"/>
                            </p:stCondLst>
                            <p:childTnLst>
                              <p:par>
                                <p:cTn id="51" presetID="41" presetClass="entr" presetSubtype="0" fill="hold" grpId="0" nodeType="afterEffect">
                                  <p:stCondLst>
                                    <p:cond delay="0"/>
                                  </p:stCondLst>
                                  <p:iterate type="lt">
                                    <p:tmPct val="10000"/>
                                  </p:iterate>
                                  <p:childTnLst>
                                    <p:set>
                                      <p:cBhvr>
                                        <p:cTn id="52" dur="1" fill="hold">
                                          <p:stCondLst>
                                            <p:cond delay="0"/>
                                          </p:stCondLst>
                                        </p:cTn>
                                        <p:tgtEl>
                                          <p:spTgt spid="70"/>
                                        </p:tgtEl>
                                        <p:attrNameLst>
                                          <p:attrName>style.visibility</p:attrName>
                                        </p:attrNameLst>
                                      </p:cBhvr>
                                      <p:to>
                                        <p:strVal val="visible"/>
                                      </p:to>
                                    </p:set>
                                    <p:anim calcmode="lin" valueType="num">
                                      <p:cBhvr>
                                        <p:cTn id="53" dur="500" fill="hold"/>
                                        <p:tgtEl>
                                          <p:spTgt spid="70"/>
                                        </p:tgtEl>
                                        <p:attrNameLst>
                                          <p:attrName>ppt_x</p:attrName>
                                        </p:attrNameLst>
                                      </p:cBhvr>
                                      <p:tavLst>
                                        <p:tav tm="0">
                                          <p:val>
                                            <p:strVal val="#ppt_x"/>
                                          </p:val>
                                        </p:tav>
                                        <p:tav tm="50000">
                                          <p:val>
                                            <p:strVal val="#ppt_x+.1"/>
                                          </p:val>
                                        </p:tav>
                                        <p:tav tm="100000">
                                          <p:val>
                                            <p:strVal val="#ppt_x"/>
                                          </p:val>
                                        </p:tav>
                                      </p:tavLst>
                                    </p:anim>
                                    <p:anim calcmode="lin" valueType="num">
                                      <p:cBhvr>
                                        <p:cTn id="54" dur="500" fill="hold"/>
                                        <p:tgtEl>
                                          <p:spTgt spid="70"/>
                                        </p:tgtEl>
                                        <p:attrNameLst>
                                          <p:attrName>ppt_y</p:attrName>
                                        </p:attrNameLst>
                                      </p:cBhvr>
                                      <p:tavLst>
                                        <p:tav tm="0">
                                          <p:val>
                                            <p:strVal val="#ppt_y"/>
                                          </p:val>
                                        </p:tav>
                                        <p:tav tm="100000">
                                          <p:val>
                                            <p:strVal val="#ppt_y"/>
                                          </p:val>
                                        </p:tav>
                                      </p:tavLst>
                                    </p:anim>
                                    <p:anim calcmode="lin" valueType="num">
                                      <p:cBhvr>
                                        <p:cTn id="55" dur="500" fill="hold"/>
                                        <p:tgtEl>
                                          <p:spTgt spid="70"/>
                                        </p:tgtEl>
                                        <p:attrNameLst>
                                          <p:attrName>ppt_h</p:attrName>
                                        </p:attrNameLst>
                                      </p:cBhvr>
                                      <p:tavLst>
                                        <p:tav tm="0">
                                          <p:val>
                                            <p:strVal val="#ppt_h/10"/>
                                          </p:val>
                                        </p:tav>
                                        <p:tav tm="50000">
                                          <p:val>
                                            <p:strVal val="#ppt_h+.01"/>
                                          </p:val>
                                        </p:tav>
                                        <p:tav tm="100000">
                                          <p:val>
                                            <p:strVal val="#ppt_h"/>
                                          </p:val>
                                        </p:tav>
                                      </p:tavLst>
                                    </p:anim>
                                    <p:anim calcmode="lin" valueType="num">
                                      <p:cBhvr>
                                        <p:cTn id="56" dur="500" fill="hold"/>
                                        <p:tgtEl>
                                          <p:spTgt spid="70"/>
                                        </p:tgtEl>
                                        <p:attrNameLst>
                                          <p:attrName>ppt_w</p:attrName>
                                        </p:attrNameLst>
                                      </p:cBhvr>
                                      <p:tavLst>
                                        <p:tav tm="0">
                                          <p:val>
                                            <p:strVal val="#ppt_w/10"/>
                                          </p:val>
                                        </p:tav>
                                        <p:tav tm="50000">
                                          <p:val>
                                            <p:strVal val="#ppt_w+.01"/>
                                          </p:val>
                                        </p:tav>
                                        <p:tav tm="100000">
                                          <p:val>
                                            <p:strVal val="#ppt_w"/>
                                          </p:val>
                                        </p:tav>
                                      </p:tavLst>
                                    </p:anim>
                                    <p:animEffect transition="in" filter="fade">
                                      <p:cBhvr>
                                        <p:cTn id="57" dur="500" tmFilter="0,0; .5, 1; 1, 1"/>
                                        <p:tgtEl>
                                          <p:spTgt spid="70"/>
                                        </p:tgtEl>
                                      </p:cBhvr>
                                    </p:animEffect>
                                  </p:childTnLst>
                                </p:cTn>
                              </p:par>
                            </p:childTnLst>
                          </p:cTn>
                        </p:par>
                        <p:par>
                          <p:cTn id="58" fill="hold">
                            <p:stCondLst>
                              <p:cond delay="6700"/>
                            </p:stCondLst>
                            <p:childTnLst>
                              <p:par>
                                <p:cTn id="59" presetID="42" presetClass="entr" presetSubtype="0" fill="hold" grpId="0" nodeType="afterEffect">
                                  <p:stCondLst>
                                    <p:cond delay="0"/>
                                  </p:stCondLst>
                                  <p:childTnLst>
                                    <p:set>
                                      <p:cBhvr>
                                        <p:cTn id="60" dur="1" fill="hold">
                                          <p:stCondLst>
                                            <p:cond delay="0"/>
                                          </p:stCondLst>
                                        </p:cTn>
                                        <p:tgtEl>
                                          <p:spTgt spid="69"/>
                                        </p:tgtEl>
                                        <p:attrNameLst>
                                          <p:attrName>style.visibility</p:attrName>
                                        </p:attrNameLst>
                                      </p:cBhvr>
                                      <p:to>
                                        <p:strVal val="visible"/>
                                      </p:to>
                                    </p:set>
                                    <p:animEffect transition="in" filter="fade">
                                      <p:cBhvr>
                                        <p:cTn id="61" dur="750"/>
                                        <p:tgtEl>
                                          <p:spTgt spid="69"/>
                                        </p:tgtEl>
                                      </p:cBhvr>
                                    </p:animEffect>
                                    <p:anim calcmode="lin" valueType="num">
                                      <p:cBhvr>
                                        <p:cTn id="62" dur="750" fill="hold"/>
                                        <p:tgtEl>
                                          <p:spTgt spid="69"/>
                                        </p:tgtEl>
                                        <p:attrNameLst>
                                          <p:attrName>ppt_x</p:attrName>
                                        </p:attrNameLst>
                                      </p:cBhvr>
                                      <p:tavLst>
                                        <p:tav tm="0">
                                          <p:val>
                                            <p:strVal val="#ppt_x"/>
                                          </p:val>
                                        </p:tav>
                                        <p:tav tm="100000">
                                          <p:val>
                                            <p:strVal val="#ppt_x"/>
                                          </p:val>
                                        </p:tav>
                                      </p:tavLst>
                                    </p:anim>
                                    <p:anim calcmode="lin" valueType="num">
                                      <p:cBhvr>
                                        <p:cTn id="63" dur="750" fill="hold"/>
                                        <p:tgtEl>
                                          <p:spTgt spid="69"/>
                                        </p:tgtEl>
                                        <p:attrNameLst>
                                          <p:attrName>ppt_y</p:attrName>
                                        </p:attrNameLst>
                                      </p:cBhvr>
                                      <p:tavLst>
                                        <p:tav tm="0">
                                          <p:val>
                                            <p:strVal val="#ppt_y+.1"/>
                                          </p:val>
                                        </p:tav>
                                        <p:tav tm="100000">
                                          <p:val>
                                            <p:strVal val="#ppt_y"/>
                                          </p:val>
                                        </p:tav>
                                      </p:tavLst>
                                    </p:anim>
                                  </p:childTnLst>
                                </p:cTn>
                              </p:par>
                            </p:childTnLst>
                          </p:cTn>
                        </p:par>
                        <p:par>
                          <p:cTn id="64" fill="hold">
                            <p:stCondLst>
                              <p:cond delay="7450"/>
                            </p:stCondLst>
                            <p:childTnLst>
                              <p:par>
                                <p:cTn id="65" presetID="42" presetClass="entr" presetSubtype="0" fill="hold" nodeType="afterEffect">
                                  <p:stCondLst>
                                    <p:cond delay="0"/>
                                  </p:stCondLst>
                                  <p:childTnLst>
                                    <p:set>
                                      <p:cBhvr>
                                        <p:cTn id="66" dur="1" fill="hold">
                                          <p:stCondLst>
                                            <p:cond delay="0"/>
                                          </p:stCondLst>
                                        </p:cTn>
                                        <p:tgtEl>
                                          <p:spTgt spid="75"/>
                                        </p:tgtEl>
                                        <p:attrNameLst>
                                          <p:attrName>style.visibility</p:attrName>
                                        </p:attrNameLst>
                                      </p:cBhvr>
                                      <p:to>
                                        <p:strVal val="visible"/>
                                      </p:to>
                                    </p:set>
                                    <p:animEffect transition="in" filter="fade">
                                      <p:cBhvr>
                                        <p:cTn id="67" dur="750"/>
                                        <p:tgtEl>
                                          <p:spTgt spid="75"/>
                                        </p:tgtEl>
                                      </p:cBhvr>
                                    </p:animEffect>
                                    <p:anim calcmode="lin" valueType="num">
                                      <p:cBhvr>
                                        <p:cTn id="68" dur="750" fill="hold"/>
                                        <p:tgtEl>
                                          <p:spTgt spid="75"/>
                                        </p:tgtEl>
                                        <p:attrNameLst>
                                          <p:attrName>ppt_x</p:attrName>
                                        </p:attrNameLst>
                                      </p:cBhvr>
                                      <p:tavLst>
                                        <p:tav tm="0">
                                          <p:val>
                                            <p:strVal val="#ppt_x"/>
                                          </p:val>
                                        </p:tav>
                                        <p:tav tm="100000">
                                          <p:val>
                                            <p:strVal val="#ppt_x"/>
                                          </p:val>
                                        </p:tav>
                                      </p:tavLst>
                                    </p:anim>
                                    <p:anim calcmode="lin" valueType="num">
                                      <p:cBhvr>
                                        <p:cTn id="69" dur="750" fill="hold"/>
                                        <p:tgtEl>
                                          <p:spTgt spid="75"/>
                                        </p:tgtEl>
                                        <p:attrNameLst>
                                          <p:attrName>ppt_y</p:attrName>
                                        </p:attrNameLst>
                                      </p:cBhvr>
                                      <p:tavLst>
                                        <p:tav tm="0">
                                          <p:val>
                                            <p:strVal val="#ppt_y+.1"/>
                                          </p:val>
                                        </p:tav>
                                        <p:tav tm="100000">
                                          <p:val>
                                            <p:strVal val="#ppt_y"/>
                                          </p:val>
                                        </p:tav>
                                      </p:tavLst>
                                    </p:anim>
                                  </p:childTnLst>
                                </p:cTn>
                              </p:par>
                            </p:childTnLst>
                          </p:cTn>
                        </p:par>
                        <p:par>
                          <p:cTn id="70" fill="hold">
                            <p:stCondLst>
                              <p:cond delay="8200"/>
                            </p:stCondLst>
                            <p:childTnLst>
                              <p:par>
                                <p:cTn id="71" presetID="41" presetClass="entr" presetSubtype="0" fill="hold" grpId="0" nodeType="afterEffect">
                                  <p:stCondLst>
                                    <p:cond delay="0"/>
                                  </p:stCondLst>
                                  <p:iterate type="lt">
                                    <p:tmPct val="10000"/>
                                  </p:iterate>
                                  <p:childTnLst>
                                    <p:set>
                                      <p:cBhvr>
                                        <p:cTn id="72" dur="1" fill="hold">
                                          <p:stCondLst>
                                            <p:cond delay="0"/>
                                          </p:stCondLst>
                                        </p:cTn>
                                        <p:tgtEl>
                                          <p:spTgt spid="72"/>
                                        </p:tgtEl>
                                        <p:attrNameLst>
                                          <p:attrName>style.visibility</p:attrName>
                                        </p:attrNameLst>
                                      </p:cBhvr>
                                      <p:to>
                                        <p:strVal val="visible"/>
                                      </p:to>
                                    </p:set>
                                    <p:anim calcmode="lin" valueType="num">
                                      <p:cBhvr>
                                        <p:cTn id="73" dur="500" fill="hold"/>
                                        <p:tgtEl>
                                          <p:spTgt spid="72"/>
                                        </p:tgtEl>
                                        <p:attrNameLst>
                                          <p:attrName>ppt_x</p:attrName>
                                        </p:attrNameLst>
                                      </p:cBhvr>
                                      <p:tavLst>
                                        <p:tav tm="0">
                                          <p:val>
                                            <p:strVal val="#ppt_x"/>
                                          </p:val>
                                        </p:tav>
                                        <p:tav tm="50000">
                                          <p:val>
                                            <p:strVal val="#ppt_x+.1"/>
                                          </p:val>
                                        </p:tav>
                                        <p:tav tm="100000">
                                          <p:val>
                                            <p:strVal val="#ppt_x"/>
                                          </p:val>
                                        </p:tav>
                                      </p:tavLst>
                                    </p:anim>
                                    <p:anim calcmode="lin" valueType="num">
                                      <p:cBhvr>
                                        <p:cTn id="74" dur="500" fill="hold"/>
                                        <p:tgtEl>
                                          <p:spTgt spid="72"/>
                                        </p:tgtEl>
                                        <p:attrNameLst>
                                          <p:attrName>ppt_y</p:attrName>
                                        </p:attrNameLst>
                                      </p:cBhvr>
                                      <p:tavLst>
                                        <p:tav tm="0">
                                          <p:val>
                                            <p:strVal val="#ppt_y"/>
                                          </p:val>
                                        </p:tav>
                                        <p:tav tm="100000">
                                          <p:val>
                                            <p:strVal val="#ppt_y"/>
                                          </p:val>
                                        </p:tav>
                                      </p:tavLst>
                                    </p:anim>
                                    <p:anim calcmode="lin" valueType="num">
                                      <p:cBhvr>
                                        <p:cTn id="75" dur="500" fill="hold"/>
                                        <p:tgtEl>
                                          <p:spTgt spid="72"/>
                                        </p:tgtEl>
                                        <p:attrNameLst>
                                          <p:attrName>ppt_h</p:attrName>
                                        </p:attrNameLst>
                                      </p:cBhvr>
                                      <p:tavLst>
                                        <p:tav tm="0">
                                          <p:val>
                                            <p:strVal val="#ppt_h/10"/>
                                          </p:val>
                                        </p:tav>
                                        <p:tav tm="50000">
                                          <p:val>
                                            <p:strVal val="#ppt_h+.01"/>
                                          </p:val>
                                        </p:tav>
                                        <p:tav tm="100000">
                                          <p:val>
                                            <p:strVal val="#ppt_h"/>
                                          </p:val>
                                        </p:tav>
                                      </p:tavLst>
                                    </p:anim>
                                    <p:anim calcmode="lin" valueType="num">
                                      <p:cBhvr>
                                        <p:cTn id="76" dur="500" fill="hold"/>
                                        <p:tgtEl>
                                          <p:spTgt spid="72"/>
                                        </p:tgtEl>
                                        <p:attrNameLst>
                                          <p:attrName>ppt_w</p:attrName>
                                        </p:attrNameLst>
                                      </p:cBhvr>
                                      <p:tavLst>
                                        <p:tav tm="0">
                                          <p:val>
                                            <p:strVal val="#ppt_w/10"/>
                                          </p:val>
                                        </p:tav>
                                        <p:tav tm="50000">
                                          <p:val>
                                            <p:strVal val="#ppt_w+.01"/>
                                          </p:val>
                                        </p:tav>
                                        <p:tav tm="100000">
                                          <p:val>
                                            <p:strVal val="#ppt_w"/>
                                          </p:val>
                                        </p:tav>
                                      </p:tavLst>
                                    </p:anim>
                                    <p:animEffect transition="in" filter="fade">
                                      <p:cBhvr>
                                        <p:cTn id="77" dur="500" tmFilter="0,0; .5, 1; 1, 1"/>
                                        <p:tgtEl>
                                          <p:spTgt spid="72"/>
                                        </p:tgtEl>
                                      </p:cBhvr>
                                    </p:animEffect>
                                  </p:childTnLst>
                                </p:cTn>
                              </p:par>
                            </p:childTnLst>
                          </p:cTn>
                        </p:par>
                        <p:par>
                          <p:cTn id="78" fill="hold">
                            <p:stCondLst>
                              <p:cond delay="9050"/>
                            </p:stCondLst>
                            <p:childTnLst>
                              <p:par>
                                <p:cTn id="79" presetID="42" presetClass="entr" presetSubtype="0" fill="hold" grpId="0" nodeType="afterEffect">
                                  <p:stCondLst>
                                    <p:cond delay="0"/>
                                  </p:stCondLst>
                                  <p:childTnLst>
                                    <p:set>
                                      <p:cBhvr>
                                        <p:cTn id="80" dur="1" fill="hold">
                                          <p:stCondLst>
                                            <p:cond delay="0"/>
                                          </p:stCondLst>
                                        </p:cTn>
                                        <p:tgtEl>
                                          <p:spTgt spid="71"/>
                                        </p:tgtEl>
                                        <p:attrNameLst>
                                          <p:attrName>style.visibility</p:attrName>
                                        </p:attrNameLst>
                                      </p:cBhvr>
                                      <p:to>
                                        <p:strVal val="visible"/>
                                      </p:to>
                                    </p:set>
                                    <p:animEffect transition="in" filter="fade">
                                      <p:cBhvr>
                                        <p:cTn id="81" dur="750"/>
                                        <p:tgtEl>
                                          <p:spTgt spid="71"/>
                                        </p:tgtEl>
                                      </p:cBhvr>
                                    </p:animEffect>
                                    <p:anim calcmode="lin" valueType="num">
                                      <p:cBhvr>
                                        <p:cTn id="82" dur="750" fill="hold"/>
                                        <p:tgtEl>
                                          <p:spTgt spid="71"/>
                                        </p:tgtEl>
                                        <p:attrNameLst>
                                          <p:attrName>ppt_x</p:attrName>
                                        </p:attrNameLst>
                                      </p:cBhvr>
                                      <p:tavLst>
                                        <p:tav tm="0">
                                          <p:val>
                                            <p:strVal val="#ppt_x"/>
                                          </p:val>
                                        </p:tav>
                                        <p:tav tm="100000">
                                          <p:val>
                                            <p:strVal val="#ppt_x"/>
                                          </p:val>
                                        </p:tav>
                                      </p:tavLst>
                                    </p:anim>
                                    <p:anim calcmode="lin" valueType="num">
                                      <p:cBhvr>
                                        <p:cTn id="83" dur="750" fill="hold"/>
                                        <p:tgtEl>
                                          <p:spTgt spid="71"/>
                                        </p:tgtEl>
                                        <p:attrNameLst>
                                          <p:attrName>ppt_y</p:attrName>
                                        </p:attrNameLst>
                                      </p:cBhvr>
                                      <p:tavLst>
                                        <p:tav tm="0">
                                          <p:val>
                                            <p:strVal val="#ppt_y+.1"/>
                                          </p:val>
                                        </p:tav>
                                        <p:tav tm="100000">
                                          <p:val>
                                            <p:strVal val="#ppt_y"/>
                                          </p:val>
                                        </p:tav>
                                      </p:tavLst>
                                    </p:anim>
                                  </p:childTnLst>
                                </p:cTn>
                              </p:par>
                            </p:childTnLst>
                          </p:cTn>
                        </p:par>
                        <p:par>
                          <p:cTn id="84" fill="hold">
                            <p:stCondLst>
                              <p:cond delay="9800"/>
                            </p:stCondLst>
                            <p:childTnLst>
                              <p:par>
                                <p:cTn id="85" presetID="42" presetClass="entr" presetSubtype="0" fill="hold" nodeType="afterEffect">
                                  <p:stCondLst>
                                    <p:cond delay="0"/>
                                  </p:stCondLst>
                                  <p:childTnLst>
                                    <p:set>
                                      <p:cBhvr>
                                        <p:cTn id="86" dur="1" fill="hold">
                                          <p:stCondLst>
                                            <p:cond delay="0"/>
                                          </p:stCondLst>
                                        </p:cTn>
                                        <p:tgtEl>
                                          <p:spTgt spid="78"/>
                                        </p:tgtEl>
                                        <p:attrNameLst>
                                          <p:attrName>style.visibility</p:attrName>
                                        </p:attrNameLst>
                                      </p:cBhvr>
                                      <p:to>
                                        <p:strVal val="visible"/>
                                      </p:to>
                                    </p:set>
                                    <p:animEffect transition="in" filter="fade">
                                      <p:cBhvr>
                                        <p:cTn id="87" dur="750"/>
                                        <p:tgtEl>
                                          <p:spTgt spid="78"/>
                                        </p:tgtEl>
                                      </p:cBhvr>
                                    </p:animEffect>
                                    <p:anim calcmode="lin" valueType="num">
                                      <p:cBhvr>
                                        <p:cTn id="88" dur="750" fill="hold"/>
                                        <p:tgtEl>
                                          <p:spTgt spid="78"/>
                                        </p:tgtEl>
                                        <p:attrNameLst>
                                          <p:attrName>ppt_x</p:attrName>
                                        </p:attrNameLst>
                                      </p:cBhvr>
                                      <p:tavLst>
                                        <p:tav tm="0">
                                          <p:val>
                                            <p:strVal val="#ppt_x"/>
                                          </p:val>
                                        </p:tav>
                                        <p:tav tm="100000">
                                          <p:val>
                                            <p:strVal val="#ppt_x"/>
                                          </p:val>
                                        </p:tav>
                                      </p:tavLst>
                                    </p:anim>
                                    <p:anim calcmode="lin" valueType="num">
                                      <p:cBhvr>
                                        <p:cTn id="89" dur="750" fill="hold"/>
                                        <p:tgtEl>
                                          <p:spTgt spid="78"/>
                                        </p:tgtEl>
                                        <p:attrNameLst>
                                          <p:attrName>ppt_y</p:attrName>
                                        </p:attrNameLst>
                                      </p:cBhvr>
                                      <p:tavLst>
                                        <p:tav tm="0">
                                          <p:val>
                                            <p:strVal val="#ppt_y+.1"/>
                                          </p:val>
                                        </p:tav>
                                        <p:tav tm="100000">
                                          <p:val>
                                            <p:strVal val="#ppt_y"/>
                                          </p:val>
                                        </p:tav>
                                      </p:tavLst>
                                    </p:anim>
                                  </p:childTnLst>
                                </p:cTn>
                              </p:par>
                            </p:childTnLst>
                          </p:cTn>
                        </p:par>
                        <p:par>
                          <p:cTn id="90" fill="hold">
                            <p:stCondLst>
                              <p:cond delay="10550"/>
                            </p:stCondLst>
                            <p:childTnLst>
                              <p:par>
                                <p:cTn id="91" presetID="41" presetClass="entr" presetSubtype="0" fill="hold" grpId="0" nodeType="afterEffect">
                                  <p:stCondLst>
                                    <p:cond delay="0"/>
                                  </p:stCondLst>
                                  <p:iterate type="lt">
                                    <p:tmPct val="10000"/>
                                  </p:iterate>
                                  <p:childTnLst>
                                    <p:set>
                                      <p:cBhvr>
                                        <p:cTn id="92" dur="1" fill="hold">
                                          <p:stCondLst>
                                            <p:cond delay="0"/>
                                          </p:stCondLst>
                                        </p:cTn>
                                        <p:tgtEl>
                                          <p:spTgt spid="74"/>
                                        </p:tgtEl>
                                        <p:attrNameLst>
                                          <p:attrName>style.visibility</p:attrName>
                                        </p:attrNameLst>
                                      </p:cBhvr>
                                      <p:to>
                                        <p:strVal val="visible"/>
                                      </p:to>
                                    </p:set>
                                    <p:anim calcmode="lin" valueType="num">
                                      <p:cBhvr>
                                        <p:cTn id="93" dur="500" fill="hold"/>
                                        <p:tgtEl>
                                          <p:spTgt spid="74"/>
                                        </p:tgtEl>
                                        <p:attrNameLst>
                                          <p:attrName>ppt_x</p:attrName>
                                        </p:attrNameLst>
                                      </p:cBhvr>
                                      <p:tavLst>
                                        <p:tav tm="0">
                                          <p:val>
                                            <p:strVal val="#ppt_x"/>
                                          </p:val>
                                        </p:tav>
                                        <p:tav tm="50000">
                                          <p:val>
                                            <p:strVal val="#ppt_x+.1"/>
                                          </p:val>
                                        </p:tav>
                                        <p:tav tm="100000">
                                          <p:val>
                                            <p:strVal val="#ppt_x"/>
                                          </p:val>
                                        </p:tav>
                                      </p:tavLst>
                                    </p:anim>
                                    <p:anim calcmode="lin" valueType="num">
                                      <p:cBhvr>
                                        <p:cTn id="94" dur="500" fill="hold"/>
                                        <p:tgtEl>
                                          <p:spTgt spid="74"/>
                                        </p:tgtEl>
                                        <p:attrNameLst>
                                          <p:attrName>ppt_y</p:attrName>
                                        </p:attrNameLst>
                                      </p:cBhvr>
                                      <p:tavLst>
                                        <p:tav tm="0">
                                          <p:val>
                                            <p:strVal val="#ppt_y"/>
                                          </p:val>
                                        </p:tav>
                                        <p:tav tm="100000">
                                          <p:val>
                                            <p:strVal val="#ppt_y"/>
                                          </p:val>
                                        </p:tav>
                                      </p:tavLst>
                                    </p:anim>
                                    <p:anim calcmode="lin" valueType="num">
                                      <p:cBhvr>
                                        <p:cTn id="95" dur="500" fill="hold"/>
                                        <p:tgtEl>
                                          <p:spTgt spid="74"/>
                                        </p:tgtEl>
                                        <p:attrNameLst>
                                          <p:attrName>ppt_h</p:attrName>
                                        </p:attrNameLst>
                                      </p:cBhvr>
                                      <p:tavLst>
                                        <p:tav tm="0">
                                          <p:val>
                                            <p:strVal val="#ppt_h/10"/>
                                          </p:val>
                                        </p:tav>
                                        <p:tav tm="50000">
                                          <p:val>
                                            <p:strVal val="#ppt_h+.01"/>
                                          </p:val>
                                        </p:tav>
                                        <p:tav tm="100000">
                                          <p:val>
                                            <p:strVal val="#ppt_h"/>
                                          </p:val>
                                        </p:tav>
                                      </p:tavLst>
                                    </p:anim>
                                    <p:anim calcmode="lin" valueType="num">
                                      <p:cBhvr>
                                        <p:cTn id="96" dur="500" fill="hold"/>
                                        <p:tgtEl>
                                          <p:spTgt spid="74"/>
                                        </p:tgtEl>
                                        <p:attrNameLst>
                                          <p:attrName>ppt_w</p:attrName>
                                        </p:attrNameLst>
                                      </p:cBhvr>
                                      <p:tavLst>
                                        <p:tav tm="0">
                                          <p:val>
                                            <p:strVal val="#ppt_w/10"/>
                                          </p:val>
                                        </p:tav>
                                        <p:tav tm="50000">
                                          <p:val>
                                            <p:strVal val="#ppt_w+.01"/>
                                          </p:val>
                                        </p:tav>
                                        <p:tav tm="100000">
                                          <p:val>
                                            <p:strVal val="#ppt_w"/>
                                          </p:val>
                                        </p:tav>
                                      </p:tavLst>
                                    </p:anim>
                                    <p:animEffect transition="in" filter="fade">
                                      <p:cBhvr>
                                        <p:cTn id="97" dur="500" tmFilter="0,0; .5, 1; 1, 1"/>
                                        <p:tgtEl>
                                          <p:spTgt spid="74"/>
                                        </p:tgtEl>
                                      </p:cBhvr>
                                    </p:animEffect>
                                  </p:childTnLst>
                                </p:cTn>
                              </p:par>
                            </p:childTnLst>
                          </p:cTn>
                        </p:par>
                        <p:par>
                          <p:cTn id="98" fill="hold">
                            <p:stCondLst>
                              <p:cond delay="11400"/>
                            </p:stCondLst>
                            <p:childTnLst>
                              <p:par>
                                <p:cTn id="99" presetID="42" presetClass="entr" presetSubtype="0" fill="hold" grpId="0" nodeType="afterEffect">
                                  <p:stCondLst>
                                    <p:cond delay="0"/>
                                  </p:stCondLst>
                                  <p:childTnLst>
                                    <p:set>
                                      <p:cBhvr>
                                        <p:cTn id="100" dur="1" fill="hold">
                                          <p:stCondLst>
                                            <p:cond delay="0"/>
                                          </p:stCondLst>
                                        </p:cTn>
                                        <p:tgtEl>
                                          <p:spTgt spid="73"/>
                                        </p:tgtEl>
                                        <p:attrNameLst>
                                          <p:attrName>style.visibility</p:attrName>
                                        </p:attrNameLst>
                                      </p:cBhvr>
                                      <p:to>
                                        <p:strVal val="visible"/>
                                      </p:to>
                                    </p:set>
                                    <p:animEffect transition="in" filter="fade">
                                      <p:cBhvr>
                                        <p:cTn id="101" dur="750"/>
                                        <p:tgtEl>
                                          <p:spTgt spid="73"/>
                                        </p:tgtEl>
                                      </p:cBhvr>
                                    </p:animEffect>
                                    <p:anim calcmode="lin" valueType="num">
                                      <p:cBhvr>
                                        <p:cTn id="102" dur="750" fill="hold"/>
                                        <p:tgtEl>
                                          <p:spTgt spid="73"/>
                                        </p:tgtEl>
                                        <p:attrNameLst>
                                          <p:attrName>ppt_x</p:attrName>
                                        </p:attrNameLst>
                                      </p:cBhvr>
                                      <p:tavLst>
                                        <p:tav tm="0">
                                          <p:val>
                                            <p:strVal val="#ppt_x"/>
                                          </p:val>
                                        </p:tav>
                                        <p:tav tm="100000">
                                          <p:val>
                                            <p:strVal val="#ppt_x"/>
                                          </p:val>
                                        </p:tav>
                                      </p:tavLst>
                                    </p:anim>
                                    <p:anim calcmode="lin" valueType="num">
                                      <p:cBhvr>
                                        <p:cTn id="103" dur="750" fill="hold"/>
                                        <p:tgtEl>
                                          <p:spTgt spid="7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69" grpId="0"/>
      <p:bldP spid="70" grpId="0"/>
      <p:bldP spid="71" grpId="0"/>
      <p:bldP spid="72" grpId="0"/>
      <p:bldP spid="73" grpId="0"/>
      <p:bldP spid="7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10"/>
          <p:cNvSpPr txBox="1"/>
          <p:nvPr/>
        </p:nvSpPr>
        <p:spPr>
          <a:xfrm>
            <a:off x="3128213" y="3254937"/>
            <a:ext cx="1675459" cy="461665"/>
          </a:xfrm>
          <a:prstGeom prst="rect">
            <a:avLst/>
          </a:prstGeom>
          <a:noFill/>
        </p:spPr>
        <p:txBody>
          <a:bodyPr wrap="none">
            <a:spAutoFit/>
          </a:bodyPr>
          <a:lstStyle/>
          <a:p>
            <a:pPr marL="257175" marR="0" lvl="0" indent="-257175" algn="l" defTabSz="685800" rtl="0" eaLnBrk="1" fontAlgn="base" latinLnBrk="0" hangingPunct="1">
              <a:lnSpc>
                <a:spcPct val="100000"/>
              </a:lnSpc>
              <a:spcBef>
                <a:spcPct val="0"/>
              </a:spcBef>
              <a:spcAft>
                <a:spcPct val="0"/>
              </a:spcAft>
              <a:buClrTx/>
              <a:buSzTx/>
              <a:buFont typeface="Arial" pitchFamily="34" charset="0"/>
              <a:buChar char="•"/>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点击此处输入文字</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257175" marR="0" lvl="0" indent="-257175" algn="l" defTabSz="685800" rtl="0" eaLnBrk="1" fontAlgn="base" latinLnBrk="0" hangingPunct="1">
              <a:lnSpc>
                <a:spcPct val="100000"/>
              </a:lnSpc>
              <a:spcBef>
                <a:spcPct val="0"/>
              </a:spcBef>
              <a:spcAft>
                <a:spcPct val="0"/>
              </a:spcAft>
              <a:buClrTx/>
              <a:buSzTx/>
              <a:buFont typeface="Arial" pitchFamily="34" charset="0"/>
              <a:buChar char="•"/>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点击此处输入文字</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0" name="TextBox 11"/>
          <p:cNvSpPr txBox="1"/>
          <p:nvPr/>
        </p:nvSpPr>
        <p:spPr>
          <a:xfrm>
            <a:off x="1901410" y="3716733"/>
            <a:ext cx="1483098" cy="404085"/>
          </a:xfrm>
          <a:prstGeom prst="rect">
            <a:avLst/>
          </a:prstGeom>
          <a:noFill/>
        </p:spPr>
        <p:txBody>
          <a:bodyPr wrap="none">
            <a:spAutoFit/>
          </a:bodyPr>
          <a:lstStyle/>
          <a:p>
            <a:pPr marL="257175" marR="0" lvl="0" indent="-257175" algn="l" defTabSz="685800" rtl="0" eaLnBrk="1" fontAlgn="base" latinLnBrk="0" hangingPunct="1">
              <a:lnSpc>
                <a:spcPct val="100000"/>
              </a:lnSpc>
              <a:spcBef>
                <a:spcPct val="0"/>
              </a:spcBef>
              <a:spcAft>
                <a:spcPct val="0"/>
              </a:spcAft>
              <a:buClrTx/>
              <a:buSzTx/>
              <a:buFont typeface="Arial" pitchFamily="34" charset="0"/>
              <a:buChar char="•"/>
              <a:tabLst/>
              <a:defRPr/>
            </a:pPr>
            <a:r>
              <a:rPr kumimoji="0" lang="zh-CN" altLang="en-US" sz="1013"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点击此处输入文字</a:t>
            </a:r>
            <a:endParaRPr kumimoji="0" lang="en-US" altLang="zh-CN" sz="1013"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257175" marR="0" lvl="0" indent="-257175" algn="l" defTabSz="685800" rtl="0" eaLnBrk="1" fontAlgn="base" latinLnBrk="0" hangingPunct="1">
              <a:lnSpc>
                <a:spcPct val="100000"/>
              </a:lnSpc>
              <a:spcBef>
                <a:spcPct val="0"/>
              </a:spcBef>
              <a:spcAft>
                <a:spcPct val="0"/>
              </a:spcAft>
              <a:buClrTx/>
              <a:buSzTx/>
              <a:buFont typeface="Arial" pitchFamily="34" charset="0"/>
              <a:buChar char="•"/>
              <a:tabLst/>
              <a:defRPr/>
            </a:pPr>
            <a:r>
              <a:rPr kumimoji="0" lang="zh-CN" altLang="en-US" sz="1013"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点击此处输入文字</a:t>
            </a:r>
            <a:endParaRPr kumimoji="0" lang="en-US" altLang="zh-CN" sz="1013"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1" name="TextBox 12"/>
          <p:cNvSpPr txBox="1"/>
          <p:nvPr/>
        </p:nvSpPr>
        <p:spPr>
          <a:xfrm>
            <a:off x="4117426" y="2613757"/>
            <a:ext cx="1521570" cy="415498"/>
          </a:xfrm>
          <a:prstGeom prst="rect">
            <a:avLst/>
          </a:prstGeom>
          <a:noFill/>
        </p:spPr>
        <p:txBody>
          <a:bodyPr wrap="none">
            <a:spAutoFit/>
          </a:bodyPr>
          <a:lstStyle/>
          <a:p>
            <a:pPr marL="257175" marR="0" lvl="0" indent="-257175" algn="l" defTabSz="685800" rtl="0" eaLnBrk="1" fontAlgn="base" latinLnBrk="0" hangingPunct="1">
              <a:lnSpc>
                <a:spcPct val="100000"/>
              </a:lnSpc>
              <a:spcBef>
                <a:spcPct val="0"/>
              </a:spcBef>
              <a:spcAft>
                <a:spcPct val="0"/>
              </a:spcAft>
              <a:buClrTx/>
              <a:buSzTx/>
              <a:buFont typeface="Arial" pitchFamily="34" charset="0"/>
              <a:buChar char="•"/>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点击此处输入文字</a:t>
            </a:r>
            <a:endParaRPr kumimoji="0" lang="en-US" altLang="zh-CN" sz="105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257175" marR="0" lvl="0" indent="-257175" algn="l" defTabSz="685800" rtl="0" eaLnBrk="1" fontAlgn="base" latinLnBrk="0" hangingPunct="1">
              <a:lnSpc>
                <a:spcPct val="100000"/>
              </a:lnSpc>
              <a:spcBef>
                <a:spcPct val="0"/>
              </a:spcBef>
              <a:spcAft>
                <a:spcPct val="0"/>
              </a:spcAft>
              <a:buClrTx/>
              <a:buSzTx/>
              <a:buFont typeface="Arial" pitchFamily="34" charset="0"/>
              <a:buChar char="•"/>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点击此处输入文字</a:t>
            </a:r>
            <a:endParaRPr kumimoji="0" lang="en-US" altLang="zh-CN" sz="105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grpSp>
        <p:nvGrpSpPr>
          <p:cNvPr id="12" name="组合 11"/>
          <p:cNvGrpSpPr/>
          <p:nvPr/>
        </p:nvGrpSpPr>
        <p:grpSpPr>
          <a:xfrm>
            <a:off x="765366" y="1968318"/>
            <a:ext cx="1458516" cy="2010961"/>
            <a:chOff x="681032" y="1902140"/>
            <a:chExt cx="1944688" cy="2681281"/>
          </a:xfrm>
        </p:grpSpPr>
        <p:sp>
          <p:nvSpPr>
            <p:cNvPr id="13" name="椭圆​​ 2"/>
            <p:cNvSpPr/>
            <p:nvPr/>
          </p:nvSpPr>
          <p:spPr>
            <a:xfrm>
              <a:off x="681032" y="1902140"/>
              <a:ext cx="1944688" cy="2447925"/>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B6302E"/>
            </a:solidFill>
            <a:ln>
              <a:solidFill>
                <a:schemeClr val="bg1">
                  <a:lumMod val="95000"/>
                </a:schemeClr>
              </a:solidFill>
            </a:ln>
          </p:spPr>
          <p:txBody>
            <a:bodyPr wrap="none" anchor="ct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0" cap="none" spc="0" normalizeH="0" baseline="0" noProof="0" dirty="0">
                <a:ln>
                  <a:noFill/>
                </a:ln>
                <a:solidFill>
                  <a:srgbClr val="000000"/>
                </a:solidFill>
                <a:effectLst/>
                <a:uLnTx/>
                <a:uFillTx/>
                <a:latin typeface="Arial" pitchFamily="34" charset="0"/>
                <a:ea typeface="华文细黑" pitchFamily="2" charset="-122"/>
                <a:cs typeface="+mn-cs"/>
              </a:endParaRPr>
            </a:p>
          </p:txBody>
        </p:sp>
        <p:sp>
          <p:nvSpPr>
            <p:cNvPr id="14" name="椭圆​​ 6"/>
            <p:cNvSpPr/>
            <p:nvPr/>
          </p:nvSpPr>
          <p:spPr>
            <a:xfrm>
              <a:off x="897230" y="4432300"/>
              <a:ext cx="1512168" cy="151121"/>
            </a:xfrm>
            <a:prstGeom prst="ellipse">
              <a:avLst/>
            </a:prstGeom>
            <a:gradFill flip="none" rotWithShape="1">
              <a:gsLst>
                <a:gs pos="80000">
                  <a:sysClr val="window" lastClr="FFFFFF">
                    <a:alpha val="0"/>
                  </a:sysClr>
                </a:gs>
                <a:gs pos="0">
                  <a:srgbClr val="FFFFFF">
                    <a:lumMod val="50000"/>
                  </a:srgbClr>
                </a:gs>
              </a:gsLst>
              <a:path path="circle">
                <a:fillToRect l="50000" t="50000" r="50000" b="50000"/>
              </a:path>
              <a:tileRect/>
            </a:gradFill>
            <a:ln w="25400" cap="flat" cmpd="sng" algn="ctr">
              <a:noFill/>
              <a:prstDash val="solid"/>
            </a:ln>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5" name="矩形​​ 16"/>
            <p:cNvSpPr>
              <a:spLocks noChangeArrowheads="1"/>
            </p:cNvSpPr>
            <p:nvPr/>
          </p:nvSpPr>
          <p:spPr bwMode="auto">
            <a:xfrm>
              <a:off x="903097" y="2586547"/>
              <a:ext cx="1477328"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80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Arial Unicode MS" pitchFamily="34" charset="-122"/>
                </a:rPr>
                <a:t>资金保障</a:t>
              </a:r>
            </a:p>
          </p:txBody>
        </p:sp>
      </p:grpSp>
      <p:grpSp>
        <p:nvGrpSpPr>
          <p:cNvPr id="16" name="组合 15"/>
          <p:cNvGrpSpPr/>
          <p:nvPr/>
        </p:nvGrpSpPr>
        <p:grpSpPr>
          <a:xfrm>
            <a:off x="2614407" y="1688522"/>
            <a:ext cx="1079897" cy="1459695"/>
            <a:chOff x="3146420" y="1529078"/>
            <a:chExt cx="1439862" cy="1946260"/>
          </a:xfrm>
        </p:grpSpPr>
        <p:sp>
          <p:nvSpPr>
            <p:cNvPr id="17" name="椭圆​​ 2"/>
            <p:cNvSpPr/>
            <p:nvPr/>
          </p:nvSpPr>
          <p:spPr>
            <a:xfrm>
              <a:off x="3146420" y="1529078"/>
              <a:ext cx="1439862" cy="1812925"/>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chemeClr val="tx1">
                <a:lumMod val="75000"/>
                <a:lumOff val="25000"/>
              </a:schemeClr>
            </a:solidFill>
            <a:ln>
              <a:solidFill>
                <a:schemeClr val="bg1">
                  <a:lumMod val="95000"/>
                </a:schemeClr>
              </a:solidFill>
            </a:ln>
          </p:spPr>
          <p:txBody>
            <a:bodyPr wrap="none" anchor="ct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0" cap="none" spc="0" normalizeH="0" baseline="0" noProof="0">
                <a:ln>
                  <a:noFill/>
                </a:ln>
                <a:solidFill>
                  <a:srgbClr val="000000"/>
                </a:solidFill>
                <a:effectLst/>
                <a:uLnTx/>
                <a:uFillTx/>
                <a:latin typeface="Arial" pitchFamily="34" charset="0"/>
                <a:ea typeface="华文细黑" pitchFamily="2" charset="-122"/>
                <a:cs typeface="+mn-cs"/>
              </a:endParaRPr>
            </a:p>
          </p:txBody>
        </p:sp>
        <p:sp>
          <p:nvSpPr>
            <p:cNvPr id="18" name="椭圆​​ 9"/>
            <p:cNvSpPr/>
            <p:nvPr/>
          </p:nvSpPr>
          <p:spPr>
            <a:xfrm>
              <a:off x="3273494" y="3380494"/>
              <a:ext cx="1116000" cy="94844"/>
            </a:xfrm>
            <a:prstGeom prst="ellipse">
              <a:avLst/>
            </a:prstGeom>
            <a:gradFill flip="none" rotWithShape="1">
              <a:gsLst>
                <a:gs pos="80000">
                  <a:sysClr val="window" lastClr="FFFFFF">
                    <a:alpha val="0"/>
                  </a:sysClr>
                </a:gs>
                <a:gs pos="0">
                  <a:srgbClr val="FFFFFF">
                    <a:lumMod val="50000"/>
                  </a:srgbClr>
                </a:gs>
              </a:gsLst>
              <a:path path="circle">
                <a:fillToRect l="50000" t="50000" r="50000" b="50000"/>
              </a:path>
              <a:tileRect/>
            </a:gradFill>
            <a:ln w="25400" cap="flat" cmpd="sng" algn="ctr">
              <a:noFill/>
              <a:prstDash val="solid"/>
            </a:ln>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9" name="矩形​​ 17"/>
            <p:cNvSpPr>
              <a:spLocks noChangeArrowheads="1"/>
            </p:cNvSpPr>
            <p:nvPr/>
          </p:nvSpPr>
          <p:spPr bwMode="auto">
            <a:xfrm>
              <a:off x="3201297" y="2051913"/>
              <a:ext cx="127214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50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Arial Unicode MS" pitchFamily="34" charset="-122"/>
                </a:rPr>
                <a:t>人员调度</a:t>
              </a:r>
            </a:p>
          </p:txBody>
        </p:sp>
      </p:grpSp>
      <p:grpSp>
        <p:nvGrpSpPr>
          <p:cNvPr id="20" name="组合 19"/>
          <p:cNvGrpSpPr/>
          <p:nvPr/>
        </p:nvGrpSpPr>
        <p:grpSpPr>
          <a:xfrm>
            <a:off x="4136371" y="1305149"/>
            <a:ext cx="800220" cy="1018257"/>
            <a:chOff x="5045789" y="1252853"/>
            <a:chExt cx="1066960" cy="1357676"/>
          </a:xfrm>
        </p:grpSpPr>
        <p:sp>
          <p:nvSpPr>
            <p:cNvPr id="21" name="椭圆​​ 2"/>
            <p:cNvSpPr/>
            <p:nvPr/>
          </p:nvSpPr>
          <p:spPr>
            <a:xfrm>
              <a:off x="5073645" y="1252853"/>
              <a:ext cx="1012825" cy="1274762"/>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B6302E"/>
            </a:solidFill>
            <a:ln>
              <a:solidFill>
                <a:schemeClr val="bg1">
                  <a:lumMod val="95000"/>
                </a:schemeClr>
              </a:solidFill>
            </a:ln>
          </p:spPr>
          <p:txBody>
            <a:bodyPr wrap="none" anchor="ct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0" cap="none" spc="0" normalizeH="0" baseline="0" noProof="0">
                <a:ln>
                  <a:noFill/>
                </a:ln>
                <a:solidFill>
                  <a:srgbClr val="000000"/>
                </a:solidFill>
                <a:effectLst/>
                <a:uLnTx/>
                <a:uFillTx/>
                <a:latin typeface="Arial" pitchFamily="34" charset="0"/>
                <a:ea typeface="华文细黑" pitchFamily="2" charset="-122"/>
                <a:cs typeface="+mn-cs"/>
              </a:endParaRPr>
            </a:p>
          </p:txBody>
        </p:sp>
        <p:sp>
          <p:nvSpPr>
            <p:cNvPr id="22" name="椭圆​​ 10"/>
            <p:cNvSpPr/>
            <p:nvPr/>
          </p:nvSpPr>
          <p:spPr>
            <a:xfrm>
              <a:off x="5217790" y="2515685"/>
              <a:ext cx="720000" cy="94844"/>
            </a:xfrm>
            <a:prstGeom prst="ellipse">
              <a:avLst/>
            </a:prstGeom>
            <a:gradFill flip="none" rotWithShape="1">
              <a:gsLst>
                <a:gs pos="80000">
                  <a:sysClr val="window" lastClr="FFFFFF">
                    <a:alpha val="0"/>
                  </a:sysClr>
                </a:gs>
                <a:gs pos="0">
                  <a:srgbClr val="FFFFFF">
                    <a:lumMod val="50000"/>
                  </a:srgbClr>
                </a:gs>
              </a:gsLst>
              <a:path path="circle">
                <a:fillToRect l="50000" t="50000" r="50000" b="50000"/>
              </a:path>
              <a:tileRect/>
            </a:gradFill>
            <a:ln w="25400" cap="flat" cmpd="sng" algn="ctr">
              <a:noFill/>
              <a:prstDash val="solid"/>
            </a:ln>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23" name="矩形​​ 18"/>
            <p:cNvSpPr>
              <a:spLocks noChangeArrowheads="1"/>
            </p:cNvSpPr>
            <p:nvPr/>
          </p:nvSpPr>
          <p:spPr bwMode="auto">
            <a:xfrm>
              <a:off x="5045789" y="1551680"/>
              <a:ext cx="10669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20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Arial Unicode MS" pitchFamily="34" charset="-122"/>
                </a:rPr>
                <a:t>培训先行</a:t>
              </a:r>
            </a:p>
          </p:txBody>
        </p:sp>
      </p:grpSp>
      <p:sp>
        <p:nvSpPr>
          <p:cNvPr id="24" name="TextBox 25"/>
          <p:cNvSpPr txBox="1"/>
          <p:nvPr/>
        </p:nvSpPr>
        <p:spPr>
          <a:xfrm>
            <a:off x="5350675" y="2106703"/>
            <a:ext cx="1521570" cy="415498"/>
          </a:xfrm>
          <a:prstGeom prst="rect">
            <a:avLst/>
          </a:prstGeom>
          <a:noFill/>
        </p:spPr>
        <p:txBody>
          <a:bodyPr wrap="none">
            <a:spAutoFit/>
          </a:bodyPr>
          <a:lstStyle/>
          <a:p>
            <a:pPr marL="257175" marR="0" lvl="0" indent="-257175" algn="l" defTabSz="685800" rtl="0" eaLnBrk="1" fontAlgn="base" latinLnBrk="0" hangingPunct="1">
              <a:lnSpc>
                <a:spcPct val="100000"/>
              </a:lnSpc>
              <a:spcBef>
                <a:spcPct val="0"/>
              </a:spcBef>
              <a:spcAft>
                <a:spcPct val="0"/>
              </a:spcAft>
              <a:buClrTx/>
              <a:buSzTx/>
              <a:buFont typeface="Arial" pitchFamily="34" charset="0"/>
              <a:buChar char="•"/>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点击此处输入文字</a:t>
            </a:r>
            <a:endParaRPr kumimoji="0" lang="en-US" altLang="zh-CN" sz="105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257175" marR="0" lvl="0" indent="-257175" algn="l" defTabSz="685800" rtl="0" eaLnBrk="1" fontAlgn="base" latinLnBrk="0" hangingPunct="1">
              <a:lnSpc>
                <a:spcPct val="100000"/>
              </a:lnSpc>
              <a:spcBef>
                <a:spcPct val="0"/>
              </a:spcBef>
              <a:spcAft>
                <a:spcPct val="0"/>
              </a:spcAft>
              <a:buClrTx/>
              <a:buSzTx/>
              <a:buFont typeface="Arial" pitchFamily="34" charset="0"/>
              <a:buChar char="•"/>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点击此处输入文字</a:t>
            </a:r>
            <a:endParaRPr kumimoji="0" lang="en-US" altLang="zh-CN" sz="105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grpSp>
        <p:nvGrpSpPr>
          <p:cNvPr id="25" name="组合 24"/>
          <p:cNvGrpSpPr/>
          <p:nvPr/>
        </p:nvGrpSpPr>
        <p:grpSpPr>
          <a:xfrm>
            <a:off x="5372231" y="1121729"/>
            <a:ext cx="723276" cy="849296"/>
            <a:chOff x="5001159" y="1252853"/>
            <a:chExt cx="1156220" cy="1357676"/>
          </a:xfrm>
        </p:grpSpPr>
        <p:sp>
          <p:nvSpPr>
            <p:cNvPr id="26" name="椭圆​​ 2"/>
            <p:cNvSpPr/>
            <p:nvPr/>
          </p:nvSpPr>
          <p:spPr>
            <a:xfrm>
              <a:off x="5073645" y="1252853"/>
              <a:ext cx="1012825" cy="1274762"/>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chemeClr val="tx1">
                <a:lumMod val="75000"/>
                <a:lumOff val="25000"/>
              </a:schemeClr>
            </a:solidFill>
            <a:ln>
              <a:noFill/>
            </a:ln>
          </p:spPr>
          <p:txBody>
            <a:bodyPr wrap="none" anchor="ct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0" cap="none" spc="0" normalizeH="0" baseline="0" noProof="0">
                <a:ln>
                  <a:noFill/>
                </a:ln>
                <a:solidFill>
                  <a:srgbClr val="000000"/>
                </a:solidFill>
                <a:effectLst/>
                <a:uLnTx/>
                <a:uFillTx/>
                <a:latin typeface="Arial" pitchFamily="34" charset="0"/>
                <a:ea typeface="华文细黑" pitchFamily="2" charset="-122"/>
                <a:cs typeface="+mn-cs"/>
              </a:endParaRPr>
            </a:p>
          </p:txBody>
        </p:sp>
        <p:sp>
          <p:nvSpPr>
            <p:cNvPr id="27" name="椭圆​​ 10"/>
            <p:cNvSpPr/>
            <p:nvPr/>
          </p:nvSpPr>
          <p:spPr>
            <a:xfrm>
              <a:off x="5217790" y="2515685"/>
              <a:ext cx="720000" cy="94844"/>
            </a:xfrm>
            <a:prstGeom prst="ellipse">
              <a:avLst/>
            </a:prstGeom>
            <a:gradFill flip="none" rotWithShape="1">
              <a:gsLst>
                <a:gs pos="80000">
                  <a:sysClr val="window" lastClr="FFFFFF">
                    <a:alpha val="0"/>
                  </a:sysClr>
                </a:gs>
                <a:gs pos="0">
                  <a:srgbClr val="FFFFFF">
                    <a:lumMod val="50000"/>
                  </a:srgbClr>
                </a:gs>
              </a:gsLst>
              <a:path path="circle">
                <a:fillToRect l="50000" t="50000" r="50000" b="50000"/>
              </a:path>
              <a:tileRect/>
            </a:gradFill>
            <a:ln w="25400" cap="flat" cmpd="sng" algn="ctr">
              <a:noFill/>
              <a:prstDash val="solid"/>
            </a:ln>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28" name="矩形​​ 18"/>
            <p:cNvSpPr>
              <a:spLocks noChangeArrowheads="1"/>
            </p:cNvSpPr>
            <p:nvPr/>
          </p:nvSpPr>
          <p:spPr bwMode="auto">
            <a:xfrm>
              <a:off x="5001159" y="1598494"/>
              <a:ext cx="1156220" cy="405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05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Arial Unicode MS" pitchFamily="34" charset="-122"/>
                </a:rPr>
                <a:t>分解计划</a:t>
              </a:r>
            </a:p>
          </p:txBody>
        </p:sp>
      </p:grpSp>
      <p:sp>
        <p:nvSpPr>
          <p:cNvPr id="29" name="TextBox 25"/>
          <p:cNvSpPr txBox="1"/>
          <p:nvPr/>
        </p:nvSpPr>
        <p:spPr>
          <a:xfrm>
            <a:off x="6492931" y="1771864"/>
            <a:ext cx="1521570" cy="415498"/>
          </a:xfrm>
          <a:prstGeom prst="rect">
            <a:avLst/>
          </a:prstGeom>
          <a:noFill/>
        </p:spPr>
        <p:txBody>
          <a:bodyPr wrap="none">
            <a:spAutoFit/>
          </a:bodyPr>
          <a:lstStyle/>
          <a:p>
            <a:pPr marL="257175" marR="0" lvl="0" indent="-257175" algn="l" defTabSz="685800" rtl="0" eaLnBrk="1" fontAlgn="base" latinLnBrk="0" hangingPunct="1">
              <a:lnSpc>
                <a:spcPct val="100000"/>
              </a:lnSpc>
              <a:spcBef>
                <a:spcPct val="0"/>
              </a:spcBef>
              <a:spcAft>
                <a:spcPct val="0"/>
              </a:spcAft>
              <a:buClrTx/>
              <a:buSzTx/>
              <a:buFont typeface="Arial" pitchFamily="34" charset="0"/>
              <a:buChar char="•"/>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点击此处输入文字</a:t>
            </a:r>
            <a:endParaRPr kumimoji="0" lang="en-US" altLang="zh-CN" sz="105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257175" marR="0" lvl="0" indent="-257175" algn="l" defTabSz="685800" rtl="0" eaLnBrk="1" fontAlgn="base" latinLnBrk="0" hangingPunct="1">
              <a:lnSpc>
                <a:spcPct val="100000"/>
              </a:lnSpc>
              <a:spcBef>
                <a:spcPct val="0"/>
              </a:spcBef>
              <a:spcAft>
                <a:spcPct val="0"/>
              </a:spcAft>
              <a:buClrTx/>
              <a:buSzTx/>
              <a:buFont typeface="Arial" pitchFamily="34" charset="0"/>
              <a:buChar char="•"/>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点击此处输入文字</a:t>
            </a:r>
            <a:endParaRPr kumimoji="0" lang="en-US" altLang="zh-CN" sz="105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grpSp>
        <p:nvGrpSpPr>
          <p:cNvPr id="30" name="组合 29"/>
          <p:cNvGrpSpPr/>
          <p:nvPr/>
        </p:nvGrpSpPr>
        <p:grpSpPr>
          <a:xfrm>
            <a:off x="6493553" y="946404"/>
            <a:ext cx="646332" cy="689782"/>
            <a:chOff x="4943194" y="1252853"/>
            <a:chExt cx="1272154" cy="1357676"/>
          </a:xfrm>
        </p:grpSpPr>
        <p:sp>
          <p:nvSpPr>
            <p:cNvPr id="31" name="椭圆​​ 2"/>
            <p:cNvSpPr/>
            <p:nvPr/>
          </p:nvSpPr>
          <p:spPr>
            <a:xfrm>
              <a:off x="5073645" y="1252853"/>
              <a:ext cx="1012825" cy="1274762"/>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B6302E"/>
            </a:solidFill>
            <a:ln>
              <a:solidFill>
                <a:schemeClr val="bg1">
                  <a:lumMod val="95000"/>
                </a:schemeClr>
              </a:solidFill>
            </a:ln>
          </p:spPr>
          <p:txBody>
            <a:bodyPr wrap="none" anchor="ct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0" cap="none" spc="0" normalizeH="0" baseline="0" noProof="0">
                <a:ln>
                  <a:noFill/>
                </a:ln>
                <a:solidFill>
                  <a:srgbClr val="000000"/>
                </a:solidFill>
                <a:effectLst/>
                <a:uLnTx/>
                <a:uFillTx/>
                <a:latin typeface="Arial" pitchFamily="34" charset="0"/>
                <a:ea typeface="华文细黑" pitchFamily="2" charset="-122"/>
                <a:cs typeface="+mn-cs"/>
              </a:endParaRPr>
            </a:p>
          </p:txBody>
        </p:sp>
        <p:sp>
          <p:nvSpPr>
            <p:cNvPr id="32" name="椭圆​​ 10"/>
            <p:cNvSpPr/>
            <p:nvPr/>
          </p:nvSpPr>
          <p:spPr>
            <a:xfrm>
              <a:off x="5217790" y="2515685"/>
              <a:ext cx="720000" cy="94844"/>
            </a:xfrm>
            <a:prstGeom prst="ellipse">
              <a:avLst/>
            </a:prstGeom>
            <a:gradFill flip="none" rotWithShape="1">
              <a:gsLst>
                <a:gs pos="80000">
                  <a:sysClr val="window" lastClr="FFFFFF">
                    <a:alpha val="0"/>
                  </a:sysClr>
                </a:gs>
                <a:gs pos="0">
                  <a:srgbClr val="FFFFFF">
                    <a:lumMod val="50000"/>
                  </a:srgbClr>
                </a:gs>
              </a:gsLst>
              <a:path path="circle">
                <a:fillToRect l="50000" t="50000" r="50000" b="50000"/>
              </a:path>
              <a:tileRect/>
            </a:gradFill>
            <a:ln w="25400" cap="flat" cmpd="sng" algn="ctr">
              <a:noFill/>
              <a:prstDash val="solid"/>
            </a:ln>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33" name="矩形​​ 18"/>
            <p:cNvSpPr>
              <a:spLocks noChangeArrowheads="1"/>
            </p:cNvSpPr>
            <p:nvPr/>
          </p:nvSpPr>
          <p:spPr bwMode="auto">
            <a:xfrm>
              <a:off x="4943194" y="1598495"/>
              <a:ext cx="1272154" cy="454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90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Arial Unicode MS" pitchFamily="34" charset="-122"/>
                </a:rPr>
                <a:t>督导措施</a:t>
              </a: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142487905"/>
      </p:ext>
    </p:extLst>
  </p:cSld>
  <p:clrMapOvr>
    <a:masterClrMapping/>
  </p:clrMapOvr>
  <mc:AlternateContent xmlns:mc="http://schemas.openxmlformats.org/markup-compatibility/2006" xmlns:p14="http://schemas.microsoft.com/office/powerpoint/2010/main">
    <mc:Choice Requires="p14">
      <p:transition spd="slow" p14:dur="1600" advTm="5893">
        <p14:gallery dir="l"/>
      </p:transition>
    </mc:Choice>
    <mc:Fallback xmlns="">
      <p:transition spd="slow" advTm="589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362">
                                          <p:stCondLst>
                                            <p:cond delay="0"/>
                                          </p:stCondLst>
                                        </p:cTn>
                                        <p:tgtEl>
                                          <p:spTgt spid="12"/>
                                        </p:tgtEl>
                                      </p:cBhvr>
                                    </p:animEffect>
                                    <p:anim calcmode="lin" valueType="num">
                                      <p:cBhvr>
                                        <p:cTn id="8" dur="1139"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9" dur="415"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10" dur="415" tmFilter="0, 0; 0.125,0.2665; 0.25,0.4; 0.375,0.465; 0.5,0.5;  0.625,0.535; 0.75,0.6; 0.875,0.7335; 1,1">
                                          <p:stCondLst>
                                            <p:cond delay="415"/>
                                          </p:stCondLst>
                                        </p:cTn>
                                        <p:tgtEl>
                                          <p:spTgt spid="12"/>
                                        </p:tgtEl>
                                        <p:attrNameLst>
                                          <p:attrName>ppt_y</p:attrName>
                                        </p:attrNameLst>
                                      </p:cBhvr>
                                      <p:tavLst>
                                        <p:tav tm="0" fmla="#ppt_y-sin(pi*$)/9">
                                          <p:val>
                                            <p:fltVal val="0"/>
                                          </p:val>
                                        </p:tav>
                                        <p:tav tm="100000">
                                          <p:val>
                                            <p:fltVal val="1"/>
                                          </p:val>
                                        </p:tav>
                                      </p:tavLst>
                                    </p:anim>
                                    <p:anim calcmode="lin" valueType="num">
                                      <p:cBhvr>
                                        <p:cTn id="11" dur="207" tmFilter="0, 0; 0.125,0.2665; 0.25,0.4; 0.375,0.465; 0.5,0.5;  0.625,0.535; 0.75,0.6; 0.875,0.7335; 1,1">
                                          <p:stCondLst>
                                            <p:cond delay="828"/>
                                          </p:stCondLst>
                                        </p:cTn>
                                        <p:tgtEl>
                                          <p:spTgt spid="12"/>
                                        </p:tgtEl>
                                        <p:attrNameLst>
                                          <p:attrName>ppt_y</p:attrName>
                                        </p:attrNameLst>
                                      </p:cBhvr>
                                      <p:tavLst>
                                        <p:tav tm="0" fmla="#ppt_y-sin(pi*$)/27">
                                          <p:val>
                                            <p:fltVal val="0"/>
                                          </p:val>
                                        </p:tav>
                                        <p:tav tm="100000">
                                          <p:val>
                                            <p:fltVal val="1"/>
                                          </p:val>
                                        </p:tav>
                                      </p:tavLst>
                                    </p:anim>
                                    <p:anim calcmode="lin" valueType="num">
                                      <p:cBhvr>
                                        <p:cTn id="12" dur="103" tmFilter="0, 0; 0.125,0.2665; 0.25,0.4; 0.375,0.465; 0.5,0.5;  0.625,0.535; 0.75,0.6; 0.875,0.7335; 1,1">
                                          <p:stCondLst>
                                            <p:cond delay="1035"/>
                                          </p:stCondLst>
                                        </p:cTn>
                                        <p:tgtEl>
                                          <p:spTgt spid="12"/>
                                        </p:tgtEl>
                                        <p:attrNameLst>
                                          <p:attrName>ppt_y</p:attrName>
                                        </p:attrNameLst>
                                      </p:cBhvr>
                                      <p:tavLst>
                                        <p:tav tm="0" fmla="#ppt_y-sin(pi*$)/81">
                                          <p:val>
                                            <p:fltVal val="0"/>
                                          </p:val>
                                        </p:tav>
                                        <p:tav tm="100000">
                                          <p:val>
                                            <p:fltVal val="1"/>
                                          </p:val>
                                        </p:tav>
                                      </p:tavLst>
                                    </p:anim>
                                    <p:animScale>
                                      <p:cBhvr>
                                        <p:cTn id="13" dur="16">
                                          <p:stCondLst>
                                            <p:cond delay="406"/>
                                          </p:stCondLst>
                                        </p:cTn>
                                        <p:tgtEl>
                                          <p:spTgt spid="12"/>
                                        </p:tgtEl>
                                      </p:cBhvr>
                                      <p:to x="100000" y="60000"/>
                                    </p:animScale>
                                    <p:animScale>
                                      <p:cBhvr>
                                        <p:cTn id="14" dur="104" decel="50000">
                                          <p:stCondLst>
                                            <p:cond delay="423"/>
                                          </p:stCondLst>
                                        </p:cTn>
                                        <p:tgtEl>
                                          <p:spTgt spid="12"/>
                                        </p:tgtEl>
                                      </p:cBhvr>
                                      <p:to x="100000" y="100000"/>
                                    </p:animScale>
                                    <p:animScale>
                                      <p:cBhvr>
                                        <p:cTn id="15" dur="16">
                                          <p:stCondLst>
                                            <p:cond delay="820"/>
                                          </p:stCondLst>
                                        </p:cTn>
                                        <p:tgtEl>
                                          <p:spTgt spid="12"/>
                                        </p:tgtEl>
                                      </p:cBhvr>
                                      <p:to x="100000" y="80000"/>
                                    </p:animScale>
                                    <p:animScale>
                                      <p:cBhvr>
                                        <p:cTn id="16" dur="104" decel="50000">
                                          <p:stCondLst>
                                            <p:cond delay="836"/>
                                          </p:stCondLst>
                                        </p:cTn>
                                        <p:tgtEl>
                                          <p:spTgt spid="12"/>
                                        </p:tgtEl>
                                      </p:cBhvr>
                                      <p:to x="100000" y="100000"/>
                                    </p:animScale>
                                    <p:animScale>
                                      <p:cBhvr>
                                        <p:cTn id="17" dur="16">
                                          <p:stCondLst>
                                            <p:cond delay="1026"/>
                                          </p:stCondLst>
                                        </p:cTn>
                                        <p:tgtEl>
                                          <p:spTgt spid="12"/>
                                        </p:tgtEl>
                                      </p:cBhvr>
                                      <p:to x="100000" y="90000"/>
                                    </p:animScale>
                                    <p:animScale>
                                      <p:cBhvr>
                                        <p:cTn id="18" dur="104" decel="50000">
                                          <p:stCondLst>
                                            <p:cond delay="1042"/>
                                          </p:stCondLst>
                                        </p:cTn>
                                        <p:tgtEl>
                                          <p:spTgt spid="12"/>
                                        </p:tgtEl>
                                      </p:cBhvr>
                                      <p:to x="100000" y="100000"/>
                                    </p:animScale>
                                    <p:animScale>
                                      <p:cBhvr>
                                        <p:cTn id="19" dur="16">
                                          <p:stCondLst>
                                            <p:cond delay="1130"/>
                                          </p:stCondLst>
                                        </p:cTn>
                                        <p:tgtEl>
                                          <p:spTgt spid="12"/>
                                        </p:tgtEl>
                                      </p:cBhvr>
                                      <p:to x="100000" y="95000"/>
                                    </p:animScale>
                                    <p:animScale>
                                      <p:cBhvr>
                                        <p:cTn id="20" dur="104" decel="50000">
                                          <p:stCondLst>
                                            <p:cond delay="1146"/>
                                          </p:stCondLst>
                                        </p:cTn>
                                        <p:tgtEl>
                                          <p:spTgt spid="12"/>
                                        </p:tgtEl>
                                      </p:cBhvr>
                                      <p:to x="100000" y="100000"/>
                                    </p:animScale>
                                  </p:childTnLst>
                                </p:cTn>
                              </p:par>
                              <p:par>
                                <p:cTn id="21" presetID="26" presetClass="entr" presetSubtype="0" fill="hold" nodeType="withEffect">
                                  <p:stCondLst>
                                    <p:cond delay="250"/>
                                  </p:stCondLst>
                                  <p:childTnLst>
                                    <p:set>
                                      <p:cBhvr>
                                        <p:cTn id="22" dur="1" fill="hold">
                                          <p:stCondLst>
                                            <p:cond delay="0"/>
                                          </p:stCondLst>
                                        </p:cTn>
                                        <p:tgtEl>
                                          <p:spTgt spid="16"/>
                                        </p:tgtEl>
                                        <p:attrNameLst>
                                          <p:attrName>style.visibility</p:attrName>
                                        </p:attrNameLst>
                                      </p:cBhvr>
                                      <p:to>
                                        <p:strVal val="visible"/>
                                      </p:to>
                                    </p:set>
                                    <p:animEffect transition="in" filter="wipe(down)">
                                      <p:cBhvr>
                                        <p:cTn id="23" dur="362">
                                          <p:stCondLst>
                                            <p:cond delay="0"/>
                                          </p:stCondLst>
                                        </p:cTn>
                                        <p:tgtEl>
                                          <p:spTgt spid="16"/>
                                        </p:tgtEl>
                                      </p:cBhvr>
                                    </p:animEffect>
                                    <p:anim calcmode="lin" valueType="num">
                                      <p:cBhvr>
                                        <p:cTn id="24" dur="1139"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25" dur="415"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26" dur="415" tmFilter="0, 0; 0.125,0.2665; 0.25,0.4; 0.375,0.465; 0.5,0.5;  0.625,0.535; 0.75,0.6; 0.875,0.7335; 1,1">
                                          <p:stCondLst>
                                            <p:cond delay="415"/>
                                          </p:stCondLst>
                                        </p:cTn>
                                        <p:tgtEl>
                                          <p:spTgt spid="16"/>
                                        </p:tgtEl>
                                        <p:attrNameLst>
                                          <p:attrName>ppt_y</p:attrName>
                                        </p:attrNameLst>
                                      </p:cBhvr>
                                      <p:tavLst>
                                        <p:tav tm="0" fmla="#ppt_y-sin(pi*$)/9">
                                          <p:val>
                                            <p:fltVal val="0"/>
                                          </p:val>
                                        </p:tav>
                                        <p:tav tm="100000">
                                          <p:val>
                                            <p:fltVal val="1"/>
                                          </p:val>
                                        </p:tav>
                                      </p:tavLst>
                                    </p:anim>
                                    <p:anim calcmode="lin" valueType="num">
                                      <p:cBhvr>
                                        <p:cTn id="27" dur="207" tmFilter="0, 0; 0.125,0.2665; 0.25,0.4; 0.375,0.465; 0.5,0.5;  0.625,0.535; 0.75,0.6; 0.875,0.7335; 1,1">
                                          <p:stCondLst>
                                            <p:cond delay="828"/>
                                          </p:stCondLst>
                                        </p:cTn>
                                        <p:tgtEl>
                                          <p:spTgt spid="16"/>
                                        </p:tgtEl>
                                        <p:attrNameLst>
                                          <p:attrName>ppt_y</p:attrName>
                                        </p:attrNameLst>
                                      </p:cBhvr>
                                      <p:tavLst>
                                        <p:tav tm="0" fmla="#ppt_y-sin(pi*$)/27">
                                          <p:val>
                                            <p:fltVal val="0"/>
                                          </p:val>
                                        </p:tav>
                                        <p:tav tm="100000">
                                          <p:val>
                                            <p:fltVal val="1"/>
                                          </p:val>
                                        </p:tav>
                                      </p:tavLst>
                                    </p:anim>
                                    <p:anim calcmode="lin" valueType="num">
                                      <p:cBhvr>
                                        <p:cTn id="28" dur="103" tmFilter="0, 0; 0.125,0.2665; 0.25,0.4; 0.375,0.465; 0.5,0.5;  0.625,0.535; 0.75,0.6; 0.875,0.7335; 1,1">
                                          <p:stCondLst>
                                            <p:cond delay="1035"/>
                                          </p:stCondLst>
                                        </p:cTn>
                                        <p:tgtEl>
                                          <p:spTgt spid="16"/>
                                        </p:tgtEl>
                                        <p:attrNameLst>
                                          <p:attrName>ppt_y</p:attrName>
                                        </p:attrNameLst>
                                      </p:cBhvr>
                                      <p:tavLst>
                                        <p:tav tm="0" fmla="#ppt_y-sin(pi*$)/81">
                                          <p:val>
                                            <p:fltVal val="0"/>
                                          </p:val>
                                        </p:tav>
                                        <p:tav tm="100000">
                                          <p:val>
                                            <p:fltVal val="1"/>
                                          </p:val>
                                        </p:tav>
                                      </p:tavLst>
                                    </p:anim>
                                    <p:animScale>
                                      <p:cBhvr>
                                        <p:cTn id="29" dur="16">
                                          <p:stCondLst>
                                            <p:cond delay="406"/>
                                          </p:stCondLst>
                                        </p:cTn>
                                        <p:tgtEl>
                                          <p:spTgt spid="16"/>
                                        </p:tgtEl>
                                      </p:cBhvr>
                                      <p:to x="100000" y="60000"/>
                                    </p:animScale>
                                    <p:animScale>
                                      <p:cBhvr>
                                        <p:cTn id="30" dur="104" decel="50000">
                                          <p:stCondLst>
                                            <p:cond delay="423"/>
                                          </p:stCondLst>
                                        </p:cTn>
                                        <p:tgtEl>
                                          <p:spTgt spid="16"/>
                                        </p:tgtEl>
                                      </p:cBhvr>
                                      <p:to x="100000" y="100000"/>
                                    </p:animScale>
                                    <p:animScale>
                                      <p:cBhvr>
                                        <p:cTn id="31" dur="16">
                                          <p:stCondLst>
                                            <p:cond delay="820"/>
                                          </p:stCondLst>
                                        </p:cTn>
                                        <p:tgtEl>
                                          <p:spTgt spid="16"/>
                                        </p:tgtEl>
                                      </p:cBhvr>
                                      <p:to x="100000" y="80000"/>
                                    </p:animScale>
                                    <p:animScale>
                                      <p:cBhvr>
                                        <p:cTn id="32" dur="104" decel="50000">
                                          <p:stCondLst>
                                            <p:cond delay="836"/>
                                          </p:stCondLst>
                                        </p:cTn>
                                        <p:tgtEl>
                                          <p:spTgt spid="16"/>
                                        </p:tgtEl>
                                      </p:cBhvr>
                                      <p:to x="100000" y="100000"/>
                                    </p:animScale>
                                    <p:animScale>
                                      <p:cBhvr>
                                        <p:cTn id="33" dur="16">
                                          <p:stCondLst>
                                            <p:cond delay="1026"/>
                                          </p:stCondLst>
                                        </p:cTn>
                                        <p:tgtEl>
                                          <p:spTgt spid="16"/>
                                        </p:tgtEl>
                                      </p:cBhvr>
                                      <p:to x="100000" y="90000"/>
                                    </p:animScale>
                                    <p:animScale>
                                      <p:cBhvr>
                                        <p:cTn id="34" dur="104" decel="50000">
                                          <p:stCondLst>
                                            <p:cond delay="1042"/>
                                          </p:stCondLst>
                                        </p:cTn>
                                        <p:tgtEl>
                                          <p:spTgt spid="16"/>
                                        </p:tgtEl>
                                      </p:cBhvr>
                                      <p:to x="100000" y="100000"/>
                                    </p:animScale>
                                    <p:animScale>
                                      <p:cBhvr>
                                        <p:cTn id="35" dur="16">
                                          <p:stCondLst>
                                            <p:cond delay="1130"/>
                                          </p:stCondLst>
                                        </p:cTn>
                                        <p:tgtEl>
                                          <p:spTgt spid="16"/>
                                        </p:tgtEl>
                                      </p:cBhvr>
                                      <p:to x="100000" y="95000"/>
                                    </p:animScale>
                                    <p:animScale>
                                      <p:cBhvr>
                                        <p:cTn id="36" dur="104" decel="50000">
                                          <p:stCondLst>
                                            <p:cond delay="1146"/>
                                          </p:stCondLst>
                                        </p:cTn>
                                        <p:tgtEl>
                                          <p:spTgt spid="16"/>
                                        </p:tgtEl>
                                      </p:cBhvr>
                                      <p:to x="100000" y="100000"/>
                                    </p:animScale>
                                  </p:childTnLst>
                                </p:cTn>
                              </p:par>
                              <p:par>
                                <p:cTn id="37" presetID="26" presetClass="entr" presetSubtype="0" fill="hold" nodeType="withEffect">
                                  <p:stCondLst>
                                    <p:cond delay="500"/>
                                  </p:stCondLst>
                                  <p:childTnLst>
                                    <p:set>
                                      <p:cBhvr>
                                        <p:cTn id="38" dur="1" fill="hold">
                                          <p:stCondLst>
                                            <p:cond delay="0"/>
                                          </p:stCondLst>
                                        </p:cTn>
                                        <p:tgtEl>
                                          <p:spTgt spid="20"/>
                                        </p:tgtEl>
                                        <p:attrNameLst>
                                          <p:attrName>style.visibility</p:attrName>
                                        </p:attrNameLst>
                                      </p:cBhvr>
                                      <p:to>
                                        <p:strVal val="visible"/>
                                      </p:to>
                                    </p:set>
                                    <p:animEffect transition="in" filter="wipe(down)">
                                      <p:cBhvr>
                                        <p:cTn id="39" dur="362">
                                          <p:stCondLst>
                                            <p:cond delay="0"/>
                                          </p:stCondLst>
                                        </p:cTn>
                                        <p:tgtEl>
                                          <p:spTgt spid="20"/>
                                        </p:tgtEl>
                                      </p:cBhvr>
                                    </p:animEffect>
                                    <p:anim calcmode="lin" valueType="num">
                                      <p:cBhvr>
                                        <p:cTn id="40" dur="1139" tmFilter="0,0; 0.14,0.36; 0.43,0.73; 0.71,0.91; 1.0,1.0">
                                          <p:stCondLst>
                                            <p:cond delay="0"/>
                                          </p:stCondLst>
                                        </p:cTn>
                                        <p:tgtEl>
                                          <p:spTgt spid="20"/>
                                        </p:tgtEl>
                                        <p:attrNameLst>
                                          <p:attrName>ppt_x</p:attrName>
                                        </p:attrNameLst>
                                      </p:cBhvr>
                                      <p:tavLst>
                                        <p:tav tm="0">
                                          <p:val>
                                            <p:strVal val="#ppt_x-0.25"/>
                                          </p:val>
                                        </p:tav>
                                        <p:tav tm="100000">
                                          <p:val>
                                            <p:strVal val="#ppt_x"/>
                                          </p:val>
                                        </p:tav>
                                      </p:tavLst>
                                    </p:anim>
                                    <p:anim calcmode="lin" valueType="num">
                                      <p:cBhvr>
                                        <p:cTn id="41" dur="415" tmFilter="0.0,0.0; 0.25,0.07; 0.50,0.2; 0.75,0.467; 1.0,1.0">
                                          <p:stCondLst>
                                            <p:cond delay="0"/>
                                          </p:stCondLst>
                                        </p:cTn>
                                        <p:tgtEl>
                                          <p:spTgt spid="20"/>
                                        </p:tgtEl>
                                        <p:attrNameLst>
                                          <p:attrName>ppt_y</p:attrName>
                                        </p:attrNameLst>
                                      </p:cBhvr>
                                      <p:tavLst>
                                        <p:tav tm="0" fmla="#ppt_y-sin(pi*$)/3">
                                          <p:val>
                                            <p:fltVal val="0.5"/>
                                          </p:val>
                                        </p:tav>
                                        <p:tav tm="100000">
                                          <p:val>
                                            <p:fltVal val="1"/>
                                          </p:val>
                                        </p:tav>
                                      </p:tavLst>
                                    </p:anim>
                                    <p:anim calcmode="lin" valueType="num">
                                      <p:cBhvr>
                                        <p:cTn id="42" dur="415" tmFilter="0, 0; 0.125,0.2665; 0.25,0.4; 0.375,0.465; 0.5,0.5;  0.625,0.535; 0.75,0.6; 0.875,0.7335; 1,1">
                                          <p:stCondLst>
                                            <p:cond delay="415"/>
                                          </p:stCondLst>
                                        </p:cTn>
                                        <p:tgtEl>
                                          <p:spTgt spid="20"/>
                                        </p:tgtEl>
                                        <p:attrNameLst>
                                          <p:attrName>ppt_y</p:attrName>
                                        </p:attrNameLst>
                                      </p:cBhvr>
                                      <p:tavLst>
                                        <p:tav tm="0" fmla="#ppt_y-sin(pi*$)/9">
                                          <p:val>
                                            <p:fltVal val="0"/>
                                          </p:val>
                                        </p:tav>
                                        <p:tav tm="100000">
                                          <p:val>
                                            <p:fltVal val="1"/>
                                          </p:val>
                                        </p:tav>
                                      </p:tavLst>
                                    </p:anim>
                                    <p:anim calcmode="lin" valueType="num">
                                      <p:cBhvr>
                                        <p:cTn id="43" dur="207" tmFilter="0, 0; 0.125,0.2665; 0.25,0.4; 0.375,0.465; 0.5,0.5;  0.625,0.535; 0.75,0.6; 0.875,0.7335; 1,1">
                                          <p:stCondLst>
                                            <p:cond delay="828"/>
                                          </p:stCondLst>
                                        </p:cTn>
                                        <p:tgtEl>
                                          <p:spTgt spid="20"/>
                                        </p:tgtEl>
                                        <p:attrNameLst>
                                          <p:attrName>ppt_y</p:attrName>
                                        </p:attrNameLst>
                                      </p:cBhvr>
                                      <p:tavLst>
                                        <p:tav tm="0" fmla="#ppt_y-sin(pi*$)/27">
                                          <p:val>
                                            <p:fltVal val="0"/>
                                          </p:val>
                                        </p:tav>
                                        <p:tav tm="100000">
                                          <p:val>
                                            <p:fltVal val="1"/>
                                          </p:val>
                                        </p:tav>
                                      </p:tavLst>
                                    </p:anim>
                                    <p:anim calcmode="lin" valueType="num">
                                      <p:cBhvr>
                                        <p:cTn id="44" dur="103" tmFilter="0, 0; 0.125,0.2665; 0.25,0.4; 0.375,0.465; 0.5,0.5;  0.625,0.535; 0.75,0.6; 0.875,0.7335; 1,1">
                                          <p:stCondLst>
                                            <p:cond delay="1035"/>
                                          </p:stCondLst>
                                        </p:cTn>
                                        <p:tgtEl>
                                          <p:spTgt spid="20"/>
                                        </p:tgtEl>
                                        <p:attrNameLst>
                                          <p:attrName>ppt_y</p:attrName>
                                        </p:attrNameLst>
                                      </p:cBhvr>
                                      <p:tavLst>
                                        <p:tav tm="0" fmla="#ppt_y-sin(pi*$)/81">
                                          <p:val>
                                            <p:fltVal val="0"/>
                                          </p:val>
                                        </p:tav>
                                        <p:tav tm="100000">
                                          <p:val>
                                            <p:fltVal val="1"/>
                                          </p:val>
                                        </p:tav>
                                      </p:tavLst>
                                    </p:anim>
                                    <p:animScale>
                                      <p:cBhvr>
                                        <p:cTn id="45" dur="16">
                                          <p:stCondLst>
                                            <p:cond delay="406"/>
                                          </p:stCondLst>
                                        </p:cTn>
                                        <p:tgtEl>
                                          <p:spTgt spid="20"/>
                                        </p:tgtEl>
                                      </p:cBhvr>
                                      <p:to x="100000" y="60000"/>
                                    </p:animScale>
                                    <p:animScale>
                                      <p:cBhvr>
                                        <p:cTn id="46" dur="104" decel="50000">
                                          <p:stCondLst>
                                            <p:cond delay="423"/>
                                          </p:stCondLst>
                                        </p:cTn>
                                        <p:tgtEl>
                                          <p:spTgt spid="20"/>
                                        </p:tgtEl>
                                      </p:cBhvr>
                                      <p:to x="100000" y="100000"/>
                                    </p:animScale>
                                    <p:animScale>
                                      <p:cBhvr>
                                        <p:cTn id="47" dur="16">
                                          <p:stCondLst>
                                            <p:cond delay="820"/>
                                          </p:stCondLst>
                                        </p:cTn>
                                        <p:tgtEl>
                                          <p:spTgt spid="20"/>
                                        </p:tgtEl>
                                      </p:cBhvr>
                                      <p:to x="100000" y="80000"/>
                                    </p:animScale>
                                    <p:animScale>
                                      <p:cBhvr>
                                        <p:cTn id="48" dur="104" decel="50000">
                                          <p:stCondLst>
                                            <p:cond delay="836"/>
                                          </p:stCondLst>
                                        </p:cTn>
                                        <p:tgtEl>
                                          <p:spTgt spid="20"/>
                                        </p:tgtEl>
                                      </p:cBhvr>
                                      <p:to x="100000" y="100000"/>
                                    </p:animScale>
                                    <p:animScale>
                                      <p:cBhvr>
                                        <p:cTn id="49" dur="16">
                                          <p:stCondLst>
                                            <p:cond delay="1026"/>
                                          </p:stCondLst>
                                        </p:cTn>
                                        <p:tgtEl>
                                          <p:spTgt spid="20"/>
                                        </p:tgtEl>
                                      </p:cBhvr>
                                      <p:to x="100000" y="90000"/>
                                    </p:animScale>
                                    <p:animScale>
                                      <p:cBhvr>
                                        <p:cTn id="50" dur="104" decel="50000">
                                          <p:stCondLst>
                                            <p:cond delay="1042"/>
                                          </p:stCondLst>
                                        </p:cTn>
                                        <p:tgtEl>
                                          <p:spTgt spid="20"/>
                                        </p:tgtEl>
                                      </p:cBhvr>
                                      <p:to x="100000" y="100000"/>
                                    </p:animScale>
                                    <p:animScale>
                                      <p:cBhvr>
                                        <p:cTn id="51" dur="16">
                                          <p:stCondLst>
                                            <p:cond delay="1130"/>
                                          </p:stCondLst>
                                        </p:cTn>
                                        <p:tgtEl>
                                          <p:spTgt spid="20"/>
                                        </p:tgtEl>
                                      </p:cBhvr>
                                      <p:to x="100000" y="95000"/>
                                    </p:animScale>
                                    <p:animScale>
                                      <p:cBhvr>
                                        <p:cTn id="52" dur="104" decel="50000">
                                          <p:stCondLst>
                                            <p:cond delay="1146"/>
                                          </p:stCondLst>
                                        </p:cTn>
                                        <p:tgtEl>
                                          <p:spTgt spid="20"/>
                                        </p:tgtEl>
                                      </p:cBhvr>
                                      <p:to x="100000" y="100000"/>
                                    </p:animScale>
                                  </p:childTnLst>
                                </p:cTn>
                              </p:par>
                              <p:par>
                                <p:cTn id="53" presetID="26" presetClass="entr" presetSubtype="0" fill="hold" nodeType="withEffect">
                                  <p:stCondLst>
                                    <p:cond delay="950"/>
                                  </p:stCondLst>
                                  <p:childTnLst>
                                    <p:set>
                                      <p:cBhvr>
                                        <p:cTn id="54" dur="1" fill="hold">
                                          <p:stCondLst>
                                            <p:cond delay="0"/>
                                          </p:stCondLst>
                                        </p:cTn>
                                        <p:tgtEl>
                                          <p:spTgt spid="25"/>
                                        </p:tgtEl>
                                        <p:attrNameLst>
                                          <p:attrName>style.visibility</p:attrName>
                                        </p:attrNameLst>
                                      </p:cBhvr>
                                      <p:to>
                                        <p:strVal val="visible"/>
                                      </p:to>
                                    </p:set>
                                    <p:animEffect transition="in" filter="wipe(down)">
                                      <p:cBhvr>
                                        <p:cTn id="55" dur="376">
                                          <p:stCondLst>
                                            <p:cond delay="0"/>
                                          </p:stCondLst>
                                        </p:cTn>
                                        <p:tgtEl>
                                          <p:spTgt spid="25"/>
                                        </p:tgtEl>
                                      </p:cBhvr>
                                    </p:animEffect>
                                    <p:anim calcmode="lin" valueType="num">
                                      <p:cBhvr>
                                        <p:cTn id="56" dur="1185" tmFilter="0,0; 0.14,0.36; 0.43,0.73; 0.71,0.91; 1.0,1.0">
                                          <p:stCondLst>
                                            <p:cond delay="0"/>
                                          </p:stCondLst>
                                        </p:cTn>
                                        <p:tgtEl>
                                          <p:spTgt spid="25"/>
                                        </p:tgtEl>
                                        <p:attrNameLst>
                                          <p:attrName>ppt_x</p:attrName>
                                        </p:attrNameLst>
                                      </p:cBhvr>
                                      <p:tavLst>
                                        <p:tav tm="0">
                                          <p:val>
                                            <p:strVal val="#ppt_x-0.25"/>
                                          </p:val>
                                        </p:tav>
                                        <p:tav tm="100000">
                                          <p:val>
                                            <p:strVal val="#ppt_x"/>
                                          </p:val>
                                        </p:tav>
                                      </p:tavLst>
                                    </p:anim>
                                    <p:anim calcmode="lin" valueType="num">
                                      <p:cBhvr>
                                        <p:cTn id="57" dur="432" tmFilter="0.0,0.0; 0.25,0.07; 0.50,0.2; 0.75,0.467; 1.0,1.0">
                                          <p:stCondLst>
                                            <p:cond delay="0"/>
                                          </p:stCondLst>
                                        </p:cTn>
                                        <p:tgtEl>
                                          <p:spTgt spid="25"/>
                                        </p:tgtEl>
                                        <p:attrNameLst>
                                          <p:attrName>ppt_y</p:attrName>
                                        </p:attrNameLst>
                                      </p:cBhvr>
                                      <p:tavLst>
                                        <p:tav tm="0" fmla="#ppt_y-sin(pi*$)/3">
                                          <p:val>
                                            <p:fltVal val="0.5"/>
                                          </p:val>
                                        </p:tav>
                                        <p:tav tm="100000">
                                          <p:val>
                                            <p:fltVal val="1"/>
                                          </p:val>
                                        </p:tav>
                                      </p:tavLst>
                                    </p:anim>
                                    <p:anim calcmode="lin" valueType="num">
                                      <p:cBhvr>
                                        <p:cTn id="58" dur="432" tmFilter="0, 0; 0.125,0.2665; 0.25,0.4; 0.375,0.465; 0.5,0.5;  0.625,0.535; 0.75,0.6; 0.875,0.7335; 1,1">
                                          <p:stCondLst>
                                            <p:cond delay="432"/>
                                          </p:stCondLst>
                                        </p:cTn>
                                        <p:tgtEl>
                                          <p:spTgt spid="25"/>
                                        </p:tgtEl>
                                        <p:attrNameLst>
                                          <p:attrName>ppt_y</p:attrName>
                                        </p:attrNameLst>
                                      </p:cBhvr>
                                      <p:tavLst>
                                        <p:tav tm="0" fmla="#ppt_y-sin(pi*$)/9">
                                          <p:val>
                                            <p:fltVal val="0"/>
                                          </p:val>
                                        </p:tav>
                                        <p:tav tm="100000">
                                          <p:val>
                                            <p:fltVal val="1"/>
                                          </p:val>
                                        </p:tav>
                                      </p:tavLst>
                                    </p:anim>
                                    <p:anim calcmode="lin" valueType="num">
                                      <p:cBhvr>
                                        <p:cTn id="59" dur="215" tmFilter="0, 0; 0.125,0.2665; 0.25,0.4; 0.375,0.465; 0.5,0.5;  0.625,0.535; 0.75,0.6; 0.875,0.7335; 1,1">
                                          <p:stCondLst>
                                            <p:cond delay="861"/>
                                          </p:stCondLst>
                                        </p:cTn>
                                        <p:tgtEl>
                                          <p:spTgt spid="25"/>
                                        </p:tgtEl>
                                        <p:attrNameLst>
                                          <p:attrName>ppt_y</p:attrName>
                                        </p:attrNameLst>
                                      </p:cBhvr>
                                      <p:tavLst>
                                        <p:tav tm="0" fmla="#ppt_y-sin(pi*$)/27">
                                          <p:val>
                                            <p:fltVal val="0"/>
                                          </p:val>
                                        </p:tav>
                                        <p:tav tm="100000">
                                          <p:val>
                                            <p:fltVal val="1"/>
                                          </p:val>
                                        </p:tav>
                                      </p:tavLst>
                                    </p:anim>
                                    <p:anim calcmode="lin" valueType="num">
                                      <p:cBhvr>
                                        <p:cTn id="60" dur="107" tmFilter="0, 0; 0.125,0.2665; 0.25,0.4; 0.375,0.465; 0.5,0.5;  0.625,0.535; 0.75,0.6; 0.875,0.7335; 1,1">
                                          <p:stCondLst>
                                            <p:cond delay="1076"/>
                                          </p:stCondLst>
                                        </p:cTn>
                                        <p:tgtEl>
                                          <p:spTgt spid="25"/>
                                        </p:tgtEl>
                                        <p:attrNameLst>
                                          <p:attrName>ppt_y</p:attrName>
                                        </p:attrNameLst>
                                      </p:cBhvr>
                                      <p:tavLst>
                                        <p:tav tm="0" fmla="#ppt_y-sin(pi*$)/81">
                                          <p:val>
                                            <p:fltVal val="0"/>
                                          </p:val>
                                        </p:tav>
                                        <p:tav tm="100000">
                                          <p:val>
                                            <p:fltVal val="1"/>
                                          </p:val>
                                        </p:tav>
                                      </p:tavLst>
                                    </p:anim>
                                    <p:animScale>
                                      <p:cBhvr>
                                        <p:cTn id="61" dur="17">
                                          <p:stCondLst>
                                            <p:cond delay="422"/>
                                          </p:stCondLst>
                                        </p:cTn>
                                        <p:tgtEl>
                                          <p:spTgt spid="25"/>
                                        </p:tgtEl>
                                      </p:cBhvr>
                                      <p:to x="100000" y="60000"/>
                                    </p:animScale>
                                    <p:animScale>
                                      <p:cBhvr>
                                        <p:cTn id="62" dur="108" decel="50000">
                                          <p:stCondLst>
                                            <p:cond delay="440"/>
                                          </p:stCondLst>
                                        </p:cTn>
                                        <p:tgtEl>
                                          <p:spTgt spid="25"/>
                                        </p:tgtEl>
                                      </p:cBhvr>
                                      <p:to x="100000" y="100000"/>
                                    </p:animScale>
                                    <p:animScale>
                                      <p:cBhvr>
                                        <p:cTn id="63" dur="17">
                                          <p:stCondLst>
                                            <p:cond delay="853"/>
                                          </p:stCondLst>
                                        </p:cTn>
                                        <p:tgtEl>
                                          <p:spTgt spid="25"/>
                                        </p:tgtEl>
                                      </p:cBhvr>
                                      <p:to x="100000" y="80000"/>
                                    </p:animScale>
                                    <p:animScale>
                                      <p:cBhvr>
                                        <p:cTn id="64" dur="108" decel="50000">
                                          <p:stCondLst>
                                            <p:cond delay="869"/>
                                          </p:stCondLst>
                                        </p:cTn>
                                        <p:tgtEl>
                                          <p:spTgt spid="25"/>
                                        </p:tgtEl>
                                      </p:cBhvr>
                                      <p:to x="100000" y="100000"/>
                                    </p:animScale>
                                    <p:animScale>
                                      <p:cBhvr>
                                        <p:cTn id="65" dur="17">
                                          <p:stCondLst>
                                            <p:cond delay="1067"/>
                                          </p:stCondLst>
                                        </p:cTn>
                                        <p:tgtEl>
                                          <p:spTgt spid="25"/>
                                        </p:tgtEl>
                                      </p:cBhvr>
                                      <p:to x="100000" y="90000"/>
                                    </p:animScale>
                                    <p:animScale>
                                      <p:cBhvr>
                                        <p:cTn id="66" dur="108" decel="50000">
                                          <p:stCondLst>
                                            <p:cond delay="1084"/>
                                          </p:stCondLst>
                                        </p:cTn>
                                        <p:tgtEl>
                                          <p:spTgt spid="25"/>
                                        </p:tgtEl>
                                      </p:cBhvr>
                                      <p:to x="100000" y="100000"/>
                                    </p:animScale>
                                    <p:animScale>
                                      <p:cBhvr>
                                        <p:cTn id="67" dur="17">
                                          <p:stCondLst>
                                            <p:cond delay="1175"/>
                                          </p:stCondLst>
                                        </p:cTn>
                                        <p:tgtEl>
                                          <p:spTgt spid="25"/>
                                        </p:tgtEl>
                                      </p:cBhvr>
                                      <p:to x="100000" y="95000"/>
                                    </p:animScale>
                                    <p:animScale>
                                      <p:cBhvr>
                                        <p:cTn id="68" dur="108" decel="50000">
                                          <p:stCondLst>
                                            <p:cond delay="1192"/>
                                          </p:stCondLst>
                                        </p:cTn>
                                        <p:tgtEl>
                                          <p:spTgt spid="25"/>
                                        </p:tgtEl>
                                      </p:cBhvr>
                                      <p:to x="100000" y="100000"/>
                                    </p:animScale>
                                  </p:childTnLst>
                                </p:cTn>
                              </p:par>
                              <p:par>
                                <p:cTn id="69" presetID="26" presetClass="entr" presetSubtype="0" fill="hold" nodeType="withEffect">
                                  <p:stCondLst>
                                    <p:cond delay="950"/>
                                  </p:stCondLst>
                                  <p:childTnLst>
                                    <p:set>
                                      <p:cBhvr>
                                        <p:cTn id="70" dur="1" fill="hold">
                                          <p:stCondLst>
                                            <p:cond delay="0"/>
                                          </p:stCondLst>
                                        </p:cTn>
                                        <p:tgtEl>
                                          <p:spTgt spid="30"/>
                                        </p:tgtEl>
                                        <p:attrNameLst>
                                          <p:attrName>style.visibility</p:attrName>
                                        </p:attrNameLst>
                                      </p:cBhvr>
                                      <p:to>
                                        <p:strVal val="visible"/>
                                      </p:to>
                                    </p:set>
                                    <p:animEffect transition="in" filter="wipe(down)">
                                      <p:cBhvr>
                                        <p:cTn id="71" dur="376">
                                          <p:stCondLst>
                                            <p:cond delay="0"/>
                                          </p:stCondLst>
                                        </p:cTn>
                                        <p:tgtEl>
                                          <p:spTgt spid="30"/>
                                        </p:tgtEl>
                                      </p:cBhvr>
                                    </p:animEffect>
                                    <p:anim calcmode="lin" valueType="num">
                                      <p:cBhvr>
                                        <p:cTn id="72" dur="1185" tmFilter="0,0; 0.14,0.36; 0.43,0.73; 0.71,0.91; 1.0,1.0">
                                          <p:stCondLst>
                                            <p:cond delay="0"/>
                                          </p:stCondLst>
                                        </p:cTn>
                                        <p:tgtEl>
                                          <p:spTgt spid="30"/>
                                        </p:tgtEl>
                                        <p:attrNameLst>
                                          <p:attrName>ppt_x</p:attrName>
                                        </p:attrNameLst>
                                      </p:cBhvr>
                                      <p:tavLst>
                                        <p:tav tm="0">
                                          <p:val>
                                            <p:strVal val="#ppt_x-0.25"/>
                                          </p:val>
                                        </p:tav>
                                        <p:tav tm="100000">
                                          <p:val>
                                            <p:strVal val="#ppt_x"/>
                                          </p:val>
                                        </p:tav>
                                      </p:tavLst>
                                    </p:anim>
                                    <p:anim calcmode="lin" valueType="num">
                                      <p:cBhvr>
                                        <p:cTn id="73" dur="432" tmFilter="0.0,0.0; 0.25,0.07; 0.50,0.2; 0.75,0.467; 1.0,1.0">
                                          <p:stCondLst>
                                            <p:cond delay="0"/>
                                          </p:stCondLst>
                                        </p:cTn>
                                        <p:tgtEl>
                                          <p:spTgt spid="30"/>
                                        </p:tgtEl>
                                        <p:attrNameLst>
                                          <p:attrName>ppt_y</p:attrName>
                                        </p:attrNameLst>
                                      </p:cBhvr>
                                      <p:tavLst>
                                        <p:tav tm="0" fmla="#ppt_y-sin(pi*$)/3">
                                          <p:val>
                                            <p:fltVal val="0.5"/>
                                          </p:val>
                                        </p:tav>
                                        <p:tav tm="100000">
                                          <p:val>
                                            <p:fltVal val="1"/>
                                          </p:val>
                                        </p:tav>
                                      </p:tavLst>
                                    </p:anim>
                                    <p:anim calcmode="lin" valueType="num">
                                      <p:cBhvr>
                                        <p:cTn id="74" dur="432" tmFilter="0, 0; 0.125,0.2665; 0.25,0.4; 0.375,0.465; 0.5,0.5;  0.625,0.535; 0.75,0.6; 0.875,0.7335; 1,1">
                                          <p:stCondLst>
                                            <p:cond delay="432"/>
                                          </p:stCondLst>
                                        </p:cTn>
                                        <p:tgtEl>
                                          <p:spTgt spid="30"/>
                                        </p:tgtEl>
                                        <p:attrNameLst>
                                          <p:attrName>ppt_y</p:attrName>
                                        </p:attrNameLst>
                                      </p:cBhvr>
                                      <p:tavLst>
                                        <p:tav tm="0" fmla="#ppt_y-sin(pi*$)/9">
                                          <p:val>
                                            <p:fltVal val="0"/>
                                          </p:val>
                                        </p:tav>
                                        <p:tav tm="100000">
                                          <p:val>
                                            <p:fltVal val="1"/>
                                          </p:val>
                                        </p:tav>
                                      </p:tavLst>
                                    </p:anim>
                                    <p:anim calcmode="lin" valueType="num">
                                      <p:cBhvr>
                                        <p:cTn id="75" dur="215" tmFilter="0, 0; 0.125,0.2665; 0.25,0.4; 0.375,0.465; 0.5,0.5;  0.625,0.535; 0.75,0.6; 0.875,0.7335; 1,1">
                                          <p:stCondLst>
                                            <p:cond delay="861"/>
                                          </p:stCondLst>
                                        </p:cTn>
                                        <p:tgtEl>
                                          <p:spTgt spid="30"/>
                                        </p:tgtEl>
                                        <p:attrNameLst>
                                          <p:attrName>ppt_y</p:attrName>
                                        </p:attrNameLst>
                                      </p:cBhvr>
                                      <p:tavLst>
                                        <p:tav tm="0" fmla="#ppt_y-sin(pi*$)/27">
                                          <p:val>
                                            <p:fltVal val="0"/>
                                          </p:val>
                                        </p:tav>
                                        <p:tav tm="100000">
                                          <p:val>
                                            <p:fltVal val="1"/>
                                          </p:val>
                                        </p:tav>
                                      </p:tavLst>
                                    </p:anim>
                                    <p:anim calcmode="lin" valueType="num">
                                      <p:cBhvr>
                                        <p:cTn id="76" dur="107" tmFilter="0, 0; 0.125,0.2665; 0.25,0.4; 0.375,0.465; 0.5,0.5;  0.625,0.535; 0.75,0.6; 0.875,0.7335; 1,1">
                                          <p:stCondLst>
                                            <p:cond delay="1076"/>
                                          </p:stCondLst>
                                        </p:cTn>
                                        <p:tgtEl>
                                          <p:spTgt spid="30"/>
                                        </p:tgtEl>
                                        <p:attrNameLst>
                                          <p:attrName>ppt_y</p:attrName>
                                        </p:attrNameLst>
                                      </p:cBhvr>
                                      <p:tavLst>
                                        <p:tav tm="0" fmla="#ppt_y-sin(pi*$)/81">
                                          <p:val>
                                            <p:fltVal val="0"/>
                                          </p:val>
                                        </p:tav>
                                        <p:tav tm="100000">
                                          <p:val>
                                            <p:fltVal val="1"/>
                                          </p:val>
                                        </p:tav>
                                      </p:tavLst>
                                    </p:anim>
                                    <p:animScale>
                                      <p:cBhvr>
                                        <p:cTn id="77" dur="17">
                                          <p:stCondLst>
                                            <p:cond delay="422"/>
                                          </p:stCondLst>
                                        </p:cTn>
                                        <p:tgtEl>
                                          <p:spTgt spid="30"/>
                                        </p:tgtEl>
                                      </p:cBhvr>
                                      <p:to x="100000" y="60000"/>
                                    </p:animScale>
                                    <p:animScale>
                                      <p:cBhvr>
                                        <p:cTn id="78" dur="108" decel="50000">
                                          <p:stCondLst>
                                            <p:cond delay="440"/>
                                          </p:stCondLst>
                                        </p:cTn>
                                        <p:tgtEl>
                                          <p:spTgt spid="30"/>
                                        </p:tgtEl>
                                      </p:cBhvr>
                                      <p:to x="100000" y="100000"/>
                                    </p:animScale>
                                    <p:animScale>
                                      <p:cBhvr>
                                        <p:cTn id="79" dur="17">
                                          <p:stCondLst>
                                            <p:cond delay="853"/>
                                          </p:stCondLst>
                                        </p:cTn>
                                        <p:tgtEl>
                                          <p:spTgt spid="30"/>
                                        </p:tgtEl>
                                      </p:cBhvr>
                                      <p:to x="100000" y="80000"/>
                                    </p:animScale>
                                    <p:animScale>
                                      <p:cBhvr>
                                        <p:cTn id="80" dur="108" decel="50000">
                                          <p:stCondLst>
                                            <p:cond delay="869"/>
                                          </p:stCondLst>
                                        </p:cTn>
                                        <p:tgtEl>
                                          <p:spTgt spid="30"/>
                                        </p:tgtEl>
                                      </p:cBhvr>
                                      <p:to x="100000" y="100000"/>
                                    </p:animScale>
                                    <p:animScale>
                                      <p:cBhvr>
                                        <p:cTn id="81" dur="17">
                                          <p:stCondLst>
                                            <p:cond delay="1067"/>
                                          </p:stCondLst>
                                        </p:cTn>
                                        <p:tgtEl>
                                          <p:spTgt spid="30"/>
                                        </p:tgtEl>
                                      </p:cBhvr>
                                      <p:to x="100000" y="90000"/>
                                    </p:animScale>
                                    <p:animScale>
                                      <p:cBhvr>
                                        <p:cTn id="82" dur="108" decel="50000">
                                          <p:stCondLst>
                                            <p:cond delay="1084"/>
                                          </p:stCondLst>
                                        </p:cTn>
                                        <p:tgtEl>
                                          <p:spTgt spid="30"/>
                                        </p:tgtEl>
                                      </p:cBhvr>
                                      <p:to x="100000" y="100000"/>
                                    </p:animScale>
                                    <p:animScale>
                                      <p:cBhvr>
                                        <p:cTn id="83" dur="17">
                                          <p:stCondLst>
                                            <p:cond delay="1175"/>
                                          </p:stCondLst>
                                        </p:cTn>
                                        <p:tgtEl>
                                          <p:spTgt spid="30"/>
                                        </p:tgtEl>
                                      </p:cBhvr>
                                      <p:to x="100000" y="95000"/>
                                    </p:animScale>
                                    <p:animScale>
                                      <p:cBhvr>
                                        <p:cTn id="84" dur="108" decel="50000">
                                          <p:stCondLst>
                                            <p:cond delay="1192"/>
                                          </p:stCondLst>
                                        </p:cTn>
                                        <p:tgtEl>
                                          <p:spTgt spid="30"/>
                                        </p:tgtEl>
                                      </p:cBhvr>
                                      <p:to x="100000" y="100000"/>
                                    </p:animScale>
                                  </p:childTnLst>
                                </p:cTn>
                              </p:par>
                            </p:childTnLst>
                          </p:cTn>
                        </p:par>
                        <p:par>
                          <p:cTn id="85" fill="hold">
                            <p:stCondLst>
                              <p:cond delay="2250"/>
                            </p:stCondLst>
                            <p:childTnLst>
                              <p:par>
                                <p:cTn id="86" presetID="22" presetClass="entr" presetSubtype="2" fill="hold" grpId="0" nodeType="afterEffect">
                                  <p:stCondLst>
                                    <p:cond delay="0"/>
                                  </p:stCondLst>
                                  <p:childTnLst>
                                    <p:set>
                                      <p:cBhvr>
                                        <p:cTn id="87" dur="1" fill="hold">
                                          <p:stCondLst>
                                            <p:cond delay="0"/>
                                          </p:stCondLst>
                                        </p:cTn>
                                        <p:tgtEl>
                                          <p:spTgt spid="24"/>
                                        </p:tgtEl>
                                        <p:attrNameLst>
                                          <p:attrName>style.visibility</p:attrName>
                                        </p:attrNameLst>
                                      </p:cBhvr>
                                      <p:to>
                                        <p:strVal val="visible"/>
                                      </p:to>
                                    </p:set>
                                    <p:animEffect transition="in" filter="wipe(right)">
                                      <p:cBhvr>
                                        <p:cTn id="88" dur="250"/>
                                        <p:tgtEl>
                                          <p:spTgt spid="24"/>
                                        </p:tgtEl>
                                      </p:cBhvr>
                                    </p:animEffect>
                                  </p:childTnLst>
                                </p:cTn>
                              </p:par>
                            </p:childTnLst>
                          </p:cTn>
                        </p:par>
                        <p:par>
                          <p:cTn id="89" fill="hold">
                            <p:stCondLst>
                              <p:cond delay="2500"/>
                            </p:stCondLst>
                            <p:childTnLst>
                              <p:par>
                                <p:cTn id="90" presetID="22" presetClass="entr" presetSubtype="2" fill="hold" grpId="0" nodeType="afterEffect">
                                  <p:stCondLst>
                                    <p:cond delay="0"/>
                                  </p:stCondLst>
                                  <p:childTnLst>
                                    <p:set>
                                      <p:cBhvr>
                                        <p:cTn id="91" dur="1" fill="hold">
                                          <p:stCondLst>
                                            <p:cond delay="0"/>
                                          </p:stCondLst>
                                        </p:cTn>
                                        <p:tgtEl>
                                          <p:spTgt spid="11"/>
                                        </p:tgtEl>
                                        <p:attrNameLst>
                                          <p:attrName>style.visibility</p:attrName>
                                        </p:attrNameLst>
                                      </p:cBhvr>
                                      <p:to>
                                        <p:strVal val="visible"/>
                                      </p:to>
                                    </p:set>
                                    <p:animEffect transition="in" filter="wipe(right)">
                                      <p:cBhvr>
                                        <p:cTn id="92" dur="250"/>
                                        <p:tgtEl>
                                          <p:spTgt spid="11"/>
                                        </p:tgtEl>
                                      </p:cBhvr>
                                    </p:animEffect>
                                  </p:childTnLst>
                                </p:cTn>
                              </p:par>
                              <p:par>
                                <p:cTn id="93" presetID="22" presetClass="entr" presetSubtype="2" fill="hold" grpId="0" nodeType="withEffect">
                                  <p:stCondLst>
                                    <p:cond delay="250"/>
                                  </p:stCondLst>
                                  <p:childTnLst>
                                    <p:set>
                                      <p:cBhvr>
                                        <p:cTn id="94" dur="1" fill="hold">
                                          <p:stCondLst>
                                            <p:cond delay="0"/>
                                          </p:stCondLst>
                                        </p:cTn>
                                        <p:tgtEl>
                                          <p:spTgt spid="9"/>
                                        </p:tgtEl>
                                        <p:attrNameLst>
                                          <p:attrName>style.visibility</p:attrName>
                                        </p:attrNameLst>
                                      </p:cBhvr>
                                      <p:to>
                                        <p:strVal val="visible"/>
                                      </p:to>
                                    </p:set>
                                    <p:animEffect transition="in" filter="wipe(right)">
                                      <p:cBhvr>
                                        <p:cTn id="95" dur="250"/>
                                        <p:tgtEl>
                                          <p:spTgt spid="9"/>
                                        </p:tgtEl>
                                      </p:cBhvr>
                                    </p:animEffect>
                                  </p:childTnLst>
                                </p:cTn>
                              </p:par>
                              <p:par>
                                <p:cTn id="96" presetID="22" presetClass="entr" presetSubtype="2" fill="hold" grpId="0" nodeType="withEffect">
                                  <p:stCondLst>
                                    <p:cond delay="500"/>
                                  </p:stCondLst>
                                  <p:childTnLst>
                                    <p:set>
                                      <p:cBhvr>
                                        <p:cTn id="97" dur="1" fill="hold">
                                          <p:stCondLst>
                                            <p:cond delay="0"/>
                                          </p:stCondLst>
                                        </p:cTn>
                                        <p:tgtEl>
                                          <p:spTgt spid="10"/>
                                        </p:tgtEl>
                                        <p:attrNameLst>
                                          <p:attrName>style.visibility</p:attrName>
                                        </p:attrNameLst>
                                      </p:cBhvr>
                                      <p:to>
                                        <p:strVal val="visible"/>
                                      </p:to>
                                    </p:set>
                                    <p:animEffect transition="in" filter="wipe(right)">
                                      <p:cBhvr>
                                        <p:cTn id="98" dur="250"/>
                                        <p:tgtEl>
                                          <p:spTgt spid="10"/>
                                        </p:tgtEl>
                                      </p:cBhvr>
                                    </p:animEffect>
                                  </p:childTnLst>
                                </p:cTn>
                              </p:par>
                            </p:childTnLst>
                          </p:cTn>
                        </p:par>
                        <p:par>
                          <p:cTn id="99" fill="hold">
                            <p:stCondLst>
                              <p:cond delay="3250"/>
                            </p:stCondLst>
                            <p:childTnLst>
                              <p:par>
                                <p:cTn id="100" presetID="22" presetClass="entr" presetSubtype="2" fill="hold" grpId="0" nodeType="afterEffect">
                                  <p:stCondLst>
                                    <p:cond delay="0"/>
                                  </p:stCondLst>
                                  <p:childTnLst>
                                    <p:set>
                                      <p:cBhvr>
                                        <p:cTn id="101" dur="1" fill="hold">
                                          <p:stCondLst>
                                            <p:cond delay="0"/>
                                          </p:stCondLst>
                                        </p:cTn>
                                        <p:tgtEl>
                                          <p:spTgt spid="29"/>
                                        </p:tgtEl>
                                        <p:attrNameLst>
                                          <p:attrName>style.visibility</p:attrName>
                                        </p:attrNameLst>
                                      </p:cBhvr>
                                      <p:to>
                                        <p:strVal val="visible"/>
                                      </p:to>
                                    </p:set>
                                    <p:animEffect transition="in" filter="wipe(right)">
                                      <p:cBhvr>
                                        <p:cTn id="102" dur="25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24" grpId="0"/>
      <p:bldP spid="2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3291599" y="1538681"/>
            <a:ext cx="2650091" cy="2585455"/>
          </a:xfrm>
          <a:prstGeom prst="ellipse">
            <a:avLst/>
          </a:prstGeom>
          <a:solidFill>
            <a:srgbClr val="C80000"/>
          </a:solidFill>
        </p:spPr>
        <p:style>
          <a:lnRef idx="1">
            <a:schemeClr val="accent6"/>
          </a:lnRef>
          <a:fillRef idx="3">
            <a:schemeClr val="accent6"/>
          </a:fillRef>
          <a:effectRef idx="2">
            <a:schemeClr val="accent6"/>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内容</a:t>
            </a:r>
          </a:p>
        </p:txBody>
      </p:sp>
      <p:grpSp>
        <p:nvGrpSpPr>
          <p:cNvPr id="4" name="组合 3"/>
          <p:cNvGrpSpPr/>
          <p:nvPr/>
        </p:nvGrpSpPr>
        <p:grpSpPr>
          <a:xfrm>
            <a:off x="2599409" y="1417933"/>
            <a:ext cx="1398549" cy="1398549"/>
            <a:chOff x="2270685" y="1963548"/>
            <a:chExt cx="1545717" cy="1545717"/>
          </a:xfrm>
        </p:grpSpPr>
        <p:sp>
          <p:nvSpPr>
            <p:cNvPr id="5" name="泪滴形 4"/>
            <p:cNvSpPr/>
            <p:nvPr/>
          </p:nvSpPr>
          <p:spPr>
            <a:xfrm rot="15133697">
              <a:off x="2270685" y="1963548"/>
              <a:ext cx="1545717" cy="1545717"/>
            </a:xfrm>
            <a:prstGeom prst="teardrop">
              <a:avLst/>
            </a:prstGeom>
            <a:solidFill>
              <a:srgbClr val="FF6E0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6" name="椭圆 5"/>
            <p:cNvSpPr/>
            <p:nvPr/>
          </p:nvSpPr>
          <p:spPr>
            <a:xfrm>
              <a:off x="2428860" y="2121724"/>
              <a:ext cx="1214446" cy="121444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内容</a:t>
              </a:r>
              <a:endParaRPr kumimoji="0" lang="zh-CN" altLang="en-US" sz="2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grpSp>
      <p:grpSp>
        <p:nvGrpSpPr>
          <p:cNvPr id="7" name="组合 6"/>
          <p:cNvGrpSpPr/>
          <p:nvPr/>
        </p:nvGrpSpPr>
        <p:grpSpPr>
          <a:xfrm>
            <a:off x="3867654" y="793219"/>
            <a:ext cx="1398549" cy="1398549"/>
            <a:chOff x="3674696" y="1248545"/>
            <a:chExt cx="1545717" cy="1545717"/>
          </a:xfrm>
          <a:effectLst/>
        </p:grpSpPr>
        <p:sp>
          <p:nvSpPr>
            <p:cNvPr id="8" name="泪滴形 7"/>
            <p:cNvSpPr/>
            <p:nvPr/>
          </p:nvSpPr>
          <p:spPr>
            <a:xfrm rot="18825864">
              <a:off x="3674696" y="1248545"/>
              <a:ext cx="1545717" cy="1545717"/>
            </a:xfrm>
            <a:prstGeom prst="teardrop">
              <a:avLst/>
            </a:prstGeom>
            <a:solidFill>
              <a:srgbClr val="FFCC00"/>
            </a:solidFill>
            <a:ln w="57150">
              <a:solidFill>
                <a:schemeClr val="bg1"/>
              </a:solidFill>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9" name="椭圆 8"/>
            <p:cNvSpPr/>
            <p:nvPr/>
          </p:nvSpPr>
          <p:spPr>
            <a:xfrm>
              <a:off x="3833870" y="1395281"/>
              <a:ext cx="1214446" cy="121444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内容</a:t>
              </a:r>
              <a:endParaRPr kumimoji="0" lang="zh-CN" altLang="en-US" sz="2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grpSp>
      <p:grpSp>
        <p:nvGrpSpPr>
          <p:cNvPr id="10" name="组合 9"/>
          <p:cNvGrpSpPr/>
          <p:nvPr/>
        </p:nvGrpSpPr>
        <p:grpSpPr>
          <a:xfrm>
            <a:off x="5176766" y="1387578"/>
            <a:ext cx="1398549" cy="1398549"/>
            <a:chOff x="5171906" y="1745625"/>
            <a:chExt cx="1545717" cy="1545717"/>
          </a:xfrm>
        </p:grpSpPr>
        <p:sp>
          <p:nvSpPr>
            <p:cNvPr id="11" name="泪滴形 10"/>
            <p:cNvSpPr/>
            <p:nvPr/>
          </p:nvSpPr>
          <p:spPr>
            <a:xfrm rot="521598">
              <a:off x="5171906" y="1745625"/>
              <a:ext cx="1545717" cy="1545717"/>
            </a:xfrm>
            <a:prstGeom prst="teardrop">
              <a:avLst/>
            </a:prstGeom>
            <a:solidFill>
              <a:srgbClr val="FF9933"/>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2" name="椭圆 11"/>
            <p:cNvSpPr/>
            <p:nvPr/>
          </p:nvSpPr>
          <p:spPr>
            <a:xfrm>
              <a:off x="5357818" y="1916927"/>
              <a:ext cx="1214446" cy="121444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内容</a:t>
              </a:r>
            </a:p>
          </p:txBody>
        </p:sp>
      </p:grpSp>
      <p:grpSp>
        <p:nvGrpSpPr>
          <p:cNvPr id="13" name="组合 12"/>
          <p:cNvGrpSpPr/>
          <p:nvPr/>
        </p:nvGrpSpPr>
        <p:grpSpPr>
          <a:xfrm>
            <a:off x="5170696" y="2831408"/>
            <a:ext cx="1398549" cy="1398549"/>
            <a:chOff x="5316511" y="3342364"/>
            <a:chExt cx="1545717" cy="1545717"/>
          </a:xfrm>
        </p:grpSpPr>
        <p:sp>
          <p:nvSpPr>
            <p:cNvPr id="14" name="泪滴形 13"/>
            <p:cNvSpPr/>
            <p:nvPr/>
          </p:nvSpPr>
          <p:spPr>
            <a:xfrm rot="4505506">
              <a:off x="5316511" y="3342364"/>
              <a:ext cx="1545717" cy="1545717"/>
            </a:xfrm>
            <a:prstGeom prst="teardrop">
              <a:avLst/>
            </a:prstGeom>
            <a:solidFill>
              <a:srgbClr val="FF660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5" name="椭圆 14"/>
            <p:cNvSpPr/>
            <p:nvPr/>
          </p:nvSpPr>
          <p:spPr>
            <a:xfrm>
              <a:off x="5488819" y="3502796"/>
              <a:ext cx="1214446" cy="121444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内容</a:t>
              </a:r>
              <a:endParaRPr kumimoji="0" lang="zh-CN" altLang="en-US" sz="2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grpSp>
      <p:grpSp>
        <p:nvGrpSpPr>
          <p:cNvPr id="16" name="组合 15"/>
          <p:cNvGrpSpPr/>
          <p:nvPr/>
        </p:nvGrpSpPr>
        <p:grpSpPr>
          <a:xfrm>
            <a:off x="3902451" y="3398916"/>
            <a:ext cx="1398549" cy="1398549"/>
            <a:chOff x="3925384" y="4127643"/>
            <a:chExt cx="1545717" cy="1545717"/>
          </a:xfrm>
        </p:grpSpPr>
        <p:sp>
          <p:nvSpPr>
            <p:cNvPr id="17" name="泪滴形 16"/>
            <p:cNvSpPr/>
            <p:nvPr/>
          </p:nvSpPr>
          <p:spPr>
            <a:xfrm rot="8197085">
              <a:off x="3925384" y="4127643"/>
              <a:ext cx="1545717" cy="1545717"/>
            </a:xfrm>
            <a:prstGeom prst="teardrop">
              <a:avLst/>
            </a:prstGeom>
            <a:solidFill>
              <a:srgbClr val="FF505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8" name="椭圆 17"/>
            <p:cNvSpPr/>
            <p:nvPr/>
          </p:nvSpPr>
          <p:spPr>
            <a:xfrm>
              <a:off x="4095872" y="4312364"/>
              <a:ext cx="1214446" cy="121444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内容</a:t>
              </a:r>
              <a:endParaRPr kumimoji="0" lang="zh-CN" altLang="en-US" sz="2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grpSp>
      <p:grpSp>
        <p:nvGrpSpPr>
          <p:cNvPr id="19" name="组合 18"/>
          <p:cNvGrpSpPr/>
          <p:nvPr/>
        </p:nvGrpSpPr>
        <p:grpSpPr>
          <a:xfrm>
            <a:off x="2613124" y="2831408"/>
            <a:ext cx="1398549" cy="1398549"/>
            <a:chOff x="2497542" y="3507721"/>
            <a:chExt cx="1545717" cy="1545717"/>
          </a:xfrm>
        </p:grpSpPr>
        <p:sp>
          <p:nvSpPr>
            <p:cNvPr id="20" name="泪滴形 19"/>
            <p:cNvSpPr/>
            <p:nvPr/>
          </p:nvSpPr>
          <p:spPr>
            <a:xfrm rot="11090926">
              <a:off x="2497542" y="3507721"/>
              <a:ext cx="1545717" cy="1545717"/>
            </a:xfrm>
            <a:prstGeom prst="teardrop">
              <a:avLst/>
            </a:prstGeom>
            <a:solidFill>
              <a:srgbClr val="FF330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21" name="椭圆 20"/>
            <p:cNvSpPr/>
            <p:nvPr/>
          </p:nvSpPr>
          <p:spPr>
            <a:xfrm>
              <a:off x="2643174" y="3693360"/>
              <a:ext cx="1214446" cy="121444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内容</a:t>
              </a:r>
              <a:endParaRPr kumimoji="0" lang="zh-CN" altLang="en-US" sz="2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grpSp>
      <p:sp>
        <p:nvSpPr>
          <p:cNvPr id="22" name="Text Box 40"/>
          <p:cNvSpPr txBox="1">
            <a:spLocks noChangeArrowheads="1"/>
          </p:cNvSpPr>
          <p:nvPr/>
        </p:nvSpPr>
        <p:spPr bwMode="gray">
          <a:xfrm>
            <a:off x="-36512" y="2732596"/>
            <a:ext cx="3255336" cy="684546"/>
          </a:xfrm>
          <a:prstGeom prst="rect">
            <a:avLst/>
          </a:prstGeom>
          <a:noFill/>
          <a:ln w="9525">
            <a:noFill/>
            <a:miter lim="800000"/>
            <a:headEnd/>
            <a:tailEnd/>
          </a:ln>
        </p:spPr>
        <p:txBody>
          <a:bodyPr wrap="square">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p>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p>
          <a:p>
            <a:pPr marL="0" marR="0" lvl="0" indent="0" algn="ctr" defTabSz="685800" rtl="0" eaLnBrk="1" fontAlgn="auto" latinLnBrk="0" hangingPunct="1">
              <a:lnSpc>
                <a:spcPct val="12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3" name="Rectangle 11"/>
          <p:cNvSpPr>
            <a:spLocks noChangeArrowheads="1"/>
          </p:cNvSpPr>
          <p:nvPr/>
        </p:nvSpPr>
        <p:spPr bwMode="gray">
          <a:xfrm>
            <a:off x="323528" y="2355726"/>
            <a:ext cx="2500330" cy="358775"/>
          </a:xfrm>
          <a:prstGeom prst="rect">
            <a:avLst/>
          </a:prstGeom>
          <a:noFill/>
          <a:ln>
            <a:noFill/>
          </a:ln>
          <a:extLst/>
        </p:spPr>
        <p:txBody>
          <a:bodyPr lIns="0" tIns="0" rIns="0" bIns="0" anchor="ct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单击此处输入</a:t>
            </a:r>
            <a:r>
              <a:rPr kumimoji="0" lang="zh-CN" altLang="en-US" sz="1600" b="1"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标题</a:t>
            </a:r>
            <a:endParaRPr kumimoji="0" lang="zh-CN" altLang="en-US" sz="16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4" name="Text Box 40"/>
          <p:cNvSpPr txBox="1">
            <a:spLocks noChangeArrowheads="1"/>
          </p:cNvSpPr>
          <p:nvPr/>
        </p:nvSpPr>
        <p:spPr bwMode="gray">
          <a:xfrm>
            <a:off x="6012160" y="2732596"/>
            <a:ext cx="3255336" cy="684546"/>
          </a:xfrm>
          <a:prstGeom prst="rect">
            <a:avLst/>
          </a:prstGeom>
          <a:noFill/>
          <a:ln w="9525">
            <a:noFill/>
            <a:miter lim="800000"/>
            <a:headEnd/>
            <a:tailEnd/>
          </a:ln>
        </p:spPr>
        <p:txBody>
          <a:bodyPr wrap="square">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p>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p>
          <a:p>
            <a:pPr marL="0" marR="0" lvl="0" indent="0" algn="ctr" defTabSz="685800" rtl="0" eaLnBrk="1" fontAlgn="auto" latinLnBrk="0" hangingPunct="1">
              <a:lnSpc>
                <a:spcPct val="12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5" name="Rectangle 11"/>
          <p:cNvSpPr>
            <a:spLocks noChangeArrowheads="1"/>
          </p:cNvSpPr>
          <p:nvPr/>
        </p:nvSpPr>
        <p:spPr bwMode="gray">
          <a:xfrm>
            <a:off x="6242747" y="2355726"/>
            <a:ext cx="2500330" cy="358775"/>
          </a:xfrm>
          <a:prstGeom prst="rect">
            <a:avLst/>
          </a:prstGeom>
          <a:noFill/>
          <a:ln>
            <a:noFill/>
          </a:ln>
          <a:extLst/>
        </p:spPr>
        <p:txBody>
          <a:bodyPr lIns="0" tIns="0" rIns="0" bIns="0" anchor="ct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单击此处输入</a:t>
            </a:r>
            <a:r>
              <a:rPr kumimoji="0" lang="zh-CN" altLang="en-US" sz="1600" b="1"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标题</a:t>
            </a:r>
            <a:endParaRPr kumimoji="0" lang="zh-CN" altLang="en-US" sz="16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031259615"/>
      </p:ext>
    </p:extLst>
  </p:cSld>
  <p:clrMapOvr>
    <a:masterClrMapping/>
  </p:clrMapOvr>
  <mc:AlternateContent xmlns:mc="http://schemas.openxmlformats.org/markup-compatibility/2006" xmlns:p14="http://schemas.microsoft.com/office/powerpoint/2010/main">
    <mc:Choice Requires="p14">
      <p:transition spd="slow" p14:dur="1600" advTm="5893">
        <p14:gallery dir="l"/>
      </p:transition>
    </mc:Choice>
    <mc:Fallback xmlns="">
      <p:transition spd="slow" advTm="589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750"/>
                                        <p:tgtEl>
                                          <p:spTgt spid="7"/>
                                        </p:tgtEl>
                                      </p:cBhvr>
                                    </p:animEffect>
                                  </p:childTnLst>
                                </p:cTn>
                              </p:par>
                              <p:par>
                                <p:cTn id="14" presetID="10" presetClass="entr" presetSubtype="0" fill="hold" nodeType="withEffect">
                                  <p:stCondLst>
                                    <p:cond delay="25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750"/>
                                        <p:tgtEl>
                                          <p:spTgt spid="10"/>
                                        </p:tgtEl>
                                      </p:cBhvr>
                                    </p:animEffect>
                                  </p:childTnLst>
                                </p:cTn>
                              </p:par>
                              <p:par>
                                <p:cTn id="17" presetID="10" presetClass="entr" presetSubtype="0" fill="hold" nodeType="withEffect">
                                  <p:stCondLst>
                                    <p:cond delay="50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750"/>
                                        <p:tgtEl>
                                          <p:spTgt spid="13"/>
                                        </p:tgtEl>
                                      </p:cBhvr>
                                    </p:animEffect>
                                  </p:childTnLst>
                                </p:cTn>
                              </p:par>
                              <p:par>
                                <p:cTn id="20" presetID="10" presetClass="entr" presetSubtype="0" fill="hold" nodeType="withEffect">
                                  <p:stCondLst>
                                    <p:cond delay="75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750"/>
                                        <p:tgtEl>
                                          <p:spTgt spid="16"/>
                                        </p:tgtEl>
                                      </p:cBhvr>
                                    </p:animEffect>
                                  </p:childTnLst>
                                </p:cTn>
                              </p:par>
                              <p:par>
                                <p:cTn id="23" presetID="10" presetClass="entr" presetSubtype="0" fill="hold" nodeType="withEffect">
                                  <p:stCondLst>
                                    <p:cond delay="100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750"/>
                                        <p:tgtEl>
                                          <p:spTgt spid="19"/>
                                        </p:tgtEl>
                                      </p:cBhvr>
                                    </p:animEffect>
                                  </p:childTnLst>
                                </p:cTn>
                              </p:par>
                              <p:par>
                                <p:cTn id="26" presetID="10" presetClass="entr" presetSubtype="0" fill="hold" nodeType="withEffect">
                                  <p:stCondLst>
                                    <p:cond delay="125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750"/>
                                        <p:tgtEl>
                                          <p:spTgt spid="4"/>
                                        </p:tgtEl>
                                      </p:cBhvr>
                                    </p:animEffect>
                                  </p:childTnLst>
                                </p:cTn>
                              </p:par>
                            </p:childTnLst>
                          </p:cTn>
                        </p:par>
                        <p:par>
                          <p:cTn id="29" fill="hold">
                            <p:stCondLst>
                              <p:cond delay="2500"/>
                            </p:stCondLst>
                            <p:childTnLst>
                              <p:par>
                                <p:cTn id="30" presetID="41" presetClass="entr" presetSubtype="0" fill="hold" grpId="0" nodeType="afterEffect">
                                  <p:stCondLst>
                                    <p:cond delay="0"/>
                                  </p:stCondLst>
                                  <p:iterate type="lt">
                                    <p:tmPct val="10000"/>
                                  </p:iterate>
                                  <p:childTnLst>
                                    <p:set>
                                      <p:cBhvr>
                                        <p:cTn id="31" dur="1" fill="hold">
                                          <p:stCondLst>
                                            <p:cond delay="0"/>
                                          </p:stCondLst>
                                        </p:cTn>
                                        <p:tgtEl>
                                          <p:spTgt spid="23"/>
                                        </p:tgtEl>
                                        <p:attrNameLst>
                                          <p:attrName>style.visibility</p:attrName>
                                        </p:attrNameLst>
                                      </p:cBhvr>
                                      <p:to>
                                        <p:strVal val="visible"/>
                                      </p:to>
                                    </p:set>
                                    <p:anim calcmode="lin" valueType="num">
                                      <p:cBhvr>
                                        <p:cTn id="32" dur="75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33" dur="750" fill="hold"/>
                                        <p:tgtEl>
                                          <p:spTgt spid="23"/>
                                        </p:tgtEl>
                                        <p:attrNameLst>
                                          <p:attrName>ppt_y</p:attrName>
                                        </p:attrNameLst>
                                      </p:cBhvr>
                                      <p:tavLst>
                                        <p:tav tm="0">
                                          <p:val>
                                            <p:strVal val="#ppt_y"/>
                                          </p:val>
                                        </p:tav>
                                        <p:tav tm="100000">
                                          <p:val>
                                            <p:strVal val="#ppt_y"/>
                                          </p:val>
                                        </p:tav>
                                      </p:tavLst>
                                    </p:anim>
                                    <p:anim calcmode="lin" valueType="num">
                                      <p:cBhvr>
                                        <p:cTn id="34" dur="75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35" dur="75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36" dur="750" tmFilter="0,0; .5, 1; 1, 1"/>
                                        <p:tgtEl>
                                          <p:spTgt spid="23"/>
                                        </p:tgtEl>
                                      </p:cBhvr>
                                    </p:animEffect>
                                  </p:childTnLst>
                                </p:cTn>
                              </p:par>
                            </p:childTnLst>
                          </p:cTn>
                        </p:par>
                        <p:par>
                          <p:cTn id="37" fill="hold">
                            <p:stCondLst>
                              <p:cond delay="3775"/>
                            </p:stCondLst>
                            <p:childTnLst>
                              <p:par>
                                <p:cTn id="38" presetID="42" presetClass="entr" presetSubtype="0" fill="hold" grpId="0"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fade">
                                      <p:cBhvr>
                                        <p:cTn id="40" dur="750"/>
                                        <p:tgtEl>
                                          <p:spTgt spid="22"/>
                                        </p:tgtEl>
                                      </p:cBhvr>
                                    </p:animEffect>
                                    <p:anim calcmode="lin" valueType="num">
                                      <p:cBhvr>
                                        <p:cTn id="41" dur="750" fill="hold"/>
                                        <p:tgtEl>
                                          <p:spTgt spid="22"/>
                                        </p:tgtEl>
                                        <p:attrNameLst>
                                          <p:attrName>ppt_x</p:attrName>
                                        </p:attrNameLst>
                                      </p:cBhvr>
                                      <p:tavLst>
                                        <p:tav tm="0">
                                          <p:val>
                                            <p:strVal val="#ppt_x"/>
                                          </p:val>
                                        </p:tav>
                                        <p:tav tm="100000">
                                          <p:val>
                                            <p:strVal val="#ppt_x"/>
                                          </p:val>
                                        </p:tav>
                                      </p:tavLst>
                                    </p:anim>
                                    <p:anim calcmode="lin" valueType="num">
                                      <p:cBhvr>
                                        <p:cTn id="42" dur="750" fill="hold"/>
                                        <p:tgtEl>
                                          <p:spTgt spid="22"/>
                                        </p:tgtEl>
                                        <p:attrNameLst>
                                          <p:attrName>ppt_y</p:attrName>
                                        </p:attrNameLst>
                                      </p:cBhvr>
                                      <p:tavLst>
                                        <p:tav tm="0">
                                          <p:val>
                                            <p:strVal val="#ppt_y+.1"/>
                                          </p:val>
                                        </p:tav>
                                        <p:tav tm="100000">
                                          <p:val>
                                            <p:strVal val="#ppt_y"/>
                                          </p:val>
                                        </p:tav>
                                      </p:tavLst>
                                    </p:anim>
                                  </p:childTnLst>
                                </p:cTn>
                              </p:par>
                            </p:childTnLst>
                          </p:cTn>
                        </p:par>
                        <p:par>
                          <p:cTn id="43" fill="hold">
                            <p:stCondLst>
                              <p:cond delay="4525"/>
                            </p:stCondLst>
                            <p:childTnLst>
                              <p:par>
                                <p:cTn id="44" presetID="41" presetClass="entr" presetSubtype="0" fill="hold" grpId="0" nodeType="afterEffect">
                                  <p:stCondLst>
                                    <p:cond delay="0"/>
                                  </p:stCondLst>
                                  <p:iterate type="lt">
                                    <p:tmPct val="10000"/>
                                  </p:iterate>
                                  <p:childTnLst>
                                    <p:set>
                                      <p:cBhvr>
                                        <p:cTn id="45" dur="1" fill="hold">
                                          <p:stCondLst>
                                            <p:cond delay="0"/>
                                          </p:stCondLst>
                                        </p:cTn>
                                        <p:tgtEl>
                                          <p:spTgt spid="25"/>
                                        </p:tgtEl>
                                        <p:attrNameLst>
                                          <p:attrName>style.visibility</p:attrName>
                                        </p:attrNameLst>
                                      </p:cBhvr>
                                      <p:to>
                                        <p:strVal val="visible"/>
                                      </p:to>
                                    </p:set>
                                    <p:anim calcmode="lin" valueType="num">
                                      <p:cBhvr>
                                        <p:cTn id="46"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47" dur="500" fill="hold"/>
                                        <p:tgtEl>
                                          <p:spTgt spid="25"/>
                                        </p:tgtEl>
                                        <p:attrNameLst>
                                          <p:attrName>ppt_y</p:attrName>
                                        </p:attrNameLst>
                                      </p:cBhvr>
                                      <p:tavLst>
                                        <p:tav tm="0">
                                          <p:val>
                                            <p:strVal val="#ppt_y"/>
                                          </p:val>
                                        </p:tav>
                                        <p:tav tm="100000">
                                          <p:val>
                                            <p:strVal val="#ppt_y"/>
                                          </p:val>
                                        </p:tav>
                                      </p:tavLst>
                                    </p:anim>
                                    <p:anim calcmode="lin" valueType="num">
                                      <p:cBhvr>
                                        <p:cTn id="48"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49"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50" dur="500" tmFilter="0,0; .5, 1; 1, 1"/>
                                        <p:tgtEl>
                                          <p:spTgt spid="25"/>
                                        </p:tgtEl>
                                      </p:cBhvr>
                                    </p:animEffect>
                                  </p:childTnLst>
                                </p:cTn>
                              </p:par>
                            </p:childTnLst>
                          </p:cTn>
                        </p:par>
                        <p:par>
                          <p:cTn id="51" fill="hold">
                            <p:stCondLst>
                              <p:cond delay="5375"/>
                            </p:stCondLst>
                            <p:childTnLst>
                              <p:par>
                                <p:cTn id="52" presetID="42" presetClass="entr" presetSubtype="0" fill="hold" grpId="0" nodeType="after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750"/>
                                        <p:tgtEl>
                                          <p:spTgt spid="24"/>
                                        </p:tgtEl>
                                      </p:cBhvr>
                                    </p:animEffect>
                                    <p:anim calcmode="lin" valueType="num">
                                      <p:cBhvr>
                                        <p:cTn id="55" dur="750" fill="hold"/>
                                        <p:tgtEl>
                                          <p:spTgt spid="24"/>
                                        </p:tgtEl>
                                        <p:attrNameLst>
                                          <p:attrName>ppt_x</p:attrName>
                                        </p:attrNameLst>
                                      </p:cBhvr>
                                      <p:tavLst>
                                        <p:tav tm="0">
                                          <p:val>
                                            <p:strVal val="#ppt_x"/>
                                          </p:val>
                                        </p:tav>
                                        <p:tav tm="100000">
                                          <p:val>
                                            <p:strVal val="#ppt_x"/>
                                          </p:val>
                                        </p:tav>
                                      </p:tavLst>
                                    </p:anim>
                                    <p:anim calcmode="lin" valueType="num">
                                      <p:cBhvr>
                                        <p:cTn id="56" dur="75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2" grpId="0"/>
      <p:bldP spid="23" grpId="0"/>
      <p:bldP spid="24" grpId="0"/>
      <p:bldP spid="2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1797960" y="1545103"/>
            <a:ext cx="1860245" cy="339072"/>
          </a:xfrm>
          <a:prstGeom prst="roundRect">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109" tIns="30555" rIns="61109" bIns="30555"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sp>
        <p:nvSpPr>
          <p:cNvPr id="5" name="圆角矩形 4"/>
          <p:cNvSpPr/>
          <p:nvPr/>
        </p:nvSpPr>
        <p:spPr>
          <a:xfrm>
            <a:off x="5391110" y="1533052"/>
            <a:ext cx="1860245" cy="339072"/>
          </a:xfrm>
          <a:prstGeom prst="roundRect">
            <a:avLst/>
          </a:prstGeom>
          <a:solidFill>
            <a:schemeClr val="accent2"/>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109" tIns="30555" rIns="61109" bIns="30555"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cxnSp>
        <p:nvCxnSpPr>
          <p:cNvPr id="6" name="直接连接符 5"/>
          <p:cNvCxnSpPr/>
          <p:nvPr/>
        </p:nvCxnSpPr>
        <p:spPr bwMode="auto">
          <a:xfrm>
            <a:off x="4582020" y="1154916"/>
            <a:ext cx="0" cy="1458519"/>
          </a:xfrm>
          <a:prstGeom prst="line">
            <a:avLst/>
          </a:prstGeom>
          <a:solidFill>
            <a:schemeClr val="accent1"/>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 name="直接连接符 6"/>
          <p:cNvCxnSpPr/>
          <p:nvPr/>
        </p:nvCxnSpPr>
        <p:spPr bwMode="auto">
          <a:xfrm>
            <a:off x="4582020" y="3298566"/>
            <a:ext cx="0" cy="1458519"/>
          </a:xfrm>
          <a:prstGeom prst="line">
            <a:avLst/>
          </a:prstGeom>
          <a:solidFill>
            <a:schemeClr val="accent1"/>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 name="椭圆 7"/>
          <p:cNvSpPr/>
          <p:nvPr/>
        </p:nvSpPr>
        <p:spPr bwMode="auto">
          <a:xfrm>
            <a:off x="4172463" y="2479215"/>
            <a:ext cx="819114" cy="819351"/>
          </a:xfrm>
          <a:prstGeom prst="ellipse">
            <a:avLst/>
          </a:prstGeom>
          <a:solidFill>
            <a:schemeClr val="accent2"/>
          </a:solidFill>
          <a:ln w="9525" cap="flat" cmpd="sng" algn="ctr">
            <a:solidFill>
              <a:srgbClr val="F8F8F8"/>
            </a:solidFill>
            <a:prstDash val="solid"/>
            <a:round/>
            <a:headEnd type="none" w="med" len="med"/>
            <a:tailEnd type="none" w="med" len="med"/>
          </a:ln>
          <a:effectLst/>
          <a:extLst/>
        </p:spPr>
        <p:txBody>
          <a:bodyPr vert="horz" wrap="square" lIns="91438" tIns="45719" rIns="91438" bIns="45719" numCol="1" rtlCol="0" anchor="t" anchorCtr="0" compatLnSpc="1">
            <a:prstTxWarp prst="textNoShape">
              <a:avLst/>
            </a:prstTxWarp>
          </a:bodyPr>
          <a:lstStyle/>
          <a:p>
            <a:pPr marL="0" marR="0" lvl="0" indent="0" algn="l" defTabSz="914379"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endParaRPr>
          </a:p>
        </p:txBody>
      </p:sp>
      <p:sp>
        <p:nvSpPr>
          <p:cNvPr id="9" name="TextBox 26"/>
          <p:cNvSpPr txBox="1"/>
          <p:nvPr/>
        </p:nvSpPr>
        <p:spPr>
          <a:xfrm>
            <a:off x="1701632" y="1536364"/>
            <a:ext cx="1967201" cy="338552"/>
          </a:xfrm>
          <a:prstGeom prst="rect">
            <a:avLst/>
          </a:prstGeom>
          <a:solidFill>
            <a:srgbClr val="FFC000"/>
          </a:solidFill>
        </p:spPr>
        <p:txBody>
          <a:bodyPr wrap="none" lIns="91438" tIns="45719" rIns="91438" bIns="45719"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smtClean="0">
                <a:ln>
                  <a:noFill/>
                </a:ln>
                <a:solidFill>
                  <a:prstClr val="white"/>
                </a:solidFill>
                <a:effectLst/>
                <a:uLnTx/>
                <a:uFillTx/>
                <a:latin typeface="等线 Light" panose="02010600030101010101" pitchFamily="2" charset="-122"/>
                <a:ea typeface="等线 Light" panose="02010600030101010101" pitchFamily="2" charset="-122"/>
                <a:cs typeface="+mn-cs"/>
              </a:rPr>
              <a:t>20XX</a:t>
            </a:r>
            <a:r>
              <a:rPr kumimoji="0" lang="zh-CN" altLang="en-US" sz="1600" b="1" i="0" u="none" strike="noStrike" kern="1200" cap="none" spc="0" normalizeH="0" baseline="0" noProof="0" dirty="0" smtClean="0">
                <a:ln>
                  <a:noFill/>
                </a:ln>
                <a:solidFill>
                  <a:prstClr val="white"/>
                </a:solidFill>
                <a:effectLst/>
                <a:uLnTx/>
                <a:uFillTx/>
                <a:latin typeface="等线 Light" panose="02010600030101010101" pitchFamily="2" charset="-122"/>
                <a:ea typeface="等线 Light" panose="02010600030101010101" pitchFamily="2" charset="-122"/>
                <a:cs typeface="+mn-cs"/>
              </a:rPr>
              <a:t>年</a:t>
            </a:r>
            <a:r>
              <a:rPr kumimoji="0" lang="zh-CN" altLang="en-US" sz="1600" b="1"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rPr>
              <a:t>上半年情况</a:t>
            </a:r>
          </a:p>
        </p:txBody>
      </p:sp>
      <p:sp>
        <p:nvSpPr>
          <p:cNvPr id="10" name="TextBox 27"/>
          <p:cNvSpPr txBox="1"/>
          <p:nvPr/>
        </p:nvSpPr>
        <p:spPr>
          <a:xfrm>
            <a:off x="5392020" y="1536364"/>
            <a:ext cx="1967201" cy="338552"/>
          </a:xfrm>
          <a:prstGeom prst="rect">
            <a:avLst/>
          </a:prstGeom>
          <a:solidFill>
            <a:srgbClr val="C00000"/>
          </a:solidFill>
        </p:spPr>
        <p:txBody>
          <a:bodyPr wrap="none" lIns="91438" tIns="45719" rIns="91438" bIns="45719"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smtClean="0">
                <a:ln>
                  <a:noFill/>
                </a:ln>
                <a:solidFill>
                  <a:prstClr val="white"/>
                </a:solidFill>
                <a:effectLst/>
                <a:uLnTx/>
                <a:uFillTx/>
                <a:latin typeface="等线 Light" panose="02010600030101010101" pitchFamily="2" charset="-122"/>
                <a:ea typeface="等线 Light" panose="02010600030101010101" pitchFamily="2" charset="-122"/>
                <a:cs typeface="+mn-cs"/>
              </a:rPr>
              <a:t>20XX</a:t>
            </a:r>
            <a:r>
              <a:rPr kumimoji="0" lang="zh-CN" altLang="en-US" sz="1600" b="1" i="0" u="none" strike="noStrike" kern="1200" cap="none" spc="0" normalizeH="0" baseline="0" noProof="0" dirty="0" smtClean="0">
                <a:ln>
                  <a:noFill/>
                </a:ln>
                <a:solidFill>
                  <a:prstClr val="white"/>
                </a:solidFill>
                <a:effectLst/>
                <a:uLnTx/>
                <a:uFillTx/>
                <a:latin typeface="等线 Light" panose="02010600030101010101" pitchFamily="2" charset="-122"/>
                <a:ea typeface="等线 Light" panose="02010600030101010101" pitchFamily="2" charset="-122"/>
                <a:cs typeface="+mn-cs"/>
              </a:rPr>
              <a:t>年</a:t>
            </a:r>
            <a:r>
              <a:rPr kumimoji="0" lang="zh-CN" altLang="en-US" sz="1600" b="1" i="0" u="none" strike="noStrike" kern="1200" cap="none" spc="0" normalizeH="0" baseline="0" noProof="0" dirty="0" smtClean="0">
                <a:ln>
                  <a:noFill/>
                </a:ln>
                <a:solidFill>
                  <a:prstClr val="white"/>
                </a:solidFill>
                <a:effectLst/>
                <a:uLnTx/>
                <a:uFillTx/>
                <a:latin typeface="等线 Light" panose="02010600030101010101" pitchFamily="2" charset="-122"/>
                <a:ea typeface="等线 Light" panose="02010600030101010101" pitchFamily="2" charset="-122"/>
                <a:cs typeface="+mn-cs"/>
              </a:rPr>
              <a:t>下半</a:t>
            </a:r>
            <a:r>
              <a:rPr kumimoji="0" lang="zh-CN" altLang="en-US" sz="1600" b="1"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rPr>
              <a:t>年情况</a:t>
            </a:r>
          </a:p>
        </p:txBody>
      </p:sp>
      <p:sp>
        <p:nvSpPr>
          <p:cNvPr id="11" name="TextBox 28"/>
          <p:cNvSpPr txBox="1"/>
          <p:nvPr/>
        </p:nvSpPr>
        <p:spPr>
          <a:xfrm>
            <a:off x="1010712" y="1964303"/>
            <a:ext cx="2728459" cy="600162"/>
          </a:xfrm>
          <a:prstGeom prst="rect">
            <a:avLst/>
          </a:prstGeom>
          <a:noFill/>
        </p:spPr>
        <p:txBody>
          <a:bodyPr wrap="square" lIns="91438" tIns="45719" rIns="91438" bIns="45719"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C00000"/>
                </a:solidFill>
                <a:effectLst/>
                <a:uLnTx/>
                <a:uFillTx/>
                <a:latin typeface="等线 Light" panose="02010600030101010101" pitchFamily="2" charset="-122"/>
                <a:ea typeface="等线 Light" panose="02010600030101010101" pitchFamily="2" charset="-122"/>
                <a:cs typeface="+mn-cs"/>
              </a:rPr>
              <a:t>这里输入简要文字说明这里输入简要文字说明这里输入简要文字说明</a:t>
            </a:r>
          </a:p>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C00000"/>
                </a:solidFill>
                <a:effectLst/>
                <a:uLnTx/>
                <a:uFillTx/>
                <a:latin typeface="等线 Light" panose="02010600030101010101" pitchFamily="2" charset="-122"/>
                <a:ea typeface="等线 Light" panose="02010600030101010101" pitchFamily="2" charset="-122"/>
                <a:cs typeface="+mn-cs"/>
              </a:rPr>
              <a:t>这里输入简要文字说明</a:t>
            </a:r>
          </a:p>
        </p:txBody>
      </p:sp>
      <p:sp>
        <p:nvSpPr>
          <p:cNvPr id="12" name="TextBox 29"/>
          <p:cNvSpPr txBox="1"/>
          <p:nvPr/>
        </p:nvSpPr>
        <p:spPr>
          <a:xfrm>
            <a:off x="5294837" y="1964303"/>
            <a:ext cx="2728459" cy="600162"/>
          </a:xfrm>
          <a:prstGeom prst="rect">
            <a:avLst/>
          </a:prstGeom>
          <a:noFill/>
        </p:spPr>
        <p:txBody>
          <a:bodyPr wrap="square" lIns="91438" tIns="45719" rIns="91438" bIns="45719"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C00000"/>
                </a:solidFill>
                <a:effectLst/>
                <a:uLnTx/>
                <a:uFillTx/>
                <a:latin typeface="等线 Light" panose="02010600030101010101" pitchFamily="2" charset="-122"/>
                <a:ea typeface="等线 Light" panose="02010600030101010101" pitchFamily="2" charset="-122"/>
                <a:cs typeface="+mn-cs"/>
              </a:rPr>
              <a:t>这里输入简要文字说明这里输入简要文字说明这里输入简要文字说明</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C00000"/>
                </a:solidFill>
                <a:effectLst/>
                <a:uLnTx/>
                <a:uFillTx/>
                <a:latin typeface="等线 Light" panose="02010600030101010101" pitchFamily="2" charset="-122"/>
                <a:ea typeface="等线 Light" panose="02010600030101010101" pitchFamily="2" charset="-122"/>
                <a:cs typeface="+mn-cs"/>
              </a:rPr>
              <a:t>这里输入简要文字说明</a:t>
            </a:r>
          </a:p>
        </p:txBody>
      </p:sp>
      <p:sp>
        <p:nvSpPr>
          <p:cNvPr id="13" name="矩形 12"/>
          <p:cNvSpPr/>
          <p:nvPr/>
        </p:nvSpPr>
        <p:spPr bwMode="auto">
          <a:xfrm>
            <a:off x="2015365" y="2888890"/>
            <a:ext cx="1612294" cy="264737"/>
          </a:xfrm>
          <a:prstGeom prst="rect">
            <a:avLst/>
          </a:prstGeom>
          <a:solidFill>
            <a:schemeClr val="accent2"/>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rPr>
              <a:t>计划完成：</a:t>
            </a:r>
            <a:r>
              <a:rPr kumimoji="0" lang="en-US" altLang="zh-CN" sz="130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rPr>
              <a:t>60%</a:t>
            </a:r>
            <a:endParaRPr kumimoji="0" lang="zh-CN" altLang="en-US" sz="130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sp>
        <p:nvSpPr>
          <p:cNvPr id="14" name="矩形 13"/>
          <p:cNvSpPr/>
          <p:nvPr/>
        </p:nvSpPr>
        <p:spPr bwMode="auto">
          <a:xfrm>
            <a:off x="1363008" y="3222347"/>
            <a:ext cx="2264651" cy="264737"/>
          </a:xfrm>
          <a:prstGeom prst="rect">
            <a:avLst/>
          </a:prstGeom>
          <a:solidFill>
            <a:schemeClr val="accent2"/>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rPr>
              <a:t>实际完成数：</a:t>
            </a:r>
            <a:r>
              <a:rPr kumimoji="0" lang="en-US" altLang="zh-CN" sz="130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rPr>
              <a:t>555</a:t>
            </a:r>
            <a:r>
              <a:rPr kumimoji="0" lang="zh-CN" altLang="en-US" sz="130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rPr>
              <a:t>万</a:t>
            </a:r>
          </a:p>
        </p:txBody>
      </p:sp>
      <p:sp>
        <p:nvSpPr>
          <p:cNvPr id="15" name="矩形 14"/>
          <p:cNvSpPr/>
          <p:nvPr/>
        </p:nvSpPr>
        <p:spPr bwMode="auto">
          <a:xfrm>
            <a:off x="1687032" y="3593912"/>
            <a:ext cx="1940630" cy="264737"/>
          </a:xfrm>
          <a:prstGeom prst="rect">
            <a:avLst/>
          </a:prstGeom>
          <a:solidFill>
            <a:schemeClr val="accent2"/>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rPr>
              <a:t>回款数：</a:t>
            </a:r>
            <a:r>
              <a:rPr kumimoji="0" lang="en-US" altLang="zh-CN" sz="130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rPr>
              <a:t>400</a:t>
            </a:r>
            <a:r>
              <a:rPr kumimoji="0" lang="zh-CN" altLang="en-US" sz="130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rPr>
              <a:t>万</a:t>
            </a:r>
          </a:p>
        </p:txBody>
      </p:sp>
      <p:sp>
        <p:nvSpPr>
          <p:cNvPr id="16" name="矩形 15"/>
          <p:cNvSpPr/>
          <p:nvPr/>
        </p:nvSpPr>
        <p:spPr bwMode="auto">
          <a:xfrm>
            <a:off x="2065057" y="3963916"/>
            <a:ext cx="1562604" cy="264737"/>
          </a:xfrm>
          <a:prstGeom prst="rect">
            <a:avLst/>
          </a:prstGeom>
          <a:solidFill>
            <a:schemeClr val="accent2"/>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rPr>
              <a:t>您的文字</a:t>
            </a:r>
          </a:p>
        </p:txBody>
      </p:sp>
      <p:sp>
        <p:nvSpPr>
          <p:cNvPr id="17" name="矩形 16"/>
          <p:cNvSpPr/>
          <p:nvPr/>
        </p:nvSpPr>
        <p:spPr bwMode="auto">
          <a:xfrm>
            <a:off x="5497171" y="2888890"/>
            <a:ext cx="1752237" cy="264737"/>
          </a:xfrm>
          <a:prstGeom prst="rect">
            <a:avLst/>
          </a:prstGeom>
          <a:solidFill>
            <a:srgbClr val="C00000"/>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rPr>
              <a:t>计划完成：</a:t>
            </a:r>
            <a:r>
              <a:rPr kumimoji="0" lang="en-US" altLang="zh-CN" sz="130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rPr>
              <a:t>80%</a:t>
            </a:r>
            <a:endParaRPr kumimoji="0" lang="zh-CN" altLang="en-US" sz="130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endParaRPr>
          </a:p>
        </p:txBody>
      </p:sp>
      <p:sp>
        <p:nvSpPr>
          <p:cNvPr id="18" name="矩形 17"/>
          <p:cNvSpPr/>
          <p:nvPr/>
        </p:nvSpPr>
        <p:spPr bwMode="auto">
          <a:xfrm>
            <a:off x="5506204" y="3222347"/>
            <a:ext cx="2614276" cy="264737"/>
          </a:xfrm>
          <a:prstGeom prst="rect">
            <a:avLst/>
          </a:prstGeom>
          <a:solidFill>
            <a:srgbClr val="C00000"/>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rPr>
              <a:t>实际完成数：</a:t>
            </a:r>
            <a:r>
              <a:rPr kumimoji="0" lang="en-US" altLang="zh-CN" sz="130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rPr>
              <a:t>800</a:t>
            </a:r>
            <a:r>
              <a:rPr kumimoji="0" lang="zh-CN" altLang="en-US" sz="130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rPr>
              <a:t>万</a:t>
            </a:r>
          </a:p>
        </p:txBody>
      </p:sp>
      <p:sp>
        <p:nvSpPr>
          <p:cNvPr id="19" name="矩形 18"/>
          <p:cNvSpPr/>
          <p:nvPr/>
        </p:nvSpPr>
        <p:spPr bwMode="auto">
          <a:xfrm>
            <a:off x="5506205" y="3593912"/>
            <a:ext cx="1365178" cy="264737"/>
          </a:xfrm>
          <a:prstGeom prst="rect">
            <a:avLst/>
          </a:prstGeom>
          <a:solidFill>
            <a:srgbClr val="C00000"/>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rPr>
              <a:t>回款数：</a:t>
            </a:r>
            <a:r>
              <a:rPr kumimoji="0" lang="en-US" altLang="zh-CN" sz="130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rPr>
              <a:t>500</a:t>
            </a:r>
            <a:r>
              <a:rPr kumimoji="0" lang="zh-CN" altLang="en-US" sz="130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rPr>
              <a:t>万</a:t>
            </a:r>
          </a:p>
        </p:txBody>
      </p:sp>
      <p:sp>
        <p:nvSpPr>
          <p:cNvPr id="20" name="矩形 19"/>
          <p:cNvSpPr/>
          <p:nvPr/>
        </p:nvSpPr>
        <p:spPr bwMode="auto">
          <a:xfrm>
            <a:off x="5497170" y="3963916"/>
            <a:ext cx="1860245" cy="264737"/>
          </a:xfrm>
          <a:prstGeom prst="rect">
            <a:avLst/>
          </a:prstGeom>
          <a:solidFill>
            <a:srgbClr val="C00000"/>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等线 Light" panose="02010600030101010101" pitchFamily="2" charset="-122"/>
                <a:ea typeface="等线 Light" panose="02010600030101010101" pitchFamily="2" charset="-122"/>
                <a:cs typeface="+mn-cs"/>
              </a:rPr>
              <a:t>您的文字</a:t>
            </a:r>
          </a:p>
        </p:txBody>
      </p:sp>
      <p:sp>
        <p:nvSpPr>
          <p:cNvPr id="21" name="TextBox 38"/>
          <p:cNvSpPr txBox="1"/>
          <p:nvPr/>
        </p:nvSpPr>
        <p:spPr>
          <a:xfrm>
            <a:off x="4332113" y="2665019"/>
            <a:ext cx="566626" cy="461663"/>
          </a:xfrm>
          <a:prstGeom prst="rect">
            <a:avLst/>
          </a:prstGeom>
          <a:noFill/>
        </p:spPr>
        <p:txBody>
          <a:bodyPr wrap="none" lIns="91438" tIns="45719" rIns="91438" bIns="45719"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F8F8F8"/>
                </a:solidFill>
                <a:effectLst/>
                <a:uLnTx/>
                <a:uFillTx/>
                <a:latin typeface="等线 Light" panose="02010600030101010101" pitchFamily="2" charset="-122"/>
                <a:ea typeface="等线 Light" panose="02010600030101010101" pitchFamily="2" charset="-122"/>
                <a:cs typeface="+mn-cs"/>
              </a:rPr>
              <a:t>VS</a:t>
            </a:r>
            <a:endParaRPr kumimoji="0" lang="zh-CN" altLang="en-US" sz="2400" b="0" i="0" u="none" strike="noStrike" kern="1200" cap="none" spc="0" normalizeH="0" baseline="0" noProof="0" dirty="0">
              <a:ln>
                <a:noFill/>
              </a:ln>
              <a:solidFill>
                <a:srgbClr val="F8F8F8"/>
              </a:solidFill>
              <a:effectLst/>
              <a:uLnTx/>
              <a:uFillTx/>
              <a:latin typeface="等线 Light" panose="02010600030101010101" pitchFamily="2" charset="-122"/>
              <a:ea typeface="等线 Light" panose="02010600030101010101" pitchFamily="2"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475018349"/>
      </p:ext>
    </p:extLst>
  </p:cSld>
  <p:clrMapOvr>
    <a:masterClrMapping/>
  </p:clrMapOvr>
  <mc:AlternateContent xmlns:mc="http://schemas.openxmlformats.org/markup-compatibility/2006" xmlns:p14="http://schemas.microsoft.com/office/powerpoint/2010/main">
    <mc:Choice Requires="p14">
      <p:transition spd="slow" p14:dur="1600" advTm="5893">
        <p14:gallery dir="l"/>
      </p:transition>
    </mc:Choice>
    <mc:Fallback xmlns="">
      <p:transition spd="slow" advTm="5893">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par>
                                    <p:cTn id="8" presetID="2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500" fill="hold"/>
                                            <p:tgtEl>
                                              <p:spTgt spid="8"/>
                                            </p:tgtEl>
                                            <p:attrNameLst>
                                              <p:attrName>ppt_w</p:attrName>
                                            </p:attrNameLst>
                                          </p:cBhvr>
                                          <p:tavLst>
                                            <p:tav tm="0">
                                              <p:val>
                                                <p:fltVal val="0"/>
                                              </p:val>
                                            </p:tav>
                                            <p:tav tm="100000">
                                              <p:val>
                                                <p:strVal val="#ppt_w"/>
                                              </p:val>
                                            </p:tav>
                                          </p:tavLst>
                                        </p:anim>
                                        <p:anim calcmode="lin" valueType="num">
                                          <p:cBhvr>
                                            <p:cTn id="15" dur="500" fill="hold"/>
                                            <p:tgtEl>
                                              <p:spTgt spid="8"/>
                                            </p:tgtEl>
                                            <p:attrNameLst>
                                              <p:attrName>ppt_h</p:attrName>
                                            </p:attrNameLst>
                                          </p:cBhvr>
                                          <p:tavLst>
                                            <p:tav tm="0">
                                              <p:val>
                                                <p:fltVal val="0"/>
                                              </p:val>
                                            </p:tav>
                                            <p:tav tm="100000">
                                              <p:val>
                                                <p:strVal val="#ppt_h"/>
                                              </p:val>
                                            </p:tav>
                                          </p:tavLst>
                                        </p:anim>
                                        <p:animEffect transition="in" filter="fade">
                                          <p:cBhvr>
                                            <p:cTn id="16" dur="500"/>
                                            <p:tgtEl>
                                              <p:spTgt spid="8"/>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par>
                              <p:cTn id="22" fill="hold">
                                <p:stCondLst>
                                  <p:cond delay="1000"/>
                                </p:stCondLst>
                                <p:childTnLst>
                                  <p:par>
                                    <p:cTn id="23" presetID="42" presetClass="entr" presetSubtype="0"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1000"/>
                                            <p:tgtEl>
                                              <p:spTgt spid="4"/>
                                            </p:tgtEl>
                                          </p:cBhvr>
                                        </p:animEffect>
                                        <p:anim calcmode="lin" valueType="num">
                                          <p:cBhvr>
                                            <p:cTn id="26" dur="1000" fill="hold"/>
                                            <p:tgtEl>
                                              <p:spTgt spid="4"/>
                                            </p:tgtEl>
                                            <p:attrNameLst>
                                              <p:attrName>ppt_x</p:attrName>
                                            </p:attrNameLst>
                                          </p:cBhvr>
                                          <p:tavLst>
                                            <p:tav tm="0">
                                              <p:val>
                                                <p:strVal val="#ppt_x"/>
                                              </p:val>
                                            </p:tav>
                                            <p:tav tm="100000">
                                              <p:val>
                                                <p:strVal val="#ppt_x"/>
                                              </p:val>
                                            </p:tav>
                                          </p:tavLst>
                                        </p:anim>
                                        <p:anim calcmode="lin" valueType="num">
                                          <p:cBhvr>
                                            <p:cTn id="27" dur="1000" fill="hold"/>
                                            <p:tgtEl>
                                              <p:spTgt spid="4"/>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1000"/>
                                            <p:tgtEl>
                                              <p:spTgt spid="5"/>
                                            </p:tgtEl>
                                          </p:cBhvr>
                                        </p:animEffect>
                                        <p:anim calcmode="lin" valueType="num">
                                          <p:cBhvr>
                                            <p:cTn id="32" dur="1000" fill="hold"/>
                                            <p:tgtEl>
                                              <p:spTgt spid="5"/>
                                            </p:tgtEl>
                                            <p:attrNameLst>
                                              <p:attrName>ppt_x</p:attrName>
                                            </p:attrNameLst>
                                          </p:cBhvr>
                                          <p:tavLst>
                                            <p:tav tm="0">
                                              <p:val>
                                                <p:strVal val="#ppt_x"/>
                                              </p:val>
                                            </p:tav>
                                            <p:tav tm="100000">
                                              <p:val>
                                                <p:strVal val="#ppt_x"/>
                                              </p:val>
                                            </p:tav>
                                          </p:tavLst>
                                        </p:anim>
                                        <p:anim calcmode="lin" valueType="num">
                                          <p:cBhvr>
                                            <p:cTn id="33" dur="1000" fill="hold"/>
                                            <p:tgtEl>
                                              <p:spTgt spid="5"/>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2" presetClass="entr" presetSubtype="1" accel="68000" fill="hold" grpId="0" nodeType="afterEffect" p14:presetBounceEnd="20000">
                                      <p:stCondLst>
                                        <p:cond delay="0"/>
                                      </p:stCondLst>
                                      <p:iterate type="lt">
                                        <p:tmPct val="10000"/>
                                      </p:iterate>
                                      <p:childTnLst>
                                        <p:set>
                                          <p:cBhvr>
                                            <p:cTn id="36" dur="1" fill="hold">
                                              <p:stCondLst>
                                                <p:cond delay="0"/>
                                              </p:stCondLst>
                                            </p:cTn>
                                            <p:tgtEl>
                                              <p:spTgt spid="9"/>
                                            </p:tgtEl>
                                            <p:attrNameLst>
                                              <p:attrName>style.visibility</p:attrName>
                                            </p:attrNameLst>
                                          </p:cBhvr>
                                          <p:to>
                                            <p:strVal val="visible"/>
                                          </p:to>
                                        </p:set>
                                        <p:anim calcmode="lin" valueType="num" p14:bounceEnd="20000">
                                          <p:cBhvr additive="base">
                                            <p:cTn id="37" dur="500" fill="hold"/>
                                            <p:tgtEl>
                                              <p:spTgt spid="9"/>
                                            </p:tgtEl>
                                            <p:attrNameLst>
                                              <p:attrName>ppt_x</p:attrName>
                                            </p:attrNameLst>
                                          </p:cBhvr>
                                          <p:tavLst>
                                            <p:tav tm="0">
                                              <p:val>
                                                <p:strVal val="#ppt_x"/>
                                              </p:val>
                                            </p:tav>
                                            <p:tav tm="100000">
                                              <p:val>
                                                <p:strVal val="#ppt_x"/>
                                              </p:val>
                                            </p:tav>
                                          </p:tavLst>
                                        </p:anim>
                                        <p:anim calcmode="lin" valueType="num" p14:bounceEnd="20000">
                                          <p:cBhvr additive="base">
                                            <p:cTn id="38" dur="500" fill="hold"/>
                                            <p:tgtEl>
                                              <p:spTgt spid="9"/>
                                            </p:tgtEl>
                                            <p:attrNameLst>
                                              <p:attrName>ppt_y</p:attrName>
                                            </p:attrNameLst>
                                          </p:cBhvr>
                                          <p:tavLst>
                                            <p:tav tm="0">
                                              <p:val>
                                                <p:strVal val="0-#ppt_h/2"/>
                                              </p:val>
                                            </p:tav>
                                            <p:tav tm="100000">
                                              <p:val>
                                                <p:strVal val="#ppt_y"/>
                                              </p:val>
                                            </p:tav>
                                          </p:tavLst>
                                        </p:anim>
                                      </p:childTnLst>
                                    </p:cTn>
                                  </p:par>
                                  <p:par>
                                    <p:cTn id="39" presetID="2" presetClass="entr" presetSubtype="1" accel="68000" fill="hold" grpId="0" nodeType="withEffect" p14:presetBounceEnd="20000">
                                      <p:stCondLst>
                                        <p:cond delay="0"/>
                                      </p:stCondLst>
                                      <p:iterate type="lt">
                                        <p:tmPct val="10000"/>
                                      </p:iterate>
                                      <p:childTnLst>
                                        <p:set>
                                          <p:cBhvr>
                                            <p:cTn id="40" dur="1" fill="hold">
                                              <p:stCondLst>
                                                <p:cond delay="0"/>
                                              </p:stCondLst>
                                            </p:cTn>
                                            <p:tgtEl>
                                              <p:spTgt spid="10"/>
                                            </p:tgtEl>
                                            <p:attrNameLst>
                                              <p:attrName>style.visibility</p:attrName>
                                            </p:attrNameLst>
                                          </p:cBhvr>
                                          <p:to>
                                            <p:strVal val="visible"/>
                                          </p:to>
                                        </p:set>
                                        <p:anim calcmode="lin" valueType="num" p14:bounceEnd="20000">
                                          <p:cBhvr additive="base">
                                            <p:cTn id="41" dur="500" fill="hold"/>
                                            <p:tgtEl>
                                              <p:spTgt spid="10"/>
                                            </p:tgtEl>
                                            <p:attrNameLst>
                                              <p:attrName>ppt_x</p:attrName>
                                            </p:attrNameLst>
                                          </p:cBhvr>
                                          <p:tavLst>
                                            <p:tav tm="0">
                                              <p:val>
                                                <p:strVal val="#ppt_x"/>
                                              </p:val>
                                            </p:tav>
                                            <p:tav tm="100000">
                                              <p:val>
                                                <p:strVal val="#ppt_x"/>
                                              </p:val>
                                            </p:tav>
                                          </p:tavLst>
                                        </p:anim>
                                        <p:anim calcmode="lin" valueType="num" p14:bounceEnd="20000">
                                          <p:cBhvr additive="base">
                                            <p:cTn id="42" dur="500" fill="hold"/>
                                            <p:tgtEl>
                                              <p:spTgt spid="10"/>
                                            </p:tgtEl>
                                            <p:attrNameLst>
                                              <p:attrName>ppt_y</p:attrName>
                                            </p:attrNameLst>
                                          </p:cBhvr>
                                          <p:tavLst>
                                            <p:tav tm="0">
                                              <p:val>
                                                <p:strVal val="0-#ppt_h/2"/>
                                              </p:val>
                                            </p:tav>
                                            <p:tav tm="100000">
                                              <p:val>
                                                <p:strVal val="#ppt_y"/>
                                              </p:val>
                                            </p:tav>
                                          </p:tavLst>
                                        </p:anim>
                                      </p:childTnLst>
                                    </p:cTn>
                                  </p:par>
                                </p:childTnLst>
                              </p:cTn>
                            </p:par>
                            <p:par>
                              <p:cTn id="43" fill="hold">
                                <p:stCondLst>
                                  <p:cond delay="3950"/>
                                </p:stCondLst>
                                <p:childTnLst>
                                  <p:par>
                                    <p:cTn id="44" presetID="22" presetClass="entr" presetSubtype="1"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wipe(up)">
                                          <p:cBhvr>
                                            <p:cTn id="46" dur="500"/>
                                            <p:tgtEl>
                                              <p:spTgt spid="11"/>
                                            </p:tgtEl>
                                          </p:cBhvr>
                                        </p:animEffect>
                                      </p:childTnLst>
                                    </p:cTn>
                                  </p:par>
                                  <p:par>
                                    <p:cTn id="47" presetID="22" presetClass="entr" presetSubtype="1"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wipe(up)">
                                          <p:cBhvr>
                                            <p:cTn id="49" dur="500"/>
                                            <p:tgtEl>
                                              <p:spTgt spid="12"/>
                                            </p:tgtEl>
                                          </p:cBhvr>
                                        </p:animEffect>
                                      </p:childTnLst>
                                    </p:cTn>
                                  </p:par>
                                </p:childTnLst>
                              </p:cTn>
                            </p:par>
                            <p:par>
                              <p:cTn id="50" fill="hold">
                                <p:stCondLst>
                                  <p:cond delay="4450"/>
                                </p:stCondLst>
                                <p:childTnLst>
                                  <p:par>
                                    <p:cTn id="51" presetID="22" presetClass="entr" presetSubtype="2"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wipe(right)">
                                          <p:cBhvr>
                                            <p:cTn id="53" dur="500"/>
                                            <p:tgtEl>
                                              <p:spTgt spid="13"/>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wipe(left)">
                                          <p:cBhvr>
                                            <p:cTn id="56" dur="500"/>
                                            <p:tgtEl>
                                              <p:spTgt spid="17"/>
                                            </p:tgtEl>
                                          </p:cBhvr>
                                        </p:animEffect>
                                      </p:childTnLst>
                                    </p:cTn>
                                  </p:par>
                                </p:childTnLst>
                              </p:cTn>
                            </p:par>
                            <p:par>
                              <p:cTn id="57" fill="hold">
                                <p:stCondLst>
                                  <p:cond delay="4950"/>
                                </p:stCondLst>
                                <p:childTnLst>
                                  <p:par>
                                    <p:cTn id="58" presetID="22" presetClass="entr" presetSubtype="2" fill="hold" grpId="0" nodeType="afterEffect">
                                      <p:stCondLst>
                                        <p:cond delay="0"/>
                                      </p:stCondLst>
                                      <p:childTnLst>
                                        <p:set>
                                          <p:cBhvr>
                                            <p:cTn id="59" dur="1" fill="hold">
                                              <p:stCondLst>
                                                <p:cond delay="0"/>
                                              </p:stCondLst>
                                            </p:cTn>
                                            <p:tgtEl>
                                              <p:spTgt spid="14"/>
                                            </p:tgtEl>
                                            <p:attrNameLst>
                                              <p:attrName>style.visibility</p:attrName>
                                            </p:attrNameLst>
                                          </p:cBhvr>
                                          <p:to>
                                            <p:strVal val="visible"/>
                                          </p:to>
                                        </p:set>
                                        <p:animEffect transition="in" filter="wipe(right)">
                                          <p:cBhvr>
                                            <p:cTn id="60" dur="500"/>
                                            <p:tgtEl>
                                              <p:spTgt spid="14"/>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5450"/>
                                </p:stCondLst>
                                <p:childTnLst>
                                  <p:par>
                                    <p:cTn id="65" presetID="22" presetClass="entr" presetSubtype="2" fill="hold" grpId="0"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wipe(right)">
                                          <p:cBhvr>
                                            <p:cTn id="67" dur="500"/>
                                            <p:tgtEl>
                                              <p:spTgt spid="15"/>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19"/>
                                            </p:tgtEl>
                                            <p:attrNameLst>
                                              <p:attrName>style.visibility</p:attrName>
                                            </p:attrNameLst>
                                          </p:cBhvr>
                                          <p:to>
                                            <p:strVal val="visible"/>
                                          </p:to>
                                        </p:set>
                                        <p:animEffect transition="in" filter="wipe(left)">
                                          <p:cBhvr>
                                            <p:cTn id="70" dur="500"/>
                                            <p:tgtEl>
                                              <p:spTgt spid="19"/>
                                            </p:tgtEl>
                                          </p:cBhvr>
                                        </p:animEffect>
                                      </p:childTnLst>
                                    </p:cTn>
                                  </p:par>
                                </p:childTnLst>
                              </p:cTn>
                            </p:par>
                            <p:par>
                              <p:cTn id="71" fill="hold">
                                <p:stCondLst>
                                  <p:cond delay="5950"/>
                                </p:stCondLst>
                                <p:childTnLst>
                                  <p:par>
                                    <p:cTn id="72" presetID="22" presetClass="entr" presetSubtype="2" fill="hold" grpId="0" nodeType="afterEffect">
                                      <p:stCondLst>
                                        <p:cond delay="0"/>
                                      </p:stCondLst>
                                      <p:childTnLst>
                                        <p:set>
                                          <p:cBhvr>
                                            <p:cTn id="73" dur="1" fill="hold">
                                              <p:stCondLst>
                                                <p:cond delay="0"/>
                                              </p:stCondLst>
                                            </p:cTn>
                                            <p:tgtEl>
                                              <p:spTgt spid="16"/>
                                            </p:tgtEl>
                                            <p:attrNameLst>
                                              <p:attrName>style.visibility</p:attrName>
                                            </p:attrNameLst>
                                          </p:cBhvr>
                                          <p:to>
                                            <p:strVal val="visible"/>
                                          </p:to>
                                        </p:set>
                                        <p:animEffect transition="in" filter="wipe(right)">
                                          <p:cBhvr>
                                            <p:cTn id="74" dur="500"/>
                                            <p:tgtEl>
                                              <p:spTgt spid="16"/>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20"/>
                                            </p:tgtEl>
                                            <p:attrNameLst>
                                              <p:attrName>style.visibility</p:attrName>
                                            </p:attrNameLst>
                                          </p:cBhvr>
                                          <p:to>
                                            <p:strVal val="visible"/>
                                          </p:to>
                                        </p:set>
                                        <p:animEffect transition="in" filter="wipe(left)">
                                          <p:cBhvr>
                                            <p:cTn id="7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9" grpId="0" animBg="1"/>
          <p:bldP spid="10" grpId="0" animBg="1"/>
          <p:bldP spid="11" grpId="0"/>
          <p:bldP spid="12" grpId="0"/>
          <p:bldP spid="13" grpId="0" animBg="1"/>
          <p:bldP spid="14" grpId="0" animBg="1"/>
          <p:bldP spid="15" grpId="0" animBg="1"/>
          <p:bldP spid="16" grpId="0" animBg="1"/>
          <p:bldP spid="17" grpId="0" animBg="1"/>
          <p:bldP spid="18" grpId="0" animBg="1"/>
          <p:bldP spid="19" grpId="0" animBg="1"/>
          <p:bldP spid="20" grpId="0" animBg="1"/>
          <p:bldP spid="21"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par>
                                    <p:cTn id="8" presetID="2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500" fill="hold"/>
                                            <p:tgtEl>
                                              <p:spTgt spid="8"/>
                                            </p:tgtEl>
                                            <p:attrNameLst>
                                              <p:attrName>ppt_w</p:attrName>
                                            </p:attrNameLst>
                                          </p:cBhvr>
                                          <p:tavLst>
                                            <p:tav tm="0">
                                              <p:val>
                                                <p:fltVal val="0"/>
                                              </p:val>
                                            </p:tav>
                                            <p:tav tm="100000">
                                              <p:val>
                                                <p:strVal val="#ppt_w"/>
                                              </p:val>
                                            </p:tav>
                                          </p:tavLst>
                                        </p:anim>
                                        <p:anim calcmode="lin" valueType="num">
                                          <p:cBhvr>
                                            <p:cTn id="15" dur="500" fill="hold"/>
                                            <p:tgtEl>
                                              <p:spTgt spid="8"/>
                                            </p:tgtEl>
                                            <p:attrNameLst>
                                              <p:attrName>ppt_h</p:attrName>
                                            </p:attrNameLst>
                                          </p:cBhvr>
                                          <p:tavLst>
                                            <p:tav tm="0">
                                              <p:val>
                                                <p:fltVal val="0"/>
                                              </p:val>
                                            </p:tav>
                                            <p:tav tm="100000">
                                              <p:val>
                                                <p:strVal val="#ppt_h"/>
                                              </p:val>
                                            </p:tav>
                                          </p:tavLst>
                                        </p:anim>
                                        <p:animEffect transition="in" filter="fade">
                                          <p:cBhvr>
                                            <p:cTn id="16" dur="500"/>
                                            <p:tgtEl>
                                              <p:spTgt spid="8"/>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par>
                              <p:cTn id="22" fill="hold">
                                <p:stCondLst>
                                  <p:cond delay="1000"/>
                                </p:stCondLst>
                                <p:childTnLst>
                                  <p:par>
                                    <p:cTn id="23" presetID="42" presetClass="entr" presetSubtype="0"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1000"/>
                                            <p:tgtEl>
                                              <p:spTgt spid="4"/>
                                            </p:tgtEl>
                                          </p:cBhvr>
                                        </p:animEffect>
                                        <p:anim calcmode="lin" valueType="num">
                                          <p:cBhvr>
                                            <p:cTn id="26" dur="1000" fill="hold"/>
                                            <p:tgtEl>
                                              <p:spTgt spid="4"/>
                                            </p:tgtEl>
                                            <p:attrNameLst>
                                              <p:attrName>ppt_x</p:attrName>
                                            </p:attrNameLst>
                                          </p:cBhvr>
                                          <p:tavLst>
                                            <p:tav tm="0">
                                              <p:val>
                                                <p:strVal val="#ppt_x"/>
                                              </p:val>
                                            </p:tav>
                                            <p:tav tm="100000">
                                              <p:val>
                                                <p:strVal val="#ppt_x"/>
                                              </p:val>
                                            </p:tav>
                                          </p:tavLst>
                                        </p:anim>
                                        <p:anim calcmode="lin" valueType="num">
                                          <p:cBhvr>
                                            <p:cTn id="27" dur="1000" fill="hold"/>
                                            <p:tgtEl>
                                              <p:spTgt spid="4"/>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1000"/>
                                            <p:tgtEl>
                                              <p:spTgt spid="5"/>
                                            </p:tgtEl>
                                          </p:cBhvr>
                                        </p:animEffect>
                                        <p:anim calcmode="lin" valueType="num">
                                          <p:cBhvr>
                                            <p:cTn id="32" dur="1000" fill="hold"/>
                                            <p:tgtEl>
                                              <p:spTgt spid="5"/>
                                            </p:tgtEl>
                                            <p:attrNameLst>
                                              <p:attrName>ppt_x</p:attrName>
                                            </p:attrNameLst>
                                          </p:cBhvr>
                                          <p:tavLst>
                                            <p:tav tm="0">
                                              <p:val>
                                                <p:strVal val="#ppt_x"/>
                                              </p:val>
                                            </p:tav>
                                            <p:tav tm="100000">
                                              <p:val>
                                                <p:strVal val="#ppt_x"/>
                                              </p:val>
                                            </p:tav>
                                          </p:tavLst>
                                        </p:anim>
                                        <p:anim calcmode="lin" valueType="num">
                                          <p:cBhvr>
                                            <p:cTn id="33" dur="1000" fill="hold"/>
                                            <p:tgtEl>
                                              <p:spTgt spid="5"/>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2" presetClass="entr" presetSubtype="1" accel="68000" fill="hold" grpId="0" nodeType="afterEffect">
                                      <p:stCondLst>
                                        <p:cond delay="0"/>
                                      </p:stCondLst>
                                      <p:iterate type="lt">
                                        <p:tmPct val="10000"/>
                                      </p:iterate>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ppt_x"/>
                                              </p:val>
                                            </p:tav>
                                            <p:tav tm="100000">
                                              <p:val>
                                                <p:strVal val="#ppt_x"/>
                                              </p:val>
                                            </p:tav>
                                          </p:tavLst>
                                        </p:anim>
                                        <p:anim calcmode="lin" valueType="num">
                                          <p:cBhvr additive="base">
                                            <p:cTn id="38" dur="500" fill="hold"/>
                                            <p:tgtEl>
                                              <p:spTgt spid="9"/>
                                            </p:tgtEl>
                                            <p:attrNameLst>
                                              <p:attrName>ppt_y</p:attrName>
                                            </p:attrNameLst>
                                          </p:cBhvr>
                                          <p:tavLst>
                                            <p:tav tm="0">
                                              <p:val>
                                                <p:strVal val="0-#ppt_h/2"/>
                                              </p:val>
                                            </p:tav>
                                            <p:tav tm="100000">
                                              <p:val>
                                                <p:strVal val="#ppt_y"/>
                                              </p:val>
                                            </p:tav>
                                          </p:tavLst>
                                        </p:anim>
                                      </p:childTnLst>
                                    </p:cTn>
                                  </p:par>
                                  <p:par>
                                    <p:cTn id="39" presetID="2" presetClass="entr" presetSubtype="1" accel="68000" fill="hold" grpId="0" nodeType="withEffect">
                                      <p:stCondLst>
                                        <p:cond delay="0"/>
                                      </p:stCondLst>
                                      <p:iterate type="lt">
                                        <p:tmPct val="10000"/>
                                      </p:iterate>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500" fill="hold"/>
                                            <p:tgtEl>
                                              <p:spTgt spid="10"/>
                                            </p:tgtEl>
                                            <p:attrNameLst>
                                              <p:attrName>ppt_x</p:attrName>
                                            </p:attrNameLst>
                                          </p:cBhvr>
                                          <p:tavLst>
                                            <p:tav tm="0">
                                              <p:val>
                                                <p:strVal val="#ppt_x"/>
                                              </p:val>
                                            </p:tav>
                                            <p:tav tm="100000">
                                              <p:val>
                                                <p:strVal val="#ppt_x"/>
                                              </p:val>
                                            </p:tav>
                                          </p:tavLst>
                                        </p:anim>
                                        <p:anim calcmode="lin" valueType="num">
                                          <p:cBhvr additive="base">
                                            <p:cTn id="42" dur="500" fill="hold"/>
                                            <p:tgtEl>
                                              <p:spTgt spid="10"/>
                                            </p:tgtEl>
                                            <p:attrNameLst>
                                              <p:attrName>ppt_y</p:attrName>
                                            </p:attrNameLst>
                                          </p:cBhvr>
                                          <p:tavLst>
                                            <p:tav tm="0">
                                              <p:val>
                                                <p:strVal val="0-#ppt_h/2"/>
                                              </p:val>
                                            </p:tav>
                                            <p:tav tm="100000">
                                              <p:val>
                                                <p:strVal val="#ppt_y"/>
                                              </p:val>
                                            </p:tav>
                                          </p:tavLst>
                                        </p:anim>
                                      </p:childTnLst>
                                    </p:cTn>
                                  </p:par>
                                </p:childTnLst>
                              </p:cTn>
                            </p:par>
                            <p:par>
                              <p:cTn id="43" fill="hold">
                                <p:stCondLst>
                                  <p:cond delay="3950"/>
                                </p:stCondLst>
                                <p:childTnLst>
                                  <p:par>
                                    <p:cTn id="44" presetID="22" presetClass="entr" presetSubtype="1"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wipe(up)">
                                          <p:cBhvr>
                                            <p:cTn id="46" dur="500"/>
                                            <p:tgtEl>
                                              <p:spTgt spid="11"/>
                                            </p:tgtEl>
                                          </p:cBhvr>
                                        </p:animEffect>
                                      </p:childTnLst>
                                    </p:cTn>
                                  </p:par>
                                  <p:par>
                                    <p:cTn id="47" presetID="22" presetClass="entr" presetSubtype="1"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wipe(up)">
                                          <p:cBhvr>
                                            <p:cTn id="49" dur="500"/>
                                            <p:tgtEl>
                                              <p:spTgt spid="12"/>
                                            </p:tgtEl>
                                          </p:cBhvr>
                                        </p:animEffect>
                                      </p:childTnLst>
                                    </p:cTn>
                                  </p:par>
                                </p:childTnLst>
                              </p:cTn>
                            </p:par>
                            <p:par>
                              <p:cTn id="50" fill="hold">
                                <p:stCondLst>
                                  <p:cond delay="4450"/>
                                </p:stCondLst>
                                <p:childTnLst>
                                  <p:par>
                                    <p:cTn id="51" presetID="22" presetClass="entr" presetSubtype="2"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wipe(right)">
                                          <p:cBhvr>
                                            <p:cTn id="53" dur="500"/>
                                            <p:tgtEl>
                                              <p:spTgt spid="13"/>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wipe(left)">
                                          <p:cBhvr>
                                            <p:cTn id="56" dur="500"/>
                                            <p:tgtEl>
                                              <p:spTgt spid="17"/>
                                            </p:tgtEl>
                                          </p:cBhvr>
                                        </p:animEffect>
                                      </p:childTnLst>
                                    </p:cTn>
                                  </p:par>
                                </p:childTnLst>
                              </p:cTn>
                            </p:par>
                            <p:par>
                              <p:cTn id="57" fill="hold">
                                <p:stCondLst>
                                  <p:cond delay="4950"/>
                                </p:stCondLst>
                                <p:childTnLst>
                                  <p:par>
                                    <p:cTn id="58" presetID="22" presetClass="entr" presetSubtype="2" fill="hold" grpId="0" nodeType="afterEffect">
                                      <p:stCondLst>
                                        <p:cond delay="0"/>
                                      </p:stCondLst>
                                      <p:childTnLst>
                                        <p:set>
                                          <p:cBhvr>
                                            <p:cTn id="59" dur="1" fill="hold">
                                              <p:stCondLst>
                                                <p:cond delay="0"/>
                                              </p:stCondLst>
                                            </p:cTn>
                                            <p:tgtEl>
                                              <p:spTgt spid="14"/>
                                            </p:tgtEl>
                                            <p:attrNameLst>
                                              <p:attrName>style.visibility</p:attrName>
                                            </p:attrNameLst>
                                          </p:cBhvr>
                                          <p:to>
                                            <p:strVal val="visible"/>
                                          </p:to>
                                        </p:set>
                                        <p:animEffect transition="in" filter="wipe(right)">
                                          <p:cBhvr>
                                            <p:cTn id="60" dur="500"/>
                                            <p:tgtEl>
                                              <p:spTgt spid="14"/>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5450"/>
                                </p:stCondLst>
                                <p:childTnLst>
                                  <p:par>
                                    <p:cTn id="65" presetID="22" presetClass="entr" presetSubtype="2" fill="hold" grpId="0"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wipe(right)">
                                          <p:cBhvr>
                                            <p:cTn id="67" dur="500"/>
                                            <p:tgtEl>
                                              <p:spTgt spid="15"/>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19"/>
                                            </p:tgtEl>
                                            <p:attrNameLst>
                                              <p:attrName>style.visibility</p:attrName>
                                            </p:attrNameLst>
                                          </p:cBhvr>
                                          <p:to>
                                            <p:strVal val="visible"/>
                                          </p:to>
                                        </p:set>
                                        <p:animEffect transition="in" filter="wipe(left)">
                                          <p:cBhvr>
                                            <p:cTn id="70" dur="500"/>
                                            <p:tgtEl>
                                              <p:spTgt spid="19"/>
                                            </p:tgtEl>
                                          </p:cBhvr>
                                        </p:animEffect>
                                      </p:childTnLst>
                                    </p:cTn>
                                  </p:par>
                                </p:childTnLst>
                              </p:cTn>
                            </p:par>
                            <p:par>
                              <p:cTn id="71" fill="hold">
                                <p:stCondLst>
                                  <p:cond delay="5950"/>
                                </p:stCondLst>
                                <p:childTnLst>
                                  <p:par>
                                    <p:cTn id="72" presetID="22" presetClass="entr" presetSubtype="2" fill="hold" grpId="0" nodeType="afterEffect">
                                      <p:stCondLst>
                                        <p:cond delay="0"/>
                                      </p:stCondLst>
                                      <p:childTnLst>
                                        <p:set>
                                          <p:cBhvr>
                                            <p:cTn id="73" dur="1" fill="hold">
                                              <p:stCondLst>
                                                <p:cond delay="0"/>
                                              </p:stCondLst>
                                            </p:cTn>
                                            <p:tgtEl>
                                              <p:spTgt spid="16"/>
                                            </p:tgtEl>
                                            <p:attrNameLst>
                                              <p:attrName>style.visibility</p:attrName>
                                            </p:attrNameLst>
                                          </p:cBhvr>
                                          <p:to>
                                            <p:strVal val="visible"/>
                                          </p:to>
                                        </p:set>
                                        <p:animEffect transition="in" filter="wipe(right)">
                                          <p:cBhvr>
                                            <p:cTn id="74" dur="500"/>
                                            <p:tgtEl>
                                              <p:spTgt spid="16"/>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20"/>
                                            </p:tgtEl>
                                            <p:attrNameLst>
                                              <p:attrName>style.visibility</p:attrName>
                                            </p:attrNameLst>
                                          </p:cBhvr>
                                          <p:to>
                                            <p:strVal val="visible"/>
                                          </p:to>
                                        </p:set>
                                        <p:animEffect transition="in" filter="wipe(left)">
                                          <p:cBhvr>
                                            <p:cTn id="7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9" grpId="0" animBg="1"/>
          <p:bldP spid="10" grpId="0" animBg="1"/>
          <p:bldP spid="11" grpId="0"/>
          <p:bldP spid="12" grpId="0"/>
          <p:bldP spid="13" grpId="0" animBg="1"/>
          <p:bldP spid="14" grpId="0" animBg="1"/>
          <p:bldP spid="15" grpId="0" animBg="1"/>
          <p:bldP spid="16" grpId="0" animBg="1"/>
          <p:bldP spid="17" grpId="0" animBg="1"/>
          <p:bldP spid="18" grpId="0" animBg="1"/>
          <p:bldP spid="19" grpId="0" animBg="1"/>
          <p:bldP spid="20" grpId="0" animBg="1"/>
          <p:bldP spid="21"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0" y="0"/>
            <a:ext cx="9152880" cy="5162928"/>
            <a:chOff x="0" y="0"/>
            <a:chExt cx="9152880" cy="5162928"/>
          </a:xfrm>
        </p:grpSpPr>
        <p:pic>
          <p:nvPicPr>
            <p:cNvPr id="95" name="图片 9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62928"/>
            </a:xfrm>
            <a:prstGeom prst="rect">
              <a:avLst/>
            </a:prstGeom>
          </p:spPr>
        </p:pic>
        <p:pic>
          <p:nvPicPr>
            <p:cNvPr id="96" name="图片 9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635" y="3986497"/>
              <a:ext cx="9143245" cy="1176431"/>
            </a:xfrm>
            <a:prstGeom prst="rect">
              <a:avLst/>
            </a:prstGeom>
          </p:spPr>
        </p:pic>
        <p:pic>
          <p:nvPicPr>
            <p:cNvPr id="97" name="图片 9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136970"/>
              <a:ext cx="4297452" cy="5025958"/>
            </a:xfrm>
            <a:prstGeom prst="rect">
              <a:avLst/>
            </a:prstGeom>
          </p:spPr>
        </p:pic>
      </p:grpSp>
      <p:grpSp>
        <p:nvGrpSpPr>
          <p:cNvPr id="51" name="组合 50"/>
          <p:cNvGrpSpPr/>
          <p:nvPr/>
        </p:nvGrpSpPr>
        <p:grpSpPr>
          <a:xfrm>
            <a:off x="1907704" y="265419"/>
            <a:ext cx="1452429" cy="1452429"/>
            <a:chOff x="304800" y="673100"/>
            <a:chExt cx="4000500" cy="4000500"/>
          </a:xfrm>
          <a:effectLst>
            <a:outerShdw blurRad="444500" dist="254000" dir="6840000" algn="tr" rotWithShape="0">
              <a:prstClr val="black">
                <a:alpha val="50000"/>
              </a:prstClr>
            </a:outerShdw>
          </a:effectLst>
        </p:grpSpPr>
        <p:sp>
          <p:nvSpPr>
            <p:cNvPr id="52" name="同心圆 5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dirty="0" smtClean="0">
                <a:ln>
                  <a:noFill/>
                </a:ln>
                <a:solidFill>
                  <a:srgbClr val="C00000"/>
                </a:solidFill>
                <a:effectLst/>
                <a:uLnTx/>
                <a:uFillTx/>
                <a:latin typeface="微软雅黑"/>
                <a:ea typeface="微软雅黑"/>
                <a:cs typeface="+mn-cs"/>
              </a:endParaRPr>
            </a:p>
          </p:txBody>
        </p:sp>
        <p:sp>
          <p:nvSpPr>
            <p:cNvPr id="53" name="椭圆 52"/>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dirty="0" smtClean="0">
                <a:ln>
                  <a:noFill/>
                </a:ln>
                <a:solidFill>
                  <a:srgbClr val="C00000"/>
                </a:solidFill>
                <a:effectLst/>
                <a:uLnTx/>
                <a:uFillTx/>
                <a:latin typeface="微软雅黑"/>
                <a:ea typeface="微软雅黑"/>
                <a:cs typeface="+mn-cs"/>
              </a:endParaRPr>
            </a:p>
          </p:txBody>
        </p:sp>
      </p:grpSp>
      <p:sp>
        <p:nvSpPr>
          <p:cNvPr id="54" name="矩形 53"/>
          <p:cNvSpPr/>
          <p:nvPr/>
        </p:nvSpPr>
        <p:spPr>
          <a:xfrm>
            <a:off x="1992308" y="668467"/>
            <a:ext cx="1520746" cy="646331"/>
          </a:xfrm>
          <a:prstGeom prst="rect">
            <a:avLst/>
          </a:prstGeom>
        </p:spPr>
        <p:txBody>
          <a:bodyPr wrap="square">
            <a:spAutoFit/>
          </a:bodyPr>
          <a:lstStyle/>
          <a:p>
            <a:pPr marL="0" marR="0" lvl="0" indent="0" algn="l" defTabSz="934242" rtl="0" eaLnBrk="1" fontAlgn="auto" latinLnBrk="0" hangingPunct="1">
              <a:lnSpc>
                <a:spcPct val="100000"/>
              </a:lnSpc>
              <a:spcBef>
                <a:spcPts val="0"/>
              </a:spcBef>
              <a:spcAft>
                <a:spcPts val="0"/>
              </a:spcAft>
              <a:buClrTx/>
              <a:buSzTx/>
              <a:buFontTx/>
              <a:buNone/>
              <a:tabLst/>
              <a:defRPr/>
            </a:pPr>
            <a:r>
              <a:rPr kumimoji="0" lang="zh-CN" altLang="en-US" sz="3600" b="1" i="0" u="none" strike="noStrike" kern="0" cap="none" spc="0" normalizeH="0" baseline="0" noProof="0" dirty="0" smtClean="0">
                <a:ln>
                  <a:noFill/>
                </a:ln>
                <a:solidFill>
                  <a:srgbClr val="080808"/>
                </a:solidFill>
                <a:effectLst/>
                <a:uLnTx/>
                <a:uFillTx/>
                <a:latin typeface="微软雅黑"/>
                <a:ea typeface="微软雅黑"/>
                <a:cs typeface="+mn-cs"/>
              </a:rPr>
              <a:t>目 录</a:t>
            </a:r>
            <a:endParaRPr kumimoji="0" lang="zh-CN" altLang="en-US" sz="3600" b="1" i="0" u="none" strike="noStrike" kern="0" cap="none" spc="0" normalizeH="0" baseline="0" noProof="0" dirty="0">
              <a:ln>
                <a:noFill/>
              </a:ln>
              <a:solidFill>
                <a:srgbClr val="080808"/>
              </a:solidFill>
              <a:effectLst/>
              <a:uLnTx/>
              <a:uFillTx/>
              <a:latin typeface="微软雅黑"/>
              <a:ea typeface="微软雅黑"/>
              <a:cs typeface="+mn-cs"/>
            </a:endParaRPr>
          </a:p>
        </p:txBody>
      </p:sp>
      <p:grpSp>
        <p:nvGrpSpPr>
          <p:cNvPr id="56" name="组合 55"/>
          <p:cNvGrpSpPr/>
          <p:nvPr/>
        </p:nvGrpSpPr>
        <p:grpSpPr>
          <a:xfrm>
            <a:off x="5453276" y="1670738"/>
            <a:ext cx="1602228" cy="1359398"/>
            <a:chOff x="5553262" y="2638733"/>
            <a:chExt cx="2397222" cy="2093640"/>
          </a:xfrm>
        </p:grpSpPr>
        <p:grpSp>
          <p:nvGrpSpPr>
            <p:cNvPr id="57" name="组合 56"/>
            <p:cNvGrpSpPr/>
            <p:nvPr/>
          </p:nvGrpSpPr>
          <p:grpSpPr>
            <a:xfrm>
              <a:off x="5553262" y="2638733"/>
              <a:ext cx="2397222" cy="2093640"/>
              <a:chOff x="5553262" y="2638733"/>
              <a:chExt cx="2397222" cy="2093640"/>
            </a:xfrm>
          </p:grpSpPr>
          <p:grpSp>
            <p:nvGrpSpPr>
              <p:cNvPr id="59" name="组合 58"/>
              <p:cNvGrpSpPr/>
              <p:nvPr/>
            </p:nvGrpSpPr>
            <p:grpSpPr>
              <a:xfrm>
                <a:off x="5553262" y="2638733"/>
                <a:ext cx="2397222" cy="2093640"/>
                <a:chOff x="1511944" y="2420246"/>
                <a:chExt cx="2627152" cy="2294453"/>
              </a:xfrm>
              <a:effectLst>
                <a:outerShdw blurRad="203200" dist="38100" dir="3780000" sx="103000" sy="103000" algn="t" rotWithShape="0">
                  <a:prstClr val="black">
                    <a:alpha val="25000"/>
                  </a:prstClr>
                </a:outerShdw>
              </a:effectLst>
            </p:grpSpPr>
            <p:sp>
              <p:nvSpPr>
                <p:cNvPr id="61"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ysClr val="window" lastClr="FFFFFF"/>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a:ea typeface="微软雅黑"/>
                    <a:cs typeface="+mn-cs"/>
                  </a:endParaRPr>
                </a:p>
              </p:txBody>
            </p:sp>
            <p:sp>
              <p:nvSpPr>
                <p:cNvPr id="62"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ysClr val="window" lastClr="FFFFFF">
                        <a:lumMod val="82000"/>
                        <a:lumOff val="18000"/>
                      </a:sysClr>
                    </a:gs>
                    <a:gs pos="47000">
                      <a:srgbClr val="F5F5F5"/>
                    </a:gs>
                    <a:gs pos="100000">
                      <a:sysClr val="window" lastClr="FFFFFF">
                        <a:lumMod val="95000"/>
                        <a:lumOff val="5000"/>
                      </a:sys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a:ea typeface="微软雅黑"/>
                    <a:cs typeface="+mn-cs"/>
                  </a:endParaRPr>
                </a:p>
              </p:txBody>
            </p:sp>
          </p:grpSp>
          <p:sp>
            <p:nvSpPr>
              <p:cNvPr id="60" name="Freeform 7"/>
              <p:cNvSpPr>
                <a:spLocks/>
              </p:cNvSpPr>
              <p:nvPr/>
            </p:nvSpPr>
            <p:spPr bwMode="auto">
              <a:xfrm>
                <a:off x="5864945" y="2882683"/>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C00002"/>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a:ea typeface="微软雅黑"/>
                  <a:cs typeface="+mn-cs"/>
                </a:endParaRPr>
              </a:p>
            </p:txBody>
          </p:sp>
        </p:grpSp>
        <p:sp>
          <p:nvSpPr>
            <p:cNvPr id="58" name="TextBox 85"/>
            <p:cNvSpPr txBox="1"/>
            <p:nvPr/>
          </p:nvSpPr>
          <p:spPr>
            <a:xfrm>
              <a:off x="6259489" y="3110169"/>
              <a:ext cx="1273333" cy="995429"/>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3600" b="0" i="0" u="none" strike="noStrike" kern="0" cap="none" spc="0" normalizeH="0" baseline="0" noProof="0" dirty="0" smtClean="0">
                  <a:ln>
                    <a:noFill/>
                  </a:ln>
                  <a:solidFill>
                    <a:prstClr val="white"/>
                  </a:solidFill>
                  <a:effectLst/>
                  <a:uLnTx/>
                  <a:uFillTx/>
                  <a:latin typeface="微软雅黑"/>
                  <a:ea typeface="微软雅黑"/>
                  <a:cs typeface="+mn-cs"/>
                </a:rPr>
                <a:t>03</a:t>
              </a:r>
              <a:endParaRPr kumimoji="0" lang="zh-CN" altLang="en-US" sz="3600" b="0" i="0" u="none" strike="noStrike" kern="0" cap="none" spc="0" normalizeH="0" baseline="0" noProof="0" dirty="0" smtClean="0">
                <a:ln>
                  <a:noFill/>
                </a:ln>
                <a:solidFill>
                  <a:prstClr val="white"/>
                </a:solidFill>
                <a:effectLst/>
                <a:uLnTx/>
                <a:uFillTx/>
                <a:latin typeface="微软雅黑"/>
                <a:ea typeface="微软雅黑"/>
                <a:cs typeface="+mn-cs"/>
              </a:endParaRPr>
            </a:p>
          </p:txBody>
        </p:sp>
      </p:grpSp>
      <p:grpSp>
        <p:nvGrpSpPr>
          <p:cNvPr id="63" name="组合 62"/>
          <p:cNvGrpSpPr/>
          <p:nvPr/>
        </p:nvGrpSpPr>
        <p:grpSpPr>
          <a:xfrm>
            <a:off x="2999415" y="1681982"/>
            <a:ext cx="1602228" cy="1359398"/>
            <a:chOff x="1881842" y="2656049"/>
            <a:chExt cx="2397222" cy="2093640"/>
          </a:xfrm>
        </p:grpSpPr>
        <p:grpSp>
          <p:nvGrpSpPr>
            <p:cNvPr id="64" name="组合 63"/>
            <p:cNvGrpSpPr/>
            <p:nvPr/>
          </p:nvGrpSpPr>
          <p:grpSpPr>
            <a:xfrm>
              <a:off x="1881842" y="2656049"/>
              <a:ext cx="2397222" cy="2093640"/>
              <a:chOff x="1511944" y="2420246"/>
              <a:chExt cx="2627152" cy="2294453"/>
            </a:xfrm>
            <a:effectLst>
              <a:outerShdw blurRad="203200" dist="38100" dir="3780000" sx="103000" sy="103000" algn="t" rotWithShape="0">
                <a:prstClr val="black">
                  <a:alpha val="25000"/>
                </a:prstClr>
              </a:outerShdw>
            </a:effectLst>
          </p:grpSpPr>
          <p:sp>
            <p:nvSpPr>
              <p:cNvPr id="67"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ysClr val="window" lastClr="FFFFFF"/>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a:ea typeface="微软雅黑"/>
                  <a:cs typeface="+mn-cs"/>
                </a:endParaRPr>
              </a:p>
            </p:txBody>
          </p:sp>
          <p:sp>
            <p:nvSpPr>
              <p:cNvPr id="68"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ysClr val="window" lastClr="FFFFFF">
                      <a:lumMod val="82000"/>
                      <a:lumOff val="18000"/>
                    </a:sysClr>
                  </a:gs>
                  <a:gs pos="47000">
                    <a:srgbClr val="F5F5F5"/>
                  </a:gs>
                  <a:gs pos="100000">
                    <a:sysClr val="window" lastClr="FFFFFF">
                      <a:lumMod val="95000"/>
                      <a:lumOff val="5000"/>
                    </a:sys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a:ea typeface="微软雅黑"/>
                  <a:cs typeface="+mn-cs"/>
                </a:endParaRPr>
              </a:p>
            </p:txBody>
          </p:sp>
        </p:grpSp>
        <p:sp>
          <p:nvSpPr>
            <p:cNvPr id="65" name="Freeform 7"/>
            <p:cNvSpPr>
              <a:spLocks/>
            </p:cNvSpPr>
            <p:nvPr/>
          </p:nvSpPr>
          <p:spPr bwMode="auto">
            <a:xfrm>
              <a:off x="2193523" y="2932555"/>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C00002"/>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a:ea typeface="微软雅黑"/>
                <a:cs typeface="+mn-cs"/>
              </a:endParaRPr>
            </a:p>
          </p:txBody>
        </p:sp>
        <p:sp>
          <p:nvSpPr>
            <p:cNvPr id="66" name="TextBox 93"/>
            <p:cNvSpPr txBox="1"/>
            <p:nvPr/>
          </p:nvSpPr>
          <p:spPr>
            <a:xfrm>
              <a:off x="2575311" y="3250047"/>
              <a:ext cx="1157729" cy="995429"/>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3600" b="0" i="0" u="none" strike="noStrike" kern="0" cap="none" spc="0" normalizeH="0" baseline="0" noProof="0" dirty="0" smtClean="0">
                  <a:ln>
                    <a:noFill/>
                  </a:ln>
                  <a:solidFill>
                    <a:prstClr val="white"/>
                  </a:solidFill>
                  <a:effectLst/>
                  <a:uLnTx/>
                  <a:uFillTx/>
                  <a:latin typeface="微软雅黑"/>
                  <a:ea typeface="微软雅黑"/>
                  <a:cs typeface="+mn-cs"/>
                </a:rPr>
                <a:t>01</a:t>
              </a:r>
              <a:endParaRPr kumimoji="0" lang="zh-CN" altLang="en-US" sz="3600" b="0" i="0" u="none" strike="noStrike" kern="0" cap="none" spc="0" normalizeH="0" baseline="0" noProof="0" dirty="0" smtClean="0">
                <a:ln>
                  <a:noFill/>
                </a:ln>
                <a:solidFill>
                  <a:prstClr val="white"/>
                </a:solidFill>
                <a:effectLst/>
                <a:uLnTx/>
                <a:uFillTx/>
                <a:latin typeface="微软雅黑"/>
                <a:ea typeface="微软雅黑"/>
                <a:cs typeface="+mn-cs"/>
              </a:endParaRPr>
            </a:p>
          </p:txBody>
        </p:sp>
      </p:grpSp>
      <p:grpSp>
        <p:nvGrpSpPr>
          <p:cNvPr id="69" name="组合 68"/>
          <p:cNvGrpSpPr/>
          <p:nvPr/>
        </p:nvGrpSpPr>
        <p:grpSpPr>
          <a:xfrm>
            <a:off x="4229281" y="2361680"/>
            <a:ext cx="1602228" cy="1359398"/>
            <a:chOff x="3721944" y="3702869"/>
            <a:chExt cx="2397222" cy="2093640"/>
          </a:xfrm>
        </p:grpSpPr>
        <p:grpSp>
          <p:nvGrpSpPr>
            <p:cNvPr id="70" name="组合 69"/>
            <p:cNvGrpSpPr/>
            <p:nvPr/>
          </p:nvGrpSpPr>
          <p:grpSpPr>
            <a:xfrm>
              <a:off x="3721944" y="3702869"/>
              <a:ext cx="2397222" cy="2093640"/>
              <a:chOff x="3721944" y="3702869"/>
              <a:chExt cx="2397222" cy="2093640"/>
            </a:xfrm>
          </p:grpSpPr>
          <p:grpSp>
            <p:nvGrpSpPr>
              <p:cNvPr id="72" name="组合 71"/>
              <p:cNvGrpSpPr/>
              <p:nvPr/>
            </p:nvGrpSpPr>
            <p:grpSpPr>
              <a:xfrm>
                <a:off x="3721944" y="3702869"/>
                <a:ext cx="2397222" cy="2093640"/>
                <a:chOff x="1511944" y="2420246"/>
                <a:chExt cx="2627152" cy="2294453"/>
              </a:xfrm>
              <a:effectLst>
                <a:outerShdw blurRad="203200" dist="38100" dir="3780000" sx="103000" sy="103000" algn="t" rotWithShape="0">
                  <a:prstClr val="black">
                    <a:alpha val="25000"/>
                  </a:prstClr>
                </a:outerShdw>
              </a:effectLst>
            </p:grpSpPr>
            <p:sp>
              <p:nvSpPr>
                <p:cNvPr id="74"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ysClr val="window" lastClr="FFFFFF"/>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a:ea typeface="微软雅黑"/>
                    <a:cs typeface="+mn-cs"/>
                  </a:endParaRPr>
                </a:p>
              </p:txBody>
            </p:sp>
            <p:sp>
              <p:nvSpPr>
                <p:cNvPr id="75"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ysClr val="window" lastClr="FFFFFF">
                        <a:lumMod val="82000"/>
                        <a:lumOff val="18000"/>
                      </a:sysClr>
                    </a:gs>
                    <a:gs pos="47000">
                      <a:srgbClr val="F5F5F5"/>
                    </a:gs>
                    <a:gs pos="100000">
                      <a:sysClr val="window" lastClr="FFFFFF">
                        <a:lumMod val="95000"/>
                        <a:lumOff val="5000"/>
                      </a:sys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a:ea typeface="微软雅黑"/>
                    <a:cs typeface="+mn-cs"/>
                  </a:endParaRPr>
                </a:p>
              </p:txBody>
            </p:sp>
          </p:grpSp>
          <p:sp>
            <p:nvSpPr>
              <p:cNvPr id="73" name="Freeform 7"/>
              <p:cNvSpPr>
                <a:spLocks/>
              </p:cNvSpPr>
              <p:nvPr/>
            </p:nvSpPr>
            <p:spPr bwMode="auto">
              <a:xfrm>
                <a:off x="4033627" y="3946819"/>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C00002"/>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a:ea typeface="微软雅黑"/>
                  <a:cs typeface="+mn-cs"/>
                </a:endParaRPr>
              </a:p>
            </p:txBody>
          </p:sp>
        </p:grpSp>
        <p:sp>
          <p:nvSpPr>
            <p:cNvPr id="71" name="TextBox 98"/>
            <p:cNvSpPr txBox="1"/>
            <p:nvPr/>
          </p:nvSpPr>
          <p:spPr>
            <a:xfrm>
              <a:off x="4382515" y="4183862"/>
              <a:ext cx="1220570" cy="995429"/>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3600" b="0" i="0" u="none" strike="noStrike" kern="0" cap="none" spc="0" normalizeH="0" baseline="0" noProof="0" dirty="0" smtClean="0">
                  <a:ln>
                    <a:noFill/>
                  </a:ln>
                  <a:solidFill>
                    <a:prstClr val="white"/>
                  </a:solidFill>
                  <a:effectLst/>
                  <a:uLnTx/>
                  <a:uFillTx/>
                  <a:latin typeface="微软雅黑"/>
                  <a:ea typeface="微软雅黑"/>
                  <a:cs typeface="+mn-cs"/>
                </a:rPr>
                <a:t>02</a:t>
              </a:r>
              <a:endParaRPr kumimoji="0" lang="zh-CN" altLang="en-US" sz="3600" b="0" i="0" u="none" strike="noStrike" kern="0" cap="none" spc="0" normalizeH="0" baseline="0" noProof="0" dirty="0" smtClean="0">
                <a:ln>
                  <a:noFill/>
                </a:ln>
                <a:solidFill>
                  <a:prstClr val="white"/>
                </a:solidFill>
                <a:effectLst/>
                <a:uLnTx/>
                <a:uFillTx/>
                <a:latin typeface="微软雅黑"/>
                <a:ea typeface="微软雅黑"/>
                <a:cs typeface="+mn-cs"/>
              </a:endParaRPr>
            </a:p>
          </p:txBody>
        </p:sp>
      </p:grpSp>
      <p:grpSp>
        <p:nvGrpSpPr>
          <p:cNvPr id="76" name="组合 75"/>
          <p:cNvGrpSpPr/>
          <p:nvPr/>
        </p:nvGrpSpPr>
        <p:grpSpPr>
          <a:xfrm>
            <a:off x="6679778" y="2354873"/>
            <a:ext cx="1602228" cy="1359398"/>
            <a:chOff x="7388330" y="3692384"/>
            <a:chExt cx="2397222" cy="2093640"/>
          </a:xfrm>
        </p:grpSpPr>
        <p:grpSp>
          <p:nvGrpSpPr>
            <p:cNvPr id="77" name="组合 76"/>
            <p:cNvGrpSpPr/>
            <p:nvPr/>
          </p:nvGrpSpPr>
          <p:grpSpPr>
            <a:xfrm>
              <a:off x="7388330" y="3692384"/>
              <a:ext cx="2397222" cy="2093640"/>
              <a:chOff x="7388330" y="3692384"/>
              <a:chExt cx="2397222" cy="2093640"/>
            </a:xfrm>
          </p:grpSpPr>
          <p:grpSp>
            <p:nvGrpSpPr>
              <p:cNvPr id="79" name="组合 78"/>
              <p:cNvGrpSpPr/>
              <p:nvPr/>
            </p:nvGrpSpPr>
            <p:grpSpPr>
              <a:xfrm>
                <a:off x="7388330" y="3692384"/>
                <a:ext cx="2397222" cy="2093640"/>
                <a:chOff x="1511944" y="2420246"/>
                <a:chExt cx="2627152" cy="2294453"/>
              </a:xfrm>
              <a:effectLst>
                <a:outerShdw blurRad="203200" dist="38100" dir="3780000" sx="103000" sy="103000" algn="t" rotWithShape="0">
                  <a:prstClr val="black">
                    <a:alpha val="25000"/>
                  </a:prstClr>
                </a:outerShdw>
              </a:effectLst>
            </p:grpSpPr>
            <p:sp>
              <p:nvSpPr>
                <p:cNvPr id="81"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ysClr val="window" lastClr="FFFFFF"/>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a:ea typeface="微软雅黑"/>
                    <a:cs typeface="+mn-cs"/>
                  </a:endParaRPr>
                </a:p>
              </p:txBody>
            </p:sp>
            <p:sp>
              <p:nvSpPr>
                <p:cNvPr id="82"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ysClr val="window" lastClr="FFFFFF">
                        <a:lumMod val="82000"/>
                        <a:lumOff val="18000"/>
                      </a:sysClr>
                    </a:gs>
                    <a:gs pos="47000">
                      <a:srgbClr val="F5F5F5"/>
                    </a:gs>
                    <a:gs pos="100000">
                      <a:sysClr val="window" lastClr="FFFFFF">
                        <a:lumMod val="95000"/>
                        <a:lumOff val="5000"/>
                      </a:sys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a:ea typeface="微软雅黑"/>
                    <a:cs typeface="+mn-cs"/>
                  </a:endParaRPr>
                </a:p>
              </p:txBody>
            </p:sp>
          </p:grpSp>
          <p:sp>
            <p:nvSpPr>
              <p:cNvPr id="80" name="Freeform 7"/>
              <p:cNvSpPr>
                <a:spLocks/>
              </p:cNvSpPr>
              <p:nvPr/>
            </p:nvSpPr>
            <p:spPr bwMode="auto">
              <a:xfrm>
                <a:off x="7700013" y="3936334"/>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C00002"/>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a:ea typeface="微软雅黑"/>
                  <a:cs typeface="+mn-cs"/>
                </a:endParaRPr>
              </a:p>
            </p:txBody>
          </p:sp>
        </p:grpSp>
        <p:sp>
          <p:nvSpPr>
            <p:cNvPr id="78" name="TextBox 105"/>
            <p:cNvSpPr txBox="1"/>
            <p:nvPr/>
          </p:nvSpPr>
          <p:spPr>
            <a:xfrm>
              <a:off x="8048903" y="4173377"/>
              <a:ext cx="1185202" cy="995429"/>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3600" b="0" i="0" u="none" strike="noStrike" kern="0" cap="none" spc="0" normalizeH="0" baseline="0" noProof="0" dirty="0" smtClean="0">
                  <a:ln>
                    <a:noFill/>
                  </a:ln>
                  <a:solidFill>
                    <a:prstClr val="white"/>
                  </a:solidFill>
                  <a:effectLst/>
                  <a:uLnTx/>
                  <a:uFillTx/>
                  <a:latin typeface="微软雅黑"/>
                  <a:ea typeface="微软雅黑"/>
                  <a:cs typeface="+mn-cs"/>
                </a:rPr>
                <a:t>04</a:t>
              </a:r>
              <a:endParaRPr kumimoji="0" lang="zh-CN" altLang="en-US" sz="3600" b="0" i="0" u="none" strike="noStrike" kern="0" cap="none" spc="0" normalizeH="0" baseline="0" noProof="0" dirty="0" smtClean="0">
                <a:ln>
                  <a:noFill/>
                </a:ln>
                <a:solidFill>
                  <a:prstClr val="white"/>
                </a:solidFill>
                <a:effectLst/>
                <a:uLnTx/>
                <a:uFillTx/>
                <a:latin typeface="微软雅黑"/>
                <a:ea typeface="微软雅黑"/>
                <a:cs typeface="+mn-cs"/>
              </a:endParaRPr>
            </a:p>
          </p:txBody>
        </p:sp>
      </p:grpSp>
      <p:grpSp>
        <p:nvGrpSpPr>
          <p:cNvPr id="83" name="组合 82"/>
          <p:cNvGrpSpPr/>
          <p:nvPr/>
        </p:nvGrpSpPr>
        <p:grpSpPr>
          <a:xfrm>
            <a:off x="3360654" y="3157067"/>
            <a:ext cx="1027882" cy="471555"/>
            <a:chOff x="2328257" y="4927865"/>
            <a:chExt cx="1537897" cy="726254"/>
          </a:xfrm>
        </p:grpSpPr>
        <p:sp>
          <p:nvSpPr>
            <p:cNvPr id="84" name="TextBox 111"/>
            <p:cNvSpPr txBox="1"/>
            <p:nvPr/>
          </p:nvSpPr>
          <p:spPr>
            <a:xfrm>
              <a:off x="2328257" y="4927865"/>
              <a:ext cx="1537897" cy="497714"/>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smtClean="0">
                  <a:ln>
                    <a:noFill/>
                  </a:ln>
                  <a:solidFill>
                    <a:prstClr val="black"/>
                  </a:solidFill>
                  <a:effectLst/>
                  <a:uLnTx/>
                  <a:uFillTx/>
                  <a:latin typeface="微软雅黑"/>
                  <a:ea typeface="微软雅黑"/>
                  <a:cs typeface="+mn-cs"/>
                </a:rPr>
                <a:t>标题内容</a:t>
              </a:r>
              <a:endParaRPr kumimoji="0" lang="zh-CN" altLang="en-US" sz="15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85" name="TextBox 112"/>
            <p:cNvSpPr txBox="1"/>
            <p:nvPr/>
          </p:nvSpPr>
          <p:spPr>
            <a:xfrm>
              <a:off x="2419469" y="5322308"/>
              <a:ext cx="1379770" cy="331811"/>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800" b="0" i="0" u="none" strike="noStrike" kern="1200" cap="none" spc="0" normalizeH="0" baseline="0" noProof="0" dirty="0">
                  <a:ln>
                    <a:noFill/>
                  </a:ln>
                  <a:solidFill>
                    <a:prstClr val="black"/>
                  </a:solidFill>
                  <a:effectLst/>
                  <a:uLnTx/>
                  <a:uFillTx/>
                  <a:latin typeface="微软雅黑"/>
                  <a:ea typeface="微软雅黑"/>
                  <a:cs typeface="+mn-cs"/>
                </a:rPr>
                <a:t>WORKREPORT</a:t>
              </a:r>
              <a:endParaRPr kumimoji="0" lang="zh-CN" altLang="en-US" sz="800" b="0" i="0" u="none" strike="noStrike" kern="1200" cap="none" spc="0" normalizeH="0" baseline="0" noProof="0" dirty="0">
                <a:ln>
                  <a:noFill/>
                </a:ln>
                <a:solidFill>
                  <a:prstClr val="black"/>
                </a:solidFill>
                <a:effectLst/>
                <a:uLnTx/>
                <a:uFillTx/>
                <a:latin typeface="微软雅黑"/>
                <a:ea typeface="微软雅黑"/>
                <a:cs typeface="+mn-cs"/>
              </a:endParaRPr>
            </a:p>
          </p:txBody>
        </p:sp>
      </p:grpSp>
      <p:grpSp>
        <p:nvGrpSpPr>
          <p:cNvPr id="86" name="组合 85"/>
          <p:cNvGrpSpPr/>
          <p:nvPr/>
        </p:nvGrpSpPr>
        <p:grpSpPr>
          <a:xfrm>
            <a:off x="4580184" y="1730948"/>
            <a:ext cx="1027882" cy="446865"/>
            <a:chOff x="4246958" y="2731461"/>
            <a:chExt cx="1537897" cy="688227"/>
          </a:xfrm>
        </p:grpSpPr>
        <p:sp>
          <p:nvSpPr>
            <p:cNvPr id="87" name="TextBox 114"/>
            <p:cNvSpPr txBox="1"/>
            <p:nvPr/>
          </p:nvSpPr>
          <p:spPr>
            <a:xfrm>
              <a:off x="4246958" y="2731461"/>
              <a:ext cx="1537897" cy="497714"/>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smtClean="0">
                  <a:ln>
                    <a:noFill/>
                  </a:ln>
                  <a:solidFill>
                    <a:prstClr val="black"/>
                  </a:solidFill>
                  <a:effectLst/>
                  <a:uLnTx/>
                  <a:uFillTx/>
                  <a:latin typeface="微软雅黑"/>
                  <a:ea typeface="微软雅黑"/>
                  <a:cs typeface="+mn-cs"/>
                </a:rPr>
                <a:t>标题内容</a:t>
              </a:r>
              <a:endParaRPr kumimoji="0" lang="zh-CN" altLang="en-US" sz="15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88" name="TextBox 115"/>
            <p:cNvSpPr txBox="1"/>
            <p:nvPr/>
          </p:nvSpPr>
          <p:spPr>
            <a:xfrm>
              <a:off x="4335082" y="3111579"/>
              <a:ext cx="1286284" cy="308109"/>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700" b="0" i="0" u="none" strike="noStrike" kern="1200" cap="none" spc="0" normalizeH="0" baseline="0" noProof="0" dirty="0">
                  <a:ln>
                    <a:noFill/>
                  </a:ln>
                  <a:solidFill>
                    <a:prstClr val="black"/>
                  </a:solidFill>
                  <a:effectLst/>
                  <a:uLnTx/>
                  <a:uFillTx/>
                  <a:latin typeface="微软雅黑"/>
                  <a:ea typeface="微软雅黑"/>
                  <a:cs typeface="+mn-cs"/>
                </a:rPr>
                <a:t>WORKREPORT</a:t>
              </a:r>
              <a:endParaRPr kumimoji="0" lang="zh-CN" altLang="en-US" sz="700" b="0" i="0" u="none" strike="noStrike" kern="1200" cap="none" spc="0" normalizeH="0" baseline="0" noProof="0" dirty="0">
                <a:ln>
                  <a:noFill/>
                </a:ln>
                <a:solidFill>
                  <a:prstClr val="black"/>
                </a:solidFill>
                <a:effectLst/>
                <a:uLnTx/>
                <a:uFillTx/>
                <a:latin typeface="微软雅黑"/>
                <a:ea typeface="微软雅黑"/>
                <a:cs typeface="+mn-cs"/>
              </a:endParaRPr>
            </a:p>
          </p:txBody>
        </p:sp>
      </p:grpSp>
      <p:grpSp>
        <p:nvGrpSpPr>
          <p:cNvPr id="89" name="组合 88"/>
          <p:cNvGrpSpPr/>
          <p:nvPr/>
        </p:nvGrpSpPr>
        <p:grpSpPr>
          <a:xfrm>
            <a:off x="5815176" y="3190055"/>
            <a:ext cx="1027882" cy="466656"/>
            <a:chOff x="5982926" y="4927865"/>
            <a:chExt cx="1537897" cy="718707"/>
          </a:xfrm>
        </p:grpSpPr>
        <p:sp>
          <p:nvSpPr>
            <p:cNvPr id="90" name="TextBox 117"/>
            <p:cNvSpPr txBox="1"/>
            <p:nvPr/>
          </p:nvSpPr>
          <p:spPr>
            <a:xfrm>
              <a:off x="5982926" y="4927865"/>
              <a:ext cx="1537897" cy="497714"/>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smtClean="0">
                  <a:ln>
                    <a:noFill/>
                  </a:ln>
                  <a:solidFill>
                    <a:prstClr val="black"/>
                  </a:solidFill>
                  <a:effectLst/>
                  <a:uLnTx/>
                  <a:uFillTx/>
                  <a:latin typeface="微软雅黑"/>
                  <a:ea typeface="微软雅黑"/>
                  <a:cs typeface="+mn-cs"/>
                </a:rPr>
                <a:t>标题内容</a:t>
              </a:r>
              <a:endParaRPr kumimoji="0" lang="zh-CN" altLang="en-US" sz="15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91" name="TextBox 118"/>
            <p:cNvSpPr txBox="1"/>
            <p:nvPr/>
          </p:nvSpPr>
          <p:spPr>
            <a:xfrm>
              <a:off x="6071050" y="5338463"/>
              <a:ext cx="1286284" cy="308109"/>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700" b="0" i="0" u="none" strike="noStrike" kern="1200" cap="none" spc="0" normalizeH="0" baseline="0" noProof="0" dirty="0">
                  <a:ln>
                    <a:noFill/>
                  </a:ln>
                  <a:solidFill>
                    <a:prstClr val="black"/>
                  </a:solidFill>
                  <a:effectLst/>
                  <a:uLnTx/>
                  <a:uFillTx/>
                  <a:latin typeface="微软雅黑"/>
                  <a:ea typeface="微软雅黑"/>
                  <a:cs typeface="+mn-cs"/>
                </a:rPr>
                <a:t>WORKREPORT</a:t>
              </a:r>
              <a:endParaRPr kumimoji="0" lang="zh-CN" altLang="en-US" sz="700" b="0" i="0" u="none" strike="noStrike" kern="1200" cap="none" spc="0" normalizeH="0" baseline="0" noProof="0" dirty="0">
                <a:ln>
                  <a:noFill/>
                </a:ln>
                <a:solidFill>
                  <a:prstClr val="black"/>
                </a:solidFill>
                <a:effectLst/>
                <a:uLnTx/>
                <a:uFillTx/>
                <a:latin typeface="微软雅黑"/>
                <a:ea typeface="微软雅黑"/>
                <a:cs typeface="+mn-cs"/>
              </a:endParaRPr>
            </a:p>
          </p:txBody>
        </p:sp>
      </p:grpSp>
      <p:grpSp>
        <p:nvGrpSpPr>
          <p:cNvPr id="92" name="组合 91"/>
          <p:cNvGrpSpPr/>
          <p:nvPr/>
        </p:nvGrpSpPr>
        <p:grpSpPr>
          <a:xfrm>
            <a:off x="6981243" y="1730948"/>
            <a:ext cx="1027882" cy="446865"/>
            <a:chOff x="7839376" y="2731461"/>
            <a:chExt cx="1537897" cy="688227"/>
          </a:xfrm>
        </p:grpSpPr>
        <p:sp>
          <p:nvSpPr>
            <p:cNvPr id="93" name="TextBox 120"/>
            <p:cNvSpPr txBox="1"/>
            <p:nvPr/>
          </p:nvSpPr>
          <p:spPr>
            <a:xfrm>
              <a:off x="7839376" y="2731461"/>
              <a:ext cx="1537897" cy="497714"/>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smtClean="0">
                  <a:ln>
                    <a:noFill/>
                  </a:ln>
                  <a:solidFill>
                    <a:prstClr val="black"/>
                  </a:solidFill>
                  <a:effectLst/>
                  <a:uLnTx/>
                  <a:uFillTx/>
                  <a:latin typeface="微软雅黑"/>
                  <a:ea typeface="微软雅黑"/>
                  <a:cs typeface="+mn-cs"/>
                </a:rPr>
                <a:t>标题内容</a:t>
              </a:r>
              <a:endParaRPr kumimoji="0" lang="zh-CN" altLang="en-US" sz="15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94" name="TextBox 121"/>
            <p:cNvSpPr txBox="1"/>
            <p:nvPr/>
          </p:nvSpPr>
          <p:spPr>
            <a:xfrm>
              <a:off x="7947821" y="3111579"/>
              <a:ext cx="1286284" cy="308109"/>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700" b="0" i="0" u="none" strike="noStrike" kern="1200" cap="none" spc="0" normalizeH="0" baseline="0" noProof="0" dirty="0">
                  <a:ln>
                    <a:noFill/>
                  </a:ln>
                  <a:solidFill>
                    <a:prstClr val="black"/>
                  </a:solidFill>
                  <a:effectLst/>
                  <a:uLnTx/>
                  <a:uFillTx/>
                  <a:latin typeface="微软雅黑"/>
                  <a:ea typeface="微软雅黑"/>
                  <a:cs typeface="+mn-cs"/>
                </a:rPr>
                <a:t>WORKREPORT</a:t>
              </a:r>
              <a:endParaRPr kumimoji="0" lang="zh-CN" altLang="en-US" sz="700" b="0" i="0" u="none" strike="noStrike" kern="1200" cap="none" spc="0" normalizeH="0" baseline="0" noProof="0" dirty="0">
                <a:ln>
                  <a:noFill/>
                </a:ln>
                <a:solidFill>
                  <a:prstClr val="black"/>
                </a:solidFill>
                <a:effectLst/>
                <a:uLnTx/>
                <a:uFillTx/>
                <a:latin typeface="微软雅黑"/>
                <a:ea typeface="微软雅黑"/>
                <a:cs typeface="+mn-cs"/>
              </a:endParaRPr>
            </a:p>
          </p:txBody>
        </p:sp>
      </p:grpSp>
    </p:spTree>
    <p:extLst>
      <p:ext uri="{BB962C8B-B14F-4D97-AF65-F5344CB8AC3E}">
        <p14:creationId xmlns:p14="http://schemas.microsoft.com/office/powerpoint/2010/main" val="3146343940"/>
      </p:ext>
    </p:extLst>
  </p:cSld>
  <p:clrMapOvr>
    <a:masterClrMapping/>
  </p:clrMapOvr>
  <mc:AlternateContent xmlns:mc="http://schemas.openxmlformats.org/markup-compatibility/2006" xmlns:p14="http://schemas.microsoft.com/office/powerpoint/2010/main">
    <mc:Choice Requires="p14">
      <p:transition spd="slow" p14:dur="1600" advTm="5893">
        <p14:gallery dir="l"/>
      </p:transition>
    </mc:Choice>
    <mc:Fallback xmlns="">
      <p:transition spd="slow" advTm="5893">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35000" fill="hold" nodeType="withEffect" p14:presetBounceEnd="55000">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14:bounceEnd="55000">
                                          <p:cBhvr additive="base">
                                            <p:cTn id="7" dur="2000" fill="hold"/>
                                            <p:tgtEl>
                                              <p:spTgt spid="51"/>
                                            </p:tgtEl>
                                            <p:attrNameLst>
                                              <p:attrName>ppt_x</p:attrName>
                                            </p:attrNameLst>
                                          </p:cBhvr>
                                          <p:tavLst>
                                            <p:tav tm="0">
                                              <p:val>
                                                <p:strVal val="#ppt_x"/>
                                              </p:val>
                                            </p:tav>
                                            <p:tav tm="100000">
                                              <p:val>
                                                <p:strVal val="#ppt_x"/>
                                              </p:val>
                                            </p:tav>
                                          </p:tavLst>
                                        </p:anim>
                                        <p:anim calcmode="lin" valueType="num" p14:bounceEnd="55000">
                                          <p:cBhvr additive="base">
                                            <p:cTn id="8" dur="2000" fill="hold"/>
                                            <p:tgtEl>
                                              <p:spTgt spid="51"/>
                                            </p:tgtEl>
                                            <p:attrNameLst>
                                              <p:attrName>ppt_y</p:attrName>
                                            </p:attrNameLst>
                                          </p:cBhvr>
                                          <p:tavLst>
                                            <p:tav tm="0">
                                              <p:val>
                                                <p:strVal val="0-#ppt_h/2"/>
                                              </p:val>
                                            </p:tav>
                                            <p:tav tm="100000">
                                              <p:val>
                                                <p:strVal val="#ppt_y"/>
                                              </p:val>
                                            </p:tav>
                                          </p:tavLst>
                                        </p:anim>
                                      </p:childTnLst>
                                    </p:cTn>
                                  </p:par>
                                  <p:par>
                                    <p:cTn id="9" presetID="56" presetClass="entr" presetSubtype="0" fill="hold" grpId="0" nodeType="withEffect">
                                      <p:stCondLst>
                                        <p:cond delay="1000"/>
                                      </p:stCondLst>
                                      <p:iterate type="lt">
                                        <p:tmPct val="10000"/>
                                      </p:iterate>
                                      <p:childTnLst>
                                        <p:set>
                                          <p:cBhvr>
                                            <p:cTn id="10" dur="1" fill="hold">
                                              <p:stCondLst>
                                                <p:cond delay="0"/>
                                              </p:stCondLst>
                                            </p:cTn>
                                            <p:tgtEl>
                                              <p:spTgt spid="54"/>
                                            </p:tgtEl>
                                            <p:attrNameLst>
                                              <p:attrName>style.visibility</p:attrName>
                                            </p:attrNameLst>
                                          </p:cBhvr>
                                          <p:to>
                                            <p:strVal val="visible"/>
                                          </p:to>
                                        </p:set>
                                        <p:anim by="(-#ppt_w*2)" calcmode="lin" valueType="num">
                                          <p:cBhvr rctx="PPT">
                                            <p:cTn id="11" dur="500" autoRev="1" fill="hold">
                                              <p:stCondLst>
                                                <p:cond delay="0"/>
                                              </p:stCondLst>
                                            </p:cTn>
                                            <p:tgtEl>
                                              <p:spTgt spid="54"/>
                                            </p:tgtEl>
                                            <p:attrNameLst>
                                              <p:attrName>ppt_w</p:attrName>
                                            </p:attrNameLst>
                                          </p:cBhvr>
                                        </p:anim>
                                        <p:anim by="(#ppt_w*0.50)" calcmode="lin" valueType="num">
                                          <p:cBhvr>
                                            <p:cTn id="12" dur="500" decel="50000" autoRev="1" fill="hold">
                                              <p:stCondLst>
                                                <p:cond delay="0"/>
                                              </p:stCondLst>
                                            </p:cTn>
                                            <p:tgtEl>
                                              <p:spTgt spid="54"/>
                                            </p:tgtEl>
                                            <p:attrNameLst>
                                              <p:attrName>ppt_x</p:attrName>
                                            </p:attrNameLst>
                                          </p:cBhvr>
                                        </p:anim>
                                        <p:anim from="(-#ppt_h/2)" to="(#ppt_y)" calcmode="lin" valueType="num">
                                          <p:cBhvr>
                                            <p:cTn id="13" dur="1000" fill="hold">
                                              <p:stCondLst>
                                                <p:cond delay="0"/>
                                              </p:stCondLst>
                                            </p:cTn>
                                            <p:tgtEl>
                                              <p:spTgt spid="54"/>
                                            </p:tgtEl>
                                            <p:attrNameLst>
                                              <p:attrName>ppt_y</p:attrName>
                                            </p:attrNameLst>
                                          </p:cBhvr>
                                        </p:anim>
                                        <p:animRot by="21600000">
                                          <p:cBhvr>
                                            <p:cTn id="14" dur="1000" fill="hold">
                                              <p:stCondLst>
                                                <p:cond delay="0"/>
                                              </p:stCondLst>
                                            </p:cTn>
                                            <p:tgtEl>
                                              <p:spTgt spid="54"/>
                                            </p:tgtEl>
                                            <p:attrNameLst>
                                              <p:attrName>r</p:attrName>
                                            </p:attrNameLst>
                                          </p:cBhvr>
                                        </p:animRot>
                                      </p:childTnLst>
                                    </p:cTn>
                                  </p:par>
                                </p:childTnLst>
                              </p:cTn>
                            </p:par>
                            <p:par>
                              <p:cTn id="15" fill="hold">
                                <p:stCondLst>
                                  <p:cond delay="2100"/>
                                </p:stCondLst>
                                <p:childTnLst>
                                  <p:par>
                                    <p:cTn id="16" presetID="2" presetClass="entr" presetSubtype="3" accel="52000" fill="hold" nodeType="afterEffect" p14:presetBounceEnd="38000">
                                      <p:stCondLst>
                                        <p:cond delay="0"/>
                                      </p:stCondLst>
                                      <p:childTnLst>
                                        <p:set>
                                          <p:cBhvr>
                                            <p:cTn id="17" dur="1" fill="hold">
                                              <p:stCondLst>
                                                <p:cond delay="0"/>
                                              </p:stCondLst>
                                            </p:cTn>
                                            <p:tgtEl>
                                              <p:spTgt spid="63"/>
                                            </p:tgtEl>
                                            <p:attrNameLst>
                                              <p:attrName>style.visibility</p:attrName>
                                            </p:attrNameLst>
                                          </p:cBhvr>
                                          <p:to>
                                            <p:strVal val="visible"/>
                                          </p:to>
                                        </p:set>
                                        <p:anim calcmode="lin" valueType="num" p14:bounceEnd="38000">
                                          <p:cBhvr additive="base">
                                            <p:cTn id="18" dur="2000" fill="hold"/>
                                            <p:tgtEl>
                                              <p:spTgt spid="63"/>
                                            </p:tgtEl>
                                            <p:attrNameLst>
                                              <p:attrName>ppt_x</p:attrName>
                                            </p:attrNameLst>
                                          </p:cBhvr>
                                          <p:tavLst>
                                            <p:tav tm="0">
                                              <p:val>
                                                <p:strVal val="1+#ppt_w/2"/>
                                              </p:val>
                                            </p:tav>
                                            <p:tav tm="100000">
                                              <p:val>
                                                <p:strVal val="#ppt_x"/>
                                              </p:val>
                                            </p:tav>
                                          </p:tavLst>
                                        </p:anim>
                                        <p:anim calcmode="lin" valueType="num" p14:bounceEnd="38000">
                                          <p:cBhvr additive="base">
                                            <p:cTn id="19" dur="2000" fill="hold"/>
                                            <p:tgtEl>
                                              <p:spTgt spid="63"/>
                                            </p:tgtEl>
                                            <p:attrNameLst>
                                              <p:attrName>ppt_y</p:attrName>
                                            </p:attrNameLst>
                                          </p:cBhvr>
                                          <p:tavLst>
                                            <p:tav tm="0">
                                              <p:val>
                                                <p:strVal val="0-#ppt_h/2"/>
                                              </p:val>
                                            </p:tav>
                                            <p:tav tm="100000">
                                              <p:val>
                                                <p:strVal val="#ppt_y"/>
                                              </p:val>
                                            </p:tav>
                                          </p:tavLst>
                                        </p:anim>
                                      </p:childTnLst>
                                    </p:cTn>
                                  </p:par>
                                  <p:par>
                                    <p:cTn id="20" presetID="2" presetClass="entr" presetSubtype="12" accel="52000" fill="hold" nodeType="withEffect" p14:presetBounceEnd="38000">
                                      <p:stCondLst>
                                        <p:cond delay="0"/>
                                      </p:stCondLst>
                                      <p:childTnLst>
                                        <p:set>
                                          <p:cBhvr>
                                            <p:cTn id="21" dur="1" fill="hold">
                                              <p:stCondLst>
                                                <p:cond delay="0"/>
                                              </p:stCondLst>
                                            </p:cTn>
                                            <p:tgtEl>
                                              <p:spTgt spid="69"/>
                                            </p:tgtEl>
                                            <p:attrNameLst>
                                              <p:attrName>style.visibility</p:attrName>
                                            </p:attrNameLst>
                                          </p:cBhvr>
                                          <p:to>
                                            <p:strVal val="visible"/>
                                          </p:to>
                                        </p:set>
                                        <p:anim calcmode="lin" valueType="num" p14:bounceEnd="38000">
                                          <p:cBhvr additive="base">
                                            <p:cTn id="22" dur="2000" fill="hold"/>
                                            <p:tgtEl>
                                              <p:spTgt spid="69"/>
                                            </p:tgtEl>
                                            <p:attrNameLst>
                                              <p:attrName>ppt_x</p:attrName>
                                            </p:attrNameLst>
                                          </p:cBhvr>
                                          <p:tavLst>
                                            <p:tav tm="0">
                                              <p:val>
                                                <p:strVal val="0-#ppt_w/2"/>
                                              </p:val>
                                            </p:tav>
                                            <p:tav tm="100000">
                                              <p:val>
                                                <p:strVal val="#ppt_x"/>
                                              </p:val>
                                            </p:tav>
                                          </p:tavLst>
                                        </p:anim>
                                        <p:anim calcmode="lin" valueType="num" p14:bounceEnd="38000">
                                          <p:cBhvr additive="base">
                                            <p:cTn id="23" dur="2000" fill="hold"/>
                                            <p:tgtEl>
                                              <p:spTgt spid="69"/>
                                            </p:tgtEl>
                                            <p:attrNameLst>
                                              <p:attrName>ppt_y</p:attrName>
                                            </p:attrNameLst>
                                          </p:cBhvr>
                                          <p:tavLst>
                                            <p:tav tm="0">
                                              <p:val>
                                                <p:strVal val="1+#ppt_h/2"/>
                                              </p:val>
                                            </p:tav>
                                            <p:tav tm="100000">
                                              <p:val>
                                                <p:strVal val="#ppt_y"/>
                                              </p:val>
                                            </p:tav>
                                          </p:tavLst>
                                        </p:anim>
                                      </p:childTnLst>
                                    </p:cTn>
                                  </p:par>
                                  <p:par>
                                    <p:cTn id="24" presetID="2" presetClass="entr" presetSubtype="3" accel="52000" fill="hold" nodeType="withEffect" p14:presetBounceEnd="38000">
                                      <p:stCondLst>
                                        <p:cond delay="0"/>
                                      </p:stCondLst>
                                      <p:childTnLst>
                                        <p:set>
                                          <p:cBhvr>
                                            <p:cTn id="25" dur="1" fill="hold">
                                              <p:stCondLst>
                                                <p:cond delay="0"/>
                                              </p:stCondLst>
                                            </p:cTn>
                                            <p:tgtEl>
                                              <p:spTgt spid="56"/>
                                            </p:tgtEl>
                                            <p:attrNameLst>
                                              <p:attrName>style.visibility</p:attrName>
                                            </p:attrNameLst>
                                          </p:cBhvr>
                                          <p:to>
                                            <p:strVal val="visible"/>
                                          </p:to>
                                        </p:set>
                                        <p:anim calcmode="lin" valueType="num" p14:bounceEnd="38000">
                                          <p:cBhvr additive="base">
                                            <p:cTn id="26" dur="2000" fill="hold"/>
                                            <p:tgtEl>
                                              <p:spTgt spid="56"/>
                                            </p:tgtEl>
                                            <p:attrNameLst>
                                              <p:attrName>ppt_x</p:attrName>
                                            </p:attrNameLst>
                                          </p:cBhvr>
                                          <p:tavLst>
                                            <p:tav tm="0">
                                              <p:val>
                                                <p:strVal val="1+#ppt_w/2"/>
                                              </p:val>
                                            </p:tav>
                                            <p:tav tm="100000">
                                              <p:val>
                                                <p:strVal val="#ppt_x"/>
                                              </p:val>
                                            </p:tav>
                                          </p:tavLst>
                                        </p:anim>
                                        <p:anim calcmode="lin" valueType="num" p14:bounceEnd="38000">
                                          <p:cBhvr additive="base">
                                            <p:cTn id="27" dur="2000" fill="hold"/>
                                            <p:tgtEl>
                                              <p:spTgt spid="56"/>
                                            </p:tgtEl>
                                            <p:attrNameLst>
                                              <p:attrName>ppt_y</p:attrName>
                                            </p:attrNameLst>
                                          </p:cBhvr>
                                          <p:tavLst>
                                            <p:tav tm="0">
                                              <p:val>
                                                <p:strVal val="0-#ppt_h/2"/>
                                              </p:val>
                                            </p:tav>
                                            <p:tav tm="100000">
                                              <p:val>
                                                <p:strVal val="#ppt_y"/>
                                              </p:val>
                                            </p:tav>
                                          </p:tavLst>
                                        </p:anim>
                                      </p:childTnLst>
                                    </p:cTn>
                                  </p:par>
                                  <p:par>
                                    <p:cTn id="28" presetID="2" presetClass="entr" presetSubtype="12" accel="52000" fill="hold" nodeType="withEffect" p14:presetBounceEnd="38000">
                                      <p:stCondLst>
                                        <p:cond delay="0"/>
                                      </p:stCondLst>
                                      <p:childTnLst>
                                        <p:set>
                                          <p:cBhvr>
                                            <p:cTn id="29" dur="1" fill="hold">
                                              <p:stCondLst>
                                                <p:cond delay="0"/>
                                              </p:stCondLst>
                                            </p:cTn>
                                            <p:tgtEl>
                                              <p:spTgt spid="76"/>
                                            </p:tgtEl>
                                            <p:attrNameLst>
                                              <p:attrName>style.visibility</p:attrName>
                                            </p:attrNameLst>
                                          </p:cBhvr>
                                          <p:to>
                                            <p:strVal val="visible"/>
                                          </p:to>
                                        </p:set>
                                        <p:anim calcmode="lin" valueType="num" p14:bounceEnd="38000">
                                          <p:cBhvr additive="base">
                                            <p:cTn id="30" dur="2000" fill="hold"/>
                                            <p:tgtEl>
                                              <p:spTgt spid="76"/>
                                            </p:tgtEl>
                                            <p:attrNameLst>
                                              <p:attrName>ppt_x</p:attrName>
                                            </p:attrNameLst>
                                          </p:cBhvr>
                                          <p:tavLst>
                                            <p:tav tm="0">
                                              <p:val>
                                                <p:strVal val="0-#ppt_w/2"/>
                                              </p:val>
                                            </p:tav>
                                            <p:tav tm="100000">
                                              <p:val>
                                                <p:strVal val="#ppt_x"/>
                                              </p:val>
                                            </p:tav>
                                          </p:tavLst>
                                        </p:anim>
                                        <p:anim calcmode="lin" valueType="num" p14:bounceEnd="38000">
                                          <p:cBhvr additive="base">
                                            <p:cTn id="31" dur="2000" fill="hold"/>
                                            <p:tgtEl>
                                              <p:spTgt spid="76"/>
                                            </p:tgtEl>
                                            <p:attrNameLst>
                                              <p:attrName>ppt_y</p:attrName>
                                            </p:attrNameLst>
                                          </p:cBhvr>
                                          <p:tavLst>
                                            <p:tav tm="0">
                                              <p:val>
                                                <p:strVal val="1+#ppt_h/2"/>
                                              </p:val>
                                            </p:tav>
                                            <p:tav tm="100000">
                                              <p:val>
                                                <p:strVal val="#ppt_y"/>
                                              </p:val>
                                            </p:tav>
                                          </p:tavLst>
                                        </p:anim>
                                      </p:childTnLst>
                                    </p:cTn>
                                  </p:par>
                                  <p:par>
                                    <p:cTn id="32" presetID="42" presetClass="entr" presetSubtype="0" fill="hold" nodeType="withEffect">
                                      <p:stCondLst>
                                        <p:cond delay="1400"/>
                                      </p:stCondLst>
                                      <p:childTnLst>
                                        <p:set>
                                          <p:cBhvr>
                                            <p:cTn id="33" dur="1" fill="hold">
                                              <p:stCondLst>
                                                <p:cond delay="0"/>
                                              </p:stCondLst>
                                            </p:cTn>
                                            <p:tgtEl>
                                              <p:spTgt spid="83"/>
                                            </p:tgtEl>
                                            <p:attrNameLst>
                                              <p:attrName>style.visibility</p:attrName>
                                            </p:attrNameLst>
                                          </p:cBhvr>
                                          <p:to>
                                            <p:strVal val="visible"/>
                                          </p:to>
                                        </p:set>
                                        <p:animEffect transition="in" filter="fade">
                                          <p:cBhvr>
                                            <p:cTn id="34" dur="1000"/>
                                            <p:tgtEl>
                                              <p:spTgt spid="83"/>
                                            </p:tgtEl>
                                          </p:cBhvr>
                                        </p:animEffect>
                                        <p:anim calcmode="lin" valueType="num">
                                          <p:cBhvr>
                                            <p:cTn id="35" dur="1000" fill="hold"/>
                                            <p:tgtEl>
                                              <p:spTgt spid="83"/>
                                            </p:tgtEl>
                                            <p:attrNameLst>
                                              <p:attrName>ppt_x</p:attrName>
                                            </p:attrNameLst>
                                          </p:cBhvr>
                                          <p:tavLst>
                                            <p:tav tm="0">
                                              <p:val>
                                                <p:strVal val="#ppt_x"/>
                                              </p:val>
                                            </p:tav>
                                            <p:tav tm="100000">
                                              <p:val>
                                                <p:strVal val="#ppt_x"/>
                                              </p:val>
                                            </p:tav>
                                          </p:tavLst>
                                        </p:anim>
                                        <p:anim calcmode="lin" valueType="num">
                                          <p:cBhvr>
                                            <p:cTn id="36" dur="1000" fill="hold"/>
                                            <p:tgtEl>
                                              <p:spTgt spid="83"/>
                                            </p:tgtEl>
                                            <p:attrNameLst>
                                              <p:attrName>ppt_y</p:attrName>
                                            </p:attrNameLst>
                                          </p:cBhvr>
                                          <p:tavLst>
                                            <p:tav tm="0">
                                              <p:val>
                                                <p:strVal val="#ppt_y+.1"/>
                                              </p:val>
                                            </p:tav>
                                            <p:tav tm="100000">
                                              <p:val>
                                                <p:strVal val="#ppt_y"/>
                                              </p:val>
                                            </p:tav>
                                          </p:tavLst>
                                        </p:anim>
                                      </p:childTnLst>
                                    </p:cTn>
                                  </p:par>
                                  <p:par>
                                    <p:cTn id="37" presetID="47" presetClass="entr" presetSubtype="0" fill="hold" nodeType="withEffect">
                                      <p:stCondLst>
                                        <p:cond delay="1600"/>
                                      </p:stCondLst>
                                      <p:childTnLst>
                                        <p:set>
                                          <p:cBhvr>
                                            <p:cTn id="38" dur="1" fill="hold">
                                              <p:stCondLst>
                                                <p:cond delay="0"/>
                                              </p:stCondLst>
                                            </p:cTn>
                                            <p:tgtEl>
                                              <p:spTgt spid="86"/>
                                            </p:tgtEl>
                                            <p:attrNameLst>
                                              <p:attrName>style.visibility</p:attrName>
                                            </p:attrNameLst>
                                          </p:cBhvr>
                                          <p:to>
                                            <p:strVal val="visible"/>
                                          </p:to>
                                        </p:set>
                                        <p:animEffect transition="in" filter="fade">
                                          <p:cBhvr>
                                            <p:cTn id="39" dur="1000"/>
                                            <p:tgtEl>
                                              <p:spTgt spid="86"/>
                                            </p:tgtEl>
                                          </p:cBhvr>
                                        </p:animEffect>
                                        <p:anim calcmode="lin" valueType="num">
                                          <p:cBhvr>
                                            <p:cTn id="40" dur="1000" fill="hold"/>
                                            <p:tgtEl>
                                              <p:spTgt spid="86"/>
                                            </p:tgtEl>
                                            <p:attrNameLst>
                                              <p:attrName>ppt_x</p:attrName>
                                            </p:attrNameLst>
                                          </p:cBhvr>
                                          <p:tavLst>
                                            <p:tav tm="0">
                                              <p:val>
                                                <p:strVal val="#ppt_x"/>
                                              </p:val>
                                            </p:tav>
                                            <p:tav tm="100000">
                                              <p:val>
                                                <p:strVal val="#ppt_x"/>
                                              </p:val>
                                            </p:tav>
                                          </p:tavLst>
                                        </p:anim>
                                        <p:anim calcmode="lin" valueType="num">
                                          <p:cBhvr>
                                            <p:cTn id="41" dur="1000" fill="hold"/>
                                            <p:tgtEl>
                                              <p:spTgt spid="86"/>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1800"/>
                                      </p:stCondLst>
                                      <p:childTnLst>
                                        <p:set>
                                          <p:cBhvr>
                                            <p:cTn id="43" dur="1" fill="hold">
                                              <p:stCondLst>
                                                <p:cond delay="0"/>
                                              </p:stCondLst>
                                            </p:cTn>
                                            <p:tgtEl>
                                              <p:spTgt spid="89"/>
                                            </p:tgtEl>
                                            <p:attrNameLst>
                                              <p:attrName>style.visibility</p:attrName>
                                            </p:attrNameLst>
                                          </p:cBhvr>
                                          <p:to>
                                            <p:strVal val="visible"/>
                                          </p:to>
                                        </p:set>
                                        <p:animEffect transition="in" filter="fade">
                                          <p:cBhvr>
                                            <p:cTn id="44" dur="1000"/>
                                            <p:tgtEl>
                                              <p:spTgt spid="89"/>
                                            </p:tgtEl>
                                          </p:cBhvr>
                                        </p:animEffect>
                                        <p:anim calcmode="lin" valueType="num">
                                          <p:cBhvr>
                                            <p:cTn id="45" dur="1000" fill="hold"/>
                                            <p:tgtEl>
                                              <p:spTgt spid="89"/>
                                            </p:tgtEl>
                                            <p:attrNameLst>
                                              <p:attrName>ppt_x</p:attrName>
                                            </p:attrNameLst>
                                          </p:cBhvr>
                                          <p:tavLst>
                                            <p:tav tm="0">
                                              <p:val>
                                                <p:strVal val="#ppt_x"/>
                                              </p:val>
                                            </p:tav>
                                            <p:tav tm="100000">
                                              <p:val>
                                                <p:strVal val="#ppt_x"/>
                                              </p:val>
                                            </p:tav>
                                          </p:tavLst>
                                        </p:anim>
                                        <p:anim calcmode="lin" valueType="num">
                                          <p:cBhvr>
                                            <p:cTn id="46" dur="1000" fill="hold"/>
                                            <p:tgtEl>
                                              <p:spTgt spid="89"/>
                                            </p:tgtEl>
                                            <p:attrNameLst>
                                              <p:attrName>ppt_y</p:attrName>
                                            </p:attrNameLst>
                                          </p:cBhvr>
                                          <p:tavLst>
                                            <p:tav tm="0">
                                              <p:val>
                                                <p:strVal val="#ppt_y+.1"/>
                                              </p:val>
                                            </p:tav>
                                            <p:tav tm="100000">
                                              <p:val>
                                                <p:strVal val="#ppt_y"/>
                                              </p:val>
                                            </p:tav>
                                          </p:tavLst>
                                        </p:anim>
                                      </p:childTnLst>
                                    </p:cTn>
                                  </p:par>
                                  <p:par>
                                    <p:cTn id="47" presetID="47" presetClass="entr" presetSubtype="0" fill="hold" nodeType="withEffect">
                                      <p:stCondLst>
                                        <p:cond delay="2000"/>
                                      </p:stCondLst>
                                      <p:childTnLst>
                                        <p:set>
                                          <p:cBhvr>
                                            <p:cTn id="48" dur="1" fill="hold">
                                              <p:stCondLst>
                                                <p:cond delay="0"/>
                                              </p:stCondLst>
                                            </p:cTn>
                                            <p:tgtEl>
                                              <p:spTgt spid="92"/>
                                            </p:tgtEl>
                                            <p:attrNameLst>
                                              <p:attrName>style.visibility</p:attrName>
                                            </p:attrNameLst>
                                          </p:cBhvr>
                                          <p:to>
                                            <p:strVal val="visible"/>
                                          </p:to>
                                        </p:set>
                                        <p:animEffect transition="in" filter="fade">
                                          <p:cBhvr>
                                            <p:cTn id="49" dur="1000"/>
                                            <p:tgtEl>
                                              <p:spTgt spid="92"/>
                                            </p:tgtEl>
                                          </p:cBhvr>
                                        </p:animEffect>
                                        <p:anim calcmode="lin" valueType="num">
                                          <p:cBhvr>
                                            <p:cTn id="50" dur="1000" fill="hold"/>
                                            <p:tgtEl>
                                              <p:spTgt spid="92"/>
                                            </p:tgtEl>
                                            <p:attrNameLst>
                                              <p:attrName>ppt_x</p:attrName>
                                            </p:attrNameLst>
                                          </p:cBhvr>
                                          <p:tavLst>
                                            <p:tav tm="0">
                                              <p:val>
                                                <p:strVal val="#ppt_x"/>
                                              </p:val>
                                            </p:tav>
                                            <p:tav tm="100000">
                                              <p:val>
                                                <p:strVal val="#ppt_x"/>
                                              </p:val>
                                            </p:tav>
                                          </p:tavLst>
                                        </p:anim>
                                        <p:anim calcmode="lin" valueType="num">
                                          <p:cBhvr>
                                            <p:cTn id="51" dur="1000" fill="hold"/>
                                            <p:tgtEl>
                                              <p:spTgt spid="9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35000" fill="hold" nodeType="with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2000" fill="hold"/>
                                            <p:tgtEl>
                                              <p:spTgt spid="51"/>
                                            </p:tgtEl>
                                            <p:attrNameLst>
                                              <p:attrName>ppt_x</p:attrName>
                                            </p:attrNameLst>
                                          </p:cBhvr>
                                          <p:tavLst>
                                            <p:tav tm="0">
                                              <p:val>
                                                <p:strVal val="#ppt_x"/>
                                              </p:val>
                                            </p:tav>
                                            <p:tav tm="100000">
                                              <p:val>
                                                <p:strVal val="#ppt_x"/>
                                              </p:val>
                                            </p:tav>
                                          </p:tavLst>
                                        </p:anim>
                                        <p:anim calcmode="lin" valueType="num">
                                          <p:cBhvr additive="base">
                                            <p:cTn id="8" dur="2000" fill="hold"/>
                                            <p:tgtEl>
                                              <p:spTgt spid="51"/>
                                            </p:tgtEl>
                                            <p:attrNameLst>
                                              <p:attrName>ppt_y</p:attrName>
                                            </p:attrNameLst>
                                          </p:cBhvr>
                                          <p:tavLst>
                                            <p:tav tm="0">
                                              <p:val>
                                                <p:strVal val="0-#ppt_h/2"/>
                                              </p:val>
                                            </p:tav>
                                            <p:tav tm="100000">
                                              <p:val>
                                                <p:strVal val="#ppt_y"/>
                                              </p:val>
                                            </p:tav>
                                          </p:tavLst>
                                        </p:anim>
                                      </p:childTnLst>
                                    </p:cTn>
                                  </p:par>
                                  <p:par>
                                    <p:cTn id="9" presetID="56" presetClass="entr" presetSubtype="0" fill="hold" grpId="0" nodeType="withEffect">
                                      <p:stCondLst>
                                        <p:cond delay="1000"/>
                                      </p:stCondLst>
                                      <p:iterate type="lt">
                                        <p:tmPct val="10000"/>
                                      </p:iterate>
                                      <p:childTnLst>
                                        <p:set>
                                          <p:cBhvr>
                                            <p:cTn id="10" dur="1" fill="hold">
                                              <p:stCondLst>
                                                <p:cond delay="0"/>
                                              </p:stCondLst>
                                            </p:cTn>
                                            <p:tgtEl>
                                              <p:spTgt spid="54"/>
                                            </p:tgtEl>
                                            <p:attrNameLst>
                                              <p:attrName>style.visibility</p:attrName>
                                            </p:attrNameLst>
                                          </p:cBhvr>
                                          <p:to>
                                            <p:strVal val="visible"/>
                                          </p:to>
                                        </p:set>
                                        <p:anim by="(-#ppt_w*2)" calcmode="lin" valueType="num">
                                          <p:cBhvr rctx="PPT">
                                            <p:cTn id="11" dur="500" autoRev="1" fill="hold">
                                              <p:stCondLst>
                                                <p:cond delay="0"/>
                                              </p:stCondLst>
                                            </p:cTn>
                                            <p:tgtEl>
                                              <p:spTgt spid="54"/>
                                            </p:tgtEl>
                                            <p:attrNameLst>
                                              <p:attrName>ppt_w</p:attrName>
                                            </p:attrNameLst>
                                          </p:cBhvr>
                                        </p:anim>
                                        <p:anim by="(#ppt_w*0.50)" calcmode="lin" valueType="num">
                                          <p:cBhvr>
                                            <p:cTn id="12" dur="500" decel="50000" autoRev="1" fill="hold">
                                              <p:stCondLst>
                                                <p:cond delay="0"/>
                                              </p:stCondLst>
                                            </p:cTn>
                                            <p:tgtEl>
                                              <p:spTgt spid="54"/>
                                            </p:tgtEl>
                                            <p:attrNameLst>
                                              <p:attrName>ppt_x</p:attrName>
                                            </p:attrNameLst>
                                          </p:cBhvr>
                                        </p:anim>
                                        <p:anim from="(-#ppt_h/2)" to="(#ppt_y)" calcmode="lin" valueType="num">
                                          <p:cBhvr>
                                            <p:cTn id="13" dur="1000" fill="hold">
                                              <p:stCondLst>
                                                <p:cond delay="0"/>
                                              </p:stCondLst>
                                            </p:cTn>
                                            <p:tgtEl>
                                              <p:spTgt spid="54"/>
                                            </p:tgtEl>
                                            <p:attrNameLst>
                                              <p:attrName>ppt_y</p:attrName>
                                            </p:attrNameLst>
                                          </p:cBhvr>
                                        </p:anim>
                                        <p:animRot by="21600000">
                                          <p:cBhvr>
                                            <p:cTn id="14" dur="1000" fill="hold">
                                              <p:stCondLst>
                                                <p:cond delay="0"/>
                                              </p:stCondLst>
                                            </p:cTn>
                                            <p:tgtEl>
                                              <p:spTgt spid="54"/>
                                            </p:tgtEl>
                                            <p:attrNameLst>
                                              <p:attrName>r</p:attrName>
                                            </p:attrNameLst>
                                          </p:cBhvr>
                                        </p:animRot>
                                      </p:childTnLst>
                                    </p:cTn>
                                  </p:par>
                                </p:childTnLst>
                              </p:cTn>
                            </p:par>
                            <p:par>
                              <p:cTn id="15" fill="hold">
                                <p:stCondLst>
                                  <p:cond delay="2100"/>
                                </p:stCondLst>
                                <p:childTnLst>
                                  <p:par>
                                    <p:cTn id="16" presetID="2" presetClass="entr" presetSubtype="3" accel="52000" fill="hold" nodeType="afterEffect">
                                      <p:stCondLst>
                                        <p:cond delay="0"/>
                                      </p:stCondLst>
                                      <p:childTnLst>
                                        <p:set>
                                          <p:cBhvr>
                                            <p:cTn id="17" dur="1" fill="hold">
                                              <p:stCondLst>
                                                <p:cond delay="0"/>
                                              </p:stCondLst>
                                            </p:cTn>
                                            <p:tgtEl>
                                              <p:spTgt spid="63"/>
                                            </p:tgtEl>
                                            <p:attrNameLst>
                                              <p:attrName>style.visibility</p:attrName>
                                            </p:attrNameLst>
                                          </p:cBhvr>
                                          <p:to>
                                            <p:strVal val="visible"/>
                                          </p:to>
                                        </p:set>
                                        <p:anim calcmode="lin" valueType="num">
                                          <p:cBhvr additive="base">
                                            <p:cTn id="18" dur="2000" fill="hold"/>
                                            <p:tgtEl>
                                              <p:spTgt spid="63"/>
                                            </p:tgtEl>
                                            <p:attrNameLst>
                                              <p:attrName>ppt_x</p:attrName>
                                            </p:attrNameLst>
                                          </p:cBhvr>
                                          <p:tavLst>
                                            <p:tav tm="0">
                                              <p:val>
                                                <p:strVal val="1+#ppt_w/2"/>
                                              </p:val>
                                            </p:tav>
                                            <p:tav tm="100000">
                                              <p:val>
                                                <p:strVal val="#ppt_x"/>
                                              </p:val>
                                            </p:tav>
                                          </p:tavLst>
                                        </p:anim>
                                        <p:anim calcmode="lin" valueType="num">
                                          <p:cBhvr additive="base">
                                            <p:cTn id="19" dur="2000" fill="hold"/>
                                            <p:tgtEl>
                                              <p:spTgt spid="63"/>
                                            </p:tgtEl>
                                            <p:attrNameLst>
                                              <p:attrName>ppt_y</p:attrName>
                                            </p:attrNameLst>
                                          </p:cBhvr>
                                          <p:tavLst>
                                            <p:tav tm="0">
                                              <p:val>
                                                <p:strVal val="0-#ppt_h/2"/>
                                              </p:val>
                                            </p:tav>
                                            <p:tav tm="100000">
                                              <p:val>
                                                <p:strVal val="#ppt_y"/>
                                              </p:val>
                                            </p:tav>
                                          </p:tavLst>
                                        </p:anim>
                                      </p:childTnLst>
                                    </p:cTn>
                                  </p:par>
                                  <p:par>
                                    <p:cTn id="20" presetID="2" presetClass="entr" presetSubtype="12" accel="52000" fill="hold" nodeType="withEffect">
                                      <p:stCondLst>
                                        <p:cond delay="0"/>
                                      </p:stCondLst>
                                      <p:childTnLst>
                                        <p:set>
                                          <p:cBhvr>
                                            <p:cTn id="21" dur="1" fill="hold">
                                              <p:stCondLst>
                                                <p:cond delay="0"/>
                                              </p:stCondLst>
                                            </p:cTn>
                                            <p:tgtEl>
                                              <p:spTgt spid="69"/>
                                            </p:tgtEl>
                                            <p:attrNameLst>
                                              <p:attrName>style.visibility</p:attrName>
                                            </p:attrNameLst>
                                          </p:cBhvr>
                                          <p:to>
                                            <p:strVal val="visible"/>
                                          </p:to>
                                        </p:set>
                                        <p:anim calcmode="lin" valueType="num">
                                          <p:cBhvr additive="base">
                                            <p:cTn id="22" dur="2000" fill="hold"/>
                                            <p:tgtEl>
                                              <p:spTgt spid="69"/>
                                            </p:tgtEl>
                                            <p:attrNameLst>
                                              <p:attrName>ppt_x</p:attrName>
                                            </p:attrNameLst>
                                          </p:cBhvr>
                                          <p:tavLst>
                                            <p:tav tm="0">
                                              <p:val>
                                                <p:strVal val="0-#ppt_w/2"/>
                                              </p:val>
                                            </p:tav>
                                            <p:tav tm="100000">
                                              <p:val>
                                                <p:strVal val="#ppt_x"/>
                                              </p:val>
                                            </p:tav>
                                          </p:tavLst>
                                        </p:anim>
                                        <p:anim calcmode="lin" valueType="num">
                                          <p:cBhvr additive="base">
                                            <p:cTn id="23" dur="2000" fill="hold"/>
                                            <p:tgtEl>
                                              <p:spTgt spid="69"/>
                                            </p:tgtEl>
                                            <p:attrNameLst>
                                              <p:attrName>ppt_y</p:attrName>
                                            </p:attrNameLst>
                                          </p:cBhvr>
                                          <p:tavLst>
                                            <p:tav tm="0">
                                              <p:val>
                                                <p:strVal val="1+#ppt_h/2"/>
                                              </p:val>
                                            </p:tav>
                                            <p:tav tm="100000">
                                              <p:val>
                                                <p:strVal val="#ppt_y"/>
                                              </p:val>
                                            </p:tav>
                                          </p:tavLst>
                                        </p:anim>
                                      </p:childTnLst>
                                    </p:cTn>
                                  </p:par>
                                  <p:par>
                                    <p:cTn id="24" presetID="2" presetClass="entr" presetSubtype="3" accel="52000" fill="hold" nodeType="withEffect">
                                      <p:stCondLst>
                                        <p:cond delay="0"/>
                                      </p:stCondLst>
                                      <p:childTnLst>
                                        <p:set>
                                          <p:cBhvr>
                                            <p:cTn id="25" dur="1" fill="hold">
                                              <p:stCondLst>
                                                <p:cond delay="0"/>
                                              </p:stCondLst>
                                            </p:cTn>
                                            <p:tgtEl>
                                              <p:spTgt spid="56"/>
                                            </p:tgtEl>
                                            <p:attrNameLst>
                                              <p:attrName>style.visibility</p:attrName>
                                            </p:attrNameLst>
                                          </p:cBhvr>
                                          <p:to>
                                            <p:strVal val="visible"/>
                                          </p:to>
                                        </p:set>
                                        <p:anim calcmode="lin" valueType="num">
                                          <p:cBhvr additive="base">
                                            <p:cTn id="26" dur="2000" fill="hold"/>
                                            <p:tgtEl>
                                              <p:spTgt spid="56"/>
                                            </p:tgtEl>
                                            <p:attrNameLst>
                                              <p:attrName>ppt_x</p:attrName>
                                            </p:attrNameLst>
                                          </p:cBhvr>
                                          <p:tavLst>
                                            <p:tav tm="0">
                                              <p:val>
                                                <p:strVal val="1+#ppt_w/2"/>
                                              </p:val>
                                            </p:tav>
                                            <p:tav tm="100000">
                                              <p:val>
                                                <p:strVal val="#ppt_x"/>
                                              </p:val>
                                            </p:tav>
                                          </p:tavLst>
                                        </p:anim>
                                        <p:anim calcmode="lin" valueType="num">
                                          <p:cBhvr additive="base">
                                            <p:cTn id="27" dur="2000" fill="hold"/>
                                            <p:tgtEl>
                                              <p:spTgt spid="56"/>
                                            </p:tgtEl>
                                            <p:attrNameLst>
                                              <p:attrName>ppt_y</p:attrName>
                                            </p:attrNameLst>
                                          </p:cBhvr>
                                          <p:tavLst>
                                            <p:tav tm="0">
                                              <p:val>
                                                <p:strVal val="0-#ppt_h/2"/>
                                              </p:val>
                                            </p:tav>
                                            <p:tav tm="100000">
                                              <p:val>
                                                <p:strVal val="#ppt_y"/>
                                              </p:val>
                                            </p:tav>
                                          </p:tavLst>
                                        </p:anim>
                                      </p:childTnLst>
                                    </p:cTn>
                                  </p:par>
                                  <p:par>
                                    <p:cTn id="28" presetID="2" presetClass="entr" presetSubtype="12" accel="52000" fill="hold" nodeType="withEffect">
                                      <p:stCondLst>
                                        <p:cond delay="0"/>
                                      </p:stCondLst>
                                      <p:childTnLst>
                                        <p:set>
                                          <p:cBhvr>
                                            <p:cTn id="29" dur="1" fill="hold">
                                              <p:stCondLst>
                                                <p:cond delay="0"/>
                                              </p:stCondLst>
                                            </p:cTn>
                                            <p:tgtEl>
                                              <p:spTgt spid="76"/>
                                            </p:tgtEl>
                                            <p:attrNameLst>
                                              <p:attrName>style.visibility</p:attrName>
                                            </p:attrNameLst>
                                          </p:cBhvr>
                                          <p:to>
                                            <p:strVal val="visible"/>
                                          </p:to>
                                        </p:set>
                                        <p:anim calcmode="lin" valueType="num">
                                          <p:cBhvr additive="base">
                                            <p:cTn id="30" dur="2000" fill="hold"/>
                                            <p:tgtEl>
                                              <p:spTgt spid="76"/>
                                            </p:tgtEl>
                                            <p:attrNameLst>
                                              <p:attrName>ppt_x</p:attrName>
                                            </p:attrNameLst>
                                          </p:cBhvr>
                                          <p:tavLst>
                                            <p:tav tm="0">
                                              <p:val>
                                                <p:strVal val="0-#ppt_w/2"/>
                                              </p:val>
                                            </p:tav>
                                            <p:tav tm="100000">
                                              <p:val>
                                                <p:strVal val="#ppt_x"/>
                                              </p:val>
                                            </p:tav>
                                          </p:tavLst>
                                        </p:anim>
                                        <p:anim calcmode="lin" valueType="num">
                                          <p:cBhvr additive="base">
                                            <p:cTn id="31" dur="2000" fill="hold"/>
                                            <p:tgtEl>
                                              <p:spTgt spid="76"/>
                                            </p:tgtEl>
                                            <p:attrNameLst>
                                              <p:attrName>ppt_y</p:attrName>
                                            </p:attrNameLst>
                                          </p:cBhvr>
                                          <p:tavLst>
                                            <p:tav tm="0">
                                              <p:val>
                                                <p:strVal val="1+#ppt_h/2"/>
                                              </p:val>
                                            </p:tav>
                                            <p:tav tm="100000">
                                              <p:val>
                                                <p:strVal val="#ppt_y"/>
                                              </p:val>
                                            </p:tav>
                                          </p:tavLst>
                                        </p:anim>
                                      </p:childTnLst>
                                    </p:cTn>
                                  </p:par>
                                  <p:par>
                                    <p:cTn id="32" presetID="42" presetClass="entr" presetSubtype="0" fill="hold" nodeType="withEffect">
                                      <p:stCondLst>
                                        <p:cond delay="1400"/>
                                      </p:stCondLst>
                                      <p:childTnLst>
                                        <p:set>
                                          <p:cBhvr>
                                            <p:cTn id="33" dur="1" fill="hold">
                                              <p:stCondLst>
                                                <p:cond delay="0"/>
                                              </p:stCondLst>
                                            </p:cTn>
                                            <p:tgtEl>
                                              <p:spTgt spid="83"/>
                                            </p:tgtEl>
                                            <p:attrNameLst>
                                              <p:attrName>style.visibility</p:attrName>
                                            </p:attrNameLst>
                                          </p:cBhvr>
                                          <p:to>
                                            <p:strVal val="visible"/>
                                          </p:to>
                                        </p:set>
                                        <p:animEffect transition="in" filter="fade">
                                          <p:cBhvr>
                                            <p:cTn id="34" dur="1000"/>
                                            <p:tgtEl>
                                              <p:spTgt spid="83"/>
                                            </p:tgtEl>
                                          </p:cBhvr>
                                        </p:animEffect>
                                        <p:anim calcmode="lin" valueType="num">
                                          <p:cBhvr>
                                            <p:cTn id="35" dur="1000" fill="hold"/>
                                            <p:tgtEl>
                                              <p:spTgt spid="83"/>
                                            </p:tgtEl>
                                            <p:attrNameLst>
                                              <p:attrName>ppt_x</p:attrName>
                                            </p:attrNameLst>
                                          </p:cBhvr>
                                          <p:tavLst>
                                            <p:tav tm="0">
                                              <p:val>
                                                <p:strVal val="#ppt_x"/>
                                              </p:val>
                                            </p:tav>
                                            <p:tav tm="100000">
                                              <p:val>
                                                <p:strVal val="#ppt_x"/>
                                              </p:val>
                                            </p:tav>
                                          </p:tavLst>
                                        </p:anim>
                                        <p:anim calcmode="lin" valueType="num">
                                          <p:cBhvr>
                                            <p:cTn id="36" dur="1000" fill="hold"/>
                                            <p:tgtEl>
                                              <p:spTgt spid="83"/>
                                            </p:tgtEl>
                                            <p:attrNameLst>
                                              <p:attrName>ppt_y</p:attrName>
                                            </p:attrNameLst>
                                          </p:cBhvr>
                                          <p:tavLst>
                                            <p:tav tm="0">
                                              <p:val>
                                                <p:strVal val="#ppt_y+.1"/>
                                              </p:val>
                                            </p:tav>
                                            <p:tav tm="100000">
                                              <p:val>
                                                <p:strVal val="#ppt_y"/>
                                              </p:val>
                                            </p:tav>
                                          </p:tavLst>
                                        </p:anim>
                                      </p:childTnLst>
                                    </p:cTn>
                                  </p:par>
                                  <p:par>
                                    <p:cTn id="37" presetID="47" presetClass="entr" presetSubtype="0" fill="hold" nodeType="withEffect">
                                      <p:stCondLst>
                                        <p:cond delay="1600"/>
                                      </p:stCondLst>
                                      <p:childTnLst>
                                        <p:set>
                                          <p:cBhvr>
                                            <p:cTn id="38" dur="1" fill="hold">
                                              <p:stCondLst>
                                                <p:cond delay="0"/>
                                              </p:stCondLst>
                                            </p:cTn>
                                            <p:tgtEl>
                                              <p:spTgt spid="86"/>
                                            </p:tgtEl>
                                            <p:attrNameLst>
                                              <p:attrName>style.visibility</p:attrName>
                                            </p:attrNameLst>
                                          </p:cBhvr>
                                          <p:to>
                                            <p:strVal val="visible"/>
                                          </p:to>
                                        </p:set>
                                        <p:animEffect transition="in" filter="fade">
                                          <p:cBhvr>
                                            <p:cTn id="39" dur="1000"/>
                                            <p:tgtEl>
                                              <p:spTgt spid="86"/>
                                            </p:tgtEl>
                                          </p:cBhvr>
                                        </p:animEffect>
                                        <p:anim calcmode="lin" valueType="num">
                                          <p:cBhvr>
                                            <p:cTn id="40" dur="1000" fill="hold"/>
                                            <p:tgtEl>
                                              <p:spTgt spid="86"/>
                                            </p:tgtEl>
                                            <p:attrNameLst>
                                              <p:attrName>ppt_x</p:attrName>
                                            </p:attrNameLst>
                                          </p:cBhvr>
                                          <p:tavLst>
                                            <p:tav tm="0">
                                              <p:val>
                                                <p:strVal val="#ppt_x"/>
                                              </p:val>
                                            </p:tav>
                                            <p:tav tm="100000">
                                              <p:val>
                                                <p:strVal val="#ppt_x"/>
                                              </p:val>
                                            </p:tav>
                                          </p:tavLst>
                                        </p:anim>
                                        <p:anim calcmode="lin" valueType="num">
                                          <p:cBhvr>
                                            <p:cTn id="41" dur="1000" fill="hold"/>
                                            <p:tgtEl>
                                              <p:spTgt spid="86"/>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1800"/>
                                      </p:stCondLst>
                                      <p:childTnLst>
                                        <p:set>
                                          <p:cBhvr>
                                            <p:cTn id="43" dur="1" fill="hold">
                                              <p:stCondLst>
                                                <p:cond delay="0"/>
                                              </p:stCondLst>
                                            </p:cTn>
                                            <p:tgtEl>
                                              <p:spTgt spid="89"/>
                                            </p:tgtEl>
                                            <p:attrNameLst>
                                              <p:attrName>style.visibility</p:attrName>
                                            </p:attrNameLst>
                                          </p:cBhvr>
                                          <p:to>
                                            <p:strVal val="visible"/>
                                          </p:to>
                                        </p:set>
                                        <p:animEffect transition="in" filter="fade">
                                          <p:cBhvr>
                                            <p:cTn id="44" dur="1000"/>
                                            <p:tgtEl>
                                              <p:spTgt spid="89"/>
                                            </p:tgtEl>
                                          </p:cBhvr>
                                        </p:animEffect>
                                        <p:anim calcmode="lin" valueType="num">
                                          <p:cBhvr>
                                            <p:cTn id="45" dur="1000" fill="hold"/>
                                            <p:tgtEl>
                                              <p:spTgt spid="89"/>
                                            </p:tgtEl>
                                            <p:attrNameLst>
                                              <p:attrName>ppt_x</p:attrName>
                                            </p:attrNameLst>
                                          </p:cBhvr>
                                          <p:tavLst>
                                            <p:tav tm="0">
                                              <p:val>
                                                <p:strVal val="#ppt_x"/>
                                              </p:val>
                                            </p:tav>
                                            <p:tav tm="100000">
                                              <p:val>
                                                <p:strVal val="#ppt_x"/>
                                              </p:val>
                                            </p:tav>
                                          </p:tavLst>
                                        </p:anim>
                                        <p:anim calcmode="lin" valueType="num">
                                          <p:cBhvr>
                                            <p:cTn id="46" dur="1000" fill="hold"/>
                                            <p:tgtEl>
                                              <p:spTgt spid="89"/>
                                            </p:tgtEl>
                                            <p:attrNameLst>
                                              <p:attrName>ppt_y</p:attrName>
                                            </p:attrNameLst>
                                          </p:cBhvr>
                                          <p:tavLst>
                                            <p:tav tm="0">
                                              <p:val>
                                                <p:strVal val="#ppt_y+.1"/>
                                              </p:val>
                                            </p:tav>
                                            <p:tav tm="100000">
                                              <p:val>
                                                <p:strVal val="#ppt_y"/>
                                              </p:val>
                                            </p:tav>
                                          </p:tavLst>
                                        </p:anim>
                                      </p:childTnLst>
                                    </p:cTn>
                                  </p:par>
                                  <p:par>
                                    <p:cTn id="47" presetID="47" presetClass="entr" presetSubtype="0" fill="hold" nodeType="withEffect">
                                      <p:stCondLst>
                                        <p:cond delay="2000"/>
                                      </p:stCondLst>
                                      <p:childTnLst>
                                        <p:set>
                                          <p:cBhvr>
                                            <p:cTn id="48" dur="1" fill="hold">
                                              <p:stCondLst>
                                                <p:cond delay="0"/>
                                              </p:stCondLst>
                                            </p:cTn>
                                            <p:tgtEl>
                                              <p:spTgt spid="92"/>
                                            </p:tgtEl>
                                            <p:attrNameLst>
                                              <p:attrName>style.visibility</p:attrName>
                                            </p:attrNameLst>
                                          </p:cBhvr>
                                          <p:to>
                                            <p:strVal val="visible"/>
                                          </p:to>
                                        </p:set>
                                        <p:animEffect transition="in" filter="fade">
                                          <p:cBhvr>
                                            <p:cTn id="49" dur="1000"/>
                                            <p:tgtEl>
                                              <p:spTgt spid="92"/>
                                            </p:tgtEl>
                                          </p:cBhvr>
                                        </p:animEffect>
                                        <p:anim calcmode="lin" valueType="num">
                                          <p:cBhvr>
                                            <p:cTn id="50" dur="1000" fill="hold"/>
                                            <p:tgtEl>
                                              <p:spTgt spid="92"/>
                                            </p:tgtEl>
                                            <p:attrNameLst>
                                              <p:attrName>ppt_x</p:attrName>
                                            </p:attrNameLst>
                                          </p:cBhvr>
                                          <p:tavLst>
                                            <p:tav tm="0">
                                              <p:val>
                                                <p:strVal val="#ppt_x"/>
                                              </p:val>
                                            </p:tav>
                                            <p:tav tm="100000">
                                              <p:val>
                                                <p:strVal val="#ppt_x"/>
                                              </p:val>
                                            </p:tav>
                                          </p:tavLst>
                                        </p:anim>
                                        <p:anim calcmode="lin" valueType="num">
                                          <p:cBhvr>
                                            <p:cTn id="51" dur="1000" fill="hold"/>
                                            <p:tgtEl>
                                              <p:spTgt spid="9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a:grpSpLocks/>
          </p:cNvGrpSpPr>
          <p:nvPr/>
        </p:nvGrpSpPr>
        <p:grpSpPr bwMode="auto">
          <a:xfrm>
            <a:off x="3065463" y="1657350"/>
            <a:ext cx="2946400" cy="2806700"/>
            <a:chOff x="0" y="0"/>
            <a:chExt cx="2358" cy="2358"/>
          </a:xfrm>
        </p:grpSpPr>
        <p:sp>
          <p:nvSpPr>
            <p:cNvPr id="4" name="Oval 4"/>
            <p:cNvSpPr>
              <a:spLocks noChangeArrowheads="1"/>
            </p:cNvSpPr>
            <p:nvPr/>
          </p:nvSpPr>
          <p:spPr bwMode="auto">
            <a:xfrm>
              <a:off x="0" y="0"/>
              <a:ext cx="2358" cy="2358"/>
            </a:xfrm>
            <a:prstGeom prst="ellipse">
              <a:avLst/>
            </a:prstGeom>
            <a:gradFill rotWithShape="1">
              <a:gsLst>
                <a:gs pos="0">
                  <a:srgbClr val="E6E6E6"/>
                </a:gs>
                <a:gs pos="14998">
                  <a:srgbClr val="7D8496"/>
                </a:gs>
                <a:gs pos="53000">
                  <a:srgbClr val="E6E6E6"/>
                </a:gs>
                <a:gs pos="67998">
                  <a:srgbClr val="7D8496"/>
                </a:gs>
                <a:gs pos="92998">
                  <a:srgbClr val="E6E6E6"/>
                </a:gs>
                <a:gs pos="100000">
                  <a:srgbClr val="FFFFFF"/>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000000"/>
                </a:solidFill>
                <a:effectLst/>
                <a:uLnTx/>
                <a:uFillTx/>
                <a:latin typeface="等线" panose="020F0502020204030204"/>
                <a:ea typeface="等线" panose="02010600030101010101" pitchFamily="2" charset="-122"/>
                <a:cs typeface="+mn-cs"/>
              </a:endParaRPr>
            </a:p>
          </p:txBody>
        </p:sp>
        <p:sp>
          <p:nvSpPr>
            <p:cNvPr id="5" name="Oval 5"/>
            <p:cNvSpPr>
              <a:spLocks noChangeArrowheads="1"/>
            </p:cNvSpPr>
            <p:nvPr/>
          </p:nvSpPr>
          <p:spPr bwMode="auto">
            <a:xfrm>
              <a:off x="311" y="302"/>
              <a:ext cx="1732" cy="1730"/>
            </a:xfrm>
            <a:prstGeom prst="ellipse">
              <a:avLst/>
            </a:prstGeom>
            <a:gradFill rotWithShape="1">
              <a:gsLst>
                <a:gs pos="0">
                  <a:srgbClr val="FFFFFF"/>
                </a:gs>
                <a:gs pos="50000">
                  <a:srgbClr val="A1A1A1"/>
                </a:gs>
                <a:gs pos="100000">
                  <a:srgbClr val="FFFFFF"/>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000000"/>
                </a:solidFill>
                <a:effectLst/>
                <a:uLnTx/>
                <a:uFillTx/>
                <a:latin typeface="等线" panose="020F0502020204030204"/>
                <a:ea typeface="等线" panose="02010600030101010101" pitchFamily="2" charset="-122"/>
                <a:cs typeface="+mn-cs"/>
              </a:endParaRPr>
            </a:p>
          </p:txBody>
        </p:sp>
      </p:grpSp>
      <p:sp>
        <p:nvSpPr>
          <p:cNvPr id="6" name="Text Box 7"/>
          <p:cNvSpPr>
            <a:spLocks noChangeArrowheads="1"/>
          </p:cNvSpPr>
          <p:nvPr/>
        </p:nvSpPr>
        <p:spPr bwMode="auto">
          <a:xfrm>
            <a:off x="5248275" y="1384300"/>
            <a:ext cx="16097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srgbClr val="000000"/>
                </a:solidFill>
                <a:effectLst/>
                <a:uLnTx/>
                <a:uFillTx/>
                <a:latin typeface="等线" panose="020F0502020204030204"/>
                <a:ea typeface="等线" panose="02010600030101010101" pitchFamily="2" charset="-122"/>
                <a:cs typeface="+mn-cs"/>
              </a:rPr>
              <a:t>点击输入文本信息点击输入文本信息</a:t>
            </a:r>
          </a:p>
        </p:txBody>
      </p:sp>
      <p:grpSp>
        <p:nvGrpSpPr>
          <p:cNvPr id="7" name="Group 6"/>
          <p:cNvGrpSpPr>
            <a:grpSpLocks/>
          </p:cNvGrpSpPr>
          <p:nvPr/>
        </p:nvGrpSpPr>
        <p:grpSpPr bwMode="auto">
          <a:xfrm>
            <a:off x="3876675" y="1263650"/>
            <a:ext cx="1285875" cy="1209675"/>
            <a:chOff x="0" y="0"/>
            <a:chExt cx="1028" cy="1016"/>
          </a:xfrm>
        </p:grpSpPr>
        <p:grpSp>
          <p:nvGrpSpPr>
            <p:cNvPr id="8" name="Group 7"/>
            <p:cNvGrpSpPr>
              <a:grpSpLocks/>
            </p:cNvGrpSpPr>
            <p:nvPr/>
          </p:nvGrpSpPr>
          <p:grpSpPr bwMode="auto">
            <a:xfrm>
              <a:off x="0" y="0"/>
              <a:ext cx="1028" cy="1016"/>
              <a:chOff x="0" y="0"/>
              <a:chExt cx="1110" cy="1096"/>
            </a:xfrm>
          </p:grpSpPr>
          <p:grpSp>
            <p:nvGrpSpPr>
              <p:cNvPr id="13" name="Group 8"/>
              <p:cNvGrpSpPr>
                <a:grpSpLocks/>
              </p:cNvGrpSpPr>
              <p:nvPr/>
            </p:nvGrpSpPr>
            <p:grpSpPr bwMode="auto">
              <a:xfrm>
                <a:off x="0" y="0"/>
                <a:ext cx="1110" cy="1096"/>
                <a:chOff x="0" y="0"/>
                <a:chExt cx="1110" cy="1096"/>
              </a:xfrm>
            </p:grpSpPr>
            <p:sp>
              <p:nvSpPr>
                <p:cNvPr id="17" name="Oval 12"/>
                <p:cNvSpPr>
                  <a:spLocks noChangeArrowheads="1"/>
                </p:cNvSpPr>
                <p:nvPr/>
              </p:nvSpPr>
              <p:spPr bwMode="auto">
                <a:xfrm>
                  <a:off x="0" y="0"/>
                  <a:ext cx="1110" cy="1096"/>
                </a:xfrm>
                <a:prstGeom prst="ellipse">
                  <a:avLst/>
                </a:prstGeom>
                <a:solidFill>
                  <a:srgbClr val="3333CC">
                    <a:alpha val="9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000000"/>
                    </a:solidFill>
                    <a:effectLst/>
                    <a:uLnTx/>
                    <a:uFillTx/>
                    <a:latin typeface="等线" panose="020F0502020204030204"/>
                    <a:ea typeface="等线" panose="02010600030101010101" pitchFamily="2" charset="-122"/>
                    <a:cs typeface="+mn-cs"/>
                  </a:endParaRPr>
                </a:p>
              </p:txBody>
            </p:sp>
            <p:sp>
              <p:nvSpPr>
                <p:cNvPr id="18" name="Oval 13"/>
                <p:cNvSpPr>
                  <a:spLocks noChangeArrowheads="1"/>
                </p:cNvSpPr>
                <p:nvPr/>
              </p:nvSpPr>
              <p:spPr bwMode="auto">
                <a:xfrm>
                  <a:off x="25" y="25"/>
                  <a:ext cx="1062" cy="1048"/>
                </a:xfrm>
                <a:prstGeom prst="ellipse">
                  <a:avLst/>
                </a:prstGeom>
                <a:solidFill>
                  <a:srgbClr val="0F6FC6">
                    <a:alpha val="9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000000"/>
                    </a:solidFill>
                    <a:effectLst/>
                    <a:uLnTx/>
                    <a:uFillTx/>
                    <a:latin typeface="等线" panose="020F0502020204030204"/>
                    <a:ea typeface="等线" panose="02010600030101010101" pitchFamily="2" charset="-122"/>
                    <a:cs typeface="+mn-cs"/>
                  </a:endParaRPr>
                </a:p>
              </p:txBody>
            </p:sp>
          </p:grpSp>
          <p:grpSp>
            <p:nvGrpSpPr>
              <p:cNvPr id="14" name="Group 11"/>
              <p:cNvGrpSpPr>
                <a:grpSpLocks/>
              </p:cNvGrpSpPr>
              <p:nvPr/>
            </p:nvGrpSpPr>
            <p:grpSpPr bwMode="auto">
              <a:xfrm>
                <a:off x="49" y="48"/>
                <a:ext cx="1026" cy="1014"/>
                <a:chOff x="0" y="0"/>
                <a:chExt cx="1110" cy="1096"/>
              </a:xfrm>
            </p:grpSpPr>
            <p:sp>
              <p:nvSpPr>
                <p:cNvPr id="15" name="Oval 15"/>
                <p:cNvSpPr>
                  <a:spLocks noChangeArrowheads="1"/>
                </p:cNvSpPr>
                <p:nvPr/>
              </p:nvSpPr>
              <p:spPr bwMode="auto">
                <a:xfrm>
                  <a:off x="0" y="0"/>
                  <a:ext cx="1110" cy="1096"/>
                </a:xfrm>
                <a:prstGeom prst="ellipse">
                  <a:avLst/>
                </a:prstGeom>
                <a:solidFill>
                  <a:srgbClr val="0F6FC6">
                    <a:alpha val="9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000000"/>
                    </a:solidFill>
                    <a:effectLst/>
                    <a:uLnTx/>
                    <a:uFillTx/>
                    <a:latin typeface="等线" panose="020F0502020204030204"/>
                    <a:ea typeface="等线" panose="02010600030101010101" pitchFamily="2" charset="-122"/>
                    <a:cs typeface="+mn-cs"/>
                  </a:endParaRPr>
                </a:p>
              </p:txBody>
            </p:sp>
            <p:sp>
              <p:nvSpPr>
                <p:cNvPr id="16" name="Oval 16"/>
                <p:cNvSpPr>
                  <a:spLocks noChangeArrowheads="1"/>
                </p:cNvSpPr>
                <p:nvPr/>
              </p:nvSpPr>
              <p:spPr bwMode="auto">
                <a:xfrm>
                  <a:off x="25" y="25"/>
                  <a:ext cx="1062" cy="1048"/>
                </a:xfrm>
                <a:prstGeom prst="ellipse">
                  <a:avLst/>
                </a:prstGeom>
                <a:solidFill>
                  <a:srgbClr val="3333CC">
                    <a:alpha val="9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000000"/>
                    </a:solidFill>
                    <a:effectLst/>
                    <a:uLnTx/>
                    <a:uFillTx/>
                    <a:latin typeface="等线" panose="020F0502020204030204"/>
                    <a:ea typeface="等线" panose="02010600030101010101" pitchFamily="2" charset="-122"/>
                    <a:cs typeface="+mn-cs"/>
                  </a:endParaRPr>
                </a:p>
              </p:txBody>
            </p:sp>
          </p:grpSp>
        </p:grpSp>
        <p:grpSp>
          <p:nvGrpSpPr>
            <p:cNvPr id="9" name="Group 14"/>
            <p:cNvGrpSpPr>
              <a:grpSpLocks/>
            </p:cNvGrpSpPr>
            <p:nvPr/>
          </p:nvGrpSpPr>
          <p:grpSpPr bwMode="auto">
            <a:xfrm>
              <a:off x="47" y="32"/>
              <a:ext cx="924" cy="912"/>
              <a:chOff x="0" y="0"/>
              <a:chExt cx="751" cy="742"/>
            </a:xfrm>
          </p:grpSpPr>
          <p:sp>
            <p:nvSpPr>
              <p:cNvPr id="11" name="Oval 32"/>
              <p:cNvSpPr>
                <a:spLocks noChangeArrowheads="1"/>
              </p:cNvSpPr>
              <p:nvPr/>
            </p:nvSpPr>
            <p:spPr bwMode="auto">
              <a:xfrm>
                <a:off x="20" y="32"/>
                <a:ext cx="716" cy="710"/>
              </a:xfrm>
              <a:prstGeom prst="ellipse">
                <a:avLst/>
              </a:prstGeom>
              <a:solidFill>
                <a:srgbClr val="C80000"/>
              </a:solidFill>
              <a:ln w="38100" cmpd="sng">
                <a:solidFill>
                  <a:srgbClr val="F8F8F8">
                    <a:alpha val="73999"/>
                  </a:srgbClr>
                </a:solidFill>
                <a:bevel/>
                <a:headEnd/>
                <a:tailEnd/>
              </a:ln>
              <a:effectLst>
                <a:glow rad="101600">
                  <a:schemeClr val="accent2">
                    <a:satMod val="175000"/>
                    <a:alpha val="40000"/>
                  </a:schemeClr>
                </a:glow>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000000"/>
                  </a:solidFill>
                  <a:effectLst/>
                  <a:uLnTx/>
                  <a:uFillTx/>
                  <a:latin typeface="等线" panose="020F0502020204030204"/>
                  <a:ea typeface="等线" panose="02010600030101010101" pitchFamily="2" charset="-122"/>
                  <a:cs typeface="+mn-cs"/>
                </a:endParaRPr>
              </a:p>
            </p:txBody>
          </p:sp>
          <p:pic>
            <p:nvPicPr>
              <p:cNvPr id="12" name="Picture 33" descr="cir_lighteffect0"/>
              <p:cNvPicPr>
                <a:picLocks noChangeAspect="1" noChangeArrowheads="1"/>
              </p:cNvPicPr>
              <p:nvPr/>
            </p:nvPicPr>
            <p:blipFill>
              <a:blip r:embed="rId3">
                <a:lum bright="18000" contrast="-12000"/>
                <a:extLst>
                  <a:ext uri="{28A0092B-C50C-407E-A947-70E740481C1C}">
                    <a14:useLocalDpi xmlns:a14="http://schemas.microsoft.com/office/drawing/2010/main"/>
                  </a:ext>
                </a:extLst>
              </a:blip>
              <a:srcRect/>
              <a:stretch>
                <a:fillRect/>
              </a:stretch>
            </p:blipFill>
            <p:spPr bwMode="auto">
              <a:xfrm>
                <a:off x="0" y="0"/>
                <a:ext cx="751" cy="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grpSp>
        <p:sp>
          <p:nvSpPr>
            <p:cNvPr id="10" name="Rectangle 34"/>
            <p:cNvSpPr>
              <a:spLocks noChangeArrowheads="1"/>
            </p:cNvSpPr>
            <p:nvPr/>
          </p:nvSpPr>
          <p:spPr bwMode="auto">
            <a:xfrm>
              <a:off x="32" y="365"/>
              <a:ext cx="914" cy="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a:ln>
                    <a:noFill/>
                  </a:ln>
                  <a:solidFill>
                    <a:srgbClr val="F8F8F8"/>
                  </a:solidFill>
                  <a:effectLst/>
                  <a:uLnTx/>
                  <a:uFillTx/>
                  <a:latin typeface="等线" panose="020F0502020204030204"/>
                  <a:ea typeface="等线" panose="02010600030101010101" pitchFamily="2" charset="-122"/>
                  <a:cs typeface="+mn-cs"/>
                </a:rPr>
                <a:t> </a:t>
              </a:r>
              <a:r>
                <a:rPr kumimoji="0" lang="zh-CN" altLang="en-US" sz="1350" b="0" i="0" u="none" strike="noStrike" kern="1200" cap="none" spc="0" normalizeH="0" baseline="0" noProof="0">
                  <a:ln>
                    <a:noFill/>
                  </a:ln>
                  <a:solidFill>
                    <a:srgbClr val="F8F8F8"/>
                  </a:solidFill>
                  <a:effectLst/>
                  <a:uLnTx/>
                  <a:uFillTx/>
                  <a:latin typeface="微软雅黑" pitchFamily="34" charset="-122"/>
                  <a:ea typeface="微软雅黑" pitchFamily="34" charset="-122"/>
                  <a:cs typeface="+mn-cs"/>
                  <a:sym typeface="微软雅黑" pitchFamily="34" charset="-122"/>
                </a:rPr>
                <a:t>文本</a:t>
              </a:r>
              <a:endParaRPr kumimoji="0" lang="zh-CN" altLang="en-US" sz="135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grpSp>
      <p:grpSp>
        <p:nvGrpSpPr>
          <p:cNvPr id="19" name="Group 18"/>
          <p:cNvGrpSpPr>
            <a:grpSpLocks/>
          </p:cNvGrpSpPr>
          <p:nvPr/>
        </p:nvGrpSpPr>
        <p:grpSpPr bwMode="auto">
          <a:xfrm>
            <a:off x="2466975" y="3065463"/>
            <a:ext cx="1285875" cy="1209675"/>
            <a:chOff x="0" y="0"/>
            <a:chExt cx="1028" cy="1016"/>
          </a:xfrm>
        </p:grpSpPr>
        <p:grpSp>
          <p:nvGrpSpPr>
            <p:cNvPr id="20" name="Group 19"/>
            <p:cNvGrpSpPr>
              <a:grpSpLocks/>
            </p:cNvGrpSpPr>
            <p:nvPr/>
          </p:nvGrpSpPr>
          <p:grpSpPr bwMode="auto">
            <a:xfrm>
              <a:off x="0" y="0"/>
              <a:ext cx="1028" cy="1016"/>
              <a:chOff x="0" y="0"/>
              <a:chExt cx="1110" cy="1096"/>
            </a:xfrm>
          </p:grpSpPr>
          <p:grpSp>
            <p:nvGrpSpPr>
              <p:cNvPr id="25" name="Group 20"/>
              <p:cNvGrpSpPr>
                <a:grpSpLocks/>
              </p:cNvGrpSpPr>
              <p:nvPr/>
            </p:nvGrpSpPr>
            <p:grpSpPr bwMode="auto">
              <a:xfrm>
                <a:off x="0" y="0"/>
                <a:ext cx="1110" cy="1096"/>
                <a:chOff x="0" y="0"/>
                <a:chExt cx="1110" cy="1096"/>
              </a:xfrm>
            </p:grpSpPr>
            <p:sp>
              <p:nvSpPr>
                <p:cNvPr id="29" name="Oval 19"/>
                <p:cNvSpPr>
                  <a:spLocks noChangeArrowheads="1"/>
                </p:cNvSpPr>
                <p:nvPr/>
              </p:nvSpPr>
              <p:spPr bwMode="auto">
                <a:xfrm>
                  <a:off x="0" y="0"/>
                  <a:ext cx="1110" cy="1096"/>
                </a:xfrm>
                <a:prstGeom prst="ellipse">
                  <a:avLst/>
                </a:prstGeom>
                <a:solidFill>
                  <a:srgbClr val="009DD9">
                    <a:alpha val="9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000000"/>
                    </a:solidFill>
                    <a:effectLst/>
                    <a:uLnTx/>
                    <a:uFillTx/>
                    <a:latin typeface="等线" panose="020F0502020204030204"/>
                    <a:ea typeface="等线" panose="02010600030101010101" pitchFamily="2" charset="-122"/>
                    <a:cs typeface="+mn-cs"/>
                  </a:endParaRPr>
                </a:p>
              </p:txBody>
            </p:sp>
            <p:sp>
              <p:nvSpPr>
                <p:cNvPr id="30" name="Oval 20"/>
                <p:cNvSpPr>
                  <a:spLocks noChangeArrowheads="1"/>
                </p:cNvSpPr>
                <p:nvPr/>
              </p:nvSpPr>
              <p:spPr bwMode="auto">
                <a:xfrm>
                  <a:off x="25" y="25"/>
                  <a:ext cx="1062" cy="1048"/>
                </a:xfrm>
                <a:prstGeom prst="ellipse">
                  <a:avLst/>
                </a:prstGeom>
                <a:solidFill>
                  <a:srgbClr val="009DD9">
                    <a:alpha val="9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000000"/>
                    </a:solidFill>
                    <a:effectLst/>
                    <a:uLnTx/>
                    <a:uFillTx/>
                    <a:latin typeface="等线" panose="020F0502020204030204"/>
                    <a:ea typeface="等线" panose="02010600030101010101" pitchFamily="2" charset="-122"/>
                    <a:cs typeface="+mn-cs"/>
                  </a:endParaRPr>
                </a:p>
              </p:txBody>
            </p:sp>
          </p:grpSp>
          <p:grpSp>
            <p:nvGrpSpPr>
              <p:cNvPr id="26" name="Group 23"/>
              <p:cNvGrpSpPr>
                <a:grpSpLocks/>
              </p:cNvGrpSpPr>
              <p:nvPr/>
            </p:nvGrpSpPr>
            <p:grpSpPr bwMode="auto">
              <a:xfrm>
                <a:off x="49" y="48"/>
                <a:ext cx="1026" cy="1014"/>
                <a:chOff x="0" y="0"/>
                <a:chExt cx="1110" cy="1096"/>
              </a:xfrm>
            </p:grpSpPr>
            <p:sp>
              <p:nvSpPr>
                <p:cNvPr id="27" name="Oval 22"/>
                <p:cNvSpPr>
                  <a:spLocks noChangeArrowheads="1"/>
                </p:cNvSpPr>
                <p:nvPr/>
              </p:nvSpPr>
              <p:spPr bwMode="auto">
                <a:xfrm>
                  <a:off x="0" y="0"/>
                  <a:ext cx="1110" cy="1096"/>
                </a:xfrm>
                <a:prstGeom prst="ellipse">
                  <a:avLst/>
                </a:prstGeom>
                <a:solidFill>
                  <a:srgbClr val="009DD9">
                    <a:alpha val="9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000000"/>
                    </a:solidFill>
                    <a:effectLst/>
                    <a:uLnTx/>
                    <a:uFillTx/>
                    <a:latin typeface="等线" panose="020F0502020204030204"/>
                    <a:ea typeface="等线" panose="02010600030101010101" pitchFamily="2" charset="-122"/>
                    <a:cs typeface="+mn-cs"/>
                  </a:endParaRPr>
                </a:p>
              </p:txBody>
            </p:sp>
            <p:sp>
              <p:nvSpPr>
                <p:cNvPr id="28" name="Oval 23"/>
                <p:cNvSpPr>
                  <a:spLocks noChangeArrowheads="1"/>
                </p:cNvSpPr>
                <p:nvPr/>
              </p:nvSpPr>
              <p:spPr bwMode="auto">
                <a:xfrm>
                  <a:off x="25" y="25"/>
                  <a:ext cx="1062" cy="1048"/>
                </a:xfrm>
                <a:prstGeom prst="ellipse">
                  <a:avLst/>
                </a:prstGeom>
                <a:solidFill>
                  <a:srgbClr val="009DD9">
                    <a:alpha val="9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000000"/>
                    </a:solidFill>
                    <a:effectLst/>
                    <a:uLnTx/>
                    <a:uFillTx/>
                    <a:latin typeface="等线" panose="020F0502020204030204"/>
                    <a:ea typeface="等线" panose="02010600030101010101" pitchFamily="2" charset="-122"/>
                    <a:cs typeface="+mn-cs"/>
                  </a:endParaRPr>
                </a:p>
              </p:txBody>
            </p:sp>
          </p:grpSp>
        </p:grpSp>
        <p:grpSp>
          <p:nvGrpSpPr>
            <p:cNvPr id="21" name="Group 26"/>
            <p:cNvGrpSpPr>
              <a:grpSpLocks/>
            </p:cNvGrpSpPr>
            <p:nvPr/>
          </p:nvGrpSpPr>
          <p:grpSpPr bwMode="auto">
            <a:xfrm>
              <a:off x="45" y="39"/>
              <a:ext cx="924" cy="912"/>
              <a:chOff x="0" y="0"/>
              <a:chExt cx="751" cy="741"/>
            </a:xfrm>
          </p:grpSpPr>
          <p:sp>
            <p:nvSpPr>
              <p:cNvPr id="23" name="Oval 36"/>
              <p:cNvSpPr>
                <a:spLocks noChangeArrowheads="1"/>
              </p:cNvSpPr>
              <p:nvPr/>
            </p:nvSpPr>
            <p:spPr bwMode="auto">
              <a:xfrm>
                <a:off x="20" y="32"/>
                <a:ext cx="716" cy="709"/>
              </a:xfrm>
              <a:prstGeom prst="ellipse">
                <a:avLst/>
              </a:prstGeom>
              <a:solidFill>
                <a:srgbClr val="FF6E00"/>
              </a:solidFill>
              <a:ln w="38100" cmpd="sng">
                <a:solidFill>
                  <a:srgbClr val="F8F8F8">
                    <a:alpha val="73999"/>
                  </a:srgbClr>
                </a:solidFill>
                <a:bevel/>
                <a:headEnd/>
                <a:tailEnd/>
              </a:ln>
              <a:effectLst>
                <a:glow rad="101600">
                  <a:schemeClr val="accent3">
                    <a:satMod val="175000"/>
                    <a:alpha val="40000"/>
                  </a:schemeClr>
                </a:glow>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000000"/>
                  </a:solidFill>
                  <a:effectLst/>
                  <a:uLnTx/>
                  <a:uFillTx/>
                  <a:latin typeface="等线" panose="020F0502020204030204"/>
                  <a:ea typeface="等线" panose="02010600030101010101" pitchFamily="2" charset="-122"/>
                  <a:cs typeface="+mn-cs"/>
                </a:endParaRPr>
              </a:p>
            </p:txBody>
          </p:sp>
          <p:pic>
            <p:nvPicPr>
              <p:cNvPr id="24" name="Picture 37" descr="cir_lighteffect0"/>
              <p:cNvPicPr>
                <a:picLocks noChangeAspect="1" noChangeArrowheads="1"/>
              </p:cNvPicPr>
              <p:nvPr/>
            </p:nvPicPr>
            <p:blipFill>
              <a:blip r:embed="rId3">
                <a:lum bright="18000" contrast="-12000"/>
                <a:extLst>
                  <a:ext uri="{28A0092B-C50C-407E-A947-70E740481C1C}">
                    <a14:useLocalDpi xmlns:a14="http://schemas.microsoft.com/office/drawing/2010/main"/>
                  </a:ext>
                </a:extLst>
              </a:blip>
              <a:srcRect/>
              <a:stretch>
                <a:fillRect/>
              </a:stretch>
            </p:blipFill>
            <p:spPr bwMode="auto">
              <a:xfrm>
                <a:off x="0" y="0"/>
                <a:ext cx="751" cy="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grpSp>
        <p:sp>
          <p:nvSpPr>
            <p:cNvPr id="22" name="Rectangle 38"/>
            <p:cNvSpPr>
              <a:spLocks noChangeArrowheads="1"/>
            </p:cNvSpPr>
            <p:nvPr/>
          </p:nvSpPr>
          <p:spPr bwMode="auto">
            <a:xfrm>
              <a:off x="91" y="384"/>
              <a:ext cx="914" cy="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a:ln>
                    <a:noFill/>
                  </a:ln>
                  <a:solidFill>
                    <a:srgbClr val="F8F8F8"/>
                  </a:solidFill>
                  <a:effectLst/>
                  <a:uLnTx/>
                  <a:uFillTx/>
                  <a:latin typeface="微软雅黑" pitchFamily="34" charset="-122"/>
                  <a:ea typeface="微软雅黑" pitchFamily="34" charset="-122"/>
                  <a:cs typeface="+mn-cs"/>
                  <a:sym typeface="微软雅黑" pitchFamily="34" charset="-122"/>
                </a:rPr>
                <a:t>文本</a:t>
              </a:r>
            </a:p>
          </p:txBody>
        </p:sp>
      </p:grpSp>
      <p:grpSp>
        <p:nvGrpSpPr>
          <p:cNvPr id="31" name="Group 30"/>
          <p:cNvGrpSpPr>
            <a:grpSpLocks/>
          </p:cNvGrpSpPr>
          <p:nvPr/>
        </p:nvGrpSpPr>
        <p:grpSpPr bwMode="auto">
          <a:xfrm>
            <a:off x="5197475" y="3065463"/>
            <a:ext cx="1285875" cy="1209675"/>
            <a:chOff x="0" y="0"/>
            <a:chExt cx="1028" cy="1016"/>
          </a:xfrm>
        </p:grpSpPr>
        <p:grpSp>
          <p:nvGrpSpPr>
            <p:cNvPr id="32" name="Group 31"/>
            <p:cNvGrpSpPr>
              <a:grpSpLocks/>
            </p:cNvGrpSpPr>
            <p:nvPr/>
          </p:nvGrpSpPr>
          <p:grpSpPr bwMode="auto">
            <a:xfrm>
              <a:off x="0" y="0"/>
              <a:ext cx="1028" cy="1016"/>
              <a:chOff x="0" y="0"/>
              <a:chExt cx="1110" cy="1096"/>
            </a:xfrm>
          </p:grpSpPr>
          <p:grpSp>
            <p:nvGrpSpPr>
              <p:cNvPr id="40" name="Group 32"/>
              <p:cNvGrpSpPr>
                <a:grpSpLocks/>
              </p:cNvGrpSpPr>
              <p:nvPr/>
            </p:nvGrpSpPr>
            <p:grpSpPr bwMode="auto">
              <a:xfrm>
                <a:off x="0" y="0"/>
                <a:ext cx="1110" cy="1096"/>
                <a:chOff x="0" y="0"/>
                <a:chExt cx="1110" cy="1096"/>
              </a:xfrm>
            </p:grpSpPr>
            <p:sp>
              <p:nvSpPr>
                <p:cNvPr id="44" name="Oval 26"/>
                <p:cNvSpPr>
                  <a:spLocks noChangeArrowheads="1"/>
                </p:cNvSpPr>
                <p:nvPr/>
              </p:nvSpPr>
              <p:spPr bwMode="auto">
                <a:xfrm>
                  <a:off x="0" y="0"/>
                  <a:ext cx="1110" cy="1096"/>
                </a:xfrm>
                <a:prstGeom prst="ellipse">
                  <a:avLst/>
                </a:prstGeom>
                <a:solidFill>
                  <a:srgbClr val="59A9F2">
                    <a:alpha val="9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000000"/>
                    </a:solidFill>
                    <a:effectLst/>
                    <a:uLnTx/>
                    <a:uFillTx/>
                    <a:latin typeface="等线" panose="020F0502020204030204"/>
                    <a:ea typeface="等线" panose="02010600030101010101" pitchFamily="2" charset="-122"/>
                    <a:cs typeface="+mn-cs"/>
                  </a:endParaRPr>
                </a:p>
              </p:txBody>
            </p:sp>
            <p:sp>
              <p:nvSpPr>
                <p:cNvPr id="45" name="Oval 27"/>
                <p:cNvSpPr>
                  <a:spLocks noChangeArrowheads="1"/>
                </p:cNvSpPr>
                <p:nvPr/>
              </p:nvSpPr>
              <p:spPr bwMode="auto">
                <a:xfrm>
                  <a:off x="25" y="25"/>
                  <a:ext cx="1062" cy="1048"/>
                </a:xfrm>
                <a:prstGeom prst="ellipse">
                  <a:avLst/>
                </a:prstGeom>
                <a:solidFill>
                  <a:srgbClr val="817E00">
                    <a:alpha val="9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000000"/>
                    </a:solidFill>
                    <a:effectLst/>
                    <a:uLnTx/>
                    <a:uFillTx/>
                    <a:latin typeface="等线" panose="020F0502020204030204"/>
                    <a:ea typeface="等线" panose="02010600030101010101" pitchFamily="2" charset="-122"/>
                    <a:cs typeface="+mn-cs"/>
                  </a:endParaRPr>
                </a:p>
              </p:txBody>
            </p:sp>
          </p:grpSp>
          <p:grpSp>
            <p:nvGrpSpPr>
              <p:cNvPr id="41" name="Group 35"/>
              <p:cNvGrpSpPr>
                <a:grpSpLocks/>
              </p:cNvGrpSpPr>
              <p:nvPr/>
            </p:nvGrpSpPr>
            <p:grpSpPr bwMode="auto">
              <a:xfrm>
                <a:off x="49" y="48"/>
                <a:ext cx="1026" cy="1014"/>
                <a:chOff x="0" y="0"/>
                <a:chExt cx="1110" cy="1096"/>
              </a:xfrm>
            </p:grpSpPr>
            <p:sp>
              <p:nvSpPr>
                <p:cNvPr id="42" name="Oval 29"/>
                <p:cNvSpPr>
                  <a:spLocks noChangeArrowheads="1"/>
                </p:cNvSpPr>
                <p:nvPr/>
              </p:nvSpPr>
              <p:spPr bwMode="auto">
                <a:xfrm>
                  <a:off x="0" y="0"/>
                  <a:ext cx="1110" cy="1096"/>
                </a:xfrm>
                <a:prstGeom prst="ellipse">
                  <a:avLst/>
                </a:prstGeom>
                <a:solidFill>
                  <a:srgbClr val="817E00">
                    <a:alpha val="9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000000"/>
                    </a:solidFill>
                    <a:effectLst/>
                    <a:uLnTx/>
                    <a:uFillTx/>
                    <a:latin typeface="等线" panose="020F0502020204030204"/>
                    <a:ea typeface="等线" panose="02010600030101010101" pitchFamily="2" charset="-122"/>
                    <a:cs typeface="+mn-cs"/>
                  </a:endParaRPr>
                </a:p>
              </p:txBody>
            </p:sp>
            <p:sp>
              <p:nvSpPr>
                <p:cNvPr id="43" name="Oval 30"/>
                <p:cNvSpPr>
                  <a:spLocks noChangeArrowheads="1"/>
                </p:cNvSpPr>
                <p:nvPr/>
              </p:nvSpPr>
              <p:spPr bwMode="auto">
                <a:xfrm>
                  <a:off x="25" y="25"/>
                  <a:ext cx="1062" cy="1048"/>
                </a:xfrm>
                <a:prstGeom prst="ellipse">
                  <a:avLst/>
                </a:prstGeom>
                <a:solidFill>
                  <a:srgbClr val="817E00">
                    <a:alpha val="9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000000"/>
                    </a:solidFill>
                    <a:effectLst/>
                    <a:uLnTx/>
                    <a:uFillTx/>
                    <a:latin typeface="等线" panose="020F0502020204030204"/>
                    <a:ea typeface="等线" panose="02010600030101010101" pitchFamily="2" charset="-122"/>
                    <a:cs typeface="+mn-cs"/>
                  </a:endParaRPr>
                </a:p>
              </p:txBody>
            </p:sp>
          </p:grpSp>
        </p:grpSp>
        <p:grpSp>
          <p:nvGrpSpPr>
            <p:cNvPr id="33" name="Group 38"/>
            <p:cNvGrpSpPr>
              <a:grpSpLocks/>
            </p:cNvGrpSpPr>
            <p:nvPr/>
          </p:nvGrpSpPr>
          <p:grpSpPr bwMode="auto">
            <a:xfrm>
              <a:off x="64" y="39"/>
              <a:ext cx="924" cy="912"/>
              <a:chOff x="0" y="0"/>
              <a:chExt cx="751" cy="741"/>
            </a:xfrm>
          </p:grpSpPr>
          <p:sp>
            <p:nvSpPr>
              <p:cNvPr id="38" name="Oval 40"/>
              <p:cNvSpPr>
                <a:spLocks noChangeArrowheads="1"/>
              </p:cNvSpPr>
              <p:nvPr/>
            </p:nvSpPr>
            <p:spPr bwMode="auto">
              <a:xfrm>
                <a:off x="20" y="32"/>
                <a:ext cx="716" cy="709"/>
              </a:xfrm>
              <a:prstGeom prst="ellipse">
                <a:avLst/>
              </a:prstGeom>
              <a:gradFill rotWithShape="1">
                <a:gsLst>
                  <a:gs pos="0">
                    <a:srgbClr val="0099CC"/>
                  </a:gs>
                  <a:gs pos="100000">
                    <a:srgbClr val="003141"/>
                  </a:gs>
                </a:gsLst>
                <a:lin ang="5400000" scaled="1"/>
              </a:gradFill>
              <a:ln w="38100" cmpd="sng">
                <a:solidFill>
                  <a:srgbClr val="F8F8F8">
                    <a:alpha val="73999"/>
                  </a:srgbClr>
                </a:solidFill>
                <a:bevel/>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000000"/>
                  </a:solidFill>
                  <a:effectLst/>
                  <a:uLnTx/>
                  <a:uFillTx/>
                  <a:latin typeface="等线" panose="020F0502020204030204"/>
                  <a:ea typeface="等线" panose="02010600030101010101" pitchFamily="2" charset="-122"/>
                  <a:cs typeface="+mn-cs"/>
                </a:endParaRPr>
              </a:p>
            </p:txBody>
          </p:sp>
          <p:pic>
            <p:nvPicPr>
              <p:cNvPr id="39" name="Picture 41" descr="cir_lighteffect0"/>
              <p:cNvPicPr>
                <a:picLocks noChangeAspect="1" noChangeArrowheads="1"/>
              </p:cNvPicPr>
              <p:nvPr/>
            </p:nvPicPr>
            <p:blipFill>
              <a:blip r:embed="rId3">
                <a:lum bright="18000" contrast="-12000"/>
                <a:extLst>
                  <a:ext uri="{28A0092B-C50C-407E-A947-70E740481C1C}">
                    <a14:useLocalDpi xmlns:a14="http://schemas.microsoft.com/office/drawing/2010/main"/>
                  </a:ext>
                </a:extLst>
              </a:blip>
              <a:srcRect/>
              <a:stretch>
                <a:fillRect/>
              </a:stretch>
            </p:blipFill>
            <p:spPr bwMode="auto">
              <a:xfrm>
                <a:off x="0" y="0"/>
                <a:ext cx="751" cy="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grpSp>
        <p:grpSp>
          <p:nvGrpSpPr>
            <p:cNvPr id="34" name="Group 41"/>
            <p:cNvGrpSpPr>
              <a:grpSpLocks/>
            </p:cNvGrpSpPr>
            <p:nvPr/>
          </p:nvGrpSpPr>
          <p:grpSpPr bwMode="auto">
            <a:xfrm>
              <a:off x="53" y="39"/>
              <a:ext cx="924" cy="912"/>
              <a:chOff x="0" y="0"/>
              <a:chExt cx="751" cy="741"/>
            </a:xfrm>
          </p:grpSpPr>
          <p:sp>
            <p:nvSpPr>
              <p:cNvPr id="36" name="Oval 43"/>
              <p:cNvSpPr>
                <a:spLocks noChangeArrowheads="1"/>
              </p:cNvSpPr>
              <p:nvPr/>
            </p:nvSpPr>
            <p:spPr bwMode="auto">
              <a:xfrm>
                <a:off x="20" y="32"/>
                <a:ext cx="716" cy="709"/>
              </a:xfrm>
              <a:prstGeom prst="ellipse">
                <a:avLst/>
              </a:prstGeom>
              <a:solidFill>
                <a:srgbClr val="FF9900"/>
              </a:solidFill>
              <a:ln w="38100" cmpd="sng">
                <a:solidFill>
                  <a:srgbClr val="F8F8F8">
                    <a:alpha val="73999"/>
                  </a:srgbClr>
                </a:solidFill>
                <a:bevel/>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000000"/>
                  </a:solidFill>
                  <a:effectLst/>
                  <a:uLnTx/>
                  <a:uFillTx/>
                  <a:latin typeface="等线" panose="020F0502020204030204"/>
                  <a:ea typeface="等线" panose="02010600030101010101" pitchFamily="2" charset="-122"/>
                  <a:cs typeface="+mn-cs"/>
                </a:endParaRPr>
              </a:p>
            </p:txBody>
          </p:sp>
          <p:pic>
            <p:nvPicPr>
              <p:cNvPr id="37" name="Picture 44" descr="cir_lighteffect0"/>
              <p:cNvPicPr>
                <a:picLocks noChangeAspect="1" noChangeArrowheads="1"/>
              </p:cNvPicPr>
              <p:nvPr/>
            </p:nvPicPr>
            <p:blipFill>
              <a:blip r:embed="rId3">
                <a:lum bright="18000" contrast="-12000"/>
                <a:extLst>
                  <a:ext uri="{28A0092B-C50C-407E-A947-70E740481C1C}">
                    <a14:useLocalDpi xmlns:a14="http://schemas.microsoft.com/office/drawing/2010/main"/>
                  </a:ext>
                </a:extLst>
              </a:blip>
              <a:srcRect/>
              <a:stretch>
                <a:fillRect/>
              </a:stretch>
            </p:blipFill>
            <p:spPr bwMode="auto">
              <a:xfrm>
                <a:off x="0" y="0"/>
                <a:ext cx="751" cy="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grpSp>
        <p:sp>
          <p:nvSpPr>
            <p:cNvPr id="35" name="Rectangle 45"/>
            <p:cNvSpPr>
              <a:spLocks noChangeArrowheads="1"/>
            </p:cNvSpPr>
            <p:nvPr/>
          </p:nvSpPr>
          <p:spPr bwMode="auto">
            <a:xfrm>
              <a:off x="48" y="391"/>
              <a:ext cx="914" cy="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a:ln>
                    <a:noFill/>
                  </a:ln>
                  <a:solidFill>
                    <a:srgbClr val="F8F8F8"/>
                  </a:solidFill>
                  <a:effectLst/>
                  <a:uLnTx/>
                  <a:uFillTx/>
                  <a:latin typeface="微软雅黑" pitchFamily="34" charset="-122"/>
                  <a:ea typeface="微软雅黑" pitchFamily="34" charset="-122"/>
                  <a:cs typeface="+mn-cs"/>
                  <a:sym typeface="微软雅黑" pitchFamily="34" charset="-122"/>
                </a:rPr>
                <a:t> 文本</a:t>
              </a:r>
              <a:endParaRPr kumimoji="0" lang="zh-CN" altLang="en-US" sz="135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grpSp>
      <p:sp>
        <p:nvSpPr>
          <p:cNvPr id="46" name="Rectangle 45"/>
          <p:cNvSpPr>
            <a:spLocks noChangeArrowheads="1"/>
          </p:cNvSpPr>
          <p:nvPr/>
        </p:nvSpPr>
        <p:spPr bwMode="auto">
          <a:xfrm>
            <a:off x="4114800" y="2876550"/>
            <a:ext cx="8382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sym typeface="微软雅黑" pitchFamily="34" charset="-122"/>
              </a:rPr>
              <a:t>标题</a:t>
            </a:r>
            <a:endParaRPr kumimoji="0" lang="zh-CN" altLang="en-US" sz="135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
        <p:nvSpPr>
          <p:cNvPr id="47" name="Text Box 7"/>
          <p:cNvSpPr>
            <a:spLocks noChangeArrowheads="1"/>
          </p:cNvSpPr>
          <p:nvPr/>
        </p:nvSpPr>
        <p:spPr bwMode="auto">
          <a:xfrm>
            <a:off x="6477000" y="3457575"/>
            <a:ext cx="16097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srgbClr val="000000"/>
                </a:solidFill>
                <a:effectLst/>
                <a:uLnTx/>
                <a:uFillTx/>
                <a:latin typeface="等线" panose="020F0502020204030204"/>
                <a:ea typeface="等线" panose="02010600030101010101" pitchFamily="2" charset="-122"/>
                <a:cs typeface="+mn-cs"/>
              </a:rPr>
              <a:t>点击输入文本信息点击输入文本信息</a:t>
            </a:r>
          </a:p>
        </p:txBody>
      </p:sp>
      <p:sp>
        <p:nvSpPr>
          <p:cNvPr id="48" name="Text Box 7"/>
          <p:cNvSpPr>
            <a:spLocks noChangeArrowheads="1"/>
          </p:cNvSpPr>
          <p:nvPr/>
        </p:nvSpPr>
        <p:spPr bwMode="auto">
          <a:xfrm>
            <a:off x="762000" y="3486150"/>
            <a:ext cx="16097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srgbClr val="000000"/>
                </a:solidFill>
                <a:effectLst/>
                <a:uLnTx/>
                <a:uFillTx/>
                <a:latin typeface="等线" panose="020F0502020204030204"/>
                <a:ea typeface="等线" panose="02010600030101010101" pitchFamily="2" charset="-122"/>
                <a:cs typeface="+mn-cs"/>
              </a:rPr>
              <a:t>点击输入文本信息点击输入文本信息</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066013751"/>
      </p:ext>
    </p:extLst>
  </p:cSld>
  <p:clrMapOvr>
    <a:masterClrMapping/>
  </p:clrMapOvr>
  <mc:AlternateContent xmlns:mc="http://schemas.openxmlformats.org/markup-compatibility/2006" xmlns:p14="http://schemas.microsoft.com/office/powerpoint/2010/main">
    <mc:Choice Requires="p14">
      <p:transition spd="slow" p14:dur="1600" advTm="5893">
        <p14:gallery dir="l"/>
      </p:transition>
    </mc:Choice>
    <mc:Fallback xmlns="">
      <p:transition spd="slow" advTm="589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par>
                                <p:cTn id="9" presetID="2" presetClass="entr" presetSubtype="1" fill="hold" grpId="0" nodeType="withEffect">
                                  <p:stCondLst>
                                    <p:cond delay="0"/>
                                  </p:stCondLst>
                                  <p:childTnLst>
                                    <p:set>
                                      <p:cBhvr>
                                        <p:cTn id="10" dur="1" fill="hold">
                                          <p:stCondLst>
                                            <p:cond delay="0"/>
                                          </p:stCondLst>
                                        </p:cTn>
                                        <p:tgtEl>
                                          <p:spTgt spid="46"/>
                                        </p:tgtEl>
                                        <p:attrNameLst>
                                          <p:attrName>style.visibility</p:attrName>
                                        </p:attrNameLst>
                                      </p:cBhvr>
                                      <p:to>
                                        <p:strVal val="visible"/>
                                      </p:to>
                                    </p:set>
                                    <p:anim calcmode="lin" valueType="num">
                                      <p:cBhvr>
                                        <p:cTn id="11" dur="500" fill="hold"/>
                                        <p:tgtEl>
                                          <p:spTgt spid="46"/>
                                        </p:tgtEl>
                                        <p:attrNameLst>
                                          <p:attrName>ppt_x</p:attrName>
                                        </p:attrNameLst>
                                      </p:cBhvr>
                                      <p:tavLst>
                                        <p:tav tm="0">
                                          <p:val>
                                            <p:strVal val="#ppt_x"/>
                                          </p:val>
                                        </p:tav>
                                        <p:tav tm="100000">
                                          <p:val>
                                            <p:strVal val="#ppt_x"/>
                                          </p:val>
                                        </p:tav>
                                      </p:tavLst>
                                    </p:anim>
                                    <p:anim calcmode="lin" valueType="num">
                                      <p:cBhvr>
                                        <p:cTn id="12" dur="500" fill="hold"/>
                                        <p:tgtEl>
                                          <p:spTgt spid="46"/>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p:cBhvr>
                                        <p:cTn id="16" dur="500"/>
                                        <p:tgtEl>
                                          <p:spTgt spid="7"/>
                                        </p:tgtEl>
                                      </p:cBhvr>
                                    </p:animEffect>
                                  </p:childTnLst>
                                </p:cTn>
                              </p:par>
                              <p:par>
                                <p:cTn id="17" presetID="10" presetClass="entr" presetSubtype="0" fill="hold" nodeType="withEffect">
                                  <p:stCondLst>
                                    <p:cond delay="300"/>
                                  </p:stCondLst>
                                  <p:childTnLst>
                                    <p:set>
                                      <p:cBhvr>
                                        <p:cTn id="18" dur="1" fill="hold">
                                          <p:stCondLst>
                                            <p:cond delay="0"/>
                                          </p:stCondLst>
                                        </p:cTn>
                                        <p:tgtEl>
                                          <p:spTgt spid="19"/>
                                        </p:tgtEl>
                                        <p:attrNameLst>
                                          <p:attrName>style.visibility</p:attrName>
                                        </p:attrNameLst>
                                      </p:cBhvr>
                                      <p:to>
                                        <p:strVal val="visible"/>
                                      </p:to>
                                    </p:set>
                                    <p:animEffect>
                                      <p:cBhvr>
                                        <p:cTn id="19" dur="500"/>
                                        <p:tgtEl>
                                          <p:spTgt spid="19"/>
                                        </p:tgtEl>
                                      </p:cBhvr>
                                    </p:animEffect>
                                  </p:childTnLst>
                                </p:cTn>
                              </p:par>
                              <p:par>
                                <p:cTn id="20" presetID="10" presetClass="entr" presetSubtype="0" fill="hold" nodeType="withEffect">
                                  <p:stCondLst>
                                    <p:cond delay="500"/>
                                  </p:stCondLst>
                                  <p:childTnLst>
                                    <p:set>
                                      <p:cBhvr>
                                        <p:cTn id="21" dur="1" fill="hold">
                                          <p:stCondLst>
                                            <p:cond delay="0"/>
                                          </p:stCondLst>
                                        </p:cTn>
                                        <p:tgtEl>
                                          <p:spTgt spid="31"/>
                                        </p:tgtEl>
                                        <p:attrNameLst>
                                          <p:attrName>style.visibility</p:attrName>
                                        </p:attrNameLst>
                                      </p:cBhvr>
                                      <p:to>
                                        <p:strVal val="visible"/>
                                      </p:to>
                                    </p:set>
                                    <p:animEffect>
                                      <p:cBhvr>
                                        <p:cTn id="22" dur="500"/>
                                        <p:tgtEl>
                                          <p:spTgt spid="31"/>
                                        </p:tgtEl>
                                      </p:cBhvr>
                                    </p:animEffect>
                                  </p:childTnLst>
                                </p:cTn>
                              </p:par>
                            </p:childTnLst>
                          </p:cTn>
                        </p:par>
                        <p:par>
                          <p:cTn id="23" fill="hold">
                            <p:stCondLst>
                              <p:cond delay="1500"/>
                            </p:stCondLst>
                            <p:childTnLst>
                              <p:par>
                                <p:cTn id="24" presetID="2" presetClass="entr" presetSubtype="8" fill="hold" grpId="0" nodeType="afterEffect">
                                  <p:stCondLst>
                                    <p:cond delay="0"/>
                                  </p:stCondLst>
                                  <p:childTnLst>
                                    <p:set>
                                      <p:cBhvr>
                                        <p:cTn id="25" dur="1" fill="hold">
                                          <p:stCondLst>
                                            <p:cond delay="0"/>
                                          </p:stCondLst>
                                        </p:cTn>
                                        <p:tgtEl>
                                          <p:spTgt spid="48"/>
                                        </p:tgtEl>
                                        <p:attrNameLst>
                                          <p:attrName>style.visibility</p:attrName>
                                        </p:attrNameLst>
                                      </p:cBhvr>
                                      <p:to>
                                        <p:strVal val="visible"/>
                                      </p:to>
                                    </p:set>
                                    <p:anim calcmode="lin" valueType="num">
                                      <p:cBhvr>
                                        <p:cTn id="26" dur="500" fill="hold"/>
                                        <p:tgtEl>
                                          <p:spTgt spid="48"/>
                                        </p:tgtEl>
                                        <p:attrNameLst>
                                          <p:attrName>ppt_x</p:attrName>
                                        </p:attrNameLst>
                                      </p:cBhvr>
                                      <p:tavLst>
                                        <p:tav tm="0">
                                          <p:val>
                                            <p:strVal val="0-#ppt_w/2"/>
                                          </p:val>
                                        </p:tav>
                                        <p:tav tm="100000">
                                          <p:val>
                                            <p:strVal val="#ppt_x"/>
                                          </p:val>
                                        </p:tav>
                                      </p:tavLst>
                                    </p:anim>
                                    <p:anim calcmode="lin" valueType="num">
                                      <p:cBhvr>
                                        <p:cTn id="27" dur="500" fill="hold"/>
                                        <p:tgtEl>
                                          <p:spTgt spid="48"/>
                                        </p:tgtEl>
                                        <p:attrNameLst>
                                          <p:attrName>ppt_y</p:attrName>
                                        </p:attrNameLst>
                                      </p:cBhvr>
                                      <p:tavLst>
                                        <p:tav tm="0">
                                          <p:val>
                                            <p:strVal val="#ppt_y"/>
                                          </p:val>
                                        </p:tav>
                                        <p:tav tm="100000">
                                          <p:val>
                                            <p:strVal val="#ppt_y"/>
                                          </p:val>
                                        </p:tav>
                                      </p:tavLst>
                                    </p:anim>
                                  </p:childTnLst>
                                </p:cTn>
                              </p:par>
                              <p:par>
                                <p:cTn id="28" presetID="2" presetClass="entr" presetSubtype="2" fill="hold" nodeType="withEffect">
                                  <p:stCondLst>
                                    <p:cond delay="0"/>
                                  </p:stCondLst>
                                  <p:childTnLst>
                                    <p:set>
                                      <p:cBhvr>
                                        <p:cTn id="29" dur="1" fill="hold">
                                          <p:stCondLst>
                                            <p:cond delay="0"/>
                                          </p:stCondLst>
                                        </p:cTn>
                                        <p:tgtEl>
                                          <p:spTgt spid="47"/>
                                        </p:tgtEl>
                                        <p:attrNameLst>
                                          <p:attrName>style.visibility</p:attrName>
                                        </p:attrNameLst>
                                      </p:cBhvr>
                                      <p:to>
                                        <p:strVal val="visible"/>
                                      </p:to>
                                    </p:set>
                                    <p:anim calcmode="lin" valueType="num">
                                      <p:cBhvr>
                                        <p:cTn id="30" dur="500" fill="hold"/>
                                        <p:tgtEl>
                                          <p:spTgt spid="47"/>
                                        </p:tgtEl>
                                        <p:attrNameLst>
                                          <p:attrName>ppt_x</p:attrName>
                                        </p:attrNameLst>
                                      </p:cBhvr>
                                      <p:tavLst>
                                        <p:tav tm="0">
                                          <p:val>
                                            <p:strVal val="1+#ppt_w/2"/>
                                          </p:val>
                                        </p:tav>
                                        <p:tav tm="100000">
                                          <p:val>
                                            <p:strVal val="#ppt_x"/>
                                          </p:val>
                                        </p:tav>
                                      </p:tavLst>
                                    </p:anim>
                                    <p:anim calcmode="lin" valueType="num">
                                      <p:cBhvr>
                                        <p:cTn id="31" dur="500" fill="hold"/>
                                        <p:tgtEl>
                                          <p:spTgt spid="47"/>
                                        </p:tgtEl>
                                        <p:attrNameLst>
                                          <p:attrName>ppt_y</p:attrName>
                                        </p:attrNameLst>
                                      </p:cBhvr>
                                      <p:tavLst>
                                        <p:tav tm="0">
                                          <p:val>
                                            <p:strVal val="#ppt_y"/>
                                          </p:val>
                                        </p:tav>
                                        <p:tav tm="100000">
                                          <p:val>
                                            <p:strVal val="#ppt_y"/>
                                          </p:val>
                                        </p:tav>
                                      </p:tavLst>
                                    </p:anim>
                                  </p:childTnLst>
                                </p:cTn>
                              </p:par>
                              <p:par>
                                <p:cTn id="32" presetID="2" presetClass="entr" presetSubtype="2" fill="hold" nodeType="withEffect">
                                  <p:stCondLst>
                                    <p:cond delay="0"/>
                                  </p:stCondLst>
                                  <p:childTnLst>
                                    <p:set>
                                      <p:cBhvr>
                                        <p:cTn id="33" dur="1" fill="hold">
                                          <p:stCondLst>
                                            <p:cond delay="0"/>
                                          </p:stCondLst>
                                        </p:cTn>
                                        <p:tgtEl>
                                          <p:spTgt spid="6"/>
                                        </p:tgtEl>
                                        <p:attrNameLst>
                                          <p:attrName>style.visibility</p:attrName>
                                        </p:attrNameLst>
                                      </p:cBhvr>
                                      <p:to>
                                        <p:strVal val="visible"/>
                                      </p:to>
                                    </p:set>
                                    <p:anim calcmode="lin" valueType="num">
                                      <p:cBhvr>
                                        <p:cTn id="34" dur="500" fill="hold"/>
                                        <p:tgtEl>
                                          <p:spTgt spid="6"/>
                                        </p:tgtEl>
                                        <p:attrNameLst>
                                          <p:attrName>ppt_x</p:attrName>
                                        </p:attrNameLst>
                                      </p:cBhvr>
                                      <p:tavLst>
                                        <p:tav tm="0">
                                          <p:val>
                                            <p:strVal val="1+#ppt_w/2"/>
                                          </p:val>
                                        </p:tav>
                                        <p:tav tm="100000">
                                          <p:val>
                                            <p:strVal val="#ppt_x"/>
                                          </p:val>
                                        </p:tav>
                                      </p:tavLst>
                                    </p:anim>
                                    <p:anim calcmode="lin" valueType="num">
                                      <p:cBhvr>
                                        <p:cTn id="35"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bldLvl="0" autoUpdateAnimBg="0"/>
      <p:bldP spid="48" grpId="0" bldLvl="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5"/>
          <p:cNvSpPr>
            <a:spLocks noEditPoints="1"/>
          </p:cNvSpPr>
          <p:nvPr/>
        </p:nvSpPr>
        <p:spPr bwMode="auto">
          <a:xfrm>
            <a:off x="4150244" y="450576"/>
            <a:ext cx="3956283" cy="4171647"/>
          </a:xfrm>
          <a:custGeom>
            <a:avLst/>
            <a:gdLst>
              <a:gd name="T0" fmla="*/ 215 w 456"/>
              <a:gd name="T1" fmla="*/ 56 h 481"/>
              <a:gd name="T2" fmla="*/ 349 w 456"/>
              <a:gd name="T3" fmla="*/ 90 h 481"/>
              <a:gd name="T4" fmla="*/ 347 w 456"/>
              <a:gd name="T5" fmla="*/ 304 h 481"/>
              <a:gd name="T6" fmla="*/ 329 w 456"/>
              <a:gd name="T7" fmla="*/ 387 h 481"/>
              <a:gd name="T8" fmla="*/ 233 w 456"/>
              <a:gd name="T9" fmla="*/ 425 h 481"/>
              <a:gd name="T10" fmla="*/ 297 w 456"/>
              <a:gd name="T11" fmla="*/ 290 h 481"/>
              <a:gd name="T12" fmla="*/ 200 w 456"/>
              <a:gd name="T13" fmla="*/ 352 h 481"/>
              <a:gd name="T14" fmla="*/ 144 w 456"/>
              <a:gd name="T15" fmla="*/ 416 h 481"/>
              <a:gd name="T16" fmla="*/ 160 w 456"/>
              <a:gd name="T17" fmla="*/ 304 h 481"/>
              <a:gd name="T18" fmla="*/ 246 w 456"/>
              <a:gd name="T19" fmla="*/ 224 h 481"/>
              <a:gd name="T20" fmla="*/ 140 w 456"/>
              <a:gd name="T21" fmla="*/ 239 h 481"/>
              <a:gd name="T22" fmla="*/ 76 w 456"/>
              <a:gd name="T23" fmla="*/ 123 h 481"/>
              <a:gd name="T24" fmla="*/ 246 w 456"/>
              <a:gd name="T25" fmla="*/ 169 h 481"/>
              <a:gd name="T26" fmla="*/ 151 w 456"/>
              <a:gd name="T27" fmla="*/ 127 h 481"/>
              <a:gd name="T28" fmla="*/ 294 w 456"/>
              <a:gd name="T29" fmla="*/ 106 h 481"/>
              <a:gd name="T30" fmla="*/ 292 w 456"/>
              <a:gd name="T31" fmla="*/ 107 h 481"/>
              <a:gd name="T32" fmla="*/ 290 w 456"/>
              <a:gd name="T33" fmla="*/ 108 h 481"/>
              <a:gd name="T34" fmla="*/ 292 w 456"/>
              <a:gd name="T35" fmla="*/ 107 h 481"/>
              <a:gd name="T36" fmla="*/ 288 w 456"/>
              <a:gd name="T37" fmla="*/ 110 h 481"/>
              <a:gd name="T38" fmla="*/ 246 w 456"/>
              <a:gd name="T39" fmla="*/ 224 h 481"/>
              <a:gd name="T40" fmla="*/ 347 w 456"/>
              <a:gd name="T41" fmla="*/ 304 h 481"/>
              <a:gd name="T42" fmla="*/ 285 w 456"/>
              <a:gd name="T43" fmla="*/ 283 h 481"/>
              <a:gd name="T44" fmla="*/ 250 w 456"/>
              <a:gd name="T45" fmla="*/ 236 h 481"/>
              <a:gd name="T46" fmla="*/ 215 w 456"/>
              <a:gd name="T47" fmla="*/ 59 h 481"/>
              <a:gd name="T48" fmla="*/ 215 w 456"/>
              <a:gd name="T49" fmla="*/ 60 h 481"/>
              <a:gd name="T50" fmla="*/ 215 w 456"/>
              <a:gd name="T51" fmla="*/ 64 h 481"/>
              <a:gd name="T52" fmla="*/ 158 w 456"/>
              <a:gd name="T53" fmla="*/ 127 h 481"/>
              <a:gd name="T54" fmla="*/ 325 w 456"/>
              <a:gd name="T55" fmla="*/ 383 h 481"/>
              <a:gd name="T56" fmla="*/ 326 w 456"/>
              <a:gd name="T57" fmla="*/ 384 h 481"/>
              <a:gd name="T58" fmla="*/ 327 w 456"/>
              <a:gd name="T59" fmla="*/ 385 h 481"/>
              <a:gd name="T60" fmla="*/ 328 w 456"/>
              <a:gd name="T61" fmla="*/ 386 h 481"/>
              <a:gd name="T62" fmla="*/ 329 w 456"/>
              <a:gd name="T63" fmla="*/ 387 h 481"/>
              <a:gd name="T64" fmla="*/ 271 w 456"/>
              <a:gd name="T65" fmla="*/ 373 h 481"/>
              <a:gd name="T66" fmla="*/ 272 w 456"/>
              <a:gd name="T67" fmla="*/ 372 h 481"/>
              <a:gd name="T68" fmla="*/ 274 w 456"/>
              <a:gd name="T69" fmla="*/ 372 h 481"/>
              <a:gd name="T70" fmla="*/ 275 w 456"/>
              <a:gd name="T71" fmla="*/ 372 h 481"/>
              <a:gd name="T72" fmla="*/ 276 w 456"/>
              <a:gd name="T73" fmla="*/ 371 h 481"/>
              <a:gd name="T74" fmla="*/ 278 w 456"/>
              <a:gd name="T75" fmla="*/ 371 h 481"/>
              <a:gd name="T76" fmla="*/ 278 w 456"/>
              <a:gd name="T77" fmla="*/ 371 h 481"/>
              <a:gd name="T78" fmla="*/ 141 w 456"/>
              <a:gd name="T79" fmla="*/ 161 h 481"/>
              <a:gd name="T80" fmla="*/ 142 w 456"/>
              <a:gd name="T81" fmla="*/ 162 h 481"/>
              <a:gd name="T82" fmla="*/ 143 w 456"/>
              <a:gd name="T83" fmla="*/ 233 h 481"/>
              <a:gd name="T84" fmla="*/ 142 w 456"/>
              <a:gd name="T85" fmla="*/ 234 h 481"/>
              <a:gd name="T86" fmla="*/ 141 w 456"/>
              <a:gd name="T87" fmla="*/ 236 h 481"/>
              <a:gd name="T88" fmla="*/ 141 w 456"/>
              <a:gd name="T89" fmla="*/ 237 h 481"/>
              <a:gd name="T90" fmla="*/ 140 w 456"/>
              <a:gd name="T91" fmla="*/ 239 h 481"/>
              <a:gd name="T92" fmla="*/ 162 w 456"/>
              <a:gd name="T93" fmla="*/ 305 h 481"/>
              <a:gd name="T94" fmla="*/ 164 w 456"/>
              <a:gd name="T95" fmla="*/ 306 h 481"/>
              <a:gd name="T96" fmla="*/ 166 w 456"/>
              <a:gd name="T97" fmla="*/ 306 h 481"/>
              <a:gd name="T98" fmla="*/ 166 w 456"/>
              <a:gd name="T99" fmla="*/ 306 h 481"/>
              <a:gd name="T100" fmla="*/ 199 w 456"/>
              <a:gd name="T101" fmla="*/ 344 h 481"/>
              <a:gd name="T102" fmla="*/ 199 w 456"/>
              <a:gd name="T103" fmla="*/ 346 h 481"/>
              <a:gd name="T104" fmla="*/ 199 w 456"/>
              <a:gd name="T105" fmla="*/ 347 h 481"/>
              <a:gd name="T106" fmla="*/ 200 w 456"/>
              <a:gd name="T107" fmla="*/ 349 h 481"/>
              <a:gd name="T108" fmla="*/ 200 w 456"/>
              <a:gd name="T109" fmla="*/ 350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56" h="481">
                <a:moveTo>
                  <a:pt x="151" y="0"/>
                </a:moveTo>
                <a:cubicBezTo>
                  <a:pt x="184" y="0"/>
                  <a:pt x="212" y="25"/>
                  <a:pt x="215" y="57"/>
                </a:cubicBezTo>
                <a:cubicBezTo>
                  <a:pt x="215" y="57"/>
                  <a:pt x="215" y="56"/>
                  <a:pt x="215" y="56"/>
                </a:cubicBezTo>
                <a:cubicBezTo>
                  <a:pt x="239" y="102"/>
                  <a:pt x="265" y="118"/>
                  <a:pt x="294" y="105"/>
                </a:cubicBezTo>
                <a:cubicBezTo>
                  <a:pt x="294" y="106"/>
                  <a:pt x="294" y="106"/>
                  <a:pt x="294" y="106"/>
                </a:cubicBezTo>
                <a:cubicBezTo>
                  <a:pt x="310" y="96"/>
                  <a:pt x="329" y="90"/>
                  <a:pt x="349" y="90"/>
                </a:cubicBezTo>
                <a:cubicBezTo>
                  <a:pt x="409" y="90"/>
                  <a:pt x="456" y="138"/>
                  <a:pt x="456" y="197"/>
                </a:cubicBezTo>
                <a:cubicBezTo>
                  <a:pt x="456" y="256"/>
                  <a:pt x="409" y="304"/>
                  <a:pt x="349" y="304"/>
                </a:cubicBezTo>
                <a:cubicBezTo>
                  <a:pt x="349" y="304"/>
                  <a:pt x="348" y="304"/>
                  <a:pt x="347" y="304"/>
                </a:cubicBezTo>
                <a:cubicBezTo>
                  <a:pt x="348" y="304"/>
                  <a:pt x="349" y="304"/>
                  <a:pt x="349" y="304"/>
                </a:cubicBezTo>
                <a:cubicBezTo>
                  <a:pt x="327" y="333"/>
                  <a:pt x="320" y="361"/>
                  <a:pt x="329" y="387"/>
                </a:cubicBezTo>
                <a:cubicBezTo>
                  <a:pt x="329" y="387"/>
                  <a:pt x="329" y="387"/>
                  <a:pt x="329" y="387"/>
                </a:cubicBezTo>
                <a:cubicBezTo>
                  <a:pt x="339" y="397"/>
                  <a:pt x="344" y="410"/>
                  <a:pt x="344" y="425"/>
                </a:cubicBezTo>
                <a:cubicBezTo>
                  <a:pt x="344" y="456"/>
                  <a:pt x="320" y="481"/>
                  <a:pt x="289" y="481"/>
                </a:cubicBezTo>
                <a:cubicBezTo>
                  <a:pt x="258" y="481"/>
                  <a:pt x="233" y="456"/>
                  <a:pt x="233" y="425"/>
                </a:cubicBezTo>
                <a:cubicBezTo>
                  <a:pt x="233" y="401"/>
                  <a:pt x="249" y="381"/>
                  <a:pt x="270" y="373"/>
                </a:cubicBezTo>
                <a:cubicBezTo>
                  <a:pt x="269" y="373"/>
                  <a:pt x="269" y="373"/>
                  <a:pt x="269" y="374"/>
                </a:cubicBezTo>
                <a:cubicBezTo>
                  <a:pt x="292" y="350"/>
                  <a:pt x="302" y="323"/>
                  <a:pt x="297" y="290"/>
                </a:cubicBezTo>
                <a:cubicBezTo>
                  <a:pt x="303" y="294"/>
                  <a:pt x="286" y="283"/>
                  <a:pt x="285" y="283"/>
                </a:cubicBezTo>
                <a:cubicBezTo>
                  <a:pt x="286" y="283"/>
                  <a:pt x="287" y="284"/>
                  <a:pt x="287" y="284"/>
                </a:cubicBezTo>
                <a:cubicBezTo>
                  <a:pt x="259" y="282"/>
                  <a:pt x="230" y="305"/>
                  <a:pt x="200" y="352"/>
                </a:cubicBezTo>
                <a:cubicBezTo>
                  <a:pt x="200" y="352"/>
                  <a:pt x="200" y="352"/>
                  <a:pt x="200" y="351"/>
                </a:cubicBezTo>
                <a:cubicBezTo>
                  <a:pt x="200" y="354"/>
                  <a:pt x="201" y="356"/>
                  <a:pt x="201" y="359"/>
                </a:cubicBezTo>
                <a:cubicBezTo>
                  <a:pt x="201" y="390"/>
                  <a:pt x="175" y="416"/>
                  <a:pt x="144" y="416"/>
                </a:cubicBezTo>
                <a:cubicBezTo>
                  <a:pt x="112" y="416"/>
                  <a:pt x="86" y="390"/>
                  <a:pt x="86" y="359"/>
                </a:cubicBezTo>
                <a:cubicBezTo>
                  <a:pt x="86" y="327"/>
                  <a:pt x="112" y="302"/>
                  <a:pt x="144" y="302"/>
                </a:cubicBezTo>
                <a:cubicBezTo>
                  <a:pt x="149" y="302"/>
                  <a:pt x="155" y="302"/>
                  <a:pt x="160" y="304"/>
                </a:cubicBezTo>
                <a:cubicBezTo>
                  <a:pt x="160" y="304"/>
                  <a:pt x="160" y="304"/>
                  <a:pt x="160" y="304"/>
                </a:cubicBezTo>
                <a:cubicBezTo>
                  <a:pt x="209" y="296"/>
                  <a:pt x="239" y="273"/>
                  <a:pt x="250" y="236"/>
                </a:cubicBezTo>
                <a:cubicBezTo>
                  <a:pt x="250" y="237"/>
                  <a:pt x="246" y="226"/>
                  <a:pt x="246" y="224"/>
                </a:cubicBezTo>
                <a:cubicBezTo>
                  <a:pt x="246" y="225"/>
                  <a:pt x="246" y="226"/>
                  <a:pt x="246" y="226"/>
                </a:cubicBezTo>
                <a:cubicBezTo>
                  <a:pt x="208" y="205"/>
                  <a:pt x="172" y="210"/>
                  <a:pt x="139" y="239"/>
                </a:cubicBezTo>
                <a:cubicBezTo>
                  <a:pt x="140" y="239"/>
                  <a:pt x="140" y="239"/>
                  <a:pt x="140" y="239"/>
                </a:cubicBezTo>
                <a:cubicBezTo>
                  <a:pt x="126" y="260"/>
                  <a:pt x="103" y="274"/>
                  <a:pt x="76" y="274"/>
                </a:cubicBezTo>
                <a:cubicBezTo>
                  <a:pt x="34" y="274"/>
                  <a:pt x="0" y="240"/>
                  <a:pt x="0" y="198"/>
                </a:cubicBezTo>
                <a:cubicBezTo>
                  <a:pt x="0" y="156"/>
                  <a:pt x="34" y="123"/>
                  <a:pt x="76" y="123"/>
                </a:cubicBezTo>
                <a:cubicBezTo>
                  <a:pt x="104" y="123"/>
                  <a:pt x="128" y="138"/>
                  <a:pt x="141" y="160"/>
                </a:cubicBezTo>
                <a:cubicBezTo>
                  <a:pt x="141" y="160"/>
                  <a:pt x="141" y="160"/>
                  <a:pt x="141" y="160"/>
                </a:cubicBezTo>
                <a:cubicBezTo>
                  <a:pt x="177" y="187"/>
                  <a:pt x="212" y="190"/>
                  <a:pt x="246" y="169"/>
                </a:cubicBezTo>
                <a:cubicBezTo>
                  <a:pt x="237" y="141"/>
                  <a:pt x="208" y="126"/>
                  <a:pt x="158" y="127"/>
                </a:cubicBezTo>
                <a:cubicBezTo>
                  <a:pt x="158" y="127"/>
                  <a:pt x="158" y="127"/>
                  <a:pt x="158" y="127"/>
                </a:cubicBezTo>
                <a:cubicBezTo>
                  <a:pt x="156" y="127"/>
                  <a:pt x="154" y="127"/>
                  <a:pt x="151" y="127"/>
                </a:cubicBezTo>
                <a:cubicBezTo>
                  <a:pt x="116" y="127"/>
                  <a:pt x="88" y="99"/>
                  <a:pt x="88" y="64"/>
                </a:cubicBezTo>
                <a:cubicBezTo>
                  <a:pt x="88" y="28"/>
                  <a:pt x="116" y="0"/>
                  <a:pt x="151" y="0"/>
                </a:cubicBezTo>
                <a:close/>
                <a:moveTo>
                  <a:pt x="294" y="106"/>
                </a:moveTo>
                <a:cubicBezTo>
                  <a:pt x="293" y="106"/>
                  <a:pt x="292" y="107"/>
                  <a:pt x="292" y="107"/>
                </a:cubicBezTo>
                <a:cubicBezTo>
                  <a:pt x="292" y="107"/>
                  <a:pt x="293" y="106"/>
                  <a:pt x="294" y="106"/>
                </a:cubicBezTo>
                <a:close/>
                <a:moveTo>
                  <a:pt x="292" y="107"/>
                </a:moveTo>
                <a:cubicBezTo>
                  <a:pt x="292" y="107"/>
                  <a:pt x="292" y="107"/>
                  <a:pt x="292" y="107"/>
                </a:cubicBezTo>
                <a:cubicBezTo>
                  <a:pt x="291" y="107"/>
                  <a:pt x="290" y="108"/>
                  <a:pt x="290" y="108"/>
                </a:cubicBezTo>
                <a:cubicBezTo>
                  <a:pt x="290" y="108"/>
                  <a:pt x="290" y="108"/>
                  <a:pt x="290" y="108"/>
                </a:cubicBezTo>
                <a:cubicBezTo>
                  <a:pt x="289" y="109"/>
                  <a:pt x="288" y="109"/>
                  <a:pt x="288" y="110"/>
                </a:cubicBezTo>
                <a:cubicBezTo>
                  <a:pt x="288" y="109"/>
                  <a:pt x="289" y="109"/>
                  <a:pt x="290" y="108"/>
                </a:cubicBezTo>
                <a:cubicBezTo>
                  <a:pt x="292" y="107"/>
                  <a:pt x="292" y="107"/>
                  <a:pt x="292" y="107"/>
                </a:cubicBezTo>
                <a:close/>
                <a:moveTo>
                  <a:pt x="288" y="110"/>
                </a:moveTo>
                <a:cubicBezTo>
                  <a:pt x="287" y="110"/>
                  <a:pt x="286" y="111"/>
                  <a:pt x="285" y="111"/>
                </a:cubicBezTo>
                <a:cubicBezTo>
                  <a:pt x="286" y="111"/>
                  <a:pt x="287" y="110"/>
                  <a:pt x="288" y="110"/>
                </a:cubicBezTo>
                <a:close/>
                <a:moveTo>
                  <a:pt x="285" y="111"/>
                </a:moveTo>
                <a:cubicBezTo>
                  <a:pt x="283" y="113"/>
                  <a:pt x="283" y="113"/>
                  <a:pt x="285" y="111"/>
                </a:cubicBezTo>
                <a:close/>
                <a:moveTo>
                  <a:pt x="246" y="224"/>
                </a:moveTo>
                <a:cubicBezTo>
                  <a:pt x="244" y="218"/>
                  <a:pt x="244" y="218"/>
                  <a:pt x="246" y="224"/>
                </a:cubicBezTo>
                <a:close/>
                <a:moveTo>
                  <a:pt x="347" y="304"/>
                </a:moveTo>
                <a:cubicBezTo>
                  <a:pt x="344" y="304"/>
                  <a:pt x="344" y="304"/>
                  <a:pt x="347" y="304"/>
                </a:cubicBezTo>
                <a:close/>
                <a:moveTo>
                  <a:pt x="298" y="291"/>
                </a:moveTo>
                <a:cubicBezTo>
                  <a:pt x="304" y="294"/>
                  <a:pt x="304" y="294"/>
                  <a:pt x="298" y="291"/>
                </a:cubicBezTo>
                <a:close/>
                <a:moveTo>
                  <a:pt x="285" y="283"/>
                </a:moveTo>
                <a:cubicBezTo>
                  <a:pt x="283" y="281"/>
                  <a:pt x="283" y="281"/>
                  <a:pt x="285" y="283"/>
                </a:cubicBezTo>
                <a:close/>
                <a:moveTo>
                  <a:pt x="251" y="239"/>
                </a:moveTo>
                <a:cubicBezTo>
                  <a:pt x="251" y="238"/>
                  <a:pt x="250" y="237"/>
                  <a:pt x="250" y="236"/>
                </a:cubicBezTo>
                <a:cubicBezTo>
                  <a:pt x="250" y="237"/>
                  <a:pt x="251" y="238"/>
                  <a:pt x="251" y="239"/>
                </a:cubicBezTo>
                <a:close/>
                <a:moveTo>
                  <a:pt x="215" y="57"/>
                </a:moveTo>
                <a:cubicBezTo>
                  <a:pt x="215" y="58"/>
                  <a:pt x="215" y="58"/>
                  <a:pt x="215" y="59"/>
                </a:cubicBezTo>
                <a:cubicBezTo>
                  <a:pt x="215" y="58"/>
                  <a:pt x="215" y="58"/>
                  <a:pt x="215" y="57"/>
                </a:cubicBezTo>
                <a:close/>
                <a:moveTo>
                  <a:pt x="215" y="59"/>
                </a:moveTo>
                <a:cubicBezTo>
                  <a:pt x="215" y="59"/>
                  <a:pt x="215" y="60"/>
                  <a:pt x="215" y="60"/>
                </a:cubicBezTo>
                <a:cubicBezTo>
                  <a:pt x="215" y="60"/>
                  <a:pt x="215" y="59"/>
                  <a:pt x="215" y="59"/>
                </a:cubicBezTo>
                <a:close/>
                <a:moveTo>
                  <a:pt x="215" y="60"/>
                </a:moveTo>
                <a:cubicBezTo>
                  <a:pt x="215" y="61"/>
                  <a:pt x="215" y="63"/>
                  <a:pt x="215" y="64"/>
                </a:cubicBezTo>
                <a:cubicBezTo>
                  <a:pt x="215" y="65"/>
                  <a:pt x="215" y="65"/>
                  <a:pt x="215" y="64"/>
                </a:cubicBezTo>
                <a:cubicBezTo>
                  <a:pt x="215" y="63"/>
                  <a:pt x="215" y="61"/>
                  <a:pt x="215" y="60"/>
                </a:cubicBezTo>
                <a:close/>
                <a:moveTo>
                  <a:pt x="158" y="127"/>
                </a:moveTo>
                <a:cubicBezTo>
                  <a:pt x="160" y="127"/>
                  <a:pt x="160" y="127"/>
                  <a:pt x="158" y="127"/>
                </a:cubicBezTo>
                <a:close/>
                <a:moveTo>
                  <a:pt x="324" y="382"/>
                </a:moveTo>
                <a:cubicBezTo>
                  <a:pt x="325" y="383"/>
                  <a:pt x="325" y="383"/>
                  <a:pt x="325" y="383"/>
                </a:cubicBezTo>
                <a:cubicBezTo>
                  <a:pt x="325" y="383"/>
                  <a:pt x="325" y="383"/>
                  <a:pt x="324" y="382"/>
                </a:cubicBezTo>
                <a:close/>
                <a:moveTo>
                  <a:pt x="325" y="383"/>
                </a:moveTo>
                <a:cubicBezTo>
                  <a:pt x="326" y="384"/>
                  <a:pt x="326" y="384"/>
                  <a:pt x="326" y="384"/>
                </a:cubicBezTo>
                <a:cubicBezTo>
                  <a:pt x="326" y="384"/>
                  <a:pt x="326" y="384"/>
                  <a:pt x="325" y="383"/>
                </a:cubicBezTo>
                <a:close/>
                <a:moveTo>
                  <a:pt x="326" y="384"/>
                </a:moveTo>
                <a:cubicBezTo>
                  <a:pt x="327" y="384"/>
                  <a:pt x="327" y="385"/>
                  <a:pt x="327" y="385"/>
                </a:cubicBezTo>
                <a:cubicBezTo>
                  <a:pt x="327" y="385"/>
                  <a:pt x="327" y="384"/>
                  <a:pt x="326" y="384"/>
                </a:cubicBezTo>
                <a:close/>
                <a:moveTo>
                  <a:pt x="327" y="385"/>
                </a:moveTo>
                <a:cubicBezTo>
                  <a:pt x="327" y="385"/>
                  <a:pt x="328" y="386"/>
                  <a:pt x="328" y="386"/>
                </a:cubicBezTo>
                <a:cubicBezTo>
                  <a:pt x="328" y="386"/>
                  <a:pt x="327" y="385"/>
                  <a:pt x="327" y="385"/>
                </a:cubicBezTo>
                <a:close/>
                <a:moveTo>
                  <a:pt x="328" y="386"/>
                </a:moveTo>
                <a:cubicBezTo>
                  <a:pt x="328" y="386"/>
                  <a:pt x="329" y="387"/>
                  <a:pt x="329" y="387"/>
                </a:cubicBezTo>
                <a:cubicBezTo>
                  <a:pt x="329" y="387"/>
                  <a:pt x="328" y="386"/>
                  <a:pt x="328" y="386"/>
                </a:cubicBezTo>
                <a:close/>
                <a:moveTo>
                  <a:pt x="270" y="373"/>
                </a:moveTo>
                <a:cubicBezTo>
                  <a:pt x="270" y="373"/>
                  <a:pt x="271" y="373"/>
                  <a:pt x="271" y="373"/>
                </a:cubicBezTo>
                <a:cubicBezTo>
                  <a:pt x="271" y="373"/>
                  <a:pt x="270" y="373"/>
                  <a:pt x="270" y="373"/>
                </a:cubicBezTo>
                <a:close/>
                <a:moveTo>
                  <a:pt x="271" y="373"/>
                </a:moveTo>
                <a:cubicBezTo>
                  <a:pt x="272" y="373"/>
                  <a:pt x="272" y="372"/>
                  <a:pt x="272" y="372"/>
                </a:cubicBezTo>
                <a:cubicBezTo>
                  <a:pt x="272" y="372"/>
                  <a:pt x="272" y="373"/>
                  <a:pt x="271" y="373"/>
                </a:cubicBezTo>
                <a:close/>
                <a:moveTo>
                  <a:pt x="272" y="372"/>
                </a:moveTo>
                <a:cubicBezTo>
                  <a:pt x="273" y="372"/>
                  <a:pt x="273" y="372"/>
                  <a:pt x="274" y="372"/>
                </a:cubicBezTo>
                <a:cubicBezTo>
                  <a:pt x="273" y="372"/>
                  <a:pt x="273" y="372"/>
                  <a:pt x="272" y="372"/>
                </a:cubicBezTo>
                <a:close/>
                <a:moveTo>
                  <a:pt x="274" y="372"/>
                </a:moveTo>
                <a:cubicBezTo>
                  <a:pt x="275" y="372"/>
                  <a:pt x="275" y="372"/>
                  <a:pt x="275" y="372"/>
                </a:cubicBezTo>
                <a:cubicBezTo>
                  <a:pt x="275" y="372"/>
                  <a:pt x="274" y="372"/>
                  <a:pt x="274" y="372"/>
                </a:cubicBezTo>
                <a:close/>
                <a:moveTo>
                  <a:pt x="275" y="372"/>
                </a:moveTo>
                <a:cubicBezTo>
                  <a:pt x="275" y="371"/>
                  <a:pt x="276" y="371"/>
                  <a:pt x="276" y="371"/>
                </a:cubicBezTo>
                <a:cubicBezTo>
                  <a:pt x="276" y="371"/>
                  <a:pt x="275" y="371"/>
                  <a:pt x="275" y="372"/>
                </a:cubicBezTo>
                <a:close/>
                <a:moveTo>
                  <a:pt x="276" y="371"/>
                </a:moveTo>
                <a:cubicBezTo>
                  <a:pt x="277" y="371"/>
                  <a:pt x="277" y="371"/>
                  <a:pt x="278" y="371"/>
                </a:cubicBezTo>
                <a:cubicBezTo>
                  <a:pt x="277" y="371"/>
                  <a:pt x="277" y="371"/>
                  <a:pt x="276" y="371"/>
                </a:cubicBezTo>
                <a:close/>
                <a:moveTo>
                  <a:pt x="278" y="371"/>
                </a:moveTo>
                <a:cubicBezTo>
                  <a:pt x="281" y="370"/>
                  <a:pt x="281" y="370"/>
                  <a:pt x="278" y="371"/>
                </a:cubicBezTo>
                <a:close/>
                <a:moveTo>
                  <a:pt x="141" y="161"/>
                </a:moveTo>
                <a:cubicBezTo>
                  <a:pt x="142" y="161"/>
                  <a:pt x="142" y="162"/>
                  <a:pt x="142" y="162"/>
                </a:cubicBezTo>
                <a:cubicBezTo>
                  <a:pt x="142" y="162"/>
                  <a:pt x="142" y="161"/>
                  <a:pt x="141" y="161"/>
                </a:cubicBezTo>
                <a:close/>
                <a:moveTo>
                  <a:pt x="142" y="162"/>
                </a:moveTo>
                <a:cubicBezTo>
                  <a:pt x="143" y="163"/>
                  <a:pt x="143" y="163"/>
                  <a:pt x="143" y="164"/>
                </a:cubicBezTo>
                <a:cubicBezTo>
                  <a:pt x="143" y="163"/>
                  <a:pt x="143" y="163"/>
                  <a:pt x="142" y="162"/>
                </a:cubicBezTo>
                <a:close/>
                <a:moveTo>
                  <a:pt x="143" y="164"/>
                </a:moveTo>
                <a:cubicBezTo>
                  <a:pt x="144" y="166"/>
                  <a:pt x="144" y="166"/>
                  <a:pt x="143" y="164"/>
                </a:cubicBezTo>
                <a:close/>
                <a:moveTo>
                  <a:pt x="143" y="233"/>
                </a:moveTo>
                <a:cubicBezTo>
                  <a:pt x="144" y="231"/>
                  <a:pt x="144" y="231"/>
                  <a:pt x="143" y="233"/>
                </a:cubicBezTo>
                <a:close/>
                <a:moveTo>
                  <a:pt x="143" y="233"/>
                </a:moveTo>
                <a:cubicBezTo>
                  <a:pt x="143" y="233"/>
                  <a:pt x="143" y="234"/>
                  <a:pt x="142" y="234"/>
                </a:cubicBezTo>
                <a:cubicBezTo>
                  <a:pt x="143" y="234"/>
                  <a:pt x="143" y="233"/>
                  <a:pt x="143" y="233"/>
                </a:cubicBezTo>
                <a:close/>
                <a:moveTo>
                  <a:pt x="142" y="234"/>
                </a:moveTo>
                <a:cubicBezTo>
                  <a:pt x="142" y="235"/>
                  <a:pt x="142" y="235"/>
                  <a:pt x="141" y="236"/>
                </a:cubicBezTo>
                <a:cubicBezTo>
                  <a:pt x="142" y="235"/>
                  <a:pt x="142" y="235"/>
                  <a:pt x="142" y="234"/>
                </a:cubicBezTo>
                <a:close/>
                <a:moveTo>
                  <a:pt x="141" y="236"/>
                </a:moveTo>
                <a:cubicBezTo>
                  <a:pt x="141" y="236"/>
                  <a:pt x="141" y="237"/>
                  <a:pt x="141" y="237"/>
                </a:cubicBezTo>
                <a:cubicBezTo>
                  <a:pt x="141" y="237"/>
                  <a:pt x="141" y="236"/>
                  <a:pt x="141" y="236"/>
                </a:cubicBezTo>
                <a:close/>
                <a:moveTo>
                  <a:pt x="141" y="237"/>
                </a:moveTo>
                <a:cubicBezTo>
                  <a:pt x="140" y="238"/>
                  <a:pt x="140" y="238"/>
                  <a:pt x="140" y="239"/>
                </a:cubicBezTo>
                <a:cubicBezTo>
                  <a:pt x="140" y="238"/>
                  <a:pt x="140" y="238"/>
                  <a:pt x="141" y="237"/>
                </a:cubicBezTo>
                <a:close/>
                <a:moveTo>
                  <a:pt x="161" y="304"/>
                </a:moveTo>
                <a:cubicBezTo>
                  <a:pt x="161" y="304"/>
                  <a:pt x="161" y="304"/>
                  <a:pt x="162" y="305"/>
                </a:cubicBezTo>
                <a:cubicBezTo>
                  <a:pt x="161" y="304"/>
                  <a:pt x="161" y="304"/>
                  <a:pt x="161" y="304"/>
                </a:cubicBezTo>
                <a:close/>
                <a:moveTo>
                  <a:pt x="162" y="305"/>
                </a:moveTo>
                <a:cubicBezTo>
                  <a:pt x="163" y="305"/>
                  <a:pt x="164" y="305"/>
                  <a:pt x="164" y="306"/>
                </a:cubicBezTo>
                <a:cubicBezTo>
                  <a:pt x="164" y="305"/>
                  <a:pt x="163" y="305"/>
                  <a:pt x="162" y="305"/>
                </a:cubicBezTo>
                <a:close/>
                <a:moveTo>
                  <a:pt x="165" y="306"/>
                </a:moveTo>
                <a:cubicBezTo>
                  <a:pt x="165" y="306"/>
                  <a:pt x="165" y="306"/>
                  <a:pt x="166" y="306"/>
                </a:cubicBezTo>
                <a:cubicBezTo>
                  <a:pt x="165" y="306"/>
                  <a:pt x="165" y="306"/>
                  <a:pt x="165" y="306"/>
                </a:cubicBezTo>
                <a:close/>
                <a:moveTo>
                  <a:pt x="166" y="306"/>
                </a:moveTo>
                <a:cubicBezTo>
                  <a:pt x="167" y="307"/>
                  <a:pt x="167" y="307"/>
                  <a:pt x="166" y="306"/>
                </a:cubicBezTo>
                <a:close/>
                <a:moveTo>
                  <a:pt x="199" y="344"/>
                </a:moveTo>
                <a:cubicBezTo>
                  <a:pt x="198" y="343"/>
                  <a:pt x="198" y="343"/>
                  <a:pt x="199" y="344"/>
                </a:cubicBezTo>
                <a:close/>
                <a:moveTo>
                  <a:pt x="199" y="344"/>
                </a:moveTo>
                <a:cubicBezTo>
                  <a:pt x="199" y="345"/>
                  <a:pt x="199" y="345"/>
                  <a:pt x="199" y="346"/>
                </a:cubicBezTo>
                <a:cubicBezTo>
                  <a:pt x="199" y="345"/>
                  <a:pt x="199" y="345"/>
                  <a:pt x="199" y="344"/>
                </a:cubicBezTo>
                <a:close/>
                <a:moveTo>
                  <a:pt x="199" y="346"/>
                </a:moveTo>
                <a:cubicBezTo>
                  <a:pt x="199" y="346"/>
                  <a:pt x="199" y="347"/>
                  <a:pt x="199" y="347"/>
                </a:cubicBezTo>
                <a:cubicBezTo>
                  <a:pt x="199" y="347"/>
                  <a:pt x="199" y="346"/>
                  <a:pt x="199" y="346"/>
                </a:cubicBezTo>
                <a:close/>
                <a:moveTo>
                  <a:pt x="199" y="347"/>
                </a:moveTo>
                <a:cubicBezTo>
                  <a:pt x="200" y="348"/>
                  <a:pt x="200" y="348"/>
                  <a:pt x="200" y="349"/>
                </a:cubicBezTo>
                <a:cubicBezTo>
                  <a:pt x="200" y="348"/>
                  <a:pt x="200" y="348"/>
                  <a:pt x="199" y="347"/>
                </a:cubicBezTo>
                <a:close/>
                <a:moveTo>
                  <a:pt x="200" y="349"/>
                </a:moveTo>
                <a:cubicBezTo>
                  <a:pt x="200" y="349"/>
                  <a:pt x="200" y="349"/>
                  <a:pt x="200" y="350"/>
                </a:cubicBezTo>
                <a:cubicBezTo>
                  <a:pt x="200" y="349"/>
                  <a:pt x="200" y="349"/>
                  <a:pt x="200" y="349"/>
                </a:cubicBezTo>
                <a:close/>
                <a:moveTo>
                  <a:pt x="200" y="350"/>
                </a:moveTo>
                <a:cubicBezTo>
                  <a:pt x="200" y="350"/>
                  <a:pt x="200" y="351"/>
                  <a:pt x="200" y="351"/>
                </a:cubicBezTo>
                <a:cubicBezTo>
                  <a:pt x="200" y="351"/>
                  <a:pt x="200" y="350"/>
                  <a:pt x="200" y="350"/>
                </a:cubicBezTo>
                <a:close/>
              </a:path>
            </a:pathLst>
          </a:custGeom>
          <a:solidFill>
            <a:srgbClr val="B6302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0" name="椭圆 9"/>
          <p:cNvSpPr/>
          <p:nvPr/>
        </p:nvSpPr>
        <p:spPr>
          <a:xfrm>
            <a:off x="4188903" y="1565623"/>
            <a:ext cx="1206017" cy="1206017"/>
          </a:xfrm>
          <a:prstGeom prst="ellipse">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4050" b="1" i="0" u="none" strike="noStrike" kern="1200" cap="none" spc="0" normalizeH="0" baseline="0" noProof="0" dirty="0">
                <a:ln>
                  <a:noFill/>
                </a:ln>
                <a:solidFill>
                  <a:srgbClr val="43536A"/>
                </a:solidFill>
                <a:effectLst/>
                <a:uLnTx/>
                <a:uFillTx/>
                <a:latin typeface="等线" panose="020F0502020204030204"/>
                <a:ea typeface="等线" panose="02010600030101010101" pitchFamily="2" charset="-122"/>
                <a:cs typeface="+mn-cs"/>
              </a:rPr>
              <a:t>2</a:t>
            </a:r>
            <a:endParaRPr kumimoji="0" lang="zh-CN" altLang="en-US" sz="4050" b="1" i="0" u="none" strike="noStrike" kern="1200" cap="none" spc="0" normalizeH="0" baseline="0" noProof="0" dirty="0">
              <a:ln>
                <a:noFill/>
              </a:ln>
              <a:solidFill>
                <a:srgbClr val="43536A"/>
              </a:solidFill>
              <a:effectLst/>
              <a:uLnTx/>
              <a:uFillTx/>
              <a:latin typeface="等线" panose="020F0502020204030204"/>
              <a:ea typeface="等线" panose="02010600030101010101" pitchFamily="2" charset="-122"/>
              <a:cs typeface="+mn-cs"/>
            </a:endParaRPr>
          </a:p>
        </p:txBody>
      </p:sp>
      <p:sp>
        <p:nvSpPr>
          <p:cNvPr id="11" name="椭圆 10"/>
          <p:cNvSpPr/>
          <p:nvPr/>
        </p:nvSpPr>
        <p:spPr>
          <a:xfrm>
            <a:off x="4953982" y="3138667"/>
            <a:ext cx="859832" cy="859832"/>
          </a:xfrm>
          <a:prstGeom prst="ellipse">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4050" b="1" i="0" u="none" strike="noStrike" kern="1200" cap="none" spc="0" normalizeH="0" baseline="0" noProof="0" dirty="0">
                <a:ln>
                  <a:noFill/>
                </a:ln>
                <a:solidFill>
                  <a:srgbClr val="43536A"/>
                </a:solidFill>
                <a:effectLst/>
                <a:uLnTx/>
                <a:uFillTx/>
                <a:latin typeface="等线" panose="020F0502020204030204"/>
                <a:ea typeface="等线" panose="02010600030101010101" pitchFamily="2" charset="-122"/>
                <a:cs typeface="+mn-cs"/>
              </a:rPr>
              <a:t>3</a:t>
            </a:r>
            <a:endParaRPr kumimoji="0" lang="zh-CN" altLang="en-US" sz="4050" b="1" i="0" u="none" strike="noStrike" kern="1200" cap="none" spc="0" normalizeH="0" baseline="0" noProof="0" dirty="0">
              <a:ln>
                <a:noFill/>
              </a:ln>
              <a:solidFill>
                <a:srgbClr val="43536A"/>
              </a:solidFill>
              <a:effectLst/>
              <a:uLnTx/>
              <a:uFillTx/>
              <a:latin typeface="等线" panose="020F0502020204030204"/>
              <a:ea typeface="等线" panose="02010600030101010101" pitchFamily="2" charset="-122"/>
              <a:cs typeface="+mn-cs"/>
            </a:endParaRPr>
          </a:p>
        </p:txBody>
      </p:sp>
      <p:sp>
        <p:nvSpPr>
          <p:cNvPr id="12" name="椭圆 11"/>
          <p:cNvSpPr/>
          <p:nvPr/>
        </p:nvSpPr>
        <p:spPr>
          <a:xfrm>
            <a:off x="6212522" y="3709554"/>
            <a:ext cx="885384" cy="885384"/>
          </a:xfrm>
          <a:prstGeom prst="ellipse">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4050" b="1" i="0" u="none" strike="noStrike" kern="1200" cap="none" spc="0" normalizeH="0" baseline="0" noProof="0" dirty="0">
                <a:ln>
                  <a:noFill/>
                </a:ln>
                <a:solidFill>
                  <a:srgbClr val="43536A"/>
                </a:solidFill>
                <a:effectLst/>
                <a:uLnTx/>
                <a:uFillTx/>
                <a:latin typeface="等线" panose="020F0502020204030204"/>
                <a:ea typeface="等线" panose="02010600030101010101" pitchFamily="2" charset="-122"/>
                <a:cs typeface="+mn-cs"/>
              </a:rPr>
              <a:t>4</a:t>
            </a:r>
            <a:endParaRPr kumimoji="0" lang="zh-CN" altLang="en-US" sz="4050" b="1" i="0" u="none" strike="noStrike" kern="1200" cap="none" spc="0" normalizeH="0" baseline="0" noProof="0" dirty="0">
              <a:ln>
                <a:noFill/>
              </a:ln>
              <a:solidFill>
                <a:srgbClr val="43536A"/>
              </a:solidFill>
              <a:effectLst/>
              <a:uLnTx/>
              <a:uFillTx/>
              <a:latin typeface="等线" panose="020F0502020204030204"/>
              <a:ea typeface="等线" panose="02010600030101010101" pitchFamily="2" charset="-122"/>
              <a:cs typeface="+mn-cs"/>
            </a:endParaRPr>
          </a:p>
        </p:txBody>
      </p:sp>
      <p:sp>
        <p:nvSpPr>
          <p:cNvPr id="13" name="椭圆 12"/>
          <p:cNvSpPr/>
          <p:nvPr/>
        </p:nvSpPr>
        <p:spPr>
          <a:xfrm>
            <a:off x="4960706" y="507965"/>
            <a:ext cx="969743" cy="969743"/>
          </a:xfrm>
          <a:prstGeom prst="ellipse">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4050" b="1" i="0" u="none" strike="noStrike" kern="1200" cap="none" spc="0" normalizeH="0" baseline="0" noProof="0" dirty="0">
                <a:ln>
                  <a:noFill/>
                </a:ln>
                <a:solidFill>
                  <a:srgbClr val="43536A"/>
                </a:solidFill>
                <a:effectLst/>
                <a:uLnTx/>
                <a:uFillTx/>
                <a:latin typeface="等线" panose="020F0502020204030204"/>
                <a:ea typeface="等线" panose="02010600030101010101" pitchFamily="2" charset="-122"/>
                <a:cs typeface="+mn-cs"/>
              </a:rPr>
              <a:t>1</a:t>
            </a:r>
            <a:endParaRPr kumimoji="0" lang="zh-CN" altLang="en-US" sz="4050" b="1" i="0" u="none" strike="noStrike" kern="1200" cap="none" spc="0" normalizeH="0" baseline="0" noProof="0" dirty="0">
              <a:ln>
                <a:noFill/>
              </a:ln>
              <a:solidFill>
                <a:srgbClr val="43536A"/>
              </a:solidFill>
              <a:effectLst/>
              <a:uLnTx/>
              <a:uFillTx/>
              <a:latin typeface="等线" panose="020F0502020204030204"/>
              <a:ea typeface="等线" panose="02010600030101010101" pitchFamily="2" charset="-122"/>
              <a:cs typeface="+mn-cs"/>
            </a:endParaRPr>
          </a:p>
        </p:txBody>
      </p:sp>
      <p:sp>
        <p:nvSpPr>
          <p:cNvPr id="14" name="文本框 13"/>
          <p:cNvSpPr txBox="1"/>
          <p:nvPr/>
        </p:nvSpPr>
        <p:spPr>
          <a:xfrm>
            <a:off x="6274193" y="1725342"/>
            <a:ext cx="1700213" cy="923330"/>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7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a:t>
            </a:r>
            <a:endParaRPr kumimoji="0" lang="en-US" altLang="zh-CN" sz="27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7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标题</a:t>
            </a:r>
          </a:p>
        </p:txBody>
      </p:sp>
      <p:sp>
        <p:nvSpPr>
          <p:cNvPr id="15" name="文本框 14"/>
          <p:cNvSpPr txBox="1"/>
          <p:nvPr/>
        </p:nvSpPr>
        <p:spPr>
          <a:xfrm>
            <a:off x="617123" y="1093831"/>
            <a:ext cx="2167506"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单击此处添加您的标题文字单击此处添加您的标题文字单击此处添加</a:t>
            </a:r>
          </a:p>
        </p:txBody>
      </p:sp>
      <p:sp>
        <p:nvSpPr>
          <p:cNvPr id="16" name="文本框 15"/>
          <p:cNvSpPr txBox="1"/>
          <p:nvPr/>
        </p:nvSpPr>
        <p:spPr>
          <a:xfrm>
            <a:off x="617292" y="701416"/>
            <a:ext cx="1700213" cy="415498"/>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100" b="1" i="0" u="none" strike="noStrike" kern="1200" cap="none" spc="0" normalizeH="0" baseline="0" noProof="0" dirty="0">
                <a:ln>
                  <a:noFill/>
                </a:ln>
                <a:solidFill>
                  <a:srgbClr val="B6302E"/>
                </a:solidFill>
                <a:effectLst/>
                <a:uLnTx/>
                <a:uFillTx/>
                <a:latin typeface="微软雅黑" panose="020B0503020204020204" pitchFamily="34" charset="-122"/>
                <a:ea typeface="微软雅黑" panose="020B0503020204020204" pitchFamily="34" charset="-122"/>
                <a:cs typeface="+mn-cs"/>
              </a:rPr>
              <a:t>添加标题</a:t>
            </a:r>
          </a:p>
        </p:txBody>
      </p:sp>
      <p:sp>
        <p:nvSpPr>
          <p:cNvPr id="17" name="文本框 16"/>
          <p:cNvSpPr txBox="1"/>
          <p:nvPr/>
        </p:nvSpPr>
        <p:spPr>
          <a:xfrm>
            <a:off x="617123" y="2066422"/>
            <a:ext cx="2167506"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单击此处添加您的标题文字单击此处添加您的标题文字单击此处添加</a:t>
            </a:r>
          </a:p>
        </p:txBody>
      </p:sp>
      <p:sp>
        <p:nvSpPr>
          <p:cNvPr id="18" name="文本框 17"/>
          <p:cNvSpPr txBox="1"/>
          <p:nvPr/>
        </p:nvSpPr>
        <p:spPr>
          <a:xfrm>
            <a:off x="617292" y="1674007"/>
            <a:ext cx="1700213" cy="415498"/>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100" b="1" i="0" u="none" strike="noStrike" kern="1200" cap="none" spc="0" normalizeH="0" baseline="0" noProof="0" dirty="0">
                <a:ln>
                  <a:noFill/>
                </a:ln>
                <a:solidFill>
                  <a:srgbClr val="B6302E"/>
                </a:solidFill>
                <a:effectLst/>
                <a:uLnTx/>
                <a:uFillTx/>
                <a:latin typeface="微软雅黑" panose="020B0503020204020204" pitchFamily="34" charset="-122"/>
                <a:ea typeface="微软雅黑" panose="020B0503020204020204" pitchFamily="34" charset="-122"/>
                <a:cs typeface="+mn-cs"/>
              </a:rPr>
              <a:t>添加标题</a:t>
            </a:r>
          </a:p>
        </p:txBody>
      </p:sp>
      <p:sp>
        <p:nvSpPr>
          <p:cNvPr id="19" name="文本框 18"/>
          <p:cNvSpPr txBox="1"/>
          <p:nvPr/>
        </p:nvSpPr>
        <p:spPr>
          <a:xfrm>
            <a:off x="617123" y="3039012"/>
            <a:ext cx="2167506"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单击此处添加您的标题文字单击此处添加您的标题文字单击此处添加</a:t>
            </a:r>
          </a:p>
        </p:txBody>
      </p:sp>
      <p:sp>
        <p:nvSpPr>
          <p:cNvPr id="20" name="文本框 19"/>
          <p:cNvSpPr txBox="1"/>
          <p:nvPr/>
        </p:nvSpPr>
        <p:spPr>
          <a:xfrm>
            <a:off x="617292" y="2646597"/>
            <a:ext cx="1700213" cy="415498"/>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100" b="1" i="0" u="none" strike="noStrike" kern="1200" cap="none" spc="0" normalizeH="0" baseline="0" noProof="0" dirty="0">
                <a:ln>
                  <a:noFill/>
                </a:ln>
                <a:solidFill>
                  <a:srgbClr val="B6302E"/>
                </a:solidFill>
                <a:effectLst/>
                <a:uLnTx/>
                <a:uFillTx/>
                <a:latin typeface="微软雅黑" panose="020B0503020204020204" pitchFamily="34" charset="-122"/>
                <a:ea typeface="微软雅黑" panose="020B0503020204020204" pitchFamily="34" charset="-122"/>
                <a:cs typeface="+mn-cs"/>
              </a:rPr>
              <a:t>添加标题</a:t>
            </a:r>
          </a:p>
        </p:txBody>
      </p:sp>
      <p:sp>
        <p:nvSpPr>
          <p:cNvPr id="21" name="文本框 20"/>
          <p:cNvSpPr txBox="1"/>
          <p:nvPr/>
        </p:nvSpPr>
        <p:spPr>
          <a:xfrm>
            <a:off x="617123" y="4011602"/>
            <a:ext cx="2167506"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单击此处添加您的标题文字单击此处添加您的标题文字单击此处添加</a:t>
            </a:r>
          </a:p>
        </p:txBody>
      </p:sp>
      <p:sp>
        <p:nvSpPr>
          <p:cNvPr id="22" name="文本框 21"/>
          <p:cNvSpPr txBox="1"/>
          <p:nvPr/>
        </p:nvSpPr>
        <p:spPr>
          <a:xfrm>
            <a:off x="617292" y="3619187"/>
            <a:ext cx="1700213" cy="415498"/>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100" b="1" i="0" u="none" strike="noStrike" kern="1200" cap="none" spc="0" normalizeH="0" baseline="0" noProof="0" dirty="0">
                <a:ln>
                  <a:noFill/>
                </a:ln>
                <a:solidFill>
                  <a:srgbClr val="B6302E"/>
                </a:solidFill>
                <a:effectLst/>
                <a:uLnTx/>
                <a:uFillTx/>
                <a:latin typeface="微软雅黑" panose="020B0503020204020204" pitchFamily="34" charset="-122"/>
                <a:ea typeface="微软雅黑" panose="020B0503020204020204" pitchFamily="34" charset="-122"/>
                <a:cs typeface="+mn-cs"/>
              </a:rPr>
              <a:t>添加标题</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731298757"/>
      </p:ext>
    </p:extLst>
  </p:cSld>
  <p:clrMapOvr>
    <a:masterClrMapping/>
  </p:clrMapOvr>
  <mc:AlternateContent xmlns:mc="http://schemas.openxmlformats.org/markup-compatibility/2006" xmlns:p14="http://schemas.microsoft.com/office/powerpoint/2010/main">
    <mc:Choice Requires="p14">
      <p:transition spd="slow" p14:dur="1600" advTm="5893">
        <p14:gallery dir="l"/>
      </p:transition>
    </mc:Choice>
    <mc:Fallback xmlns="">
      <p:transition spd="slow" advTm="589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strVal val="(6*min(max(#ppt_w*#ppt_h,.3),1)-7.4)/-.7*#ppt_w"/>
                                          </p:val>
                                        </p:tav>
                                        <p:tav tm="100000">
                                          <p:val>
                                            <p:strVal val="#ppt_w"/>
                                          </p:val>
                                        </p:tav>
                                      </p:tavLst>
                                    </p:anim>
                                    <p:anim calcmode="lin" valueType="num">
                                      <p:cBhvr>
                                        <p:cTn id="8" dur="500" fill="hold"/>
                                        <p:tgtEl>
                                          <p:spTgt spid="9"/>
                                        </p:tgtEl>
                                        <p:attrNameLst>
                                          <p:attrName>ppt_h</p:attrName>
                                        </p:attrNameLst>
                                      </p:cBhvr>
                                      <p:tavLst>
                                        <p:tav tm="0">
                                          <p:val>
                                            <p:strVal val="(6*min(max(#ppt_w*#ppt_h,.3),1)-7.4)/-.7*#ppt_h"/>
                                          </p:val>
                                        </p:tav>
                                        <p:tav tm="100000">
                                          <p:val>
                                            <p:strVal val="#ppt_h"/>
                                          </p:val>
                                        </p:tav>
                                      </p:tavLst>
                                    </p:anim>
                                    <p:anim calcmode="lin" valueType="num">
                                      <p:cBhvr>
                                        <p:cTn id="9" dur="500" fill="hold"/>
                                        <p:tgtEl>
                                          <p:spTgt spid="9"/>
                                        </p:tgtEl>
                                        <p:attrNameLst>
                                          <p:attrName>ppt_x</p:attrName>
                                        </p:attrNameLst>
                                      </p:cBhvr>
                                      <p:tavLst>
                                        <p:tav tm="0">
                                          <p:val>
                                            <p:fltVal val="0.5"/>
                                          </p:val>
                                        </p:tav>
                                        <p:tav tm="100000">
                                          <p:val>
                                            <p:strVal val="#ppt_x"/>
                                          </p:val>
                                        </p:tav>
                                      </p:tavLst>
                                    </p:anim>
                                    <p:anim calcmode="lin" valueType="num">
                                      <p:cBhvr>
                                        <p:cTn id="10" dur="500" fill="hold"/>
                                        <p:tgtEl>
                                          <p:spTgt spid="9"/>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500"/>
                                        <p:tgtEl>
                                          <p:spTgt spid="14"/>
                                        </p:tgtEl>
                                      </p:cBhvr>
                                    </p:animEffect>
                                  </p:childTnLst>
                                </p:cTn>
                              </p:par>
                            </p:childTnLst>
                          </p:cTn>
                        </p:par>
                        <p:par>
                          <p:cTn id="15" fill="hold">
                            <p:stCondLst>
                              <p:cond delay="1000"/>
                            </p:stCondLst>
                            <p:childTnLst>
                              <p:par>
                                <p:cTn id="16" presetID="21" presetClass="entr" presetSubtype="1"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heel(1)">
                                      <p:cBhvr>
                                        <p:cTn id="18" dur="2000"/>
                                        <p:tgtEl>
                                          <p:spTgt spid="13"/>
                                        </p:tgtEl>
                                      </p:cBhvr>
                                    </p:animEffect>
                                  </p:childTnLst>
                                </p:cTn>
                              </p:par>
                            </p:childTnLst>
                          </p:cTn>
                        </p:par>
                        <p:par>
                          <p:cTn id="19" fill="hold">
                            <p:stCondLst>
                              <p:cond delay="3000"/>
                            </p:stCondLst>
                            <p:childTnLst>
                              <p:par>
                                <p:cTn id="20" presetID="16" presetClass="entr" presetSubtype="21"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arn(inVertical)">
                                      <p:cBhvr>
                                        <p:cTn id="22" dur="500"/>
                                        <p:tgtEl>
                                          <p:spTgt spid="15"/>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barn(inVertical)">
                                      <p:cBhvr>
                                        <p:cTn id="25" dur="500"/>
                                        <p:tgtEl>
                                          <p:spTgt spid="16"/>
                                        </p:tgtEl>
                                      </p:cBhvr>
                                    </p:animEffect>
                                  </p:childTnLst>
                                </p:cTn>
                              </p:par>
                            </p:childTnLst>
                          </p:cTn>
                        </p:par>
                        <p:par>
                          <p:cTn id="26" fill="hold">
                            <p:stCondLst>
                              <p:cond delay="3500"/>
                            </p:stCondLst>
                            <p:childTnLst>
                              <p:par>
                                <p:cTn id="27" presetID="21" presetClass="entr" presetSubtype="1"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heel(1)">
                                      <p:cBhvr>
                                        <p:cTn id="29" dur="2000"/>
                                        <p:tgtEl>
                                          <p:spTgt spid="10"/>
                                        </p:tgtEl>
                                      </p:cBhvr>
                                    </p:animEffect>
                                  </p:childTnLst>
                                </p:cTn>
                              </p:par>
                            </p:childTnLst>
                          </p:cTn>
                        </p:par>
                        <p:par>
                          <p:cTn id="30" fill="hold">
                            <p:stCondLst>
                              <p:cond delay="5500"/>
                            </p:stCondLst>
                            <p:childTnLst>
                              <p:par>
                                <p:cTn id="31" presetID="16" presetClass="entr" presetSubtype="21"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barn(inVertical)">
                                      <p:cBhvr>
                                        <p:cTn id="33" dur="500"/>
                                        <p:tgtEl>
                                          <p:spTgt spid="17"/>
                                        </p:tgtEl>
                                      </p:cBhvr>
                                    </p:animEffect>
                                  </p:childTnLst>
                                </p:cTn>
                              </p:par>
                              <p:par>
                                <p:cTn id="34" presetID="16" presetClass="entr" presetSubtype="21" fill="hold" grpId="0" nodeType="with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barn(inVertical)">
                                      <p:cBhvr>
                                        <p:cTn id="36" dur="500"/>
                                        <p:tgtEl>
                                          <p:spTgt spid="18"/>
                                        </p:tgtEl>
                                      </p:cBhvr>
                                    </p:animEffect>
                                  </p:childTnLst>
                                </p:cTn>
                              </p:par>
                            </p:childTnLst>
                          </p:cTn>
                        </p:par>
                        <p:par>
                          <p:cTn id="37" fill="hold">
                            <p:stCondLst>
                              <p:cond delay="6000"/>
                            </p:stCondLst>
                            <p:childTnLst>
                              <p:par>
                                <p:cTn id="38" presetID="21" presetClass="entr" presetSubtype="1"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wheel(1)">
                                      <p:cBhvr>
                                        <p:cTn id="40" dur="2000"/>
                                        <p:tgtEl>
                                          <p:spTgt spid="11"/>
                                        </p:tgtEl>
                                      </p:cBhvr>
                                    </p:animEffect>
                                  </p:childTnLst>
                                </p:cTn>
                              </p:par>
                            </p:childTnLst>
                          </p:cTn>
                        </p:par>
                        <p:par>
                          <p:cTn id="41" fill="hold">
                            <p:stCondLst>
                              <p:cond delay="8000"/>
                            </p:stCondLst>
                            <p:childTnLst>
                              <p:par>
                                <p:cTn id="42" presetID="16" presetClass="entr" presetSubtype="21" fill="hold" grpId="0" nodeType="after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barn(inVertical)">
                                      <p:cBhvr>
                                        <p:cTn id="44" dur="500"/>
                                        <p:tgtEl>
                                          <p:spTgt spid="19"/>
                                        </p:tgtEl>
                                      </p:cBhvr>
                                    </p:animEffect>
                                  </p:childTnLst>
                                </p:cTn>
                              </p:par>
                              <p:par>
                                <p:cTn id="45" presetID="16" presetClass="entr" presetSubtype="21" fill="hold" grpId="0" nodeType="with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barn(inVertical)">
                                      <p:cBhvr>
                                        <p:cTn id="47" dur="500"/>
                                        <p:tgtEl>
                                          <p:spTgt spid="20"/>
                                        </p:tgtEl>
                                      </p:cBhvr>
                                    </p:animEffect>
                                  </p:childTnLst>
                                </p:cTn>
                              </p:par>
                            </p:childTnLst>
                          </p:cTn>
                        </p:par>
                        <p:par>
                          <p:cTn id="48" fill="hold">
                            <p:stCondLst>
                              <p:cond delay="8500"/>
                            </p:stCondLst>
                            <p:childTnLst>
                              <p:par>
                                <p:cTn id="49" presetID="21" presetClass="entr" presetSubtype="1"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wheel(1)">
                                      <p:cBhvr>
                                        <p:cTn id="51" dur="2000"/>
                                        <p:tgtEl>
                                          <p:spTgt spid="12"/>
                                        </p:tgtEl>
                                      </p:cBhvr>
                                    </p:animEffect>
                                  </p:childTnLst>
                                </p:cTn>
                              </p:par>
                            </p:childTnLst>
                          </p:cTn>
                        </p:par>
                        <p:par>
                          <p:cTn id="52" fill="hold">
                            <p:stCondLst>
                              <p:cond delay="10500"/>
                            </p:stCondLst>
                            <p:childTnLst>
                              <p:par>
                                <p:cTn id="53" presetID="16" presetClass="entr" presetSubtype="21"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barn(inVertical)">
                                      <p:cBhvr>
                                        <p:cTn id="55" dur="500"/>
                                        <p:tgtEl>
                                          <p:spTgt spid="21"/>
                                        </p:tgtEl>
                                      </p:cBhvr>
                                    </p:animEffect>
                                  </p:childTnLst>
                                </p:cTn>
                              </p:par>
                              <p:par>
                                <p:cTn id="56" presetID="16" presetClass="entr" presetSubtype="21" fill="hold" grpId="0" nodeType="withEffect">
                                  <p:stCondLst>
                                    <p:cond delay="0"/>
                                  </p:stCondLst>
                                  <p:childTnLst>
                                    <p:set>
                                      <p:cBhvr>
                                        <p:cTn id="57" dur="1" fill="hold">
                                          <p:stCondLst>
                                            <p:cond delay="0"/>
                                          </p:stCondLst>
                                        </p:cTn>
                                        <p:tgtEl>
                                          <p:spTgt spid="22"/>
                                        </p:tgtEl>
                                        <p:attrNameLst>
                                          <p:attrName>style.visibility</p:attrName>
                                        </p:attrNameLst>
                                      </p:cBhvr>
                                      <p:to>
                                        <p:strVal val="visible"/>
                                      </p:to>
                                    </p:set>
                                    <p:animEffect transition="in" filter="barn(inVertical)">
                                      <p:cBhvr>
                                        <p:cTn id="5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p:bldP spid="15" grpId="0"/>
      <p:bldP spid="16" grpId="0"/>
      <p:bldP spid="17" grpId="0"/>
      <p:bldP spid="18" grpId="0"/>
      <p:bldP spid="19" grpId="0"/>
      <p:bldP spid="20" grpId="0"/>
      <p:bldP spid="21" grpId="0"/>
      <p:bldP spid="2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p:cNvGrpSpPr/>
          <p:nvPr/>
        </p:nvGrpSpPr>
        <p:grpSpPr>
          <a:xfrm>
            <a:off x="0" y="0"/>
            <a:ext cx="9152880" cy="5162928"/>
            <a:chOff x="0" y="0"/>
            <a:chExt cx="9152880" cy="5162928"/>
          </a:xfrm>
        </p:grpSpPr>
        <p:pic>
          <p:nvPicPr>
            <p:cNvPr id="24" name="图片 2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62928"/>
            </a:xfrm>
            <a:prstGeom prst="rect">
              <a:avLst/>
            </a:prstGeom>
          </p:spPr>
        </p:pic>
        <p:pic>
          <p:nvPicPr>
            <p:cNvPr id="25" name="图片 2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635" y="3986497"/>
              <a:ext cx="9143245" cy="1176431"/>
            </a:xfrm>
            <a:prstGeom prst="rect">
              <a:avLst/>
            </a:prstGeom>
          </p:spPr>
        </p:pic>
        <p:pic>
          <p:nvPicPr>
            <p:cNvPr id="26" name="图片 25"/>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136970"/>
              <a:ext cx="4297452" cy="5025958"/>
            </a:xfrm>
            <a:prstGeom prst="rect">
              <a:avLst/>
            </a:prstGeom>
          </p:spPr>
        </p:pic>
      </p:grpSp>
      <p:sp>
        <p:nvSpPr>
          <p:cNvPr id="104" name="TextBox 11"/>
          <p:cNvSpPr txBox="1"/>
          <p:nvPr/>
        </p:nvSpPr>
        <p:spPr>
          <a:xfrm>
            <a:off x="4531738" y="1360947"/>
            <a:ext cx="2954655" cy="1077218"/>
          </a:xfrm>
          <a:prstGeom prst="rect">
            <a:avLst/>
          </a:prstGeom>
          <a:noFill/>
        </p:spPr>
        <p:txBody>
          <a:bodyPr wrap="none" rtlCol="0">
            <a:spAutoFit/>
          </a:bodyPr>
          <a:lstStyle/>
          <a:p>
            <a:pPr marL="0" marR="0" lvl="1" indent="0" algn="l"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smtClean="0">
                <a:ln>
                  <a:noFill/>
                </a:ln>
                <a:solidFill>
                  <a:srgbClr val="080808"/>
                </a:solidFill>
                <a:effectLst/>
                <a:uLnTx/>
                <a:uFillTx/>
                <a:latin typeface="微软雅黑"/>
                <a:ea typeface="微软雅黑"/>
                <a:cs typeface="+mn-cs"/>
              </a:rPr>
              <a:t> </a:t>
            </a:r>
            <a:r>
              <a:rPr kumimoji="0" lang="zh-CN" altLang="en-US" sz="2800" b="1" i="0" u="none" strike="noStrike" kern="1200" cap="none" spc="0" normalizeH="0" baseline="0" noProof="0" dirty="0" smtClean="0">
                <a:ln>
                  <a:noFill/>
                </a:ln>
                <a:solidFill>
                  <a:srgbClr val="080808"/>
                </a:solidFill>
                <a:effectLst/>
                <a:uLnTx/>
                <a:uFillTx/>
                <a:latin typeface="微软雅黑"/>
                <a:ea typeface="微软雅黑"/>
                <a:cs typeface="+mn-cs"/>
              </a:rPr>
              <a:t>第四部分</a:t>
            </a:r>
            <a:endParaRPr kumimoji="0" lang="en-US" altLang="zh-CN" sz="2800" b="1" i="0" u="none" strike="noStrike" kern="1200" cap="none" spc="0" normalizeH="0" baseline="0" noProof="0" dirty="0">
              <a:ln>
                <a:noFill/>
              </a:ln>
              <a:solidFill>
                <a:srgbClr val="080808"/>
              </a:solidFill>
              <a:effectLst/>
              <a:uLnTx/>
              <a:uFillTx/>
              <a:latin typeface="微软雅黑"/>
              <a:ea typeface="微软雅黑"/>
              <a:cs typeface="+mn-cs"/>
            </a:endParaRPr>
          </a:p>
          <a:p>
            <a:pPr marL="0" marR="0" lvl="1" indent="0" algn="ctr" defTabSz="914400" rtl="0" eaLnBrk="1" fontAlgn="base" latinLnBrk="0" hangingPunct="1">
              <a:lnSpc>
                <a:spcPct val="100000"/>
              </a:lnSpc>
              <a:spcBef>
                <a:spcPct val="0"/>
              </a:spcBef>
              <a:spcAft>
                <a:spcPct val="0"/>
              </a:spcAft>
              <a:buClrTx/>
              <a:buSzTx/>
              <a:buFontTx/>
              <a:buNone/>
              <a:tabLst/>
              <a:defRPr/>
            </a:pPr>
            <a:r>
              <a:rPr kumimoji="0" lang="zh-CN" altLang="en-US" sz="3600" b="1" i="0" u="none" strike="noStrike" kern="1200" cap="none" spc="0" normalizeH="0" baseline="0" noProof="0" dirty="0" smtClean="0">
                <a:ln>
                  <a:noFill/>
                </a:ln>
                <a:solidFill>
                  <a:srgbClr val="C00002"/>
                </a:solidFill>
                <a:effectLst/>
                <a:uLnTx/>
                <a:uFillTx/>
                <a:latin typeface="微软雅黑"/>
                <a:ea typeface="微软雅黑"/>
                <a:cs typeface="+mn-cs"/>
              </a:rPr>
              <a:t>标题文字内容</a:t>
            </a:r>
            <a:endParaRPr kumimoji="0" lang="en-US" altLang="zh-CN" sz="3600" b="1" i="0" u="none" strike="noStrike" kern="1200" cap="none" spc="0" normalizeH="0" baseline="0" noProof="0" dirty="0" smtClean="0">
              <a:ln>
                <a:noFill/>
              </a:ln>
              <a:solidFill>
                <a:srgbClr val="C00002"/>
              </a:solidFill>
              <a:effectLst/>
              <a:uLnTx/>
              <a:uFillTx/>
              <a:latin typeface="微软雅黑"/>
              <a:ea typeface="微软雅黑"/>
              <a:cs typeface="+mn-cs"/>
            </a:endParaRPr>
          </a:p>
        </p:txBody>
      </p:sp>
      <p:cxnSp>
        <p:nvCxnSpPr>
          <p:cNvPr id="105" name="直接连接符 104"/>
          <p:cNvCxnSpPr/>
          <p:nvPr/>
        </p:nvCxnSpPr>
        <p:spPr>
          <a:xfrm flipV="1">
            <a:off x="4315712" y="1288939"/>
            <a:ext cx="0" cy="1924424"/>
          </a:xfrm>
          <a:prstGeom prst="line">
            <a:avLst/>
          </a:prstGeom>
          <a:noFill/>
          <a:ln w="12700" cap="flat" cmpd="sng" algn="ctr">
            <a:solidFill>
              <a:srgbClr val="080808"/>
            </a:solidFill>
            <a:prstDash val="dash"/>
          </a:ln>
          <a:effectLst/>
        </p:spPr>
      </p:cxnSp>
      <p:sp>
        <p:nvSpPr>
          <p:cNvPr id="106" name="TextBox 13"/>
          <p:cNvSpPr txBox="1"/>
          <p:nvPr/>
        </p:nvSpPr>
        <p:spPr>
          <a:xfrm>
            <a:off x="2997712" y="2883023"/>
            <a:ext cx="902846" cy="246221"/>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600" b="0" i="0" u="none" strike="noStrike" kern="1200" cap="none" spc="0" normalizeH="0" baseline="0" noProof="0" dirty="0" smtClean="0">
                <a:ln>
                  <a:noFill/>
                </a:ln>
                <a:solidFill>
                  <a:srgbClr val="080808"/>
                </a:solidFill>
                <a:effectLst/>
                <a:uLnTx/>
                <a:uFillTx/>
                <a:latin typeface="微软雅黑"/>
                <a:ea typeface="微软雅黑"/>
                <a:cs typeface="+mn-cs"/>
              </a:rPr>
              <a:t>PART 04</a:t>
            </a:r>
            <a:endParaRPr kumimoji="0" lang="zh-CN" altLang="en-US" sz="1600" b="0" i="0" u="none" strike="noStrike" kern="1200" cap="none" spc="0" normalizeH="0" baseline="0" noProof="0" dirty="0" smtClean="0">
              <a:ln>
                <a:noFill/>
              </a:ln>
              <a:solidFill>
                <a:srgbClr val="080808"/>
              </a:solidFill>
              <a:effectLst/>
              <a:uLnTx/>
              <a:uFillTx/>
              <a:latin typeface="微软雅黑"/>
              <a:ea typeface="微软雅黑"/>
              <a:cs typeface="+mn-cs"/>
            </a:endParaRPr>
          </a:p>
        </p:txBody>
      </p:sp>
      <p:grpSp>
        <p:nvGrpSpPr>
          <p:cNvPr id="107" name="组合 106"/>
          <p:cNvGrpSpPr/>
          <p:nvPr/>
        </p:nvGrpSpPr>
        <p:grpSpPr>
          <a:xfrm>
            <a:off x="2803544" y="1360949"/>
            <a:ext cx="1197175" cy="1197175"/>
            <a:chOff x="304800" y="673100"/>
            <a:chExt cx="4000500" cy="4000500"/>
          </a:xfrm>
          <a:effectLst>
            <a:outerShdw blurRad="444500" dist="254000" dir="8100000" algn="tr" rotWithShape="0">
              <a:prstClr val="black">
                <a:alpha val="50000"/>
              </a:prstClr>
            </a:outerShdw>
          </a:effectLst>
        </p:grpSpPr>
        <p:sp>
          <p:nvSpPr>
            <p:cNvPr id="108" name="同心圆 10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080808"/>
                </a:solidFill>
                <a:effectLst/>
                <a:uLnTx/>
                <a:uFillTx/>
                <a:latin typeface="微软雅黑"/>
                <a:ea typeface="微软雅黑"/>
                <a:cs typeface="+mn-cs"/>
              </a:endParaRPr>
            </a:p>
          </p:txBody>
        </p:sp>
        <p:sp>
          <p:nvSpPr>
            <p:cNvPr id="109" name="椭圆 10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080808"/>
                </a:solidFill>
                <a:effectLst/>
                <a:uLnTx/>
                <a:uFillTx/>
                <a:latin typeface="微软雅黑"/>
                <a:ea typeface="微软雅黑"/>
                <a:cs typeface="+mn-cs"/>
              </a:endParaRPr>
            </a:p>
          </p:txBody>
        </p:sp>
      </p:grpSp>
      <p:sp>
        <p:nvSpPr>
          <p:cNvPr id="110" name="TextBox 24"/>
          <p:cNvSpPr txBox="1"/>
          <p:nvPr/>
        </p:nvSpPr>
        <p:spPr>
          <a:xfrm>
            <a:off x="4628408" y="2441067"/>
            <a:ext cx="1027882" cy="245726"/>
          </a:xfrm>
          <a:prstGeom prst="rect">
            <a:avLst/>
          </a:prstGeom>
          <a:noFill/>
        </p:spPr>
        <p:txBody>
          <a:bodyPr wrap="square" lIns="60469" tIns="30235" rIns="60469" bIns="3023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200" b="0" i="0" u="none" strike="noStrike" kern="1200" cap="none" spc="0" normalizeH="0" baseline="0" noProof="0" dirty="0" smtClean="0">
                <a:ln>
                  <a:noFill/>
                </a:ln>
                <a:solidFill>
                  <a:srgbClr val="080808"/>
                </a:solidFill>
                <a:effectLst/>
                <a:uLnTx/>
                <a:uFillTx/>
                <a:latin typeface="微软雅黑"/>
                <a:ea typeface="微软雅黑"/>
                <a:cs typeface="+mn-cs"/>
              </a:rPr>
              <a:t>※ </a:t>
            </a:r>
            <a:r>
              <a:rPr kumimoji="0" lang="zh-CN" altLang="en-US" sz="1200" b="0" i="0" u="none" strike="noStrike" kern="1200" cap="none" spc="0" normalizeH="0" baseline="0" noProof="0" dirty="0" smtClean="0">
                <a:ln>
                  <a:noFill/>
                </a:ln>
                <a:solidFill>
                  <a:srgbClr val="080808"/>
                </a:solidFill>
                <a:effectLst/>
                <a:uLnTx/>
                <a:uFillTx/>
                <a:latin typeface="微软雅黑"/>
                <a:ea typeface="微软雅黑"/>
                <a:cs typeface="+mn-cs"/>
              </a:rPr>
              <a:t>添加内容</a:t>
            </a:r>
            <a:endParaRPr kumimoji="0" lang="zh-CN" altLang="en-US" sz="1200" b="0" i="0" u="none" strike="noStrike" kern="1200" cap="none" spc="0" normalizeH="0" baseline="0" noProof="0" dirty="0">
              <a:ln>
                <a:noFill/>
              </a:ln>
              <a:solidFill>
                <a:srgbClr val="080808"/>
              </a:solidFill>
              <a:effectLst/>
              <a:uLnTx/>
              <a:uFillTx/>
              <a:latin typeface="微软雅黑"/>
              <a:ea typeface="微软雅黑"/>
              <a:cs typeface="+mn-cs"/>
            </a:endParaRPr>
          </a:p>
        </p:txBody>
      </p:sp>
      <p:sp>
        <p:nvSpPr>
          <p:cNvPr id="111" name="TextBox 25"/>
          <p:cNvSpPr txBox="1"/>
          <p:nvPr/>
        </p:nvSpPr>
        <p:spPr>
          <a:xfrm>
            <a:off x="5681079" y="2441067"/>
            <a:ext cx="985236" cy="245726"/>
          </a:xfrm>
          <a:prstGeom prst="rect">
            <a:avLst/>
          </a:prstGeom>
          <a:noFill/>
        </p:spPr>
        <p:txBody>
          <a:bodyPr wrap="square" lIns="60469" tIns="30235" rIns="60469" bIns="3023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200" b="0" i="0" u="none" strike="noStrike" kern="1200" cap="none" spc="0" normalizeH="0" baseline="0" noProof="0" dirty="0" smtClean="0">
                <a:ln>
                  <a:noFill/>
                </a:ln>
                <a:solidFill>
                  <a:srgbClr val="080808"/>
                </a:solidFill>
                <a:effectLst/>
                <a:uLnTx/>
                <a:uFillTx/>
                <a:latin typeface="微软雅黑"/>
                <a:ea typeface="微软雅黑"/>
                <a:cs typeface="+mn-cs"/>
              </a:rPr>
              <a:t>※ </a:t>
            </a:r>
            <a:r>
              <a:rPr kumimoji="0" lang="zh-CN" altLang="en-US" sz="1200" b="0" i="0" u="none" strike="noStrike" kern="1200" cap="none" spc="0" normalizeH="0" baseline="0" noProof="0" dirty="0" smtClean="0">
                <a:ln>
                  <a:noFill/>
                </a:ln>
                <a:solidFill>
                  <a:srgbClr val="080808"/>
                </a:solidFill>
                <a:effectLst/>
                <a:uLnTx/>
                <a:uFillTx/>
                <a:latin typeface="微软雅黑"/>
                <a:ea typeface="微软雅黑"/>
                <a:cs typeface="+mn-cs"/>
              </a:rPr>
              <a:t>添加</a:t>
            </a:r>
            <a:r>
              <a:rPr kumimoji="0" lang="zh-CN" altLang="en-US" sz="1200" b="0" i="0" u="none" strike="noStrike" kern="1200" cap="none" spc="0" normalizeH="0" baseline="0" noProof="0" dirty="0">
                <a:ln>
                  <a:noFill/>
                </a:ln>
                <a:solidFill>
                  <a:srgbClr val="080808"/>
                </a:solidFill>
                <a:effectLst/>
                <a:uLnTx/>
                <a:uFillTx/>
                <a:latin typeface="微软雅黑"/>
                <a:ea typeface="微软雅黑"/>
                <a:cs typeface="+mn-cs"/>
              </a:rPr>
              <a:t>内容</a:t>
            </a:r>
          </a:p>
        </p:txBody>
      </p:sp>
      <p:sp>
        <p:nvSpPr>
          <p:cNvPr id="112" name="TextBox 26"/>
          <p:cNvSpPr txBox="1"/>
          <p:nvPr/>
        </p:nvSpPr>
        <p:spPr>
          <a:xfrm>
            <a:off x="6691105" y="2441067"/>
            <a:ext cx="1027882" cy="245726"/>
          </a:xfrm>
          <a:prstGeom prst="rect">
            <a:avLst/>
          </a:prstGeom>
          <a:noFill/>
        </p:spPr>
        <p:txBody>
          <a:bodyPr wrap="square" lIns="60469" tIns="30235" rIns="60469" bIns="3023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200" b="0" i="0" u="none" strike="noStrike" kern="1200" cap="none" spc="0" normalizeH="0" baseline="0" noProof="0" dirty="0" smtClean="0">
                <a:ln>
                  <a:noFill/>
                </a:ln>
                <a:solidFill>
                  <a:srgbClr val="080808"/>
                </a:solidFill>
                <a:effectLst/>
                <a:uLnTx/>
                <a:uFillTx/>
                <a:latin typeface="微软雅黑"/>
                <a:ea typeface="微软雅黑"/>
                <a:cs typeface="+mn-cs"/>
              </a:rPr>
              <a:t>※ </a:t>
            </a:r>
            <a:r>
              <a:rPr kumimoji="0" lang="zh-CN" altLang="en-US" sz="1200" b="0" i="0" u="none" strike="noStrike" kern="1200" cap="none" spc="0" normalizeH="0" baseline="0" noProof="0" dirty="0" smtClean="0">
                <a:ln>
                  <a:noFill/>
                </a:ln>
                <a:solidFill>
                  <a:srgbClr val="080808"/>
                </a:solidFill>
                <a:effectLst/>
                <a:uLnTx/>
                <a:uFillTx/>
                <a:latin typeface="微软雅黑"/>
                <a:ea typeface="微软雅黑"/>
                <a:cs typeface="+mn-cs"/>
              </a:rPr>
              <a:t>添加</a:t>
            </a:r>
            <a:r>
              <a:rPr kumimoji="0" lang="zh-CN" altLang="en-US" sz="1200" b="0" i="0" u="none" strike="noStrike" kern="1200" cap="none" spc="0" normalizeH="0" baseline="0" noProof="0" dirty="0">
                <a:ln>
                  <a:noFill/>
                </a:ln>
                <a:solidFill>
                  <a:srgbClr val="080808"/>
                </a:solidFill>
                <a:effectLst/>
                <a:uLnTx/>
                <a:uFillTx/>
                <a:latin typeface="微软雅黑"/>
                <a:ea typeface="微软雅黑"/>
                <a:cs typeface="+mn-cs"/>
              </a:rPr>
              <a:t>内容</a:t>
            </a:r>
          </a:p>
        </p:txBody>
      </p:sp>
      <p:sp>
        <p:nvSpPr>
          <p:cNvPr id="113" name="TextBox 27"/>
          <p:cNvSpPr txBox="1"/>
          <p:nvPr/>
        </p:nvSpPr>
        <p:spPr>
          <a:xfrm>
            <a:off x="4628408" y="2788138"/>
            <a:ext cx="985236" cy="245726"/>
          </a:xfrm>
          <a:prstGeom prst="rect">
            <a:avLst/>
          </a:prstGeom>
          <a:noFill/>
        </p:spPr>
        <p:txBody>
          <a:bodyPr wrap="square" lIns="60469" tIns="30235" rIns="60469" bIns="3023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200" b="0" i="0" u="none" strike="noStrike" kern="1200" cap="none" spc="0" normalizeH="0" baseline="0" noProof="0" dirty="0" smtClean="0">
                <a:ln>
                  <a:noFill/>
                </a:ln>
                <a:solidFill>
                  <a:srgbClr val="080808"/>
                </a:solidFill>
                <a:effectLst/>
                <a:uLnTx/>
                <a:uFillTx/>
                <a:latin typeface="微软雅黑"/>
                <a:ea typeface="微软雅黑"/>
                <a:cs typeface="+mn-cs"/>
              </a:rPr>
              <a:t>※ </a:t>
            </a:r>
            <a:r>
              <a:rPr kumimoji="0" lang="zh-CN" altLang="en-US" sz="1200" b="0" i="0" u="none" strike="noStrike" kern="1200" cap="none" spc="0" normalizeH="0" baseline="0" noProof="0" dirty="0" smtClean="0">
                <a:ln>
                  <a:noFill/>
                </a:ln>
                <a:solidFill>
                  <a:srgbClr val="080808"/>
                </a:solidFill>
                <a:effectLst/>
                <a:uLnTx/>
                <a:uFillTx/>
                <a:latin typeface="微软雅黑"/>
                <a:ea typeface="微软雅黑"/>
                <a:cs typeface="+mn-cs"/>
              </a:rPr>
              <a:t>添加</a:t>
            </a:r>
            <a:r>
              <a:rPr kumimoji="0" lang="zh-CN" altLang="en-US" sz="1200" b="0" i="0" u="none" strike="noStrike" kern="1200" cap="none" spc="0" normalizeH="0" baseline="0" noProof="0" dirty="0">
                <a:ln>
                  <a:noFill/>
                </a:ln>
                <a:solidFill>
                  <a:srgbClr val="080808"/>
                </a:solidFill>
                <a:effectLst/>
                <a:uLnTx/>
                <a:uFillTx/>
                <a:latin typeface="微软雅黑"/>
                <a:ea typeface="微软雅黑"/>
                <a:cs typeface="+mn-cs"/>
              </a:rPr>
              <a:t>内容</a:t>
            </a:r>
          </a:p>
        </p:txBody>
      </p:sp>
      <p:sp>
        <p:nvSpPr>
          <p:cNvPr id="114" name="TextBox 28"/>
          <p:cNvSpPr txBox="1"/>
          <p:nvPr/>
        </p:nvSpPr>
        <p:spPr>
          <a:xfrm>
            <a:off x="5681080" y="2788138"/>
            <a:ext cx="985236" cy="245726"/>
          </a:xfrm>
          <a:prstGeom prst="rect">
            <a:avLst/>
          </a:prstGeom>
          <a:noFill/>
        </p:spPr>
        <p:txBody>
          <a:bodyPr wrap="square" lIns="60469" tIns="30235" rIns="60469" bIns="3023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200" b="0" i="0" u="none" strike="noStrike" kern="1200" cap="none" spc="0" normalizeH="0" baseline="0" noProof="0" dirty="0" smtClean="0">
                <a:ln>
                  <a:noFill/>
                </a:ln>
                <a:solidFill>
                  <a:srgbClr val="080808"/>
                </a:solidFill>
                <a:effectLst/>
                <a:uLnTx/>
                <a:uFillTx/>
                <a:latin typeface="微软雅黑"/>
                <a:ea typeface="微软雅黑"/>
                <a:cs typeface="+mn-cs"/>
              </a:rPr>
              <a:t>※ </a:t>
            </a:r>
            <a:r>
              <a:rPr kumimoji="0" lang="zh-CN" altLang="en-US" sz="1200" b="0" i="0" u="none" strike="noStrike" kern="1200" cap="none" spc="0" normalizeH="0" baseline="0" noProof="0" dirty="0" smtClean="0">
                <a:ln>
                  <a:noFill/>
                </a:ln>
                <a:solidFill>
                  <a:srgbClr val="080808"/>
                </a:solidFill>
                <a:effectLst/>
                <a:uLnTx/>
                <a:uFillTx/>
                <a:latin typeface="微软雅黑"/>
                <a:ea typeface="微软雅黑"/>
                <a:cs typeface="+mn-cs"/>
              </a:rPr>
              <a:t>添加</a:t>
            </a:r>
            <a:r>
              <a:rPr kumimoji="0" lang="zh-CN" altLang="en-US" sz="1200" b="0" i="0" u="none" strike="noStrike" kern="1200" cap="none" spc="0" normalizeH="0" baseline="0" noProof="0" dirty="0">
                <a:ln>
                  <a:noFill/>
                </a:ln>
                <a:solidFill>
                  <a:srgbClr val="080808"/>
                </a:solidFill>
                <a:effectLst/>
                <a:uLnTx/>
                <a:uFillTx/>
                <a:latin typeface="微软雅黑"/>
                <a:ea typeface="微软雅黑"/>
                <a:cs typeface="+mn-cs"/>
              </a:rPr>
              <a:t>内容</a:t>
            </a:r>
          </a:p>
        </p:txBody>
      </p:sp>
      <p:sp>
        <p:nvSpPr>
          <p:cNvPr id="115" name="TextBox 29"/>
          <p:cNvSpPr txBox="1"/>
          <p:nvPr/>
        </p:nvSpPr>
        <p:spPr>
          <a:xfrm>
            <a:off x="6690719" y="2788138"/>
            <a:ext cx="985236" cy="245726"/>
          </a:xfrm>
          <a:prstGeom prst="rect">
            <a:avLst/>
          </a:prstGeom>
          <a:noFill/>
        </p:spPr>
        <p:txBody>
          <a:bodyPr wrap="square" lIns="60469" tIns="30235" rIns="60469" bIns="3023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200" b="0" i="0" u="none" strike="noStrike" kern="1200" cap="none" spc="0" normalizeH="0" baseline="0" noProof="0" dirty="0" smtClean="0">
                <a:ln>
                  <a:noFill/>
                </a:ln>
                <a:solidFill>
                  <a:srgbClr val="080808"/>
                </a:solidFill>
                <a:effectLst/>
                <a:uLnTx/>
                <a:uFillTx/>
                <a:latin typeface="微软雅黑"/>
                <a:ea typeface="微软雅黑"/>
                <a:cs typeface="+mn-cs"/>
              </a:rPr>
              <a:t>※ </a:t>
            </a:r>
            <a:r>
              <a:rPr kumimoji="0" lang="zh-CN" altLang="en-US" sz="1200" b="0" i="0" u="none" strike="noStrike" kern="1200" cap="none" spc="0" normalizeH="0" baseline="0" noProof="0" dirty="0" smtClean="0">
                <a:ln>
                  <a:noFill/>
                </a:ln>
                <a:solidFill>
                  <a:srgbClr val="080808"/>
                </a:solidFill>
                <a:effectLst/>
                <a:uLnTx/>
                <a:uFillTx/>
                <a:latin typeface="微软雅黑"/>
                <a:ea typeface="微软雅黑"/>
                <a:cs typeface="+mn-cs"/>
              </a:rPr>
              <a:t>添加</a:t>
            </a:r>
            <a:r>
              <a:rPr kumimoji="0" lang="zh-CN" altLang="en-US" sz="1200" b="0" i="0" u="none" strike="noStrike" kern="1200" cap="none" spc="0" normalizeH="0" baseline="0" noProof="0" dirty="0">
                <a:ln>
                  <a:noFill/>
                </a:ln>
                <a:solidFill>
                  <a:srgbClr val="080808"/>
                </a:solidFill>
                <a:effectLst/>
                <a:uLnTx/>
                <a:uFillTx/>
                <a:latin typeface="微软雅黑"/>
                <a:ea typeface="微软雅黑"/>
                <a:cs typeface="+mn-cs"/>
              </a:rPr>
              <a:t>内容</a:t>
            </a:r>
          </a:p>
        </p:txBody>
      </p:sp>
      <p:sp>
        <p:nvSpPr>
          <p:cNvPr id="116" name="TextBox 13"/>
          <p:cNvSpPr txBox="1"/>
          <p:nvPr/>
        </p:nvSpPr>
        <p:spPr>
          <a:xfrm>
            <a:off x="3024154" y="1574815"/>
            <a:ext cx="902846" cy="769441"/>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5000" b="1" i="0" u="none" strike="noStrike" kern="1200" cap="none" spc="0" normalizeH="0" baseline="0" noProof="0" dirty="0" smtClean="0">
                <a:ln>
                  <a:noFill/>
                </a:ln>
                <a:solidFill>
                  <a:srgbClr val="C00002"/>
                </a:solidFill>
                <a:effectLst/>
                <a:uLnTx/>
                <a:uFillTx/>
                <a:latin typeface="微软雅黑"/>
                <a:ea typeface="微软雅黑"/>
                <a:cs typeface="+mn-cs"/>
              </a:rPr>
              <a:t>04</a:t>
            </a:r>
            <a:endParaRPr kumimoji="0" lang="zh-CN" altLang="en-US" sz="5000" b="1" i="0" u="none" strike="noStrike" kern="1200" cap="none" spc="0" normalizeH="0" baseline="0" noProof="0" dirty="0" smtClean="0">
              <a:ln>
                <a:noFill/>
              </a:ln>
              <a:solidFill>
                <a:srgbClr val="C00002"/>
              </a:solidFill>
              <a:effectLst/>
              <a:uLnTx/>
              <a:uFillTx/>
              <a:latin typeface="微软雅黑"/>
              <a:ea typeface="微软雅黑"/>
              <a:cs typeface="+mn-cs"/>
            </a:endParaRPr>
          </a:p>
        </p:txBody>
      </p:sp>
    </p:spTree>
    <p:extLst>
      <p:ext uri="{BB962C8B-B14F-4D97-AF65-F5344CB8AC3E}">
        <p14:creationId xmlns:p14="http://schemas.microsoft.com/office/powerpoint/2010/main" val="2963691150"/>
      </p:ext>
    </p:extLst>
  </p:cSld>
  <p:clrMapOvr>
    <a:masterClrMapping/>
  </p:clrMapOvr>
  <mc:AlternateContent xmlns:mc="http://schemas.openxmlformats.org/markup-compatibility/2006" xmlns:p14="http://schemas.microsoft.com/office/powerpoint/2010/main">
    <mc:Choice Requires="p14">
      <p:transition spd="slow" p14:dur="1600" advTm="5893">
        <p14:gallery dir="l"/>
      </p:transition>
    </mc:Choice>
    <mc:Fallback xmlns="">
      <p:transition spd="slow" advTm="589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16"/>
                                        </p:tgtEl>
                                        <p:attrNameLst>
                                          <p:attrName>style.visibility</p:attrName>
                                        </p:attrNameLst>
                                      </p:cBhvr>
                                      <p:to>
                                        <p:strVal val="visible"/>
                                      </p:to>
                                    </p:set>
                                    <p:animEffect transition="in" filter="fade">
                                      <p:cBhvr>
                                        <p:cTn id="7" dur="500"/>
                                        <p:tgtEl>
                                          <p:spTgt spid="116"/>
                                        </p:tgtEl>
                                      </p:cBhvr>
                                    </p:animEffect>
                                    <p:anim calcmode="lin" valueType="num">
                                      <p:cBhvr>
                                        <p:cTn id="8" dur="500" fill="hold"/>
                                        <p:tgtEl>
                                          <p:spTgt spid="116"/>
                                        </p:tgtEl>
                                        <p:attrNameLst>
                                          <p:attrName>ppt_x</p:attrName>
                                        </p:attrNameLst>
                                      </p:cBhvr>
                                      <p:tavLst>
                                        <p:tav tm="0">
                                          <p:val>
                                            <p:strVal val="#ppt_x"/>
                                          </p:val>
                                        </p:tav>
                                        <p:tav tm="100000">
                                          <p:val>
                                            <p:strVal val="#ppt_x"/>
                                          </p:val>
                                        </p:tav>
                                      </p:tavLst>
                                    </p:anim>
                                    <p:anim calcmode="lin" valueType="num">
                                      <p:cBhvr>
                                        <p:cTn id="9" dur="500" fill="hold"/>
                                        <p:tgtEl>
                                          <p:spTgt spid="116"/>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105"/>
                                        </p:tgtEl>
                                        <p:attrNameLst>
                                          <p:attrName>style.visibility</p:attrName>
                                        </p:attrNameLst>
                                      </p:cBhvr>
                                      <p:to>
                                        <p:strVal val="visible"/>
                                      </p:to>
                                    </p:set>
                                    <p:animEffect transition="in" filter="wipe(down)">
                                      <p:cBhvr>
                                        <p:cTn id="13" dur="500"/>
                                        <p:tgtEl>
                                          <p:spTgt spid="105"/>
                                        </p:tgtEl>
                                      </p:cBhvr>
                                    </p:animEffect>
                                  </p:childTnLst>
                                </p:cTn>
                              </p:par>
                            </p:childTnLst>
                          </p:cTn>
                        </p:par>
                        <p:par>
                          <p:cTn id="14" fill="hold">
                            <p:stCondLst>
                              <p:cond delay="1000"/>
                            </p:stCondLst>
                            <p:childTnLst>
                              <p:par>
                                <p:cTn id="15" presetID="12" presetClass="entr" presetSubtype="8" fill="hold" grpId="0" nodeType="afterEffect">
                                  <p:stCondLst>
                                    <p:cond delay="0"/>
                                  </p:stCondLst>
                                  <p:childTnLst>
                                    <p:set>
                                      <p:cBhvr>
                                        <p:cTn id="16" dur="1" fill="hold">
                                          <p:stCondLst>
                                            <p:cond delay="0"/>
                                          </p:stCondLst>
                                        </p:cTn>
                                        <p:tgtEl>
                                          <p:spTgt spid="104"/>
                                        </p:tgtEl>
                                        <p:attrNameLst>
                                          <p:attrName>style.visibility</p:attrName>
                                        </p:attrNameLst>
                                      </p:cBhvr>
                                      <p:to>
                                        <p:strVal val="visible"/>
                                      </p:to>
                                    </p:set>
                                    <p:anim calcmode="lin" valueType="num">
                                      <p:cBhvr additive="base">
                                        <p:cTn id="17" dur="500"/>
                                        <p:tgtEl>
                                          <p:spTgt spid="104"/>
                                        </p:tgtEl>
                                        <p:attrNameLst>
                                          <p:attrName>ppt_x</p:attrName>
                                        </p:attrNameLst>
                                      </p:cBhvr>
                                      <p:tavLst>
                                        <p:tav tm="0">
                                          <p:val>
                                            <p:strVal val="#ppt_x-#ppt_w*1.125000"/>
                                          </p:val>
                                        </p:tav>
                                        <p:tav tm="100000">
                                          <p:val>
                                            <p:strVal val="#ppt_x"/>
                                          </p:val>
                                        </p:tav>
                                      </p:tavLst>
                                    </p:anim>
                                    <p:animEffect transition="in" filter="wipe(right)">
                                      <p:cBhvr>
                                        <p:cTn id="18" dur="500"/>
                                        <p:tgtEl>
                                          <p:spTgt spid="104"/>
                                        </p:tgtEl>
                                      </p:cBhvr>
                                    </p:animEffect>
                                  </p:childTnLst>
                                </p:cTn>
                              </p:par>
                            </p:childTnLst>
                          </p:cTn>
                        </p:par>
                        <p:par>
                          <p:cTn id="19" fill="hold">
                            <p:stCondLst>
                              <p:cond delay="1500"/>
                            </p:stCondLst>
                            <p:childTnLst>
                              <p:par>
                                <p:cTn id="20" presetID="47" presetClass="entr" presetSubtype="0" fill="hold" grpId="0" nodeType="afterEffect">
                                  <p:stCondLst>
                                    <p:cond delay="0"/>
                                  </p:stCondLst>
                                  <p:childTnLst>
                                    <p:set>
                                      <p:cBhvr>
                                        <p:cTn id="21" dur="1" fill="hold">
                                          <p:stCondLst>
                                            <p:cond delay="0"/>
                                          </p:stCondLst>
                                        </p:cTn>
                                        <p:tgtEl>
                                          <p:spTgt spid="106"/>
                                        </p:tgtEl>
                                        <p:attrNameLst>
                                          <p:attrName>style.visibility</p:attrName>
                                        </p:attrNameLst>
                                      </p:cBhvr>
                                      <p:to>
                                        <p:strVal val="visible"/>
                                      </p:to>
                                    </p:set>
                                    <p:animEffect transition="in" filter="fade">
                                      <p:cBhvr>
                                        <p:cTn id="22" dur="500"/>
                                        <p:tgtEl>
                                          <p:spTgt spid="106"/>
                                        </p:tgtEl>
                                      </p:cBhvr>
                                    </p:animEffect>
                                    <p:anim calcmode="lin" valueType="num">
                                      <p:cBhvr>
                                        <p:cTn id="23" dur="500" fill="hold"/>
                                        <p:tgtEl>
                                          <p:spTgt spid="106"/>
                                        </p:tgtEl>
                                        <p:attrNameLst>
                                          <p:attrName>ppt_x</p:attrName>
                                        </p:attrNameLst>
                                      </p:cBhvr>
                                      <p:tavLst>
                                        <p:tav tm="0">
                                          <p:val>
                                            <p:strVal val="#ppt_x"/>
                                          </p:val>
                                        </p:tav>
                                        <p:tav tm="100000">
                                          <p:val>
                                            <p:strVal val="#ppt_x"/>
                                          </p:val>
                                        </p:tav>
                                      </p:tavLst>
                                    </p:anim>
                                    <p:anim calcmode="lin" valueType="num">
                                      <p:cBhvr>
                                        <p:cTn id="24" dur="500" fill="hold"/>
                                        <p:tgtEl>
                                          <p:spTgt spid="106"/>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2" presetClass="entr" presetSubtype="4" fill="hold" grpId="0" nodeType="afterEffect">
                                  <p:stCondLst>
                                    <p:cond delay="0"/>
                                  </p:stCondLst>
                                  <p:childTnLst>
                                    <p:set>
                                      <p:cBhvr>
                                        <p:cTn id="27" dur="1" fill="hold">
                                          <p:stCondLst>
                                            <p:cond delay="0"/>
                                          </p:stCondLst>
                                        </p:cTn>
                                        <p:tgtEl>
                                          <p:spTgt spid="110"/>
                                        </p:tgtEl>
                                        <p:attrNameLst>
                                          <p:attrName>style.visibility</p:attrName>
                                        </p:attrNameLst>
                                      </p:cBhvr>
                                      <p:to>
                                        <p:strVal val="visible"/>
                                      </p:to>
                                    </p:set>
                                    <p:anim calcmode="lin" valueType="num">
                                      <p:cBhvr additive="base">
                                        <p:cTn id="28" dur="500" fill="hold"/>
                                        <p:tgtEl>
                                          <p:spTgt spid="110"/>
                                        </p:tgtEl>
                                        <p:attrNameLst>
                                          <p:attrName>ppt_x</p:attrName>
                                        </p:attrNameLst>
                                      </p:cBhvr>
                                      <p:tavLst>
                                        <p:tav tm="0">
                                          <p:val>
                                            <p:strVal val="#ppt_x"/>
                                          </p:val>
                                        </p:tav>
                                        <p:tav tm="100000">
                                          <p:val>
                                            <p:strVal val="#ppt_x"/>
                                          </p:val>
                                        </p:tav>
                                      </p:tavLst>
                                    </p:anim>
                                    <p:anim calcmode="lin" valueType="num">
                                      <p:cBhvr additive="base">
                                        <p:cTn id="29" dur="500" fill="hold"/>
                                        <p:tgtEl>
                                          <p:spTgt spid="110"/>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200"/>
                                  </p:stCondLst>
                                  <p:childTnLst>
                                    <p:set>
                                      <p:cBhvr>
                                        <p:cTn id="31" dur="1" fill="hold">
                                          <p:stCondLst>
                                            <p:cond delay="0"/>
                                          </p:stCondLst>
                                        </p:cTn>
                                        <p:tgtEl>
                                          <p:spTgt spid="111"/>
                                        </p:tgtEl>
                                        <p:attrNameLst>
                                          <p:attrName>style.visibility</p:attrName>
                                        </p:attrNameLst>
                                      </p:cBhvr>
                                      <p:to>
                                        <p:strVal val="visible"/>
                                      </p:to>
                                    </p:set>
                                    <p:anim calcmode="lin" valueType="num">
                                      <p:cBhvr additive="base">
                                        <p:cTn id="32" dur="500" fill="hold"/>
                                        <p:tgtEl>
                                          <p:spTgt spid="111"/>
                                        </p:tgtEl>
                                        <p:attrNameLst>
                                          <p:attrName>ppt_x</p:attrName>
                                        </p:attrNameLst>
                                      </p:cBhvr>
                                      <p:tavLst>
                                        <p:tav tm="0">
                                          <p:val>
                                            <p:strVal val="#ppt_x"/>
                                          </p:val>
                                        </p:tav>
                                        <p:tav tm="100000">
                                          <p:val>
                                            <p:strVal val="#ppt_x"/>
                                          </p:val>
                                        </p:tav>
                                      </p:tavLst>
                                    </p:anim>
                                    <p:anim calcmode="lin" valueType="num">
                                      <p:cBhvr additive="base">
                                        <p:cTn id="33" dur="500" fill="hold"/>
                                        <p:tgtEl>
                                          <p:spTgt spid="111"/>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400"/>
                                  </p:stCondLst>
                                  <p:childTnLst>
                                    <p:set>
                                      <p:cBhvr>
                                        <p:cTn id="35" dur="1" fill="hold">
                                          <p:stCondLst>
                                            <p:cond delay="0"/>
                                          </p:stCondLst>
                                        </p:cTn>
                                        <p:tgtEl>
                                          <p:spTgt spid="112"/>
                                        </p:tgtEl>
                                        <p:attrNameLst>
                                          <p:attrName>style.visibility</p:attrName>
                                        </p:attrNameLst>
                                      </p:cBhvr>
                                      <p:to>
                                        <p:strVal val="visible"/>
                                      </p:to>
                                    </p:set>
                                    <p:anim calcmode="lin" valueType="num">
                                      <p:cBhvr additive="base">
                                        <p:cTn id="36" dur="500" fill="hold"/>
                                        <p:tgtEl>
                                          <p:spTgt spid="112"/>
                                        </p:tgtEl>
                                        <p:attrNameLst>
                                          <p:attrName>ppt_x</p:attrName>
                                        </p:attrNameLst>
                                      </p:cBhvr>
                                      <p:tavLst>
                                        <p:tav tm="0">
                                          <p:val>
                                            <p:strVal val="#ppt_x"/>
                                          </p:val>
                                        </p:tav>
                                        <p:tav tm="100000">
                                          <p:val>
                                            <p:strVal val="#ppt_x"/>
                                          </p:val>
                                        </p:tav>
                                      </p:tavLst>
                                    </p:anim>
                                    <p:anim calcmode="lin" valueType="num">
                                      <p:cBhvr additive="base">
                                        <p:cTn id="37" dur="500" fill="hold"/>
                                        <p:tgtEl>
                                          <p:spTgt spid="112"/>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600"/>
                                  </p:stCondLst>
                                  <p:childTnLst>
                                    <p:set>
                                      <p:cBhvr>
                                        <p:cTn id="39" dur="1" fill="hold">
                                          <p:stCondLst>
                                            <p:cond delay="0"/>
                                          </p:stCondLst>
                                        </p:cTn>
                                        <p:tgtEl>
                                          <p:spTgt spid="113"/>
                                        </p:tgtEl>
                                        <p:attrNameLst>
                                          <p:attrName>style.visibility</p:attrName>
                                        </p:attrNameLst>
                                      </p:cBhvr>
                                      <p:to>
                                        <p:strVal val="visible"/>
                                      </p:to>
                                    </p:set>
                                    <p:anim calcmode="lin" valueType="num">
                                      <p:cBhvr additive="base">
                                        <p:cTn id="40" dur="500" fill="hold"/>
                                        <p:tgtEl>
                                          <p:spTgt spid="113"/>
                                        </p:tgtEl>
                                        <p:attrNameLst>
                                          <p:attrName>ppt_x</p:attrName>
                                        </p:attrNameLst>
                                      </p:cBhvr>
                                      <p:tavLst>
                                        <p:tav tm="0">
                                          <p:val>
                                            <p:strVal val="#ppt_x"/>
                                          </p:val>
                                        </p:tav>
                                        <p:tav tm="100000">
                                          <p:val>
                                            <p:strVal val="#ppt_x"/>
                                          </p:val>
                                        </p:tav>
                                      </p:tavLst>
                                    </p:anim>
                                    <p:anim calcmode="lin" valueType="num">
                                      <p:cBhvr additive="base">
                                        <p:cTn id="41" dur="500" fill="hold"/>
                                        <p:tgtEl>
                                          <p:spTgt spid="113"/>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800"/>
                                  </p:stCondLst>
                                  <p:childTnLst>
                                    <p:set>
                                      <p:cBhvr>
                                        <p:cTn id="43" dur="1" fill="hold">
                                          <p:stCondLst>
                                            <p:cond delay="0"/>
                                          </p:stCondLst>
                                        </p:cTn>
                                        <p:tgtEl>
                                          <p:spTgt spid="114"/>
                                        </p:tgtEl>
                                        <p:attrNameLst>
                                          <p:attrName>style.visibility</p:attrName>
                                        </p:attrNameLst>
                                      </p:cBhvr>
                                      <p:to>
                                        <p:strVal val="visible"/>
                                      </p:to>
                                    </p:set>
                                    <p:anim calcmode="lin" valueType="num">
                                      <p:cBhvr additive="base">
                                        <p:cTn id="44" dur="500" fill="hold"/>
                                        <p:tgtEl>
                                          <p:spTgt spid="114"/>
                                        </p:tgtEl>
                                        <p:attrNameLst>
                                          <p:attrName>ppt_x</p:attrName>
                                        </p:attrNameLst>
                                      </p:cBhvr>
                                      <p:tavLst>
                                        <p:tav tm="0">
                                          <p:val>
                                            <p:strVal val="#ppt_x"/>
                                          </p:val>
                                        </p:tav>
                                        <p:tav tm="100000">
                                          <p:val>
                                            <p:strVal val="#ppt_x"/>
                                          </p:val>
                                        </p:tav>
                                      </p:tavLst>
                                    </p:anim>
                                    <p:anim calcmode="lin" valueType="num">
                                      <p:cBhvr additive="base">
                                        <p:cTn id="45" dur="500" fill="hold"/>
                                        <p:tgtEl>
                                          <p:spTgt spid="114"/>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1000"/>
                                  </p:stCondLst>
                                  <p:childTnLst>
                                    <p:set>
                                      <p:cBhvr>
                                        <p:cTn id="47" dur="1" fill="hold">
                                          <p:stCondLst>
                                            <p:cond delay="0"/>
                                          </p:stCondLst>
                                        </p:cTn>
                                        <p:tgtEl>
                                          <p:spTgt spid="115"/>
                                        </p:tgtEl>
                                        <p:attrNameLst>
                                          <p:attrName>style.visibility</p:attrName>
                                        </p:attrNameLst>
                                      </p:cBhvr>
                                      <p:to>
                                        <p:strVal val="visible"/>
                                      </p:to>
                                    </p:set>
                                    <p:anim calcmode="lin" valueType="num">
                                      <p:cBhvr additive="base">
                                        <p:cTn id="48" dur="500" fill="hold"/>
                                        <p:tgtEl>
                                          <p:spTgt spid="115"/>
                                        </p:tgtEl>
                                        <p:attrNameLst>
                                          <p:attrName>ppt_x</p:attrName>
                                        </p:attrNameLst>
                                      </p:cBhvr>
                                      <p:tavLst>
                                        <p:tav tm="0">
                                          <p:val>
                                            <p:strVal val="#ppt_x"/>
                                          </p:val>
                                        </p:tav>
                                        <p:tav tm="100000">
                                          <p:val>
                                            <p:strVal val="#ppt_x"/>
                                          </p:val>
                                        </p:tav>
                                      </p:tavLst>
                                    </p:anim>
                                    <p:anim calcmode="lin" valueType="num">
                                      <p:cBhvr additive="base">
                                        <p:cTn id="49" dur="500" fill="hold"/>
                                        <p:tgtEl>
                                          <p:spTgt spid="1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p:bldP spid="106" grpId="0"/>
      <p:bldP spid="110" grpId="0"/>
      <p:bldP spid="111" grpId="0"/>
      <p:bldP spid="112" grpId="0"/>
      <p:bldP spid="113" grpId="0"/>
      <p:bldP spid="114" grpId="0"/>
      <p:bldP spid="115" grpId="0"/>
      <p:bldP spid="11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60"/>
          <p:cNvSpPr>
            <a:spLocks noChangeArrowheads="1"/>
          </p:cNvSpPr>
          <p:nvPr/>
        </p:nvSpPr>
        <p:spPr bwMode="auto">
          <a:xfrm>
            <a:off x="2339752" y="1734604"/>
            <a:ext cx="4967310" cy="2160000"/>
          </a:xfrm>
          <a:prstGeom prst="rightArrow">
            <a:avLst>
              <a:gd name="adj1" fmla="val 68556"/>
              <a:gd name="adj2" fmla="val 38969"/>
            </a:avLst>
          </a:prstGeom>
          <a:solidFill>
            <a:schemeClr val="bg1">
              <a:alpha val="60000"/>
            </a:schemeClr>
          </a:solidFill>
          <a:ln w="25400">
            <a:noFill/>
          </a:ln>
          <a:effectLst>
            <a:outerShdw blurRad="225425" dist="38100" dir="5220000" algn="ctr">
              <a:srgbClr val="000000">
                <a:alpha val="33000"/>
              </a:srgbClr>
            </a:outerShdw>
          </a:effectLst>
          <a:scene3d>
            <a:camera prst="orthographicFront"/>
            <a:lightRig rig="flat" dir="t"/>
          </a:scene3d>
          <a:sp3d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marR="0" lvl="2" indent="0" algn="ctr" defTabSz="685800" rtl="0" eaLnBrk="0" fontAlgn="ctr" latinLnBrk="0" hangingPunct="0">
              <a:lnSpc>
                <a:spcPct val="100000"/>
              </a:lnSpc>
              <a:spcBef>
                <a:spcPts val="0"/>
              </a:spcBef>
              <a:spcAft>
                <a:spcPts val="0"/>
              </a:spcAft>
              <a:buClr>
                <a:srgbClr val="FF0000"/>
              </a:buClr>
              <a:buSzPct val="70000"/>
              <a:buFont typeface="Wingdings" pitchFamily="2" charset="2"/>
              <a:buChar char="u"/>
              <a:tabLst>
                <a:tab pos="136525" algn="l"/>
              </a:tabLst>
              <a:defRPr/>
            </a:pPr>
            <a:endParaRPr kumimoji="0" lang="zh-CN" altLang="en-US" sz="14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4" name="圆角矩形 3"/>
          <p:cNvSpPr/>
          <p:nvPr/>
        </p:nvSpPr>
        <p:spPr bwMode="auto">
          <a:xfrm>
            <a:off x="2843012" y="3219549"/>
            <a:ext cx="3168650" cy="1368425"/>
          </a:xfrm>
          <a:prstGeom prst="roundRect">
            <a:avLst>
              <a:gd name="adj" fmla="val 7848"/>
            </a:avLst>
          </a:prstGeom>
          <a:gradFill flip="none" rotWithShape="1">
            <a:gsLst>
              <a:gs pos="30000">
                <a:schemeClr val="bg1"/>
              </a:gs>
              <a:gs pos="100000">
                <a:schemeClr val="bg1">
                  <a:lumMod val="75000"/>
                </a:schemeClr>
              </a:gs>
            </a:gsLst>
            <a:lin ang="2700000" scaled="1"/>
            <a:tileRect/>
          </a:gradFill>
          <a:ln w="38100">
            <a:solidFill>
              <a:srgbClr val="FF6E00"/>
            </a:solidFill>
          </a:ln>
          <a:effectLst>
            <a:outerShdw blurRad="225425" dist="38100" dir="5220000" algn="ctr">
              <a:srgbClr val="000000">
                <a:alpha val="33000"/>
              </a:srgbClr>
            </a:outerShdw>
          </a:effectLst>
          <a:scene3d>
            <a:camera prst="orthographicFront"/>
            <a:lightRig rig="flat" dir="t"/>
          </a:scene3d>
          <a:sp3d contourW="19050">
            <a:bevelT w="165100" h="1270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marR="0" lvl="2" indent="0" algn="ctr" defTabSz="685800" rtl="0" eaLnBrk="0" fontAlgn="ctr" latinLnBrk="0" hangingPunct="0">
              <a:lnSpc>
                <a:spcPct val="100000"/>
              </a:lnSpc>
              <a:spcBef>
                <a:spcPts val="0"/>
              </a:spcBef>
              <a:spcAft>
                <a:spcPts val="0"/>
              </a:spcAft>
              <a:buClr>
                <a:srgbClr val="FF0000"/>
              </a:buClr>
              <a:buSzPct val="70000"/>
              <a:buFont typeface="Wingdings" pitchFamily="2" charset="2"/>
              <a:buChar char="n"/>
              <a:tabLst>
                <a:tab pos="136525" algn="l"/>
              </a:tabLst>
              <a:defRPr/>
            </a:pPr>
            <a:endParaRPr kumimoji="0" lang="zh-CN" altLang="en-US" sz="1400" b="0" i="0" u="none" strike="noStrike" kern="1200" cap="none" spc="0" normalizeH="0" baseline="0" noProof="0" dirty="0">
              <a:ln>
                <a:noFill/>
              </a:ln>
              <a:solidFill>
                <a:srgbClr val="ED7D31"/>
              </a:solidFill>
              <a:effectLst/>
              <a:uLnTx/>
              <a:uFillTx/>
              <a:latin typeface="微软雅黑" pitchFamily="34" charset="-122"/>
              <a:ea typeface="微软雅黑" pitchFamily="34" charset="-122"/>
              <a:cs typeface="+mn-cs"/>
            </a:endParaRPr>
          </a:p>
        </p:txBody>
      </p:sp>
      <p:sp>
        <p:nvSpPr>
          <p:cNvPr id="5" name="矩形 87"/>
          <p:cNvSpPr>
            <a:spLocks noChangeArrowheads="1"/>
          </p:cNvSpPr>
          <p:nvPr/>
        </p:nvSpPr>
        <p:spPr bwMode="auto">
          <a:xfrm>
            <a:off x="2957088" y="3808184"/>
            <a:ext cx="2940498" cy="524436"/>
          </a:xfrm>
          <a:prstGeom prst="rect">
            <a:avLst/>
          </a:prstGeom>
          <a:noFill/>
          <a:ln w="9525">
            <a:noFill/>
            <a:miter lim="800000"/>
            <a:headEnd/>
            <a:tailEnd/>
          </a:ln>
        </p:spPr>
        <p:txBody>
          <a:bodyPr>
            <a:spAutoFit/>
          </a:bodyPr>
          <a:lstStyle/>
          <a:p>
            <a:pPr marL="0" marR="0" lvl="0" indent="0" algn="ctr" defTabSz="685800" rtl="0" eaLnBrk="0" fontAlgn="ctr" latinLnBrk="0" hangingPunct="0">
              <a:lnSpc>
                <a:spcPct val="100000"/>
              </a:lnSpc>
              <a:spcBef>
                <a:spcPts val="0"/>
              </a:spcBef>
              <a:spcAft>
                <a:spcPts val="0"/>
              </a:spcAft>
              <a:buClr>
                <a:srgbClr val="FF0000"/>
              </a:buClr>
              <a:buSzPct val="70000"/>
              <a:buFontTx/>
              <a:buNone/>
              <a:tabLst/>
              <a:defRPr/>
            </a:pPr>
            <a:r>
              <a:rPr kumimoji="0" lang="zh-CN" altLang="en-US"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点击添加文本 点击添加文本</a:t>
            </a:r>
          </a:p>
          <a:p>
            <a:pPr marL="0" marR="0" lvl="0" indent="0" algn="ctr" defTabSz="685800" rtl="0" eaLnBrk="0" fontAlgn="ctr" latinLnBrk="0" hangingPunct="0">
              <a:lnSpc>
                <a:spcPct val="100000"/>
              </a:lnSpc>
              <a:spcBef>
                <a:spcPts val="0"/>
              </a:spcBef>
              <a:spcAft>
                <a:spcPts val="0"/>
              </a:spcAft>
              <a:buClr>
                <a:srgbClr val="FF0000"/>
              </a:buClr>
              <a:buSzPct val="70000"/>
              <a:buFontTx/>
              <a:buNone/>
              <a:tabLst/>
              <a:defRPr/>
            </a:pPr>
            <a:r>
              <a:rPr kumimoji="0" lang="zh-CN" altLang="en-US"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点击添加文本 点击添加文本</a:t>
            </a:r>
          </a:p>
        </p:txBody>
      </p:sp>
      <p:sp>
        <p:nvSpPr>
          <p:cNvPr id="6" name="圆角矩形 5"/>
          <p:cNvSpPr/>
          <p:nvPr/>
        </p:nvSpPr>
        <p:spPr bwMode="auto">
          <a:xfrm>
            <a:off x="2843012" y="1063724"/>
            <a:ext cx="3168650" cy="1366837"/>
          </a:xfrm>
          <a:prstGeom prst="roundRect">
            <a:avLst>
              <a:gd name="adj" fmla="val 7848"/>
            </a:avLst>
          </a:prstGeom>
          <a:gradFill flip="none" rotWithShape="1">
            <a:gsLst>
              <a:gs pos="30000">
                <a:schemeClr val="bg1"/>
              </a:gs>
              <a:gs pos="100000">
                <a:schemeClr val="bg1">
                  <a:lumMod val="75000"/>
                </a:schemeClr>
              </a:gs>
            </a:gsLst>
            <a:lin ang="2700000" scaled="1"/>
            <a:tileRect/>
          </a:gradFill>
          <a:ln w="38100">
            <a:solidFill>
              <a:srgbClr val="C80000"/>
            </a:solidFill>
          </a:ln>
          <a:effectLst>
            <a:outerShdw blurRad="225425" dist="38100" dir="5220000" algn="ctr">
              <a:srgbClr val="000000">
                <a:alpha val="33000"/>
              </a:srgbClr>
            </a:outerShdw>
          </a:effectLst>
          <a:scene3d>
            <a:camera prst="orthographicFront"/>
            <a:lightRig rig="flat" dir="t"/>
          </a:scene3d>
          <a:sp3d contourW="19050">
            <a:bevelT w="165100" h="1270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marR="0" lvl="2" indent="0" algn="ctr" defTabSz="685800" rtl="0" eaLnBrk="0" fontAlgn="ctr" latinLnBrk="0" hangingPunct="0">
              <a:lnSpc>
                <a:spcPct val="100000"/>
              </a:lnSpc>
              <a:spcBef>
                <a:spcPts val="0"/>
              </a:spcBef>
              <a:spcAft>
                <a:spcPts val="0"/>
              </a:spcAft>
              <a:buClr>
                <a:srgbClr val="FF0000"/>
              </a:buClr>
              <a:buSzPct val="70000"/>
              <a:buFont typeface="Wingdings" pitchFamily="2" charset="2"/>
              <a:buChar char="n"/>
              <a:tabLst>
                <a:tab pos="136525" algn="l"/>
              </a:tabLst>
              <a:defRPr/>
            </a:pPr>
            <a:endParaRPr kumimoji="0" lang="zh-CN" altLang="en-US" sz="1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7" name="矩形 87"/>
          <p:cNvSpPr>
            <a:spLocks noChangeArrowheads="1"/>
          </p:cNvSpPr>
          <p:nvPr/>
        </p:nvSpPr>
        <p:spPr bwMode="auto">
          <a:xfrm>
            <a:off x="2872611" y="1311012"/>
            <a:ext cx="3109452" cy="523220"/>
          </a:xfrm>
          <a:prstGeom prst="rect">
            <a:avLst/>
          </a:prstGeom>
          <a:noFill/>
          <a:ln w="9525">
            <a:noFill/>
            <a:miter lim="800000"/>
            <a:headEnd/>
            <a:tailEnd/>
          </a:ln>
        </p:spPr>
        <p:txBody>
          <a:bodyPr>
            <a:spAutoFit/>
          </a:bodyPr>
          <a:lstStyle/>
          <a:p>
            <a:pPr marL="0" marR="0" lvl="0" indent="0" algn="ctr" defTabSz="685800" rtl="0" eaLnBrk="0" fontAlgn="ctr" latinLnBrk="0" hangingPunct="0">
              <a:lnSpc>
                <a:spcPct val="100000"/>
              </a:lnSpc>
              <a:spcBef>
                <a:spcPts val="0"/>
              </a:spcBef>
              <a:spcAft>
                <a:spcPts val="0"/>
              </a:spcAft>
              <a:buClr>
                <a:srgbClr val="FF0000"/>
              </a:buClr>
              <a:buSzPct val="70000"/>
              <a:buFontTx/>
              <a:buNone/>
              <a:tabLst/>
              <a:defRPr/>
            </a:pPr>
            <a:r>
              <a:rPr kumimoji="0" lang="zh-CN" altLang="en-US"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点击添加文本 点击添加文本</a:t>
            </a:r>
          </a:p>
          <a:p>
            <a:pPr marL="0" marR="0" lvl="0" indent="0" algn="ctr" defTabSz="685800" rtl="0" eaLnBrk="0" fontAlgn="ctr" latinLnBrk="0" hangingPunct="0">
              <a:lnSpc>
                <a:spcPct val="100000"/>
              </a:lnSpc>
              <a:spcBef>
                <a:spcPts val="0"/>
              </a:spcBef>
              <a:spcAft>
                <a:spcPts val="0"/>
              </a:spcAft>
              <a:buClr>
                <a:srgbClr val="FF0000"/>
              </a:buClr>
              <a:buSzPct val="70000"/>
              <a:buFontTx/>
              <a:buNone/>
              <a:tabLst/>
              <a:defRPr/>
            </a:pPr>
            <a:r>
              <a:rPr kumimoji="0" lang="zh-CN" altLang="en-US"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点击添加文本 点击添加文本</a:t>
            </a:r>
          </a:p>
        </p:txBody>
      </p:sp>
      <p:grpSp>
        <p:nvGrpSpPr>
          <p:cNvPr id="8" name="组合 26"/>
          <p:cNvGrpSpPr>
            <a:grpSpLocks noChangeAspect="1"/>
          </p:cNvGrpSpPr>
          <p:nvPr/>
        </p:nvGrpSpPr>
        <p:grpSpPr bwMode="auto">
          <a:xfrm>
            <a:off x="3206549" y="2173387"/>
            <a:ext cx="2443163" cy="554038"/>
            <a:chOff x="855540" y="3513439"/>
            <a:chExt cx="1399872" cy="987727"/>
          </a:xfrm>
          <a:scene3d>
            <a:camera prst="orthographicFront">
              <a:rot lat="0" lon="0" rev="0"/>
            </a:camera>
            <a:lightRig rig="balanced" dir="t">
              <a:rot lat="0" lon="0" rev="8700000"/>
            </a:lightRig>
          </a:scene3d>
        </p:grpSpPr>
        <p:sp>
          <p:nvSpPr>
            <p:cNvPr id="9" name="圆角矩形 8"/>
            <p:cNvSpPr/>
            <p:nvPr/>
          </p:nvSpPr>
          <p:spPr>
            <a:xfrm>
              <a:off x="855540" y="3513439"/>
              <a:ext cx="1399872" cy="987727"/>
            </a:xfrm>
            <a:prstGeom prst="roundRect">
              <a:avLst>
                <a:gd name="adj" fmla="val 10568"/>
              </a:avLst>
            </a:prstGeom>
            <a:solidFill>
              <a:srgbClr val="C80000"/>
            </a:solidFill>
            <a:ln w="25400">
              <a:noFill/>
            </a:ln>
            <a:effectLst>
              <a:outerShdw blurRad="44450" dist="27940" dir="5400000" algn="ctr">
                <a:srgbClr val="000000">
                  <a:alpha val="32000"/>
                </a:srgbClr>
              </a:outerShdw>
            </a:effectLst>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marL="0" marR="0" lvl="0" indent="0" algn="ctr" defTabSz="685800" rtl="0" eaLnBrk="0" fontAlgn="ctr" latinLnBrk="0" hangingPunct="0">
                <a:lnSpc>
                  <a:spcPct val="100000"/>
                </a:lnSpc>
                <a:spcBef>
                  <a:spcPts val="0"/>
                </a:spcBef>
                <a:spcAft>
                  <a:spcPts val="0"/>
                </a:spcAft>
                <a:buClr>
                  <a:srgbClr val="FF0000"/>
                </a:buClr>
                <a:buSzPct val="70000"/>
                <a:buFont typeface="Wingdings" pitchFamily="2" charset="2"/>
                <a:buChar char="u"/>
                <a:tabLst/>
                <a:defRPr/>
              </a:pPr>
              <a:endParaRPr kumimoji="0" lang="zh-CN" altLang="en-US" sz="1600"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0" name="矩形 14"/>
            <p:cNvSpPr>
              <a:spLocks noChangeArrowheads="1"/>
            </p:cNvSpPr>
            <p:nvPr/>
          </p:nvSpPr>
          <p:spPr bwMode="auto">
            <a:xfrm>
              <a:off x="1004859" y="3717519"/>
              <a:ext cx="1101235" cy="603569"/>
            </a:xfrm>
            <a:prstGeom prst="rect">
              <a:avLst/>
            </a:prstGeom>
            <a:noFill/>
            <a:ln w="9525">
              <a:noFill/>
              <a:miter lim="800000"/>
              <a:headEnd/>
              <a:tailEnd/>
            </a:ln>
            <a:effectLst>
              <a:outerShdw blurRad="44450" dist="27940" dir="5400000" algn="ctr">
                <a:srgbClr val="000000">
                  <a:alpha val="32000"/>
                </a:srgbClr>
              </a:outerShdw>
            </a:effectLst>
            <a:sp3d>
              <a:bevelT w="190500" h="38100"/>
            </a:sp3d>
          </p:spPr>
          <p:txBody>
            <a:bodyPr anchor="ctr">
              <a:spAutoFit/>
            </a:bodyPr>
            <a:lstStyle/>
            <a:p>
              <a:pPr marL="0" marR="0" lvl="0" indent="0" algn="ctr" defTabSz="685800" rtl="0" eaLnBrk="1" fontAlgn="ctr" latinLnBrk="0" hangingPunct="1">
                <a:lnSpc>
                  <a:spcPct val="100000"/>
                </a:lnSpc>
                <a:spcBef>
                  <a:spcPts val="0"/>
                </a:spcBef>
                <a:spcAft>
                  <a:spcPts val="0"/>
                </a:spcAft>
                <a:buClr>
                  <a:srgbClr val="FF0000"/>
                </a:buClr>
                <a:buSzPct val="70000"/>
                <a:buFontTx/>
                <a:buNone/>
                <a:tabLst/>
                <a:defRPr/>
              </a:pPr>
              <a:r>
                <a:rPr kumimoji="1" lang="zh-CN" altLang="en-US" sz="16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添加标题</a:t>
              </a:r>
            </a:p>
          </p:txBody>
        </p:sp>
      </p:grpSp>
      <p:grpSp>
        <p:nvGrpSpPr>
          <p:cNvPr id="11" name="组合 26"/>
          <p:cNvGrpSpPr>
            <a:grpSpLocks noChangeAspect="1"/>
          </p:cNvGrpSpPr>
          <p:nvPr/>
        </p:nvGrpSpPr>
        <p:grpSpPr bwMode="auto">
          <a:xfrm>
            <a:off x="3206549" y="2930624"/>
            <a:ext cx="2443163" cy="555625"/>
            <a:chOff x="855540" y="3513439"/>
            <a:chExt cx="1399872" cy="987727"/>
          </a:xfrm>
          <a:scene3d>
            <a:camera prst="orthographicFront">
              <a:rot lat="0" lon="0" rev="0"/>
            </a:camera>
            <a:lightRig rig="balanced" dir="t">
              <a:rot lat="0" lon="0" rev="8700000"/>
            </a:lightRig>
          </a:scene3d>
        </p:grpSpPr>
        <p:sp>
          <p:nvSpPr>
            <p:cNvPr id="12" name="圆角矩形 11"/>
            <p:cNvSpPr/>
            <p:nvPr/>
          </p:nvSpPr>
          <p:spPr>
            <a:xfrm>
              <a:off x="855540" y="3513439"/>
              <a:ext cx="1399872" cy="987727"/>
            </a:xfrm>
            <a:prstGeom prst="roundRect">
              <a:avLst>
                <a:gd name="adj" fmla="val 10568"/>
              </a:avLst>
            </a:prstGeom>
            <a:solidFill>
              <a:srgbClr val="FF6E00"/>
            </a:solidFill>
            <a:ln w="25400">
              <a:noFill/>
            </a:ln>
            <a:effectLst>
              <a:outerShdw blurRad="44450" dist="27940" dir="5400000" algn="ctr">
                <a:srgbClr val="000000">
                  <a:alpha val="32000"/>
                </a:srgbClr>
              </a:outerShdw>
            </a:effectLst>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marL="0" marR="0" lvl="0" indent="0" algn="ctr" defTabSz="685800" rtl="0" eaLnBrk="0" fontAlgn="ctr" latinLnBrk="0" hangingPunct="0">
                <a:lnSpc>
                  <a:spcPct val="100000"/>
                </a:lnSpc>
                <a:spcBef>
                  <a:spcPts val="0"/>
                </a:spcBef>
                <a:spcAft>
                  <a:spcPts val="0"/>
                </a:spcAft>
                <a:buClr>
                  <a:srgbClr val="FF0000"/>
                </a:buClr>
                <a:buSzPct val="70000"/>
                <a:buFont typeface="Wingdings" pitchFamily="2" charset="2"/>
                <a:buChar char="u"/>
                <a:tabLst/>
                <a:defRPr/>
              </a:pPr>
              <a:endParaRPr kumimoji="0" lang="zh-CN" altLang="en-US" sz="1600"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3" name="矩形 12"/>
            <p:cNvSpPr>
              <a:spLocks noChangeArrowheads="1"/>
            </p:cNvSpPr>
            <p:nvPr/>
          </p:nvSpPr>
          <p:spPr bwMode="auto">
            <a:xfrm>
              <a:off x="930021" y="3706380"/>
              <a:ext cx="1250910" cy="601843"/>
            </a:xfrm>
            <a:prstGeom prst="rect">
              <a:avLst/>
            </a:prstGeom>
            <a:noFill/>
            <a:ln w="9525">
              <a:noFill/>
              <a:miter lim="800000"/>
              <a:headEnd/>
              <a:tailEnd/>
            </a:ln>
            <a:effectLst>
              <a:outerShdw blurRad="44450" dist="27940" dir="5400000" algn="ctr">
                <a:srgbClr val="000000">
                  <a:alpha val="32000"/>
                </a:srgbClr>
              </a:outerShdw>
            </a:effectLst>
            <a:sp3d>
              <a:bevelT w="190500" h="38100"/>
            </a:sp3d>
          </p:spPr>
          <p:txBody>
            <a:bodyPr anchor="ctr">
              <a:spAutoFit/>
            </a:bodyPr>
            <a:lstStyle/>
            <a:p>
              <a:pPr marL="0" marR="0" lvl="0" indent="0" algn="ctr" defTabSz="685800" rtl="0" eaLnBrk="1" fontAlgn="ctr" latinLnBrk="0" hangingPunct="1">
                <a:lnSpc>
                  <a:spcPct val="100000"/>
                </a:lnSpc>
                <a:spcBef>
                  <a:spcPts val="0"/>
                </a:spcBef>
                <a:spcAft>
                  <a:spcPts val="0"/>
                </a:spcAft>
                <a:buClr>
                  <a:srgbClr val="FF0000"/>
                </a:buClr>
                <a:buSzPct val="70000"/>
                <a:buFontTx/>
                <a:buNone/>
                <a:tabLst/>
                <a:defRPr/>
              </a:pPr>
              <a:r>
                <a:rPr kumimoji="1" lang="zh-CN" altLang="en-US" sz="16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添加标题</a:t>
              </a:r>
            </a:p>
          </p:txBody>
        </p:sp>
      </p:grpSp>
      <p:grpSp>
        <p:nvGrpSpPr>
          <p:cNvPr id="14" name="组合 13"/>
          <p:cNvGrpSpPr/>
          <p:nvPr/>
        </p:nvGrpSpPr>
        <p:grpSpPr>
          <a:xfrm>
            <a:off x="6556158" y="1824136"/>
            <a:ext cx="1979612" cy="1981200"/>
            <a:chOff x="6556158" y="1824136"/>
            <a:chExt cx="1979612" cy="1981200"/>
          </a:xfrm>
        </p:grpSpPr>
        <p:grpSp>
          <p:nvGrpSpPr>
            <p:cNvPr id="15" name="组合 43"/>
            <p:cNvGrpSpPr>
              <a:grpSpLocks/>
            </p:cNvGrpSpPr>
            <p:nvPr/>
          </p:nvGrpSpPr>
          <p:grpSpPr bwMode="auto">
            <a:xfrm>
              <a:off x="6556158" y="1824136"/>
              <a:ext cx="1979612" cy="1981200"/>
              <a:chOff x="5217600" y="3058600"/>
              <a:chExt cx="1116000" cy="1116000"/>
            </a:xfrm>
          </p:grpSpPr>
          <p:sp>
            <p:nvSpPr>
              <p:cNvPr id="17" name="Oval 2"/>
              <p:cNvSpPr>
                <a:spLocks noChangeAspect="1" noChangeArrowheads="1"/>
              </p:cNvSpPr>
              <p:nvPr/>
            </p:nvSpPr>
            <p:spPr bwMode="auto">
              <a:xfrm>
                <a:off x="5217600" y="3058600"/>
                <a:ext cx="1116000" cy="1116000"/>
              </a:xfrm>
              <a:prstGeom prst="ellipse">
                <a:avLst/>
              </a:prstGeom>
              <a:solidFill>
                <a:srgbClr val="F20000"/>
              </a:solidFill>
              <a:ln w="25400">
                <a:noFill/>
              </a:ln>
              <a:effectLst>
                <a:outerShdw blurRad="225425" dist="38100" dir="5220000" algn="ctr">
                  <a:srgbClr val="000000">
                    <a:alpha val="33000"/>
                  </a:srgbClr>
                </a:outerShdw>
              </a:effectLst>
              <a:scene3d>
                <a:camera prst="orthographicFront"/>
                <a:lightRig rig="flat" dir="t"/>
              </a:scene3d>
              <a:sp3d extrusionH="304800" contourW="19050">
                <a:bevelT prst="convex"/>
                <a:bevelB w="0" h="0"/>
                <a:contourClr>
                  <a:srgbClr val="FF0000"/>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marR="0" lvl="0" indent="0" algn="ctr" defTabSz="685800" rtl="0" eaLnBrk="0" fontAlgn="ctr" latinLnBrk="0" hangingPunct="0">
                  <a:lnSpc>
                    <a:spcPct val="100000"/>
                  </a:lnSpc>
                  <a:spcBef>
                    <a:spcPts val="0"/>
                  </a:spcBef>
                  <a:spcAft>
                    <a:spcPts val="0"/>
                  </a:spcAft>
                  <a:buClr>
                    <a:srgbClr val="FF0000"/>
                  </a:buClr>
                  <a:buSzPct val="70000"/>
                  <a:buFontTx/>
                  <a:buNone/>
                  <a:tabLst/>
                  <a:defRPr/>
                </a:pPr>
                <a:endParaRPr kumimoji="0" lang="fr-FR" altLang="zh-CN"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8" name="椭圆 17"/>
              <p:cNvSpPr>
                <a:spLocks/>
              </p:cNvSpPr>
              <p:nvPr/>
            </p:nvSpPr>
            <p:spPr>
              <a:xfrm rot="19388639">
                <a:off x="5222074" y="3126562"/>
                <a:ext cx="756231" cy="540115"/>
              </a:xfrm>
              <a:prstGeom prst="ellipse">
                <a:avLst/>
              </a:prstGeom>
              <a:gradFill flip="none" rotWithShape="1">
                <a:gsLst>
                  <a:gs pos="0">
                    <a:schemeClr val="bg1"/>
                  </a:gs>
                  <a:gs pos="45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srgbClr val="FFFFFF"/>
                  </a:solidFill>
                  <a:effectLst/>
                  <a:uLnTx/>
                  <a:uFillTx/>
                  <a:latin typeface="等线" panose="020F0502020204030204"/>
                  <a:ea typeface="微软雅黑" pitchFamily="34" charset="-122"/>
                  <a:cs typeface="+mn-cs"/>
                </a:endParaRPr>
              </a:p>
            </p:txBody>
          </p:sp>
        </p:grpSp>
        <p:sp>
          <p:nvSpPr>
            <p:cNvPr id="16" name="Text Box 29"/>
            <p:cNvSpPr txBox="1">
              <a:spLocks noChangeArrowheads="1"/>
            </p:cNvSpPr>
            <p:nvPr/>
          </p:nvSpPr>
          <p:spPr bwMode="gray">
            <a:xfrm>
              <a:off x="6780134" y="2431876"/>
              <a:ext cx="1531794" cy="830997"/>
            </a:xfrm>
            <a:prstGeom prst="rect">
              <a:avLst/>
            </a:prstGeom>
            <a:noFill/>
            <a:ln>
              <a:noFill/>
            </a:ln>
            <a:effectLst/>
          </p:spPr>
          <p:txBody>
            <a:bodyPr>
              <a:spAutoFit/>
            </a:bodyPr>
            <a:lstStyle/>
            <a:p>
              <a:pPr marL="0" marR="0" lvl="0" indent="0" algn="ctr" defTabSz="685800" rtl="0" eaLnBrk="1" fontAlgn="auto" latinLnBrk="0" hangingPunct="1">
                <a:lnSpc>
                  <a:spcPct val="100000"/>
                </a:lnSpc>
                <a:spcBef>
                  <a:spcPts val="0"/>
                </a:spcBef>
                <a:spcAft>
                  <a:spcPts val="0"/>
                </a:spcAft>
                <a:buClr>
                  <a:prstClr val="black"/>
                </a:buClr>
                <a:buSzPct val="120000"/>
                <a:buFontTx/>
                <a:buNone/>
                <a:tabLst/>
                <a:defRPr/>
              </a:pPr>
              <a:r>
                <a:rPr kumimoji="0" lang="zh-CN" altLang="en-US" sz="2400" b="0" i="0" u="none" strike="noStrike" kern="1200" cap="none" spc="300" normalizeH="0" baseline="0" noProof="0" dirty="0">
                  <a:ln w="12700" cmpd="sng">
                    <a:noFill/>
                    <a:prstDash val="solid"/>
                    <a:miter lim="800000"/>
                  </a:ln>
                  <a:solidFill>
                    <a:prstClr val="white"/>
                  </a:solidFill>
                  <a:effectLst/>
                  <a:uLnTx/>
                  <a:uFillTx/>
                  <a:latin typeface="微软雅黑" pitchFamily="34" charset="-122"/>
                  <a:ea typeface="微软雅黑" pitchFamily="34" charset="-122"/>
                  <a:cs typeface="+mn-cs"/>
                </a:rPr>
                <a:t>点击添加文本</a:t>
              </a:r>
            </a:p>
          </p:txBody>
        </p:sp>
      </p:grpSp>
      <p:pic>
        <p:nvPicPr>
          <p:cNvPr id="19" name="图片 18" descr="未标题-3.png"/>
          <p:cNvPicPr>
            <a:picLocks noChangeAspect="1"/>
          </p:cNvPicPr>
          <p:nvPr/>
        </p:nvPicPr>
        <p:blipFill>
          <a:blip r:embed="rId3"/>
          <a:stretch>
            <a:fillRect/>
          </a:stretch>
        </p:blipFill>
        <p:spPr>
          <a:xfrm>
            <a:off x="26715" y="2030926"/>
            <a:ext cx="2139078" cy="2939874"/>
          </a:xfrm>
          <a:prstGeom prst="rect">
            <a:avLst/>
          </a:prstGeom>
        </p:spPr>
      </p:pic>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390540280"/>
      </p:ext>
    </p:extLst>
  </p:cSld>
  <p:clrMapOvr>
    <a:masterClrMapping/>
  </p:clrMapOvr>
  <mc:AlternateContent xmlns:mc="http://schemas.openxmlformats.org/markup-compatibility/2006" xmlns:p14="http://schemas.microsoft.com/office/powerpoint/2010/main">
    <mc:Choice Requires="p14">
      <p:transition spd="slow" p14:dur="1600" advTm="5893">
        <p14:gallery dir="l"/>
      </p:transition>
    </mc:Choice>
    <mc:Fallback xmlns="">
      <p:transition spd="slow" advTm="589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3" presetClass="entr" presetSubtype="32"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strVal val="4*#ppt_w"/>
                                          </p:val>
                                        </p:tav>
                                        <p:tav tm="100000">
                                          <p:val>
                                            <p:strVal val="#ppt_w"/>
                                          </p:val>
                                        </p:tav>
                                      </p:tavLst>
                                    </p:anim>
                                    <p:anim calcmode="lin" valueType="num">
                                      <p:cBhvr>
                                        <p:cTn id="13" dur="500" fill="hold"/>
                                        <p:tgtEl>
                                          <p:spTgt spid="14"/>
                                        </p:tgtEl>
                                        <p:attrNameLst>
                                          <p:attrName>ppt_h</p:attrName>
                                        </p:attrNameLst>
                                      </p:cBhvr>
                                      <p:tavLst>
                                        <p:tav tm="0">
                                          <p:val>
                                            <p:strVal val="4*#ppt_h"/>
                                          </p:val>
                                        </p:tav>
                                        <p:tav tm="100000">
                                          <p:val>
                                            <p:strVal val="#ppt_h"/>
                                          </p:val>
                                        </p:tav>
                                      </p:tavLst>
                                    </p:anim>
                                  </p:childTnLst>
                                </p:cTn>
                              </p:par>
                              <p:par>
                                <p:cTn id="14" presetID="8" presetClass="emph" presetSubtype="0" fill="hold" nodeType="withEffect">
                                  <p:stCondLst>
                                    <p:cond delay="0"/>
                                  </p:stCondLst>
                                  <p:childTnLst>
                                    <p:animRot by="21600000">
                                      <p:cBhvr>
                                        <p:cTn id="15" dur="500" fill="hold"/>
                                        <p:tgtEl>
                                          <p:spTgt spid="14"/>
                                        </p:tgtEl>
                                        <p:attrNameLst>
                                          <p:attrName>r</p:attrName>
                                        </p:attrNameLst>
                                      </p:cBhvr>
                                    </p:animRot>
                                  </p:childTnLst>
                                </p:cTn>
                              </p:par>
                            </p:childTnLst>
                          </p:cTn>
                        </p:par>
                        <p:par>
                          <p:cTn id="16" fill="hold">
                            <p:stCondLst>
                              <p:cond delay="1000"/>
                            </p:stCondLst>
                            <p:childTnLst>
                              <p:par>
                                <p:cTn id="17" presetID="12" presetClass="entr" presetSubtype="4"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750"/>
                                        <p:tgtEl>
                                          <p:spTgt spid="6"/>
                                        </p:tgtEl>
                                        <p:attrNameLst>
                                          <p:attrName>ppt_y</p:attrName>
                                        </p:attrNameLst>
                                      </p:cBhvr>
                                      <p:tavLst>
                                        <p:tav tm="0">
                                          <p:val>
                                            <p:strVal val="#ppt_y+#ppt_h*1.125000"/>
                                          </p:val>
                                        </p:tav>
                                        <p:tav tm="100000">
                                          <p:val>
                                            <p:strVal val="#ppt_y"/>
                                          </p:val>
                                        </p:tav>
                                      </p:tavLst>
                                    </p:anim>
                                    <p:animEffect transition="in" filter="wipe(up)">
                                      <p:cBhvr>
                                        <p:cTn id="20" dur="750"/>
                                        <p:tgtEl>
                                          <p:spTgt spid="6"/>
                                        </p:tgtEl>
                                      </p:cBhvr>
                                    </p:animEffect>
                                  </p:childTnLst>
                                </p:cTn>
                              </p:par>
                              <p:par>
                                <p:cTn id="21" presetID="12" presetClass="entr" presetSubtype="1"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750"/>
                                        <p:tgtEl>
                                          <p:spTgt spid="4"/>
                                        </p:tgtEl>
                                        <p:attrNameLst>
                                          <p:attrName>ppt_y</p:attrName>
                                        </p:attrNameLst>
                                      </p:cBhvr>
                                      <p:tavLst>
                                        <p:tav tm="0">
                                          <p:val>
                                            <p:strVal val="#ppt_y-#ppt_h*1.125000"/>
                                          </p:val>
                                        </p:tav>
                                        <p:tav tm="100000">
                                          <p:val>
                                            <p:strVal val="#ppt_y"/>
                                          </p:val>
                                        </p:tav>
                                      </p:tavLst>
                                    </p:anim>
                                    <p:animEffect transition="in" filter="wipe(down)">
                                      <p:cBhvr>
                                        <p:cTn id="24" dur="750"/>
                                        <p:tgtEl>
                                          <p:spTgt spid="4"/>
                                        </p:tgtEl>
                                      </p:cBhvr>
                                    </p:animEffect>
                                  </p:childTnLst>
                                </p:cTn>
                              </p:par>
                            </p:childTnLst>
                          </p:cTn>
                        </p:par>
                        <p:par>
                          <p:cTn id="25" fill="hold">
                            <p:stCondLst>
                              <p:cond delay="1750"/>
                            </p:stCondLst>
                            <p:childTnLst>
                              <p:par>
                                <p:cTn id="26" presetID="10" presetClass="entr" presetSubtype="0"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childTnLst>
                                </p:cTn>
                              </p:par>
                              <p:par>
                                <p:cTn id="29" presetID="10" presetClass="entr" presetSubtype="0"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1000"/>
                                        <p:tgtEl>
                                          <p:spTgt spid="11"/>
                                        </p:tgtEl>
                                      </p:cBhvr>
                                    </p:animEffect>
                                  </p:childTnLst>
                                </p:cTn>
                              </p:par>
                            </p:childTnLst>
                          </p:cTn>
                        </p:par>
                        <p:par>
                          <p:cTn id="32" fill="hold">
                            <p:stCondLst>
                              <p:cond delay="2750"/>
                            </p:stCondLst>
                            <p:childTnLst>
                              <p:par>
                                <p:cTn id="33" presetID="12" presetClass="entr" presetSubtype="4" fill="hold" grpId="0" nodeType="afterEffect">
                                  <p:stCondLst>
                                    <p:cond delay="0"/>
                                  </p:stCondLst>
                                  <p:iterate type="lt">
                                    <p:tmPct val="10000"/>
                                  </p:iterate>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p:tgtEl>
                                          <p:spTgt spid="7"/>
                                        </p:tgtEl>
                                        <p:attrNameLst>
                                          <p:attrName>ppt_y</p:attrName>
                                        </p:attrNameLst>
                                      </p:cBhvr>
                                      <p:tavLst>
                                        <p:tav tm="0">
                                          <p:val>
                                            <p:strVal val="#ppt_y+#ppt_h*1.125000"/>
                                          </p:val>
                                        </p:tav>
                                        <p:tav tm="100000">
                                          <p:val>
                                            <p:strVal val="#ppt_y"/>
                                          </p:val>
                                        </p:tav>
                                      </p:tavLst>
                                    </p:anim>
                                    <p:animEffect transition="in" filter="wipe(up)">
                                      <p:cBhvr>
                                        <p:cTn id="36" dur="500"/>
                                        <p:tgtEl>
                                          <p:spTgt spid="7"/>
                                        </p:tgtEl>
                                      </p:cBhvr>
                                    </p:animEffect>
                                  </p:childTnLst>
                                </p:cTn>
                              </p:par>
                              <p:par>
                                <p:cTn id="37" presetID="12" presetClass="entr" presetSubtype="4" fill="hold" grpId="0" nodeType="withEffect">
                                  <p:stCondLst>
                                    <p:cond delay="0"/>
                                  </p:stCondLst>
                                  <p:iterate type="lt">
                                    <p:tmPct val="10000"/>
                                  </p:iterate>
                                  <p:childTnLst>
                                    <p:set>
                                      <p:cBhvr>
                                        <p:cTn id="38" dur="1" fill="hold">
                                          <p:stCondLst>
                                            <p:cond delay="0"/>
                                          </p:stCondLst>
                                        </p:cTn>
                                        <p:tgtEl>
                                          <p:spTgt spid="5"/>
                                        </p:tgtEl>
                                        <p:attrNameLst>
                                          <p:attrName>style.visibility</p:attrName>
                                        </p:attrNameLst>
                                      </p:cBhvr>
                                      <p:to>
                                        <p:strVal val="visible"/>
                                      </p:to>
                                    </p:set>
                                    <p:anim calcmode="lin" valueType="num">
                                      <p:cBhvr additive="base">
                                        <p:cTn id="39" dur="500"/>
                                        <p:tgtEl>
                                          <p:spTgt spid="5"/>
                                        </p:tgtEl>
                                        <p:attrNameLst>
                                          <p:attrName>ppt_y</p:attrName>
                                        </p:attrNameLst>
                                      </p:cBhvr>
                                      <p:tavLst>
                                        <p:tav tm="0">
                                          <p:val>
                                            <p:strVal val="#ppt_y+#ppt_h*1.125000"/>
                                          </p:val>
                                        </p:tav>
                                        <p:tav tm="100000">
                                          <p:val>
                                            <p:strVal val="#ppt_y"/>
                                          </p:val>
                                        </p:tav>
                                      </p:tavLst>
                                    </p:anim>
                                    <p:animEffect transition="in" filter="wipe(up)">
                                      <p:cBhvr>
                                        <p:cTn id="40" dur="500"/>
                                        <p:tgtEl>
                                          <p:spTgt spid="5"/>
                                        </p:tgtEl>
                                      </p:cBhvr>
                                    </p:animEffect>
                                  </p:childTnLst>
                                </p:cTn>
                              </p:par>
                            </p:childTnLst>
                          </p:cTn>
                        </p:par>
                        <p:par>
                          <p:cTn id="41" fill="hold">
                            <p:stCondLst>
                              <p:cond delay="4400"/>
                            </p:stCondLst>
                            <p:childTnLst>
                              <p:par>
                                <p:cTn id="42" presetID="42" presetClass="entr" presetSubtype="0" fill="hold" nodeType="after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1000"/>
                                        <p:tgtEl>
                                          <p:spTgt spid="19"/>
                                        </p:tgtEl>
                                      </p:cBhvr>
                                    </p:animEffect>
                                    <p:anim calcmode="lin" valueType="num">
                                      <p:cBhvr>
                                        <p:cTn id="45" dur="1000" fill="hold"/>
                                        <p:tgtEl>
                                          <p:spTgt spid="19"/>
                                        </p:tgtEl>
                                        <p:attrNameLst>
                                          <p:attrName>ppt_x</p:attrName>
                                        </p:attrNameLst>
                                      </p:cBhvr>
                                      <p:tavLst>
                                        <p:tav tm="0">
                                          <p:val>
                                            <p:strVal val="#ppt_x"/>
                                          </p:val>
                                        </p:tav>
                                        <p:tav tm="100000">
                                          <p:val>
                                            <p:strVal val="#ppt_x"/>
                                          </p:val>
                                        </p:tav>
                                      </p:tavLst>
                                    </p:anim>
                                    <p:anim calcmode="lin" valueType="num">
                                      <p:cBhvr>
                                        <p:cTn id="46"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animBg="1"/>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4755916" y="1699121"/>
            <a:ext cx="3294347" cy="1872851"/>
            <a:chOff x="4734037" y="2628379"/>
            <a:chExt cx="3294347" cy="1872851"/>
          </a:xfrm>
          <a:solidFill>
            <a:schemeClr val="accent3"/>
          </a:solidFill>
        </p:grpSpPr>
        <p:sp>
          <p:nvSpPr>
            <p:cNvPr id="4" name="AutoShape 3"/>
            <p:cNvSpPr>
              <a:spLocks noChangeArrowheads="1"/>
            </p:cNvSpPr>
            <p:nvPr/>
          </p:nvSpPr>
          <p:spPr bwMode="gray">
            <a:xfrm>
              <a:off x="4734037" y="2628379"/>
              <a:ext cx="3294347" cy="1872851"/>
            </a:xfrm>
            <a:prstGeom prst="rightArrow">
              <a:avLst>
                <a:gd name="adj1" fmla="val 64000"/>
                <a:gd name="adj2" fmla="val 37599"/>
              </a:avLst>
            </a:prstGeom>
            <a:solidFill>
              <a:srgbClr val="FF9900"/>
            </a:solidFill>
            <a:ln w="25400" algn="ctr">
              <a:noFill/>
              <a:miter lim="800000"/>
              <a:headEnd/>
              <a:tailEnd/>
            </a:ln>
          </p:spPr>
          <p:txBody>
            <a:bodyPr lIns="45720" tIns="44450" rIns="45720" bIns="44450" anchor="ctr" anchorCtr="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smtClean="0">
                <a:ln>
                  <a:noFill/>
                </a:ln>
                <a:solidFill>
                  <a:sysClr val="windowText" lastClr="000000"/>
                </a:solidFill>
                <a:effectLst/>
                <a:uLnTx/>
                <a:uFillTx/>
                <a:latin typeface="等线" panose="020F0502020204030204"/>
                <a:ea typeface="新細明體" panose="02020500000000000000" pitchFamily="18" charset="-120"/>
                <a:cs typeface="+mn-cs"/>
              </a:endParaRPr>
            </a:p>
          </p:txBody>
        </p:sp>
        <p:sp>
          <p:nvSpPr>
            <p:cNvPr id="5" name="TextBox 11"/>
            <p:cNvSpPr txBox="1">
              <a:spLocks noChangeArrowheads="1"/>
            </p:cNvSpPr>
            <p:nvPr/>
          </p:nvSpPr>
          <p:spPr bwMode="auto">
            <a:xfrm flipH="1">
              <a:off x="5699417" y="3356992"/>
              <a:ext cx="1752902" cy="400110"/>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点击添加标题    </a:t>
              </a:r>
              <a:endParaRPr kumimoji="0" lang="en-US" altLang="zh-CN" sz="20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endParaRPr>
            </a:p>
          </p:txBody>
        </p:sp>
      </p:grpSp>
      <p:sp>
        <p:nvSpPr>
          <p:cNvPr id="6" name="AutoShape 5"/>
          <p:cNvSpPr>
            <a:spLocks noChangeArrowheads="1"/>
          </p:cNvSpPr>
          <p:nvPr/>
        </p:nvSpPr>
        <p:spPr bwMode="auto">
          <a:xfrm>
            <a:off x="4757405" y="2043144"/>
            <a:ext cx="963892" cy="662685"/>
          </a:xfrm>
          <a:custGeom>
            <a:avLst/>
            <a:gdLst>
              <a:gd name="connsiteX0" fmla="*/ 0 w 959131"/>
              <a:gd name="connsiteY0" fmla="*/ 641255 h 641255"/>
              <a:gd name="connsiteX1" fmla="*/ 0 w 959131"/>
              <a:gd name="connsiteY1" fmla="*/ 0 h 641255"/>
              <a:gd name="connsiteX2" fmla="*/ 959131 w 959131"/>
              <a:gd name="connsiteY2" fmla="*/ 641255 h 641255"/>
              <a:gd name="connsiteX3" fmla="*/ 0 w 959131"/>
              <a:gd name="connsiteY3" fmla="*/ 641255 h 641255"/>
              <a:gd name="connsiteX0" fmla="*/ 0 w 963893"/>
              <a:gd name="connsiteY0" fmla="*/ 641255 h 655542"/>
              <a:gd name="connsiteX1" fmla="*/ 0 w 963893"/>
              <a:gd name="connsiteY1" fmla="*/ 0 h 655542"/>
              <a:gd name="connsiteX2" fmla="*/ 963893 w 963893"/>
              <a:gd name="connsiteY2" fmla="*/ 655542 h 655542"/>
              <a:gd name="connsiteX3" fmla="*/ 0 w 963893"/>
              <a:gd name="connsiteY3" fmla="*/ 641255 h 655542"/>
              <a:gd name="connsiteX0" fmla="*/ 0 w 963893"/>
              <a:gd name="connsiteY0" fmla="*/ 660305 h 660305"/>
              <a:gd name="connsiteX1" fmla="*/ 0 w 963893"/>
              <a:gd name="connsiteY1" fmla="*/ 0 h 660305"/>
              <a:gd name="connsiteX2" fmla="*/ 963893 w 963893"/>
              <a:gd name="connsiteY2" fmla="*/ 655542 h 660305"/>
              <a:gd name="connsiteX3" fmla="*/ 0 w 963893"/>
              <a:gd name="connsiteY3" fmla="*/ 660305 h 660305"/>
              <a:gd name="connsiteX0" fmla="*/ 0 w 966274"/>
              <a:gd name="connsiteY0" fmla="*/ 660305 h 660305"/>
              <a:gd name="connsiteX1" fmla="*/ 0 w 966274"/>
              <a:gd name="connsiteY1" fmla="*/ 0 h 660305"/>
              <a:gd name="connsiteX2" fmla="*/ 966274 w 966274"/>
              <a:gd name="connsiteY2" fmla="*/ 657923 h 660305"/>
              <a:gd name="connsiteX3" fmla="*/ 0 w 966274"/>
              <a:gd name="connsiteY3" fmla="*/ 660305 h 660305"/>
              <a:gd name="connsiteX0" fmla="*/ 0 w 959130"/>
              <a:gd name="connsiteY0" fmla="*/ 660305 h 660305"/>
              <a:gd name="connsiteX1" fmla="*/ 0 w 959130"/>
              <a:gd name="connsiteY1" fmla="*/ 0 h 660305"/>
              <a:gd name="connsiteX2" fmla="*/ 959130 w 959130"/>
              <a:gd name="connsiteY2" fmla="*/ 657923 h 660305"/>
              <a:gd name="connsiteX3" fmla="*/ 0 w 959130"/>
              <a:gd name="connsiteY3" fmla="*/ 660305 h 660305"/>
              <a:gd name="connsiteX0" fmla="*/ 0 w 963892"/>
              <a:gd name="connsiteY0" fmla="*/ 660305 h 662685"/>
              <a:gd name="connsiteX1" fmla="*/ 0 w 963892"/>
              <a:gd name="connsiteY1" fmla="*/ 0 h 662685"/>
              <a:gd name="connsiteX2" fmla="*/ 963892 w 963892"/>
              <a:gd name="connsiteY2" fmla="*/ 662685 h 662685"/>
              <a:gd name="connsiteX3" fmla="*/ 0 w 963892"/>
              <a:gd name="connsiteY3" fmla="*/ 660305 h 662685"/>
            </a:gdLst>
            <a:ahLst/>
            <a:cxnLst>
              <a:cxn ang="0">
                <a:pos x="connsiteX0" y="connsiteY0"/>
              </a:cxn>
              <a:cxn ang="0">
                <a:pos x="connsiteX1" y="connsiteY1"/>
              </a:cxn>
              <a:cxn ang="0">
                <a:pos x="connsiteX2" y="connsiteY2"/>
              </a:cxn>
              <a:cxn ang="0">
                <a:pos x="connsiteX3" y="connsiteY3"/>
              </a:cxn>
            </a:cxnLst>
            <a:rect l="l" t="t" r="r" b="b"/>
            <a:pathLst>
              <a:path w="963892" h="662685">
                <a:moveTo>
                  <a:pt x="0" y="660305"/>
                </a:moveTo>
                <a:lnTo>
                  <a:pt x="0" y="0"/>
                </a:lnTo>
                <a:lnTo>
                  <a:pt x="963892" y="662685"/>
                </a:lnTo>
                <a:lnTo>
                  <a:pt x="0" y="660305"/>
                </a:lnTo>
                <a:close/>
              </a:path>
            </a:pathLst>
          </a:custGeom>
          <a:solidFill>
            <a:srgbClr val="FF9900"/>
          </a:solidFill>
          <a:ln>
            <a:noFill/>
          </a:ln>
        </p:spPr>
        <p:txBody>
          <a:bodyPr wrap="none"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smtClean="0">
              <a:ln>
                <a:noFill/>
              </a:ln>
              <a:solidFill>
                <a:sysClr val="windowText" lastClr="000000"/>
              </a:solidFill>
              <a:effectLst/>
              <a:uLnTx/>
              <a:uFillTx/>
              <a:latin typeface="等线" panose="020F0502020204030204"/>
              <a:ea typeface="新細明體" panose="02020500000000000000" pitchFamily="18" charset="-120"/>
              <a:cs typeface="+mn-cs"/>
            </a:endParaRPr>
          </a:p>
        </p:txBody>
      </p:sp>
      <p:grpSp>
        <p:nvGrpSpPr>
          <p:cNvPr id="7" name="组合 6"/>
          <p:cNvGrpSpPr/>
          <p:nvPr/>
        </p:nvGrpSpPr>
        <p:grpSpPr>
          <a:xfrm>
            <a:off x="2851415" y="2705039"/>
            <a:ext cx="2865008" cy="1133894"/>
            <a:chOff x="2829536" y="3634297"/>
            <a:chExt cx="2865008" cy="1133894"/>
          </a:xfrm>
          <a:solidFill>
            <a:srgbClr val="FF6E00"/>
          </a:solidFill>
        </p:grpSpPr>
        <p:sp>
          <p:nvSpPr>
            <p:cNvPr id="8" name="Rectangle 4"/>
            <p:cNvSpPr>
              <a:spLocks noChangeArrowheads="1"/>
            </p:cNvSpPr>
            <p:nvPr/>
          </p:nvSpPr>
          <p:spPr bwMode="gray">
            <a:xfrm>
              <a:off x="2829536" y="3634297"/>
              <a:ext cx="2865008" cy="1133894"/>
            </a:xfrm>
            <a:prstGeom prst="rect">
              <a:avLst/>
            </a:prstGeom>
            <a:grpFill/>
            <a:ln w="25400" algn="ctr">
              <a:noFill/>
              <a:miter lim="800000"/>
              <a:headEnd/>
              <a:tailEnd/>
            </a:ln>
          </p:spPr>
          <p:txBody>
            <a:bodyPr lIns="45720" tIns="44450" rIns="45720" bIns="44450" anchor="ctr" anchorCtr="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smtClean="0">
                <a:ln>
                  <a:noFill/>
                </a:ln>
                <a:solidFill>
                  <a:sysClr val="windowText" lastClr="000000"/>
                </a:solidFill>
                <a:effectLst/>
                <a:uLnTx/>
                <a:uFillTx/>
                <a:latin typeface="等线" panose="020F0502020204030204"/>
                <a:ea typeface="新細明體" panose="02020500000000000000" pitchFamily="18" charset="-120"/>
                <a:cs typeface="+mn-cs"/>
              </a:endParaRPr>
            </a:p>
          </p:txBody>
        </p:sp>
        <p:sp>
          <p:nvSpPr>
            <p:cNvPr id="9" name="TextBox 11"/>
            <p:cNvSpPr txBox="1">
              <a:spLocks noChangeArrowheads="1"/>
            </p:cNvSpPr>
            <p:nvPr/>
          </p:nvSpPr>
          <p:spPr bwMode="auto">
            <a:xfrm flipH="1">
              <a:off x="3695549" y="3974399"/>
              <a:ext cx="1752902" cy="400110"/>
            </a:xfrm>
            <a:prstGeom prst="rect">
              <a:avLst/>
            </a:prstGeom>
            <a:grp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点击添加标题    </a:t>
              </a:r>
              <a:endParaRPr kumimoji="0" lang="en-US" altLang="zh-CN" sz="20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endParaRPr>
            </a:p>
          </p:txBody>
        </p:sp>
      </p:grpSp>
      <p:sp>
        <p:nvSpPr>
          <p:cNvPr id="10" name="AutoShape 8"/>
          <p:cNvSpPr>
            <a:spLocks noChangeArrowheads="1"/>
          </p:cNvSpPr>
          <p:nvPr/>
        </p:nvSpPr>
        <p:spPr bwMode="auto">
          <a:xfrm>
            <a:off x="2851414" y="2705829"/>
            <a:ext cx="778871" cy="695135"/>
          </a:xfrm>
          <a:custGeom>
            <a:avLst/>
            <a:gdLst>
              <a:gd name="connsiteX0" fmla="*/ 0 w 820146"/>
              <a:gd name="connsiteY0" fmla="*/ 697675 h 697675"/>
              <a:gd name="connsiteX1" fmla="*/ 0 w 820146"/>
              <a:gd name="connsiteY1" fmla="*/ 0 h 697675"/>
              <a:gd name="connsiteX2" fmla="*/ 820146 w 820146"/>
              <a:gd name="connsiteY2" fmla="*/ 697675 h 697675"/>
              <a:gd name="connsiteX3" fmla="*/ 0 w 820146"/>
              <a:gd name="connsiteY3" fmla="*/ 697675 h 697675"/>
              <a:gd name="connsiteX0" fmla="*/ 0 w 778871"/>
              <a:gd name="connsiteY0" fmla="*/ 697675 h 697675"/>
              <a:gd name="connsiteX1" fmla="*/ 0 w 778871"/>
              <a:gd name="connsiteY1" fmla="*/ 0 h 697675"/>
              <a:gd name="connsiteX2" fmla="*/ 778871 w 778871"/>
              <a:gd name="connsiteY2" fmla="*/ 678625 h 697675"/>
              <a:gd name="connsiteX3" fmla="*/ 0 w 778871"/>
              <a:gd name="connsiteY3" fmla="*/ 697675 h 697675"/>
              <a:gd name="connsiteX0" fmla="*/ 0 w 778871"/>
              <a:gd name="connsiteY0" fmla="*/ 672275 h 678625"/>
              <a:gd name="connsiteX1" fmla="*/ 0 w 778871"/>
              <a:gd name="connsiteY1" fmla="*/ 0 h 678625"/>
              <a:gd name="connsiteX2" fmla="*/ 778871 w 778871"/>
              <a:gd name="connsiteY2" fmla="*/ 678625 h 678625"/>
              <a:gd name="connsiteX3" fmla="*/ 0 w 778871"/>
              <a:gd name="connsiteY3" fmla="*/ 672275 h 678625"/>
              <a:gd name="connsiteX0" fmla="*/ 0 w 778871"/>
              <a:gd name="connsiteY0" fmla="*/ 672275 h 678625"/>
              <a:gd name="connsiteX1" fmla="*/ 0 w 778871"/>
              <a:gd name="connsiteY1" fmla="*/ 0 h 678625"/>
              <a:gd name="connsiteX2" fmla="*/ 778871 w 778871"/>
              <a:gd name="connsiteY2" fmla="*/ 678625 h 678625"/>
              <a:gd name="connsiteX3" fmla="*/ 0 w 778871"/>
              <a:gd name="connsiteY3" fmla="*/ 672275 h 678625"/>
              <a:gd name="connsiteX0" fmla="*/ 0 w 778871"/>
              <a:gd name="connsiteY0" fmla="*/ 695135 h 695135"/>
              <a:gd name="connsiteX1" fmla="*/ 0 w 778871"/>
              <a:gd name="connsiteY1" fmla="*/ 0 h 695135"/>
              <a:gd name="connsiteX2" fmla="*/ 778871 w 778871"/>
              <a:gd name="connsiteY2" fmla="*/ 678625 h 695135"/>
              <a:gd name="connsiteX3" fmla="*/ 0 w 778871"/>
              <a:gd name="connsiteY3" fmla="*/ 695135 h 695135"/>
            </a:gdLst>
            <a:ahLst/>
            <a:cxnLst>
              <a:cxn ang="0">
                <a:pos x="connsiteX0" y="connsiteY0"/>
              </a:cxn>
              <a:cxn ang="0">
                <a:pos x="connsiteX1" y="connsiteY1"/>
              </a:cxn>
              <a:cxn ang="0">
                <a:pos x="connsiteX2" y="connsiteY2"/>
              </a:cxn>
              <a:cxn ang="0">
                <a:pos x="connsiteX3" y="connsiteY3"/>
              </a:cxn>
            </a:cxnLst>
            <a:rect l="l" t="t" r="r" b="b"/>
            <a:pathLst>
              <a:path w="778871" h="695135">
                <a:moveTo>
                  <a:pt x="0" y="695135"/>
                </a:moveTo>
                <a:lnTo>
                  <a:pt x="0" y="0"/>
                </a:lnTo>
                <a:lnTo>
                  <a:pt x="778871" y="678625"/>
                </a:lnTo>
                <a:lnTo>
                  <a:pt x="0" y="695135"/>
                </a:lnTo>
                <a:close/>
              </a:path>
            </a:pathLst>
          </a:custGeom>
          <a:solidFill>
            <a:srgbClr val="DE0000"/>
          </a:solidFill>
          <a:ln>
            <a:noFill/>
          </a:ln>
        </p:spPr>
        <p:txBody>
          <a:bodyPr wrap="none"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smtClean="0">
              <a:ln>
                <a:noFill/>
              </a:ln>
              <a:solidFill>
                <a:sysClr val="windowText" lastClr="000000"/>
              </a:solidFill>
              <a:effectLst/>
              <a:uLnTx/>
              <a:uFillTx/>
              <a:latin typeface="等线" panose="020F0502020204030204"/>
              <a:ea typeface="新細明體" panose="02020500000000000000" pitchFamily="18" charset="-120"/>
              <a:cs typeface="+mn-cs"/>
            </a:endParaRPr>
          </a:p>
        </p:txBody>
      </p:sp>
      <p:grpSp>
        <p:nvGrpSpPr>
          <p:cNvPr id="11" name="组合 10"/>
          <p:cNvGrpSpPr/>
          <p:nvPr/>
        </p:nvGrpSpPr>
        <p:grpSpPr>
          <a:xfrm>
            <a:off x="1142318" y="3380696"/>
            <a:ext cx="2479705" cy="1135270"/>
            <a:chOff x="1120439" y="4309954"/>
            <a:chExt cx="2479705" cy="1135270"/>
          </a:xfrm>
          <a:solidFill>
            <a:schemeClr val="accent1"/>
          </a:solidFill>
        </p:grpSpPr>
        <p:sp>
          <p:nvSpPr>
            <p:cNvPr id="12" name="Rectangle 6"/>
            <p:cNvSpPr>
              <a:spLocks noChangeArrowheads="1"/>
            </p:cNvSpPr>
            <p:nvPr/>
          </p:nvSpPr>
          <p:spPr bwMode="gray">
            <a:xfrm>
              <a:off x="1120439" y="4309954"/>
              <a:ext cx="2479705" cy="1135270"/>
            </a:xfrm>
            <a:prstGeom prst="rect">
              <a:avLst/>
            </a:prstGeom>
            <a:solidFill>
              <a:srgbClr val="C80000"/>
            </a:solidFill>
            <a:ln w="25400" algn="ctr">
              <a:noFill/>
              <a:miter lim="800000"/>
              <a:headEnd/>
              <a:tailEnd/>
            </a:ln>
          </p:spPr>
          <p:txBody>
            <a:bodyPr lIns="45720" tIns="44450" rIns="45720" bIns="44450" anchor="ctr" anchorCtr="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smtClean="0">
                <a:ln>
                  <a:noFill/>
                </a:ln>
                <a:solidFill>
                  <a:sysClr val="windowText" lastClr="000000"/>
                </a:solidFill>
                <a:effectLst/>
                <a:uLnTx/>
                <a:uFillTx/>
                <a:latin typeface="等线" panose="020F0502020204030204"/>
                <a:ea typeface="新細明體" panose="02020500000000000000" pitchFamily="18" charset="-120"/>
                <a:cs typeface="+mn-cs"/>
              </a:endParaRPr>
            </a:p>
          </p:txBody>
        </p:sp>
        <p:sp>
          <p:nvSpPr>
            <p:cNvPr id="13" name="TextBox 11"/>
            <p:cNvSpPr txBox="1">
              <a:spLocks noChangeArrowheads="1"/>
            </p:cNvSpPr>
            <p:nvPr/>
          </p:nvSpPr>
          <p:spPr bwMode="auto">
            <a:xfrm flipH="1">
              <a:off x="1490153" y="4677534"/>
              <a:ext cx="1752902" cy="400110"/>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点击添加标题    </a:t>
              </a:r>
              <a:endParaRPr kumimoji="0" lang="en-US" altLang="zh-CN" sz="20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endParaRPr>
            </a:p>
          </p:txBody>
        </p:sp>
      </p:grpSp>
      <p:sp>
        <p:nvSpPr>
          <p:cNvPr id="14" name="Text Box 40"/>
          <p:cNvSpPr txBox="1">
            <a:spLocks noChangeArrowheads="1"/>
          </p:cNvSpPr>
          <p:nvPr/>
        </p:nvSpPr>
        <p:spPr bwMode="gray">
          <a:xfrm>
            <a:off x="956624" y="1601292"/>
            <a:ext cx="3255336" cy="846001"/>
          </a:xfrm>
          <a:prstGeom prst="rect">
            <a:avLst/>
          </a:prstGeom>
          <a:noFill/>
          <a:ln w="9525">
            <a:noFill/>
            <a:miter lim="800000"/>
            <a:headEnd/>
            <a:tailEnd/>
          </a:ln>
        </p:spPr>
        <p:txBody>
          <a:bodyPr wrap="square">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p>
          <a:p>
            <a:pPr marL="0" marR="0" lvl="0" indent="0" algn="l" defTabSz="685800" rtl="0" eaLnBrk="1" fontAlgn="auto" latinLnBrk="0" hangingPunct="1">
              <a:lnSpc>
                <a:spcPct val="12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5" name="Rectangle 11"/>
          <p:cNvSpPr>
            <a:spLocks noChangeArrowheads="1"/>
          </p:cNvSpPr>
          <p:nvPr/>
        </p:nvSpPr>
        <p:spPr bwMode="gray">
          <a:xfrm>
            <a:off x="1030644" y="1224422"/>
            <a:ext cx="2500330" cy="358775"/>
          </a:xfrm>
          <a:prstGeom prst="rect">
            <a:avLst/>
          </a:prstGeom>
          <a:noFill/>
          <a:ln>
            <a:noFill/>
          </a:ln>
          <a:extLst/>
        </p:spPr>
        <p:txBody>
          <a:bodyPr lIns="0" tIns="0" rIns="0" bIns="0" anchor="ct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单击此处</a:t>
            </a:r>
            <a:r>
              <a:rPr kumimoji="0" lang="zh-CN" altLang="en-US" sz="2000" b="1"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输入小标题</a:t>
            </a:r>
            <a:endParaRPr kumimoji="0" lang="zh-CN" altLang="en-US" sz="20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097230965"/>
      </p:ext>
    </p:extLst>
  </p:cSld>
  <p:clrMapOvr>
    <a:masterClrMapping/>
  </p:clrMapOvr>
  <mc:AlternateContent xmlns:mc="http://schemas.openxmlformats.org/markup-compatibility/2006" xmlns:p14="http://schemas.microsoft.com/office/powerpoint/2010/main">
    <mc:Choice Requires="p14">
      <p:transition spd="slow" p14:dur="1600" advTm="5893">
        <p14:gallery dir="l"/>
      </p:transition>
    </mc:Choice>
    <mc:Fallback xmlns="">
      <p:transition spd="slow" advTm="589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300"/>
                                        <p:tgtEl>
                                          <p:spTgt spid="11"/>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300"/>
                                        <p:tgtEl>
                                          <p:spTgt spid="10"/>
                                        </p:tgtEl>
                                      </p:cBhvr>
                                    </p:animEffect>
                                  </p:childTnLst>
                                </p:cTn>
                              </p:par>
                            </p:childTnLst>
                          </p:cTn>
                        </p:par>
                        <p:par>
                          <p:cTn id="12" fill="hold">
                            <p:stCondLst>
                              <p:cond delay="600"/>
                            </p:stCondLst>
                            <p:childTnLst>
                              <p:par>
                                <p:cTn id="13" presetID="22" presetClass="entr" presetSubtype="8"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300"/>
                                        <p:tgtEl>
                                          <p:spTgt spid="7"/>
                                        </p:tgtEl>
                                      </p:cBhvr>
                                    </p:animEffect>
                                  </p:childTnLst>
                                </p:cTn>
                              </p:par>
                            </p:childTnLst>
                          </p:cTn>
                        </p:par>
                        <p:par>
                          <p:cTn id="16" fill="hold">
                            <p:stCondLst>
                              <p:cond delay="900"/>
                            </p:stCondLst>
                            <p:childTnLst>
                              <p:par>
                                <p:cTn id="17" presetID="22" presetClass="entr" presetSubtype="4"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down)">
                                      <p:cBhvr>
                                        <p:cTn id="19" dur="300"/>
                                        <p:tgtEl>
                                          <p:spTgt spid="6"/>
                                        </p:tgtEl>
                                      </p:cBhvr>
                                    </p:animEffect>
                                  </p:childTnLst>
                                </p:cTn>
                              </p:par>
                            </p:childTnLst>
                          </p:cTn>
                        </p:par>
                        <p:par>
                          <p:cTn id="20" fill="hold">
                            <p:stCondLst>
                              <p:cond delay="1200"/>
                            </p:stCondLst>
                            <p:childTnLst>
                              <p:par>
                                <p:cTn id="21" presetID="22" presetClass="entr" presetSubtype="8"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left)">
                                      <p:cBhvr>
                                        <p:cTn id="23" dur="300"/>
                                        <p:tgtEl>
                                          <p:spTgt spid="3"/>
                                        </p:tgtEl>
                                      </p:cBhvr>
                                    </p:animEffect>
                                  </p:childTnLst>
                                </p:cTn>
                              </p:par>
                            </p:childTnLst>
                          </p:cTn>
                        </p:par>
                        <p:par>
                          <p:cTn id="24" fill="hold">
                            <p:stCondLst>
                              <p:cond delay="1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15"/>
                                        </p:tgtEl>
                                        <p:attrNameLst>
                                          <p:attrName>ppt_y</p:attrName>
                                        </p:attrNameLst>
                                      </p:cBhvr>
                                      <p:tavLst>
                                        <p:tav tm="0">
                                          <p:val>
                                            <p:strVal val="#ppt_y"/>
                                          </p:val>
                                        </p:tav>
                                        <p:tav tm="100000">
                                          <p:val>
                                            <p:strVal val="#ppt_y"/>
                                          </p:val>
                                        </p:tav>
                                      </p:tavLst>
                                    </p:anim>
                                    <p:anim calcmode="lin" valueType="num">
                                      <p:cBhvr>
                                        <p:cTn id="29"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15"/>
                                        </p:tgtEl>
                                      </p:cBhvr>
                                    </p:animEffect>
                                  </p:childTnLst>
                                </p:cTn>
                              </p:par>
                            </p:childTnLst>
                          </p:cTn>
                        </p:par>
                        <p:par>
                          <p:cTn id="32" fill="hold">
                            <p:stCondLst>
                              <p:cond delay="2400"/>
                            </p:stCondLst>
                            <p:childTnLst>
                              <p:par>
                                <p:cTn id="33" presetID="42"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750"/>
                                        <p:tgtEl>
                                          <p:spTgt spid="14"/>
                                        </p:tgtEl>
                                      </p:cBhvr>
                                    </p:animEffect>
                                    <p:anim calcmode="lin" valueType="num">
                                      <p:cBhvr>
                                        <p:cTn id="36" dur="750" fill="hold"/>
                                        <p:tgtEl>
                                          <p:spTgt spid="14"/>
                                        </p:tgtEl>
                                        <p:attrNameLst>
                                          <p:attrName>ppt_x</p:attrName>
                                        </p:attrNameLst>
                                      </p:cBhvr>
                                      <p:tavLst>
                                        <p:tav tm="0">
                                          <p:val>
                                            <p:strVal val="#ppt_x"/>
                                          </p:val>
                                        </p:tav>
                                        <p:tav tm="100000">
                                          <p:val>
                                            <p:strVal val="#ppt_x"/>
                                          </p:val>
                                        </p:tav>
                                      </p:tavLst>
                                    </p:anim>
                                    <p:anim calcmode="lin" valueType="num">
                                      <p:cBhvr>
                                        <p:cTn id="37" dur="75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14" grpId="0"/>
      <p:bldP spid="1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65"/>
          <p:cNvSpPr>
            <a:spLocks noChangeArrowheads="1"/>
          </p:cNvSpPr>
          <p:nvPr/>
        </p:nvSpPr>
        <p:spPr bwMode="auto">
          <a:xfrm>
            <a:off x="1932499" y="4288925"/>
            <a:ext cx="5286412" cy="288852"/>
          </a:xfrm>
          <a:prstGeom prst="ellipse">
            <a:avLst/>
          </a:prstGeom>
          <a:gradFill rotWithShape="1">
            <a:gsLst>
              <a:gs pos="0">
                <a:srgbClr val="EEECE1">
                  <a:gamma/>
                  <a:shade val="46275"/>
                  <a:invGamma/>
                </a:srgbClr>
              </a:gs>
              <a:gs pos="100000">
                <a:srgbClr val="EEECE1">
                  <a:alpha val="0"/>
                </a:srgbClr>
              </a:gs>
            </a:gsLst>
            <a:path path="shape">
              <a:fillToRect l="50000" t="50000" r="50000" b="50000"/>
            </a:path>
          </a:gradFill>
          <a:ln w="9525">
            <a:noFill/>
            <a:round/>
            <a:headEnd/>
            <a:tailEnd/>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pitchFamily="34" charset="0"/>
              <a:ea typeface="等线" panose="02010600030101010101" pitchFamily="2" charset="-122"/>
              <a:cs typeface="+mn-cs"/>
            </a:endParaRPr>
          </a:p>
        </p:txBody>
      </p:sp>
      <p:grpSp>
        <p:nvGrpSpPr>
          <p:cNvPr id="4" name="组合 3"/>
          <p:cNvGrpSpPr/>
          <p:nvPr/>
        </p:nvGrpSpPr>
        <p:grpSpPr>
          <a:xfrm>
            <a:off x="1096326" y="1917024"/>
            <a:ext cx="7091651" cy="2574088"/>
            <a:chOff x="1074762" y="3021992"/>
            <a:chExt cx="7091651" cy="2574088"/>
          </a:xfrm>
        </p:grpSpPr>
        <p:grpSp>
          <p:nvGrpSpPr>
            <p:cNvPr id="5" name="组合 4"/>
            <p:cNvGrpSpPr/>
            <p:nvPr/>
          </p:nvGrpSpPr>
          <p:grpSpPr>
            <a:xfrm rot="21139845">
              <a:off x="1074762" y="4135585"/>
              <a:ext cx="7091651" cy="1460495"/>
              <a:chOff x="1074762" y="4135585"/>
              <a:chExt cx="7091651" cy="1460495"/>
            </a:xfrm>
          </p:grpSpPr>
          <p:sp>
            <p:nvSpPr>
              <p:cNvPr id="22" name="椭圆 21"/>
              <p:cNvSpPr/>
              <p:nvPr/>
            </p:nvSpPr>
            <p:spPr>
              <a:xfrm>
                <a:off x="4411265" y="5167452"/>
                <a:ext cx="428628" cy="428628"/>
              </a:xfrm>
              <a:prstGeom prst="ellipse">
                <a:avLst/>
              </a:prstGeom>
              <a:solidFill>
                <a:sysClr val="window" lastClr="FFFFFF">
                  <a:lumMod val="75000"/>
                </a:sysClr>
              </a:solidFill>
              <a:ln w="25400" cap="flat" cmpd="sng" algn="ctr">
                <a:noFill/>
                <a:prstDash val="solid"/>
              </a:ln>
              <a:effectLst/>
              <a:scene3d>
                <a:camera prst="perspectiveBelow"/>
                <a:lightRig rig="threePt" dir="t"/>
              </a:scene3d>
              <a:sp3d extrusionH="1270000" prstMaterial="plastic">
                <a:bevelT w="120650"/>
                <a:bevelB w="88900" prst="relaxedInset"/>
                <a:extrusionClr>
                  <a:sysClr val="window" lastClr="FFFFFF">
                    <a:lumMod val="75000"/>
                  </a:sysClr>
                </a:extrusionClr>
              </a:sp3d>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23" name="圆角矩形 22"/>
              <p:cNvSpPr/>
              <p:nvPr/>
            </p:nvSpPr>
            <p:spPr>
              <a:xfrm rot="1040636">
                <a:off x="1074762" y="4135585"/>
                <a:ext cx="7091651" cy="1290043"/>
              </a:xfrm>
              <a:prstGeom prst="roundRect">
                <a:avLst>
                  <a:gd name="adj" fmla="val 8983"/>
                </a:avLst>
              </a:prstGeom>
              <a:gradFill flip="none" rotWithShape="1">
                <a:gsLst>
                  <a:gs pos="0">
                    <a:sysClr val="window" lastClr="FFFFFF">
                      <a:lumMod val="85000"/>
                    </a:sysClr>
                  </a:gs>
                  <a:gs pos="96000">
                    <a:sysClr val="window" lastClr="FFFFFF">
                      <a:lumMod val="85000"/>
                    </a:sysClr>
                  </a:gs>
                  <a:gs pos="1000">
                    <a:sysClr val="window" lastClr="FFFFFF">
                      <a:lumMod val="65000"/>
                    </a:sysClr>
                  </a:gs>
                </a:gsLst>
                <a:lin ang="16200000" scaled="1"/>
                <a:tileRect/>
              </a:gradFill>
              <a:ln w="34925" cap="flat" cmpd="sng" algn="ctr">
                <a:solidFill>
                  <a:srgbClr val="FFFFFF"/>
                </a:solidFill>
                <a:prstDash val="solid"/>
              </a:ln>
              <a:effectLst>
                <a:outerShdw blurRad="317500" dir="2700000" algn="ctr">
                  <a:srgbClr val="000000">
                    <a:alpha val="43000"/>
                  </a:srgbClr>
                </a:outerShdw>
              </a:effectLst>
              <a:scene3d>
                <a:camera prst="perspectiveFront" fov="2400000">
                  <a:rot lat="17195211" lon="29222" rev="569999"/>
                </a:camera>
                <a:lightRig rig="threePt" dir="t"/>
              </a:scene3d>
              <a:sp3d prstMaterial="metal">
                <a:bevelT w="158750" h="38100" prst="softRound"/>
                <a:bevelB w="57150" h="57150" prst="softRound"/>
              </a:sp3d>
            </p:spPr>
            <p:txBody>
              <a:bodyPr rtlCol="0" anchor="ctr">
                <a:flatTx/>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6" name="组合 5"/>
            <p:cNvGrpSpPr/>
            <p:nvPr/>
          </p:nvGrpSpPr>
          <p:grpSpPr>
            <a:xfrm>
              <a:off x="1553746" y="3590651"/>
              <a:ext cx="1276491" cy="1422525"/>
              <a:chOff x="1553746" y="3179314"/>
              <a:chExt cx="1276491" cy="1422525"/>
            </a:xfrm>
          </p:grpSpPr>
          <p:sp>
            <p:nvSpPr>
              <p:cNvPr id="15" name="Oval 65"/>
              <p:cNvSpPr>
                <a:spLocks noChangeArrowheads="1"/>
              </p:cNvSpPr>
              <p:nvPr/>
            </p:nvSpPr>
            <p:spPr bwMode="auto">
              <a:xfrm>
                <a:off x="1575397" y="4372890"/>
                <a:ext cx="1143008" cy="228949"/>
              </a:xfrm>
              <a:prstGeom prst="ellipse">
                <a:avLst/>
              </a:prstGeom>
              <a:gradFill rotWithShape="1">
                <a:gsLst>
                  <a:gs pos="0">
                    <a:srgbClr val="EEECE1">
                      <a:gamma/>
                      <a:shade val="46275"/>
                      <a:invGamma/>
                    </a:srgbClr>
                  </a:gs>
                  <a:gs pos="100000">
                    <a:srgbClr val="EEECE1">
                      <a:alpha val="0"/>
                    </a:srgbClr>
                  </a:gs>
                </a:gsLst>
                <a:path path="shape">
                  <a:fillToRect l="50000" t="50000" r="50000" b="50000"/>
                </a:path>
              </a:gradFill>
              <a:ln w="9525">
                <a:noFill/>
                <a:round/>
                <a:headEnd/>
                <a:tailEnd/>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pitchFamily="34" charset="0"/>
                  <a:ea typeface="等线" panose="02010600030101010101" pitchFamily="2" charset="-122"/>
                  <a:cs typeface="+mn-cs"/>
                </a:endParaRPr>
              </a:p>
            </p:txBody>
          </p:sp>
          <p:grpSp>
            <p:nvGrpSpPr>
              <p:cNvPr id="16" name="组合 16"/>
              <p:cNvGrpSpPr/>
              <p:nvPr/>
            </p:nvGrpSpPr>
            <p:grpSpPr>
              <a:xfrm>
                <a:off x="1553746" y="3179314"/>
                <a:ext cx="1276491" cy="1276491"/>
                <a:chOff x="1838602" y="3474594"/>
                <a:chExt cx="1159458" cy="1159458"/>
              </a:xfrm>
            </p:grpSpPr>
            <p:grpSp>
              <p:nvGrpSpPr>
                <p:cNvPr id="18" name="组合 17"/>
                <p:cNvGrpSpPr/>
                <p:nvPr/>
              </p:nvGrpSpPr>
              <p:grpSpPr>
                <a:xfrm>
                  <a:off x="1838602" y="3474594"/>
                  <a:ext cx="1159458" cy="1159458"/>
                  <a:chOff x="2768597" y="3009893"/>
                  <a:chExt cx="2214578" cy="2214577"/>
                </a:xfrm>
              </p:grpSpPr>
              <p:sp>
                <p:nvSpPr>
                  <p:cNvPr id="20" name="椭圆 19"/>
                  <p:cNvSpPr/>
                  <p:nvPr/>
                </p:nvSpPr>
                <p:spPr>
                  <a:xfrm>
                    <a:off x="2768597" y="3009893"/>
                    <a:ext cx="2214578" cy="2214577"/>
                  </a:xfrm>
                  <a:prstGeom prst="ellipse">
                    <a:avLst/>
                  </a:prstGeom>
                  <a:gradFill flip="none" rotWithShape="1">
                    <a:gsLst>
                      <a:gs pos="0">
                        <a:srgbClr val="FFC000"/>
                      </a:gs>
                      <a:gs pos="65000">
                        <a:srgbClr val="F79646">
                          <a:lumMod val="75000"/>
                        </a:srgbClr>
                      </a:gs>
                      <a:gs pos="82000">
                        <a:srgbClr val="F79646">
                          <a:lumMod val="75000"/>
                        </a:srgbClr>
                      </a:gs>
                    </a:gsLst>
                    <a:path path="circle">
                      <a:fillToRect l="50000" t="50000" r="50000" b="50000"/>
                    </a:path>
                    <a:tileRect/>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 name="椭圆 20"/>
                  <p:cNvSpPr/>
                  <p:nvPr/>
                </p:nvSpPr>
                <p:spPr>
                  <a:xfrm>
                    <a:off x="2841549" y="3149379"/>
                    <a:ext cx="1402450" cy="1154957"/>
                  </a:xfrm>
                  <a:prstGeom prst="ellipse">
                    <a:avLst/>
                  </a:prstGeom>
                  <a:gradFill flip="none" rotWithShape="1">
                    <a:gsLst>
                      <a:gs pos="0">
                        <a:sysClr val="window" lastClr="FFFFFF">
                          <a:alpha val="83000"/>
                        </a:sysClr>
                      </a:gs>
                      <a:gs pos="50000">
                        <a:sysClr val="window" lastClr="FFFFFF">
                          <a:alpha val="0"/>
                        </a:sysClr>
                      </a:gs>
                    </a:gsLst>
                    <a:path path="circle">
                      <a:fillToRect l="50000" t="50000" r="50000" b="50000"/>
                    </a:path>
                    <a:tileRect/>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9" name="椭圆 18"/>
                <p:cNvSpPr/>
                <p:nvPr/>
              </p:nvSpPr>
              <p:spPr>
                <a:xfrm rot="20122633">
                  <a:off x="2252737" y="4373332"/>
                  <a:ext cx="703537" cy="241608"/>
                </a:xfrm>
                <a:prstGeom prst="ellipse">
                  <a:avLst/>
                </a:prstGeom>
                <a:gradFill flip="none" rotWithShape="1">
                  <a:gsLst>
                    <a:gs pos="0">
                      <a:sysClr val="window" lastClr="FFFFFF">
                        <a:alpha val="55000"/>
                      </a:sysClr>
                    </a:gs>
                    <a:gs pos="50000">
                      <a:sysClr val="window" lastClr="FFFFFF">
                        <a:shade val="67500"/>
                        <a:satMod val="115000"/>
                        <a:alpha val="12000"/>
                      </a:sysClr>
                    </a:gs>
                    <a:gs pos="100000">
                      <a:sysClr val="window" lastClr="FFFFFF">
                        <a:shade val="100000"/>
                        <a:satMod val="115000"/>
                        <a:alpha val="0"/>
                      </a:sys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7" name="TextBox 16"/>
              <p:cNvSpPr txBox="1"/>
              <p:nvPr/>
            </p:nvSpPr>
            <p:spPr>
              <a:xfrm>
                <a:off x="1752494" y="3619901"/>
                <a:ext cx="883272" cy="400110"/>
              </a:xfrm>
              <a:prstGeom prst="rect">
                <a:avLst/>
              </a:prstGeom>
              <a:noFill/>
              <a:scene3d>
                <a:camera prst="orthographicFront"/>
                <a:lightRig rig="flat" dir="t"/>
              </a:scene3d>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微软雅黑" pitchFamily="34" charset="-122"/>
                    <a:ea typeface="微软雅黑" pitchFamily="34" charset="-122"/>
                    <a:cs typeface="+mn-cs"/>
                  </a:rPr>
                  <a:t>文字</a:t>
                </a:r>
                <a:endParaRPr kumimoji="0" lang="zh-CN" altLang="en-US" sz="200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微软雅黑" pitchFamily="34" charset="-122"/>
                  <a:ea typeface="微软雅黑" pitchFamily="34" charset="-122"/>
                  <a:cs typeface="+mn-cs"/>
                </a:endParaRPr>
              </a:p>
            </p:txBody>
          </p:sp>
        </p:grpSp>
        <p:grpSp>
          <p:nvGrpSpPr>
            <p:cNvPr id="7" name="组合 6"/>
            <p:cNvGrpSpPr/>
            <p:nvPr/>
          </p:nvGrpSpPr>
          <p:grpSpPr>
            <a:xfrm>
              <a:off x="6203354" y="3021992"/>
              <a:ext cx="1770419" cy="1991184"/>
              <a:chOff x="6697281" y="3893695"/>
              <a:chExt cx="1276491" cy="1435665"/>
            </a:xfrm>
          </p:grpSpPr>
          <p:sp>
            <p:nvSpPr>
              <p:cNvPr id="8" name="Oval 65"/>
              <p:cNvSpPr>
                <a:spLocks noChangeArrowheads="1"/>
              </p:cNvSpPr>
              <p:nvPr/>
            </p:nvSpPr>
            <p:spPr bwMode="auto">
              <a:xfrm rot="393544">
                <a:off x="6706617" y="5100411"/>
                <a:ext cx="1143008" cy="228949"/>
              </a:xfrm>
              <a:prstGeom prst="ellipse">
                <a:avLst/>
              </a:prstGeom>
              <a:gradFill rotWithShape="1">
                <a:gsLst>
                  <a:gs pos="0">
                    <a:srgbClr val="EEECE1">
                      <a:gamma/>
                      <a:shade val="46275"/>
                      <a:invGamma/>
                    </a:srgbClr>
                  </a:gs>
                  <a:gs pos="100000">
                    <a:srgbClr val="EEECE1">
                      <a:alpha val="0"/>
                    </a:srgbClr>
                  </a:gs>
                </a:gsLst>
                <a:path path="shape">
                  <a:fillToRect l="50000" t="50000" r="50000" b="50000"/>
                </a:path>
              </a:gradFill>
              <a:ln w="9525">
                <a:noFill/>
                <a:round/>
                <a:headEnd/>
                <a:tailEnd/>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pitchFamily="34" charset="0"/>
                  <a:ea typeface="等线" panose="02010600030101010101" pitchFamily="2" charset="-122"/>
                  <a:cs typeface="+mn-cs"/>
                </a:endParaRPr>
              </a:p>
            </p:txBody>
          </p:sp>
          <p:grpSp>
            <p:nvGrpSpPr>
              <p:cNvPr id="9" name="组合 8"/>
              <p:cNvGrpSpPr/>
              <p:nvPr/>
            </p:nvGrpSpPr>
            <p:grpSpPr>
              <a:xfrm>
                <a:off x="6697281" y="3893695"/>
                <a:ext cx="1276491" cy="1276491"/>
                <a:chOff x="1838601" y="3474595"/>
                <a:chExt cx="1159458" cy="1159458"/>
              </a:xfrm>
            </p:grpSpPr>
            <p:grpSp>
              <p:nvGrpSpPr>
                <p:cNvPr id="11" name="组合 5"/>
                <p:cNvGrpSpPr/>
                <p:nvPr/>
              </p:nvGrpSpPr>
              <p:grpSpPr>
                <a:xfrm>
                  <a:off x="1838601" y="3474595"/>
                  <a:ext cx="1159458" cy="1159458"/>
                  <a:chOff x="2768596" y="3009896"/>
                  <a:chExt cx="2214578" cy="2214578"/>
                </a:xfrm>
              </p:grpSpPr>
              <p:sp>
                <p:nvSpPr>
                  <p:cNvPr id="13" name="椭圆 12"/>
                  <p:cNvSpPr/>
                  <p:nvPr/>
                </p:nvSpPr>
                <p:spPr>
                  <a:xfrm>
                    <a:off x="2768596" y="3009896"/>
                    <a:ext cx="2214578" cy="2214578"/>
                  </a:xfrm>
                  <a:prstGeom prst="ellipse">
                    <a:avLst/>
                  </a:prstGeom>
                  <a:solidFill>
                    <a:srgbClr val="C8000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 name="椭圆 13"/>
                  <p:cNvSpPr/>
                  <p:nvPr/>
                </p:nvSpPr>
                <p:spPr>
                  <a:xfrm>
                    <a:off x="2841549" y="3149379"/>
                    <a:ext cx="1402450" cy="1154957"/>
                  </a:xfrm>
                  <a:prstGeom prst="ellipse">
                    <a:avLst/>
                  </a:prstGeom>
                  <a:gradFill flip="none" rotWithShape="1">
                    <a:gsLst>
                      <a:gs pos="0">
                        <a:sysClr val="window" lastClr="FFFFFF">
                          <a:alpha val="83000"/>
                        </a:sysClr>
                      </a:gs>
                      <a:gs pos="50000">
                        <a:sysClr val="window" lastClr="FFFFFF">
                          <a:alpha val="0"/>
                        </a:sysClr>
                      </a:gs>
                    </a:gsLst>
                    <a:path path="circle">
                      <a:fillToRect l="50000" t="50000" r="50000" b="50000"/>
                    </a:path>
                    <a:tileRect/>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2" name="椭圆 11"/>
                <p:cNvSpPr/>
                <p:nvPr/>
              </p:nvSpPr>
              <p:spPr>
                <a:xfrm rot="20122633">
                  <a:off x="2252737" y="4373332"/>
                  <a:ext cx="703537" cy="241608"/>
                </a:xfrm>
                <a:prstGeom prst="ellipse">
                  <a:avLst/>
                </a:prstGeom>
                <a:gradFill flip="none" rotWithShape="1">
                  <a:gsLst>
                    <a:gs pos="0">
                      <a:sysClr val="window" lastClr="FFFFFF">
                        <a:alpha val="55000"/>
                      </a:sysClr>
                    </a:gs>
                    <a:gs pos="50000">
                      <a:sysClr val="window" lastClr="FFFFFF">
                        <a:shade val="67500"/>
                        <a:satMod val="115000"/>
                        <a:alpha val="12000"/>
                      </a:sysClr>
                    </a:gs>
                    <a:gs pos="100000">
                      <a:sysClr val="window" lastClr="FFFFFF">
                        <a:shade val="100000"/>
                        <a:satMod val="115000"/>
                        <a:alpha val="0"/>
                      </a:sys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0" name="TextBox 9"/>
              <p:cNvSpPr txBox="1"/>
              <p:nvPr/>
            </p:nvSpPr>
            <p:spPr>
              <a:xfrm>
                <a:off x="6892777" y="4334450"/>
                <a:ext cx="883272" cy="400110"/>
              </a:xfrm>
              <a:prstGeom prst="rect">
                <a:avLst/>
              </a:prstGeom>
              <a:noFill/>
              <a:scene3d>
                <a:camera prst="orthographicFront"/>
                <a:lightRig rig="flat" dir="t"/>
              </a:scene3d>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微软雅黑" pitchFamily="34" charset="-122"/>
                    <a:ea typeface="微软雅黑" pitchFamily="34" charset="-122"/>
                    <a:cs typeface="+mn-cs"/>
                  </a:rPr>
                  <a:t>文字</a:t>
                </a:r>
                <a:endParaRPr kumimoji="0" lang="zh-CN" altLang="en-US" sz="200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微软雅黑" pitchFamily="34" charset="-122"/>
                  <a:ea typeface="微软雅黑" pitchFamily="34" charset="-122"/>
                  <a:cs typeface="+mn-cs"/>
                </a:endParaRPr>
              </a:p>
            </p:txBody>
          </p:sp>
        </p:grpSp>
      </p:grpSp>
      <p:grpSp>
        <p:nvGrpSpPr>
          <p:cNvPr id="24" name="组合 23"/>
          <p:cNvGrpSpPr/>
          <p:nvPr/>
        </p:nvGrpSpPr>
        <p:grpSpPr>
          <a:xfrm>
            <a:off x="3794015" y="2515942"/>
            <a:ext cx="1663645" cy="756789"/>
            <a:chOff x="3545079" y="3620910"/>
            <a:chExt cx="1663645" cy="756789"/>
          </a:xfrm>
        </p:grpSpPr>
        <p:sp>
          <p:nvSpPr>
            <p:cNvPr id="25" name="下箭头 24"/>
            <p:cNvSpPr/>
            <p:nvPr/>
          </p:nvSpPr>
          <p:spPr>
            <a:xfrm rot="16801954">
              <a:off x="3998507" y="3167482"/>
              <a:ext cx="756789" cy="1663645"/>
            </a:xfrm>
            <a:prstGeom prst="downArrow">
              <a:avLst/>
            </a:prstGeom>
            <a:gradFill>
              <a:gsLst>
                <a:gs pos="2000">
                  <a:sysClr val="window" lastClr="FFFFFF">
                    <a:lumMod val="65000"/>
                  </a:sysClr>
                </a:gs>
                <a:gs pos="66000">
                  <a:sysClr val="window" lastClr="FFFFFF">
                    <a:lumMod val="65000"/>
                  </a:sysClr>
                </a:gs>
              </a:gsLst>
              <a:lin ang="5400000" scaled="0"/>
            </a:gradFill>
            <a:ln w="34925" cap="flat" cmpd="sng" algn="ctr">
              <a:solidFill>
                <a:srgbClr val="FFFFFF"/>
              </a:solidFill>
              <a:prstDash val="solid"/>
            </a:ln>
            <a:effectLst/>
            <a:scene3d>
              <a:camera prst="perspectiveFront" fov="2700000">
                <a:rot lat="21089046" lon="21421962" rev="60000"/>
              </a:camera>
              <a:lightRig rig="threePt" dir="t"/>
            </a:scene3d>
            <a:sp3d extrusionH="101600" prstMaterial="metal">
              <a:bevelT w="260350" h="50800" prst="softRound"/>
              <a:bevelB w="88900" h="196850" prst="softRound"/>
            </a:sp3d>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6" name="Text Box 39"/>
            <p:cNvSpPr txBox="1">
              <a:spLocks noChangeArrowheads="1"/>
            </p:cNvSpPr>
            <p:nvPr/>
          </p:nvSpPr>
          <p:spPr bwMode="auto">
            <a:xfrm rot="563558">
              <a:off x="3629695" y="3776223"/>
              <a:ext cx="1214446" cy="336695"/>
            </a:xfrm>
            <a:prstGeom prst="rect">
              <a:avLst/>
            </a:prstGeom>
            <a:noFill/>
            <a:ln w="9525">
              <a:noFill/>
              <a:miter lim="800000"/>
              <a:headEnd/>
              <a:tailEnd/>
            </a:ln>
          </p:spPr>
          <p:txBody>
            <a:bodyPr wrap="square">
              <a:spAutoFit/>
            </a:bodyPr>
            <a:lstStyle/>
            <a:p>
              <a:pPr marL="0" marR="0" lvl="0" indent="0" algn="ctr" defTabSz="685800" rtl="0" eaLnBrk="1" fontAlgn="auto" latinLnBrk="0" hangingPunct="1">
                <a:lnSpc>
                  <a:spcPct val="150000"/>
                </a:lnSpc>
                <a:spcBef>
                  <a:spcPts val="0"/>
                </a:spcBef>
                <a:spcAft>
                  <a:spcPts val="0"/>
                </a:spcAft>
                <a:buClr>
                  <a:prstClr val="black">
                    <a:lumMod val="50000"/>
                    <a:lumOff val="50000"/>
                  </a:prstClr>
                </a:buClr>
                <a:buSzTx/>
                <a:buFontTx/>
                <a:buNone/>
                <a:tabLst/>
                <a:defRPr/>
              </a:pPr>
              <a:r>
                <a:rPr kumimoji="0" lang="zh-CN" altLang="en-US" sz="1200" b="1"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添加内容文字</a:t>
              </a:r>
              <a:endParaRPr kumimoji="0" lang="en-US" altLang="zh-CN" sz="1200" b="1"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endParaRPr>
            </a:p>
          </p:txBody>
        </p:sp>
      </p:grpSp>
      <p:grpSp>
        <p:nvGrpSpPr>
          <p:cNvPr id="27" name="组合 26"/>
          <p:cNvGrpSpPr/>
          <p:nvPr/>
        </p:nvGrpSpPr>
        <p:grpSpPr>
          <a:xfrm>
            <a:off x="1295306" y="1027888"/>
            <a:ext cx="1899138" cy="887064"/>
            <a:chOff x="1273742" y="2132856"/>
            <a:chExt cx="1899138" cy="887064"/>
          </a:xfrm>
        </p:grpSpPr>
        <p:sp>
          <p:nvSpPr>
            <p:cNvPr id="28" name="Text Box 39"/>
            <p:cNvSpPr txBox="1">
              <a:spLocks noChangeArrowheads="1"/>
            </p:cNvSpPr>
            <p:nvPr/>
          </p:nvSpPr>
          <p:spPr bwMode="auto">
            <a:xfrm>
              <a:off x="1273742" y="2406226"/>
              <a:ext cx="1899138" cy="613694"/>
            </a:xfrm>
            <a:prstGeom prst="rect">
              <a:avLst/>
            </a:prstGeom>
            <a:noFill/>
            <a:ln w="9525">
              <a:noFill/>
              <a:miter lim="800000"/>
              <a:headEnd/>
              <a:tailEnd/>
            </a:ln>
          </p:spPr>
          <p:txBody>
            <a:bodyPr wrap="square">
              <a:spAutoFit/>
            </a:bodyPr>
            <a:lstStyle/>
            <a:p>
              <a:pPr marL="0" marR="0" lvl="0" indent="0" algn="l" defTabSz="685800" rtl="0" eaLnBrk="1" fontAlgn="auto" latinLnBrk="0" hangingPunct="1">
                <a:lnSpc>
                  <a:spcPct val="150000"/>
                </a:lnSpc>
                <a:spcBef>
                  <a:spcPts val="0"/>
                </a:spcBef>
                <a:spcAft>
                  <a:spcPts val="0"/>
                </a:spcAft>
                <a:buClr>
                  <a:prstClr val="black">
                    <a:lumMod val="50000"/>
                    <a:lumOff val="50000"/>
                  </a:prstClr>
                </a:buClr>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点击此处</a:t>
              </a:r>
              <a:r>
                <a:rPr kumimoji="0" lang="zh-CN" altLang="en-US"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添加内容文字</a:t>
              </a:r>
              <a:endParaRPr kumimoji="0" lang="en-US" altLang="zh-CN"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50000"/>
                </a:lnSpc>
                <a:spcBef>
                  <a:spcPts val="0"/>
                </a:spcBef>
                <a:spcAft>
                  <a:spcPts val="0"/>
                </a:spcAft>
                <a:buClr>
                  <a:prstClr val="black">
                    <a:lumMod val="50000"/>
                    <a:lumOff val="50000"/>
                  </a:prstClr>
                </a:buClr>
                <a:buSzTx/>
                <a:buFontTx/>
                <a:buNone/>
                <a:tabLst/>
                <a:defRPr/>
              </a:pPr>
              <a:r>
                <a:rPr kumimoji="0" lang="zh-CN" altLang="en-US"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点击</a:t>
              </a:r>
              <a:r>
                <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此处</a:t>
              </a:r>
              <a:r>
                <a:rPr kumimoji="0" lang="zh-CN" altLang="en-US"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添加内容文字</a:t>
              </a:r>
              <a:endParaRPr kumimoji="0" lang="en-US" altLang="zh-CN"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endParaRPr>
            </a:p>
          </p:txBody>
        </p:sp>
        <p:sp>
          <p:nvSpPr>
            <p:cNvPr id="29" name="Text Box 39"/>
            <p:cNvSpPr txBox="1">
              <a:spLocks noChangeArrowheads="1"/>
            </p:cNvSpPr>
            <p:nvPr/>
          </p:nvSpPr>
          <p:spPr bwMode="auto">
            <a:xfrm>
              <a:off x="1339431" y="2132856"/>
              <a:ext cx="1580361" cy="295145"/>
            </a:xfrm>
            <a:prstGeom prst="rect">
              <a:avLst/>
            </a:prstGeom>
            <a:noFill/>
            <a:ln w="9525">
              <a:noFill/>
              <a:miter lim="800000"/>
              <a:headEnd/>
              <a:tailEnd/>
            </a:ln>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F79646">
                      <a:lumMod val="75000"/>
                    </a:srgbClr>
                  </a:solidFill>
                  <a:effectLst/>
                  <a:uLnTx/>
                  <a:uFillTx/>
                  <a:latin typeface="微软雅黑" pitchFamily="34" charset="-122"/>
                  <a:ea typeface="微软雅黑" pitchFamily="34" charset="-122"/>
                  <a:cs typeface="+mn-cs"/>
                </a:rPr>
                <a:t>此处添加内容文字</a:t>
              </a:r>
              <a:endParaRPr kumimoji="0" lang="zh-CN" altLang="en-US" sz="1200" b="1" i="0" u="none" strike="noStrike" kern="0" cap="none" spc="0" normalizeH="0" baseline="0" noProof="0" dirty="0">
                <a:ln>
                  <a:noFill/>
                </a:ln>
                <a:solidFill>
                  <a:srgbClr val="F79646">
                    <a:lumMod val="75000"/>
                  </a:srgbClr>
                </a:solidFill>
                <a:effectLst/>
                <a:uLnTx/>
                <a:uFillTx/>
                <a:latin typeface="微软雅黑" pitchFamily="34" charset="-122"/>
                <a:ea typeface="微软雅黑" pitchFamily="34" charset="-122"/>
                <a:cs typeface="+mn-cs"/>
              </a:endParaRPr>
            </a:p>
          </p:txBody>
        </p:sp>
      </p:grpSp>
      <p:grpSp>
        <p:nvGrpSpPr>
          <p:cNvPr id="30" name="组合 29"/>
          <p:cNvGrpSpPr/>
          <p:nvPr/>
        </p:nvGrpSpPr>
        <p:grpSpPr>
          <a:xfrm>
            <a:off x="6249748" y="1004920"/>
            <a:ext cx="1899138" cy="887064"/>
            <a:chOff x="6228184" y="2109888"/>
            <a:chExt cx="1899138" cy="887064"/>
          </a:xfrm>
        </p:grpSpPr>
        <p:sp>
          <p:nvSpPr>
            <p:cNvPr id="31" name="Text Box 39"/>
            <p:cNvSpPr txBox="1">
              <a:spLocks noChangeArrowheads="1"/>
            </p:cNvSpPr>
            <p:nvPr/>
          </p:nvSpPr>
          <p:spPr bwMode="auto">
            <a:xfrm>
              <a:off x="6228184" y="2383258"/>
              <a:ext cx="1899138" cy="613694"/>
            </a:xfrm>
            <a:prstGeom prst="rect">
              <a:avLst/>
            </a:prstGeom>
            <a:noFill/>
            <a:ln w="9525">
              <a:noFill/>
              <a:miter lim="800000"/>
              <a:headEnd/>
              <a:tailEnd/>
            </a:ln>
          </p:spPr>
          <p:txBody>
            <a:bodyPr wrap="square">
              <a:spAutoFit/>
            </a:bodyPr>
            <a:lstStyle/>
            <a:p>
              <a:pPr marL="0" marR="0" lvl="0" indent="0" algn="l" defTabSz="685800" rtl="0" eaLnBrk="1" fontAlgn="auto" latinLnBrk="0" hangingPunct="1">
                <a:lnSpc>
                  <a:spcPct val="150000"/>
                </a:lnSpc>
                <a:spcBef>
                  <a:spcPts val="0"/>
                </a:spcBef>
                <a:spcAft>
                  <a:spcPts val="0"/>
                </a:spcAft>
                <a:buClr>
                  <a:prstClr val="black">
                    <a:lumMod val="50000"/>
                    <a:lumOff val="50000"/>
                  </a:prstClr>
                </a:buClr>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点击此处</a:t>
              </a:r>
              <a:r>
                <a:rPr kumimoji="0" lang="zh-CN" altLang="en-US"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添加内容文字</a:t>
              </a:r>
              <a:endParaRPr kumimoji="0" lang="en-US" altLang="zh-CN"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50000"/>
                </a:lnSpc>
                <a:spcBef>
                  <a:spcPts val="0"/>
                </a:spcBef>
                <a:spcAft>
                  <a:spcPts val="0"/>
                </a:spcAft>
                <a:buClr>
                  <a:prstClr val="black">
                    <a:lumMod val="50000"/>
                    <a:lumOff val="50000"/>
                  </a:prstClr>
                </a:buClr>
                <a:buSzTx/>
                <a:buFontTx/>
                <a:buNone/>
                <a:tabLst/>
                <a:defRPr/>
              </a:pPr>
              <a:r>
                <a:rPr kumimoji="0" lang="zh-CN" altLang="en-US"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点击</a:t>
              </a:r>
              <a:r>
                <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此处</a:t>
              </a:r>
              <a:r>
                <a:rPr kumimoji="0" lang="zh-CN" altLang="en-US"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添加内容文字</a:t>
              </a:r>
              <a:endParaRPr kumimoji="0" lang="en-US" altLang="zh-CN"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endParaRPr>
            </a:p>
          </p:txBody>
        </p:sp>
        <p:sp>
          <p:nvSpPr>
            <p:cNvPr id="32" name="Text Box 39"/>
            <p:cNvSpPr txBox="1">
              <a:spLocks noChangeArrowheads="1"/>
            </p:cNvSpPr>
            <p:nvPr/>
          </p:nvSpPr>
          <p:spPr bwMode="auto">
            <a:xfrm>
              <a:off x="6293873" y="2109888"/>
              <a:ext cx="1580361" cy="295145"/>
            </a:xfrm>
            <a:prstGeom prst="rect">
              <a:avLst/>
            </a:prstGeom>
            <a:noFill/>
            <a:ln w="9525">
              <a:noFill/>
              <a:miter lim="800000"/>
              <a:headEnd/>
              <a:tailEnd/>
            </a:ln>
          </p:spPr>
          <p:txBody>
            <a:bodyPr wrap="square">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200" b="1" i="0" u="none" strike="noStrike" kern="1200" cap="none" spc="0" normalizeH="0" baseline="0" noProof="0" dirty="0" smtClean="0">
                  <a:ln>
                    <a:noFill/>
                  </a:ln>
                  <a:solidFill>
                    <a:srgbClr val="FF0000"/>
                  </a:solidFill>
                  <a:effectLst/>
                  <a:uLnTx/>
                  <a:uFillTx/>
                  <a:latin typeface="微软雅黑" pitchFamily="34" charset="-122"/>
                  <a:ea typeface="微软雅黑" pitchFamily="34" charset="-122"/>
                  <a:cs typeface="+mn-cs"/>
                </a:rPr>
                <a:t>此处添加内容文字</a:t>
              </a:r>
              <a:endParaRPr kumimoji="0" lang="zh-CN" altLang="en-US" sz="1200" b="1" i="0" u="none" strike="noStrike" kern="1200" cap="none" spc="0" normalizeH="0" baseline="0" noProof="0" dirty="0">
                <a:ln>
                  <a:noFill/>
                </a:ln>
                <a:solidFill>
                  <a:srgbClr val="FF0000"/>
                </a:solidFill>
                <a:effectLst/>
                <a:uLnTx/>
                <a:uFillTx/>
                <a:latin typeface="微软雅黑" pitchFamily="34" charset="-122"/>
                <a:ea typeface="微软雅黑" pitchFamily="34" charset="-122"/>
                <a:cs typeface="+mn-cs"/>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941440967"/>
      </p:ext>
    </p:extLst>
  </p:cSld>
  <p:clrMapOvr>
    <a:masterClrMapping/>
  </p:clrMapOvr>
  <mc:AlternateContent xmlns:mc="http://schemas.openxmlformats.org/markup-compatibility/2006" xmlns:p14="http://schemas.microsoft.com/office/powerpoint/2010/main">
    <mc:Choice Requires="p14">
      <p:transition spd="slow" p14:dur="1600" advTm="5893">
        <p14:gallery dir="l"/>
      </p:transition>
    </mc:Choice>
    <mc:Fallback xmlns="">
      <p:transition spd="slow" advTm="5893">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8" presetClass="emph" presetSubtype="0" accel="25500" fill="hold" nodeType="afterEffect" p14:presetBounceEnd="92000">
                                      <p:stCondLst>
                                        <p:cond delay="0"/>
                                      </p:stCondLst>
                                      <p:childTnLst>
                                        <p:animRot by="480000" p14:bounceEnd="92000">
                                          <p:cBhvr>
                                            <p:cTn id="12" dur="1500" fill="hold"/>
                                            <p:tgtEl>
                                              <p:spTgt spid="4"/>
                                            </p:tgtEl>
                                            <p:attrNameLst>
                                              <p:attrName>r</p:attrName>
                                            </p:attrNameLst>
                                          </p:cBhvr>
                                        </p:animRot>
                                      </p:childTnLst>
                                    </p:cTn>
                                  </p:par>
                                  <p:par>
                                    <p:cTn id="13" presetID="10"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80"/>
                                            <p:tgtEl>
                                              <p:spTgt spid="3"/>
                                            </p:tgtEl>
                                          </p:cBhvr>
                                        </p:animEffect>
                                      </p:childTnLst>
                                    </p:cTn>
                                  </p:par>
                                </p:childTnLst>
                              </p:cTn>
                            </p:par>
                            <p:par>
                              <p:cTn id="16" fill="hold">
                                <p:stCondLst>
                                  <p:cond delay="2500"/>
                                </p:stCondLst>
                                <p:childTnLst>
                                  <p:par>
                                    <p:cTn id="17" presetID="12" presetClass="entr" presetSubtype="8" fill="hold" nodeType="after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250"/>
                                            <p:tgtEl>
                                              <p:spTgt spid="24"/>
                                            </p:tgtEl>
                                            <p:attrNameLst>
                                              <p:attrName>ppt_x</p:attrName>
                                            </p:attrNameLst>
                                          </p:cBhvr>
                                          <p:tavLst>
                                            <p:tav tm="0">
                                              <p:val>
                                                <p:strVal val="#ppt_x-#ppt_w*1.125000"/>
                                              </p:val>
                                            </p:tav>
                                            <p:tav tm="100000">
                                              <p:val>
                                                <p:strVal val="#ppt_x"/>
                                              </p:val>
                                            </p:tav>
                                          </p:tavLst>
                                        </p:anim>
                                        <p:animEffect transition="in" filter="wipe(right)">
                                          <p:cBhvr>
                                            <p:cTn id="20" dur="250"/>
                                            <p:tgtEl>
                                              <p:spTgt spid="24"/>
                                            </p:tgtEl>
                                          </p:cBhvr>
                                        </p:animEffect>
                                      </p:childTnLst>
                                    </p:cTn>
                                  </p:par>
                                </p:childTnLst>
                              </p:cTn>
                            </p:par>
                            <p:par>
                              <p:cTn id="21" fill="hold">
                                <p:stCondLst>
                                  <p:cond delay="2750"/>
                                </p:stCondLst>
                                <p:childTnLst>
                                  <p:par>
                                    <p:cTn id="22" presetID="12" presetClass="entr" presetSubtype="4" fill="hold" nodeType="afterEffect">
                                      <p:stCondLst>
                                        <p:cond delay="0"/>
                                      </p:stCondLst>
                                      <p:childTnLst>
                                        <p:set>
                                          <p:cBhvr>
                                            <p:cTn id="23" dur="1" fill="hold">
                                              <p:stCondLst>
                                                <p:cond delay="0"/>
                                              </p:stCondLst>
                                            </p:cTn>
                                            <p:tgtEl>
                                              <p:spTgt spid="27"/>
                                            </p:tgtEl>
                                            <p:attrNameLst>
                                              <p:attrName>style.visibility</p:attrName>
                                            </p:attrNameLst>
                                          </p:cBhvr>
                                          <p:to>
                                            <p:strVal val="visible"/>
                                          </p:to>
                                        </p:set>
                                        <p:anim calcmode="lin" valueType="num">
                                          <p:cBhvr additive="base">
                                            <p:cTn id="24" dur="1000"/>
                                            <p:tgtEl>
                                              <p:spTgt spid="27"/>
                                            </p:tgtEl>
                                            <p:attrNameLst>
                                              <p:attrName>ppt_y</p:attrName>
                                            </p:attrNameLst>
                                          </p:cBhvr>
                                          <p:tavLst>
                                            <p:tav tm="0">
                                              <p:val>
                                                <p:strVal val="#ppt_y+#ppt_h*1.125000"/>
                                              </p:val>
                                            </p:tav>
                                            <p:tav tm="100000">
                                              <p:val>
                                                <p:strVal val="#ppt_y"/>
                                              </p:val>
                                            </p:tav>
                                          </p:tavLst>
                                        </p:anim>
                                        <p:animEffect transition="in" filter="wipe(up)">
                                          <p:cBhvr>
                                            <p:cTn id="25" dur="1000"/>
                                            <p:tgtEl>
                                              <p:spTgt spid="27"/>
                                            </p:tgtEl>
                                          </p:cBhvr>
                                        </p:animEffect>
                                      </p:childTnLst>
                                    </p:cTn>
                                  </p:par>
                                  <p:par>
                                    <p:cTn id="26" presetID="12" presetClass="entr" presetSubtype="4" fill="hold" nodeType="withEffect">
                                      <p:stCondLst>
                                        <p:cond delay="0"/>
                                      </p:stCondLst>
                                      <p:childTnLst>
                                        <p:set>
                                          <p:cBhvr>
                                            <p:cTn id="27" dur="1" fill="hold">
                                              <p:stCondLst>
                                                <p:cond delay="0"/>
                                              </p:stCondLst>
                                            </p:cTn>
                                            <p:tgtEl>
                                              <p:spTgt spid="30"/>
                                            </p:tgtEl>
                                            <p:attrNameLst>
                                              <p:attrName>style.visibility</p:attrName>
                                            </p:attrNameLst>
                                          </p:cBhvr>
                                          <p:to>
                                            <p:strVal val="visible"/>
                                          </p:to>
                                        </p:set>
                                        <p:anim calcmode="lin" valueType="num">
                                          <p:cBhvr additive="base">
                                            <p:cTn id="28" dur="1000"/>
                                            <p:tgtEl>
                                              <p:spTgt spid="30"/>
                                            </p:tgtEl>
                                            <p:attrNameLst>
                                              <p:attrName>ppt_y</p:attrName>
                                            </p:attrNameLst>
                                          </p:cBhvr>
                                          <p:tavLst>
                                            <p:tav tm="0">
                                              <p:val>
                                                <p:strVal val="#ppt_y+#ppt_h*1.125000"/>
                                              </p:val>
                                            </p:tav>
                                            <p:tav tm="100000">
                                              <p:val>
                                                <p:strVal val="#ppt_y"/>
                                              </p:val>
                                            </p:tav>
                                          </p:tavLst>
                                        </p:anim>
                                        <p:animEffect transition="in" filter="wipe(up)">
                                          <p:cBhvr>
                                            <p:cTn id="29"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8" presetClass="emph" presetSubtype="0" accel="25500" fill="hold" nodeType="afterEffect">
                                      <p:stCondLst>
                                        <p:cond delay="0"/>
                                      </p:stCondLst>
                                      <p:childTnLst>
                                        <p:animRot by="480000">
                                          <p:cBhvr>
                                            <p:cTn id="12" dur="1500" fill="hold"/>
                                            <p:tgtEl>
                                              <p:spTgt spid="4"/>
                                            </p:tgtEl>
                                            <p:attrNameLst>
                                              <p:attrName>r</p:attrName>
                                            </p:attrNameLst>
                                          </p:cBhvr>
                                        </p:animRot>
                                      </p:childTnLst>
                                    </p:cTn>
                                  </p:par>
                                  <p:par>
                                    <p:cTn id="13" presetID="10"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80"/>
                                            <p:tgtEl>
                                              <p:spTgt spid="3"/>
                                            </p:tgtEl>
                                          </p:cBhvr>
                                        </p:animEffect>
                                      </p:childTnLst>
                                    </p:cTn>
                                  </p:par>
                                </p:childTnLst>
                              </p:cTn>
                            </p:par>
                            <p:par>
                              <p:cTn id="16" fill="hold">
                                <p:stCondLst>
                                  <p:cond delay="2500"/>
                                </p:stCondLst>
                                <p:childTnLst>
                                  <p:par>
                                    <p:cTn id="17" presetID="12" presetClass="entr" presetSubtype="8" fill="hold" nodeType="after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250"/>
                                            <p:tgtEl>
                                              <p:spTgt spid="24"/>
                                            </p:tgtEl>
                                            <p:attrNameLst>
                                              <p:attrName>ppt_x</p:attrName>
                                            </p:attrNameLst>
                                          </p:cBhvr>
                                          <p:tavLst>
                                            <p:tav tm="0">
                                              <p:val>
                                                <p:strVal val="#ppt_x-#ppt_w*1.125000"/>
                                              </p:val>
                                            </p:tav>
                                            <p:tav tm="100000">
                                              <p:val>
                                                <p:strVal val="#ppt_x"/>
                                              </p:val>
                                            </p:tav>
                                          </p:tavLst>
                                        </p:anim>
                                        <p:animEffect transition="in" filter="wipe(right)">
                                          <p:cBhvr>
                                            <p:cTn id="20" dur="250"/>
                                            <p:tgtEl>
                                              <p:spTgt spid="24"/>
                                            </p:tgtEl>
                                          </p:cBhvr>
                                        </p:animEffect>
                                      </p:childTnLst>
                                    </p:cTn>
                                  </p:par>
                                </p:childTnLst>
                              </p:cTn>
                            </p:par>
                            <p:par>
                              <p:cTn id="21" fill="hold">
                                <p:stCondLst>
                                  <p:cond delay="2750"/>
                                </p:stCondLst>
                                <p:childTnLst>
                                  <p:par>
                                    <p:cTn id="22" presetID="12" presetClass="entr" presetSubtype="4" fill="hold" nodeType="afterEffect">
                                      <p:stCondLst>
                                        <p:cond delay="0"/>
                                      </p:stCondLst>
                                      <p:childTnLst>
                                        <p:set>
                                          <p:cBhvr>
                                            <p:cTn id="23" dur="1" fill="hold">
                                              <p:stCondLst>
                                                <p:cond delay="0"/>
                                              </p:stCondLst>
                                            </p:cTn>
                                            <p:tgtEl>
                                              <p:spTgt spid="27"/>
                                            </p:tgtEl>
                                            <p:attrNameLst>
                                              <p:attrName>style.visibility</p:attrName>
                                            </p:attrNameLst>
                                          </p:cBhvr>
                                          <p:to>
                                            <p:strVal val="visible"/>
                                          </p:to>
                                        </p:set>
                                        <p:anim calcmode="lin" valueType="num">
                                          <p:cBhvr additive="base">
                                            <p:cTn id="24" dur="1000"/>
                                            <p:tgtEl>
                                              <p:spTgt spid="27"/>
                                            </p:tgtEl>
                                            <p:attrNameLst>
                                              <p:attrName>ppt_y</p:attrName>
                                            </p:attrNameLst>
                                          </p:cBhvr>
                                          <p:tavLst>
                                            <p:tav tm="0">
                                              <p:val>
                                                <p:strVal val="#ppt_y+#ppt_h*1.125000"/>
                                              </p:val>
                                            </p:tav>
                                            <p:tav tm="100000">
                                              <p:val>
                                                <p:strVal val="#ppt_y"/>
                                              </p:val>
                                            </p:tav>
                                          </p:tavLst>
                                        </p:anim>
                                        <p:animEffect transition="in" filter="wipe(up)">
                                          <p:cBhvr>
                                            <p:cTn id="25" dur="1000"/>
                                            <p:tgtEl>
                                              <p:spTgt spid="27"/>
                                            </p:tgtEl>
                                          </p:cBhvr>
                                        </p:animEffect>
                                      </p:childTnLst>
                                    </p:cTn>
                                  </p:par>
                                  <p:par>
                                    <p:cTn id="26" presetID="12" presetClass="entr" presetSubtype="4" fill="hold" nodeType="withEffect">
                                      <p:stCondLst>
                                        <p:cond delay="0"/>
                                      </p:stCondLst>
                                      <p:childTnLst>
                                        <p:set>
                                          <p:cBhvr>
                                            <p:cTn id="27" dur="1" fill="hold">
                                              <p:stCondLst>
                                                <p:cond delay="0"/>
                                              </p:stCondLst>
                                            </p:cTn>
                                            <p:tgtEl>
                                              <p:spTgt spid="30"/>
                                            </p:tgtEl>
                                            <p:attrNameLst>
                                              <p:attrName>style.visibility</p:attrName>
                                            </p:attrNameLst>
                                          </p:cBhvr>
                                          <p:to>
                                            <p:strVal val="visible"/>
                                          </p:to>
                                        </p:set>
                                        <p:anim calcmode="lin" valueType="num">
                                          <p:cBhvr additive="base">
                                            <p:cTn id="28" dur="1000"/>
                                            <p:tgtEl>
                                              <p:spTgt spid="30"/>
                                            </p:tgtEl>
                                            <p:attrNameLst>
                                              <p:attrName>ppt_y</p:attrName>
                                            </p:attrNameLst>
                                          </p:cBhvr>
                                          <p:tavLst>
                                            <p:tav tm="0">
                                              <p:val>
                                                <p:strVal val="#ppt_y+#ppt_h*1.125000"/>
                                              </p:val>
                                            </p:tav>
                                            <p:tav tm="100000">
                                              <p:val>
                                                <p:strVal val="#ppt_y"/>
                                              </p:val>
                                            </p:tav>
                                          </p:tavLst>
                                        </p:anim>
                                        <p:animEffect transition="in" filter="wipe(up)">
                                          <p:cBhvr>
                                            <p:cTn id="29"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436395">
            <a:off x="3184825" y="1018647"/>
            <a:ext cx="2757033" cy="2237671"/>
          </a:xfrm>
          <a:prstGeom prst="rect">
            <a:avLst/>
          </a:prstGeom>
        </p:spPr>
      </p:pic>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280502">
            <a:off x="378219" y="980487"/>
            <a:ext cx="2757033" cy="2237672"/>
          </a:xfrm>
          <a:prstGeom prst="rect">
            <a:avLst/>
          </a:prstGeom>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1405224">
            <a:off x="5991431" y="1011274"/>
            <a:ext cx="2757033" cy="2237672"/>
          </a:xfrm>
          <a:prstGeom prst="rect">
            <a:avLst/>
          </a:prstGeom>
        </p:spPr>
      </p:pic>
      <p:sp>
        <p:nvSpPr>
          <p:cNvPr id="6" name="Text Box 40"/>
          <p:cNvSpPr txBox="1">
            <a:spLocks noChangeArrowheads="1"/>
          </p:cNvSpPr>
          <p:nvPr/>
        </p:nvSpPr>
        <p:spPr bwMode="gray">
          <a:xfrm>
            <a:off x="611560" y="3993039"/>
            <a:ext cx="3255336" cy="684546"/>
          </a:xfrm>
          <a:prstGeom prst="rect">
            <a:avLst/>
          </a:prstGeom>
          <a:noFill/>
          <a:ln w="9525">
            <a:noFill/>
            <a:miter lim="800000"/>
            <a:headEnd/>
            <a:tailEnd/>
          </a:ln>
        </p:spPr>
        <p:txBody>
          <a:bodyPr wrap="square">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p>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p>
          <a:p>
            <a:pPr marL="0" marR="0" lvl="0" indent="0" algn="ctr" defTabSz="685800" rtl="0" eaLnBrk="1" fontAlgn="auto" latinLnBrk="0" hangingPunct="1">
              <a:lnSpc>
                <a:spcPct val="12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7" name="Rectangle 11"/>
          <p:cNvSpPr>
            <a:spLocks noChangeArrowheads="1"/>
          </p:cNvSpPr>
          <p:nvPr/>
        </p:nvSpPr>
        <p:spPr bwMode="gray">
          <a:xfrm>
            <a:off x="842147" y="3616169"/>
            <a:ext cx="2500330" cy="358775"/>
          </a:xfrm>
          <a:prstGeom prst="rect">
            <a:avLst/>
          </a:prstGeom>
          <a:noFill/>
          <a:ln>
            <a:noFill/>
          </a:ln>
          <a:extLst/>
        </p:spPr>
        <p:txBody>
          <a:bodyPr lIns="0" tIns="0" rIns="0" bIns="0" anchor="ct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单击此处输入</a:t>
            </a:r>
            <a:r>
              <a:rPr kumimoji="0" lang="zh-CN" altLang="en-US" sz="1600" b="1"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标题</a:t>
            </a:r>
            <a:endParaRPr kumimoji="0" lang="zh-CN" altLang="en-US" sz="16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8" name="Text Box 40"/>
          <p:cNvSpPr txBox="1">
            <a:spLocks noChangeArrowheads="1"/>
          </p:cNvSpPr>
          <p:nvPr/>
        </p:nvSpPr>
        <p:spPr bwMode="gray">
          <a:xfrm>
            <a:off x="3347864" y="3993039"/>
            <a:ext cx="3255336" cy="684546"/>
          </a:xfrm>
          <a:prstGeom prst="rect">
            <a:avLst/>
          </a:prstGeom>
          <a:noFill/>
          <a:ln w="9525">
            <a:noFill/>
            <a:miter lim="800000"/>
            <a:headEnd/>
            <a:tailEnd/>
          </a:ln>
        </p:spPr>
        <p:txBody>
          <a:bodyPr wrap="square">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p>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p>
          <a:p>
            <a:pPr marL="0" marR="0" lvl="0" indent="0" algn="ctr" defTabSz="685800" rtl="0" eaLnBrk="1" fontAlgn="auto" latinLnBrk="0" hangingPunct="1">
              <a:lnSpc>
                <a:spcPct val="12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9" name="Rectangle 11"/>
          <p:cNvSpPr>
            <a:spLocks noChangeArrowheads="1"/>
          </p:cNvSpPr>
          <p:nvPr/>
        </p:nvSpPr>
        <p:spPr bwMode="gray">
          <a:xfrm>
            <a:off x="3722054" y="3616169"/>
            <a:ext cx="2500330" cy="358775"/>
          </a:xfrm>
          <a:prstGeom prst="rect">
            <a:avLst/>
          </a:prstGeom>
          <a:noFill/>
          <a:ln>
            <a:noFill/>
          </a:ln>
          <a:extLst/>
        </p:spPr>
        <p:txBody>
          <a:bodyPr lIns="0" tIns="0" rIns="0" bIns="0" anchor="ct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单击此处输入</a:t>
            </a:r>
            <a:r>
              <a:rPr kumimoji="0" lang="zh-CN" altLang="en-US" sz="1600" b="1"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标题</a:t>
            </a:r>
            <a:endParaRPr kumimoji="0" lang="zh-CN" altLang="en-US" sz="16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0" name="Text Box 40"/>
          <p:cNvSpPr txBox="1">
            <a:spLocks noChangeArrowheads="1"/>
          </p:cNvSpPr>
          <p:nvPr/>
        </p:nvSpPr>
        <p:spPr bwMode="gray">
          <a:xfrm>
            <a:off x="6084168" y="3993039"/>
            <a:ext cx="3255336" cy="684546"/>
          </a:xfrm>
          <a:prstGeom prst="rect">
            <a:avLst/>
          </a:prstGeom>
          <a:noFill/>
          <a:ln w="9525">
            <a:noFill/>
            <a:miter lim="800000"/>
            <a:headEnd/>
            <a:tailEnd/>
          </a:ln>
        </p:spPr>
        <p:txBody>
          <a:bodyPr wrap="square">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p>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p>
          <a:p>
            <a:pPr marL="0" marR="0" lvl="0" indent="0" algn="ctr" defTabSz="685800" rtl="0" eaLnBrk="1" fontAlgn="auto" latinLnBrk="0" hangingPunct="1">
              <a:lnSpc>
                <a:spcPct val="12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1" name="Rectangle 11"/>
          <p:cNvSpPr>
            <a:spLocks noChangeArrowheads="1"/>
          </p:cNvSpPr>
          <p:nvPr/>
        </p:nvSpPr>
        <p:spPr bwMode="gray">
          <a:xfrm>
            <a:off x="6375737" y="3616169"/>
            <a:ext cx="2500330" cy="358775"/>
          </a:xfrm>
          <a:prstGeom prst="rect">
            <a:avLst/>
          </a:prstGeom>
          <a:noFill/>
          <a:ln>
            <a:noFill/>
          </a:ln>
          <a:extLst/>
        </p:spPr>
        <p:txBody>
          <a:bodyPr lIns="0" tIns="0" rIns="0" bIns="0" anchor="ct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单击此处输入</a:t>
            </a:r>
            <a:r>
              <a:rPr kumimoji="0" lang="zh-CN" altLang="en-US" sz="1600" b="1"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标题</a:t>
            </a:r>
            <a:endParaRPr kumimoji="0" lang="zh-CN" altLang="en-US" sz="16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2" name="TextBox 11"/>
          <p:cNvSpPr txBox="1"/>
          <p:nvPr/>
        </p:nvSpPr>
        <p:spPr>
          <a:xfrm>
            <a:off x="1169621" y="1563638"/>
            <a:ext cx="954107" cy="707886"/>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ED7D31"/>
                </a:solidFill>
                <a:effectLst/>
                <a:uLnTx/>
                <a:uFillTx/>
                <a:latin typeface="微软雅黑" pitchFamily="34" charset="-122"/>
                <a:ea typeface="微软雅黑" pitchFamily="34" charset="-122"/>
                <a:cs typeface="Arial Unicode MS" pitchFamily="34" charset="-122"/>
              </a:rPr>
              <a:t>点击录</a:t>
            </a:r>
            <a:endParaRPr kumimoji="0" lang="en-US" altLang="zh-CN" sz="2000" b="1" i="0" u="none" strike="noStrike" kern="1200" cap="none" spc="0" normalizeH="0" baseline="0" noProof="0" dirty="0">
              <a:ln>
                <a:noFill/>
              </a:ln>
              <a:solidFill>
                <a:srgbClr val="ED7D31"/>
              </a:solidFill>
              <a:effectLst/>
              <a:uLnTx/>
              <a:uFillTx/>
              <a:latin typeface="微软雅黑" pitchFamily="34" charset="-122"/>
              <a:ea typeface="微软雅黑" pitchFamily="34" charset="-122"/>
              <a:cs typeface="Arial Unicode MS" pitchFamily="34" charset="-122"/>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ED7D31"/>
                </a:solidFill>
                <a:effectLst/>
                <a:uLnTx/>
                <a:uFillTx/>
                <a:latin typeface="微软雅黑" pitchFamily="34" charset="-122"/>
                <a:ea typeface="微软雅黑" pitchFamily="34" charset="-122"/>
                <a:cs typeface="Arial Unicode MS" pitchFamily="34" charset="-122"/>
              </a:rPr>
              <a:t>入</a:t>
            </a:r>
            <a:r>
              <a:rPr kumimoji="0" lang="zh-CN" altLang="en-US" sz="2000" b="1" i="0" u="none" strike="noStrike" kern="1200" cap="none" spc="0" normalizeH="0" baseline="0" noProof="0" dirty="0" smtClean="0">
                <a:ln>
                  <a:noFill/>
                </a:ln>
                <a:solidFill>
                  <a:srgbClr val="ED7D31"/>
                </a:solidFill>
                <a:effectLst/>
                <a:uLnTx/>
                <a:uFillTx/>
                <a:latin typeface="微软雅黑" pitchFamily="34" charset="-122"/>
                <a:ea typeface="微软雅黑" pitchFamily="34" charset="-122"/>
                <a:cs typeface="Arial Unicode MS" pitchFamily="34" charset="-122"/>
              </a:rPr>
              <a:t>内容</a:t>
            </a:r>
            <a:endParaRPr kumimoji="0" lang="zh-CN" altLang="en-US" sz="2000" b="1" i="0" u="none" strike="noStrike" kern="1200" cap="none" spc="0" normalizeH="0" baseline="0" noProof="0" dirty="0">
              <a:ln>
                <a:noFill/>
              </a:ln>
              <a:solidFill>
                <a:srgbClr val="ED7D31"/>
              </a:solidFill>
              <a:effectLst/>
              <a:uLnTx/>
              <a:uFillTx/>
              <a:latin typeface="微软雅黑" pitchFamily="34" charset="-122"/>
              <a:ea typeface="微软雅黑" pitchFamily="34" charset="-122"/>
              <a:cs typeface="Arial Unicode MS" pitchFamily="34" charset="-122"/>
            </a:endParaRPr>
          </a:p>
        </p:txBody>
      </p:sp>
      <p:sp>
        <p:nvSpPr>
          <p:cNvPr id="13" name="TextBox 12"/>
          <p:cNvSpPr txBox="1"/>
          <p:nvPr/>
        </p:nvSpPr>
        <p:spPr>
          <a:xfrm>
            <a:off x="4049391" y="1563638"/>
            <a:ext cx="954107" cy="707886"/>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C80000"/>
                </a:solidFill>
                <a:effectLst/>
                <a:uLnTx/>
                <a:uFillTx/>
                <a:latin typeface="微软雅黑" pitchFamily="34" charset="-122"/>
                <a:ea typeface="微软雅黑" pitchFamily="34" charset="-122"/>
                <a:cs typeface="Arial Unicode MS" pitchFamily="34" charset="-122"/>
              </a:rPr>
              <a:t>点击录</a:t>
            </a:r>
            <a:endParaRPr kumimoji="0" lang="en-US" altLang="zh-CN" sz="2000" b="1" i="0" u="none" strike="noStrike" kern="1200" cap="none" spc="0" normalizeH="0" baseline="0" noProof="0" dirty="0">
              <a:ln>
                <a:noFill/>
              </a:ln>
              <a:solidFill>
                <a:srgbClr val="C80000"/>
              </a:solidFill>
              <a:effectLst/>
              <a:uLnTx/>
              <a:uFillTx/>
              <a:latin typeface="微软雅黑" pitchFamily="34" charset="-122"/>
              <a:ea typeface="微软雅黑" pitchFamily="34" charset="-122"/>
              <a:cs typeface="Arial Unicode MS" pitchFamily="34" charset="-122"/>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C80000"/>
                </a:solidFill>
                <a:effectLst/>
                <a:uLnTx/>
                <a:uFillTx/>
                <a:latin typeface="微软雅黑" pitchFamily="34" charset="-122"/>
                <a:ea typeface="微软雅黑" pitchFamily="34" charset="-122"/>
                <a:cs typeface="Arial Unicode MS" pitchFamily="34" charset="-122"/>
              </a:rPr>
              <a:t>入</a:t>
            </a:r>
            <a:r>
              <a:rPr kumimoji="0" lang="zh-CN" altLang="en-US" sz="2000" b="1" i="0" u="none" strike="noStrike" kern="1200" cap="none" spc="0" normalizeH="0" baseline="0" noProof="0" dirty="0" smtClean="0">
                <a:ln>
                  <a:noFill/>
                </a:ln>
                <a:solidFill>
                  <a:srgbClr val="C80000"/>
                </a:solidFill>
                <a:effectLst/>
                <a:uLnTx/>
                <a:uFillTx/>
                <a:latin typeface="微软雅黑" pitchFamily="34" charset="-122"/>
                <a:ea typeface="微软雅黑" pitchFamily="34" charset="-122"/>
                <a:cs typeface="Arial Unicode MS" pitchFamily="34" charset="-122"/>
              </a:rPr>
              <a:t>内容</a:t>
            </a:r>
            <a:endParaRPr kumimoji="0" lang="zh-CN" altLang="en-US" sz="2000" b="1" i="0" u="none" strike="noStrike" kern="1200" cap="none" spc="0" normalizeH="0" baseline="0" noProof="0" dirty="0">
              <a:ln>
                <a:noFill/>
              </a:ln>
              <a:solidFill>
                <a:srgbClr val="C80000"/>
              </a:solidFill>
              <a:effectLst/>
              <a:uLnTx/>
              <a:uFillTx/>
              <a:latin typeface="微软雅黑" pitchFamily="34" charset="-122"/>
              <a:ea typeface="微软雅黑" pitchFamily="34" charset="-122"/>
              <a:cs typeface="Arial Unicode MS" pitchFamily="34" charset="-122"/>
            </a:endParaRPr>
          </a:p>
        </p:txBody>
      </p:sp>
      <p:sp>
        <p:nvSpPr>
          <p:cNvPr id="14" name="TextBox 13"/>
          <p:cNvSpPr txBox="1"/>
          <p:nvPr/>
        </p:nvSpPr>
        <p:spPr>
          <a:xfrm>
            <a:off x="6892893" y="1563638"/>
            <a:ext cx="954107" cy="707886"/>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rPr>
              <a:t>点击录</a:t>
            </a:r>
            <a:endParaRPr kumimoji="0" lang="en-US" altLang="zh-CN" sz="200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rPr>
              <a:t>入</a:t>
            </a:r>
            <a:r>
              <a:rPr kumimoji="0" lang="zh-CN" altLang="en-US" sz="2000" b="1"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Arial Unicode MS" pitchFamily="34" charset="-122"/>
              </a:rPr>
              <a:t>内容</a:t>
            </a:r>
            <a:endParaRPr kumimoji="0" lang="zh-CN" altLang="en-US" sz="200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24842574"/>
      </p:ext>
    </p:extLst>
  </p:cSld>
  <p:clrMapOvr>
    <a:masterClrMapping/>
  </p:clrMapOvr>
  <mc:AlternateContent xmlns:mc="http://schemas.openxmlformats.org/markup-compatibility/2006" xmlns:p14="http://schemas.microsoft.com/office/powerpoint/2010/main">
    <mc:Choice Requires="p14">
      <p:transition spd="slow" p14:dur="1600" advTm="5893">
        <p14:gallery dir="l"/>
      </p:transition>
    </mc:Choice>
    <mc:Fallback xmlns="">
      <p:transition spd="slow" advTm="589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5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50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750"/>
                                        <p:tgtEl>
                                          <p:spTgt spid="1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750"/>
                                        <p:tgtEl>
                                          <p:spTgt spid="13"/>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750"/>
                                        <p:tgtEl>
                                          <p:spTgt spid="14"/>
                                        </p:tgtEl>
                                      </p:cBhvr>
                                    </p:animEffect>
                                  </p:childTnLst>
                                </p:cTn>
                              </p:par>
                            </p:childTnLst>
                          </p:cTn>
                        </p:par>
                        <p:par>
                          <p:cTn id="30" fill="hold">
                            <p:stCondLst>
                              <p:cond delay="2250"/>
                            </p:stCondLst>
                            <p:childTnLst>
                              <p:par>
                                <p:cTn id="31" presetID="41" presetClass="entr" presetSubtype="0" fill="hold" grpId="0" nodeType="afterEffect">
                                  <p:stCondLst>
                                    <p:cond delay="0"/>
                                  </p:stCondLst>
                                  <p:iterate type="lt">
                                    <p:tmPct val="10000"/>
                                  </p:iterate>
                                  <p:childTnLst>
                                    <p:set>
                                      <p:cBhvr>
                                        <p:cTn id="32" dur="1" fill="hold">
                                          <p:stCondLst>
                                            <p:cond delay="0"/>
                                          </p:stCondLst>
                                        </p:cTn>
                                        <p:tgtEl>
                                          <p:spTgt spid="7"/>
                                        </p:tgtEl>
                                        <p:attrNameLst>
                                          <p:attrName>style.visibility</p:attrName>
                                        </p:attrNameLst>
                                      </p:cBhvr>
                                      <p:to>
                                        <p:strVal val="visible"/>
                                      </p:to>
                                    </p:set>
                                    <p:anim calcmode="lin" valueType="num">
                                      <p:cBhvr>
                                        <p:cTn id="33"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7"/>
                                        </p:tgtEl>
                                        <p:attrNameLst>
                                          <p:attrName>ppt_y</p:attrName>
                                        </p:attrNameLst>
                                      </p:cBhvr>
                                      <p:tavLst>
                                        <p:tav tm="0">
                                          <p:val>
                                            <p:strVal val="#ppt_y"/>
                                          </p:val>
                                        </p:tav>
                                        <p:tav tm="100000">
                                          <p:val>
                                            <p:strVal val="#ppt_y"/>
                                          </p:val>
                                        </p:tav>
                                      </p:tavLst>
                                    </p:anim>
                                    <p:anim calcmode="lin" valueType="num">
                                      <p:cBhvr>
                                        <p:cTn id="35"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7"/>
                                        </p:tgtEl>
                                      </p:cBhvr>
                                    </p:animEffect>
                                  </p:childTnLst>
                                </p:cTn>
                              </p:par>
                            </p:childTnLst>
                          </p:cTn>
                        </p:par>
                        <p:par>
                          <p:cTn id="38" fill="hold">
                            <p:stCondLst>
                              <p:cond delay="3100"/>
                            </p:stCondLst>
                            <p:childTnLst>
                              <p:par>
                                <p:cTn id="39" presetID="42" presetClass="entr" presetSubtype="0"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fade">
                                      <p:cBhvr>
                                        <p:cTn id="41" dur="750"/>
                                        <p:tgtEl>
                                          <p:spTgt spid="6"/>
                                        </p:tgtEl>
                                      </p:cBhvr>
                                    </p:animEffect>
                                    <p:anim calcmode="lin" valueType="num">
                                      <p:cBhvr>
                                        <p:cTn id="42" dur="750" fill="hold"/>
                                        <p:tgtEl>
                                          <p:spTgt spid="6"/>
                                        </p:tgtEl>
                                        <p:attrNameLst>
                                          <p:attrName>ppt_x</p:attrName>
                                        </p:attrNameLst>
                                      </p:cBhvr>
                                      <p:tavLst>
                                        <p:tav tm="0">
                                          <p:val>
                                            <p:strVal val="#ppt_x"/>
                                          </p:val>
                                        </p:tav>
                                        <p:tav tm="100000">
                                          <p:val>
                                            <p:strVal val="#ppt_x"/>
                                          </p:val>
                                        </p:tav>
                                      </p:tavLst>
                                    </p:anim>
                                    <p:anim calcmode="lin" valueType="num">
                                      <p:cBhvr>
                                        <p:cTn id="43" dur="750" fill="hold"/>
                                        <p:tgtEl>
                                          <p:spTgt spid="6"/>
                                        </p:tgtEl>
                                        <p:attrNameLst>
                                          <p:attrName>ppt_y</p:attrName>
                                        </p:attrNameLst>
                                      </p:cBhvr>
                                      <p:tavLst>
                                        <p:tav tm="0">
                                          <p:val>
                                            <p:strVal val="#ppt_y+.1"/>
                                          </p:val>
                                        </p:tav>
                                        <p:tav tm="100000">
                                          <p:val>
                                            <p:strVal val="#ppt_y"/>
                                          </p:val>
                                        </p:tav>
                                      </p:tavLst>
                                    </p:anim>
                                  </p:childTnLst>
                                </p:cTn>
                              </p:par>
                            </p:childTnLst>
                          </p:cTn>
                        </p:par>
                        <p:par>
                          <p:cTn id="44" fill="hold">
                            <p:stCondLst>
                              <p:cond delay="3850"/>
                            </p:stCondLst>
                            <p:childTnLst>
                              <p:par>
                                <p:cTn id="45" presetID="41" presetClass="entr" presetSubtype="0" fill="hold" grpId="0" nodeType="afterEffect">
                                  <p:stCondLst>
                                    <p:cond delay="0"/>
                                  </p:stCondLst>
                                  <p:iterate type="lt">
                                    <p:tmPct val="10000"/>
                                  </p:iterate>
                                  <p:childTnLst>
                                    <p:set>
                                      <p:cBhvr>
                                        <p:cTn id="46" dur="1" fill="hold">
                                          <p:stCondLst>
                                            <p:cond delay="0"/>
                                          </p:stCondLst>
                                        </p:cTn>
                                        <p:tgtEl>
                                          <p:spTgt spid="9"/>
                                        </p:tgtEl>
                                        <p:attrNameLst>
                                          <p:attrName>style.visibility</p:attrName>
                                        </p:attrNameLst>
                                      </p:cBhvr>
                                      <p:to>
                                        <p:strVal val="visible"/>
                                      </p:to>
                                    </p:set>
                                    <p:anim calcmode="lin" valueType="num">
                                      <p:cBhvr>
                                        <p:cTn id="4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48" dur="500" fill="hold"/>
                                        <p:tgtEl>
                                          <p:spTgt spid="9"/>
                                        </p:tgtEl>
                                        <p:attrNameLst>
                                          <p:attrName>ppt_y</p:attrName>
                                        </p:attrNameLst>
                                      </p:cBhvr>
                                      <p:tavLst>
                                        <p:tav tm="0">
                                          <p:val>
                                            <p:strVal val="#ppt_y"/>
                                          </p:val>
                                        </p:tav>
                                        <p:tav tm="100000">
                                          <p:val>
                                            <p:strVal val="#ppt_y"/>
                                          </p:val>
                                        </p:tav>
                                      </p:tavLst>
                                    </p:anim>
                                    <p:anim calcmode="lin" valueType="num">
                                      <p:cBhvr>
                                        <p:cTn id="4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5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51" dur="500" tmFilter="0,0; .5, 1; 1, 1"/>
                                        <p:tgtEl>
                                          <p:spTgt spid="9"/>
                                        </p:tgtEl>
                                      </p:cBhvr>
                                    </p:animEffect>
                                  </p:childTnLst>
                                </p:cTn>
                              </p:par>
                            </p:childTnLst>
                          </p:cTn>
                        </p:par>
                        <p:par>
                          <p:cTn id="52" fill="hold">
                            <p:stCondLst>
                              <p:cond delay="4700"/>
                            </p:stCondLst>
                            <p:childTnLst>
                              <p:par>
                                <p:cTn id="53" presetID="42" presetClass="entr" presetSubtype="0" fill="hold" grpId="0" nodeType="afterEffect">
                                  <p:stCondLst>
                                    <p:cond delay="0"/>
                                  </p:stCondLst>
                                  <p:childTnLst>
                                    <p:set>
                                      <p:cBhvr>
                                        <p:cTn id="54" dur="1" fill="hold">
                                          <p:stCondLst>
                                            <p:cond delay="0"/>
                                          </p:stCondLst>
                                        </p:cTn>
                                        <p:tgtEl>
                                          <p:spTgt spid="8"/>
                                        </p:tgtEl>
                                        <p:attrNameLst>
                                          <p:attrName>style.visibility</p:attrName>
                                        </p:attrNameLst>
                                      </p:cBhvr>
                                      <p:to>
                                        <p:strVal val="visible"/>
                                      </p:to>
                                    </p:set>
                                    <p:animEffect transition="in" filter="fade">
                                      <p:cBhvr>
                                        <p:cTn id="55" dur="750"/>
                                        <p:tgtEl>
                                          <p:spTgt spid="8"/>
                                        </p:tgtEl>
                                      </p:cBhvr>
                                    </p:animEffect>
                                    <p:anim calcmode="lin" valueType="num">
                                      <p:cBhvr>
                                        <p:cTn id="56" dur="750" fill="hold"/>
                                        <p:tgtEl>
                                          <p:spTgt spid="8"/>
                                        </p:tgtEl>
                                        <p:attrNameLst>
                                          <p:attrName>ppt_x</p:attrName>
                                        </p:attrNameLst>
                                      </p:cBhvr>
                                      <p:tavLst>
                                        <p:tav tm="0">
                                          <p:val>
                                            <p:strVal val="#ppt_x"/>
                                          </p:val>
                                        </p:tav>
                                        <p:tav tm="100000">
                                          <p:val>
                                            <p:strVal val="#ppt_x"/>
                                          </p:val>
                                        </p:tav>
                                      </p:tavLst>
                                    </p:anim>
                                    <p:anim calcmode="lin" valueType="num">
                                      <p:cBhvr>
                                        <p:cTn id="57" dur="750" fill="hold"/>
                                        <p:tgtEl>
                                          <p:spTgt spid="8"/>
                                        </p:tgtEl>
                                        <p:attrNameLst>
                                          <p:attrName>ppt_y</p:attrName>
                                        </p:attrNameLst>
                                      </p:cBhvr>
                                      <p:tavLst>
                                        <p:tav tm="0">
                                          <p:val>
                                            <p:strVal val="#ppt_y+.1"/>
                                          </p:val>
                                        </p:tav>
                                        <p:tav tm="100000">
                                          <p:val>
                                            <p:strVal val="#ppt_y"/>
                                          </p:val>
                                        </p:tav>
                                      </p:tavLst>
                                    </p:anim>
                                  </p:childTnLst>
                                </p:cTn>
                              </p:par>
                            </p:childTnLst>
                          </p:cTn>
                        </p:par>
                        <p:par>
                          <p:cTn id="58" fill="hold">
                            <p:stCondLst>
                              <p:cond delay="5450"/>
                            </p:stCondLst>
                            <p:childTnLst>
                              <p:par>
                                <p:cTn id="59" presetID="41" presetClass="entr" presetSubtype="0" fill="hold" grpId="0" nodeType="afterEffect">
                                  <p:stCondLst>
                                    <p:cond delay="0"/>
                                  </p:stCondLst>
                                  <p:iterate type="lt">
                                    <p:tmPct val="10000"/>
                                  </p:iterate>
                                  <p:childTnLst>
                                    <p:set>
                                      <p:cBhvr>
                                        <p:cTn id="60" dur="1" fill="hold">
                                          <p:stCondLst>
                                            <p:cond delay="0"/>
                                          </p:stCondLst>
                                        </p:cTn>
                                        <p:tgtEl>
                                          <p:spTgt spid="11"/>
                                        </p:tgtEl>
                                        <p:attrNameLst>
                                          <p:attrName>style.visibility</p:attrName>
                                        </p:attrNameLst>
                                      </p:cBhvr>
                                      <p:to>
                                        <p:strVal val="visible"/>
                                      </p:to>
                                    </p:set>
                                    <p:anim calcmode="lin" valueType="num">
                                      <p:cBhvr>
                                        <p:cTn id="61"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62" dur="500" fill="hold"/>
                                        <p:tgtEl>
                                          <p:spTgt spid="11"/>
                                        </p:tgtEl>
                                        <p:attrNameLst>
                                          <p:attrName>ppt_y</p:attrName>
                                        </p:attrNameLst>
                                      </p:cBhvr>
                                      <p:tavLst>
                                        <p:tav tm="0">
                                          <p:val>
                                            <p:strVal val="#ppt_y"/>
                                          </p:val>
                                        </p:tav>
                                        <p:tav tm="100000">
                                          <p:val>
                                            <p:strVal val="#ppt_y"/>
                                          </p:val>
                                        </p:tav>
                                      </p:tavLst>
                                    </p:anim>
                                    <p:anim calcmode="lin" valueType="num">
                                      <p:cBhvr>
                                        <p:cTn id="63"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64"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65" dur="500" tmFilter="0,0; .5, 1; 1, 1"/>
                                        <p:tgtEl>
                                          <p:spTgt spid="11"/>
                                        </p:tgtEl>
                                      </p:cBhvr>
                                    </p:animEffect>
                                  </p:childTnLst>
                                </p:cTn>
                              </p:par>
                            </p:childTnLst>
                          </p:cTn>
                        </p:par>
                        <p:par>
                          <p:cTn id="66" fill="hold">
                            <p:stCondLst>
                              <p:cond delay="6300"/>
                            </p:stCondLst>
                            <p:childTnLst>
                              <p:par>
                                <p:cTn id="67" presetID="42" presetClass="entr" presetSubtype="0" fill="hold" grpId="0" nodeType="afterEffect">
                                  <p:stCondLst>
                                    <p:cond delay="0"/>
                                  </p:stCondLst>
                                  <p:childTnLst>
                                    <p:set>
                                      <p:cBhvr>
                                        <p:cTn id="68" dur="1" fill="hold">
                                          <p:stCondLst>
                                            <p:cond delay="0"/>
                                          </p:stCondLst>
                                        </p:cTn>
                                        <p:tgtEl>
                                          <p:spTgt spid="10"/>
                                        </p:tgtEl>
                                        <p:attrNameLst>
                                          <p:attrName>style.visibility</p:attrName>
                                        </p:attrNameLst>
                                      </p:cBhvr>
                                      <p:to>
                                        <p:strVal val="visible"/>
                                      </p:to>
                                    </p:set>
                                    <p:animEffect transition="in" filter="fade">
                                      <p:cBhvr>
                                        <p:cTn id="69" dur="750"/>
                                        <p:tgtEl>
                                          <p:spTgt spid="10"/>
                                        </p:tgtEl>
                                      </p:cBhvr>
                                    </p:animEffect>
                                    <p:anim calcmode="lin" valueType="num">
                                      <p:cBhvr>
                                        <p:cTn id="70" dur="750" fill="hold"/>
                                        <p:tgtEl>
                                          <p:spTgt spid="10"/>
                                        </p:tgtEl>
                                        <p:attrNameLst>
                                          <p:attrName>ppt_x</p:attrName>
                                        </p:attrNameLst>
                                      </p:cBhvr>
                                      <p:tavLst>
                                        <p:tav tm="0">
                                          <p:val>
                                            <p:strVal val="#ppt_x"/>
                                          </p:val>
                                        </p:tav>
                                        <p:tav tm="100000">
                                          <p:val>
                                            <p:strVal val="#ppt_x"/>
                                          </p:val>
                                        </p:tav>
                                      </p:tavLst>
                                    </p:anim>
                                    <p:anim calcmode="lin" valueType="num">
                                      <p:cBhvr>
                                        <p:cTn id="71" dur="75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P spid="12" grpId="0"/>
      <p:bldP spid="13" grpId="0"/>
      <p:bldP spid="1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62928"/>
          </a:xfrm>
          <a:prstGeom prst="rect">
            <a:avLst/>
          </a:prstGeom>
        </p:spPr>
      </p:pic>
      <p:pic>
        <p:nvPicPr>
          <p:cNvPr id="3" name="图片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297453" y="627534"/>
            <a:ext cx="2212665" cy="2133424"/>
          </a:xfrm>
          <a:prstGeom prst="rect">
            <a:avLst/>
          </a:prstGeom>
        </p:spPr>
      </p:pic>
      <p:pic>
        <p:nvPicPr>
          <p:cNvPr id="5" name="图片 4"/>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9635" y="3986497"/>
            <a:ext cx="9143245" cy="1176431"/>
          </a:xfrm>
          <a:prstGeom prst="rect">
            <a:avLst/>
          </a:prstGeom>
        </p:spPr>
      </p:pic>
      <p:pic>
        <p:nvPicPr>
          <p:cNvPr id="8" name="图片 7"/>
          <p:cNvPicPr>
            <a:picLocks noChangeAspect="1"/>
          </p:cNvPicPr>
          <p:nvPr/>
        </p:nvPicPr>
        <p:blipFill>
          <a:blip r:embed="rId5">
            <a:extLst>
              <a:ext uri="{28A0092B-C50C-407E-A947-70E740481C1C}">
                <a14:useLocalDpi xmlns:a14="http://schemas.microsoft.com/office/drawing/2010/main"/>
              </a:ext>
            </a:extLst>
          </a:blip>
          <a:stretch>
            <a:fillRect/>
          </a:stretch>
        </p:blipFill>
        <p:spPr>
          <a:xfrm rot="320254">
            <a:off x="3566075" y="3464946"/>
            <a:ext cx="3759523" cy="805612"/>
          </a:xfrm>
          <a:prstGeom prst="rect">
            <a:avLst/>
          </a:prstGeom>
        </p:spPr>
      </p:pic>
      <p:pic>
        <p:nvPicPr>
          <p:cNvPr id="15" name="图片 14"/>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0" y="136970"/>
            <a:ext cx="4297452" cy="5025958"/>
          </a:xfrm>
          <a:prstGeom prst="rect">
            <a:avLst/>
          </a:prstGeom>
        </p:spPr>
      </p:pic>
      <p:sp>
        <p:nvSpPr>
          <p:cNvPr id="16" name="TextBox 15"/>
          <p:cNvSpPr txBox="1"/>
          <p:nvPr/>
        </p:nvSpPr>
        <p:spPr>
          <a:xfrm>
            <a:off x="2915816" y="2861524"/>
            <a:ext cx="5060040" cy="646331"/>
          </a:xfrm>
          <a:prstGeom prst="rect">
            <a:avLst/>
          </a:prstGeom>
          <a:noFill/>
          <a:effectLst>
            <a:glow rad="101600">
              <a:schemeClr val="bg1">
                <a:alpha val="40000"/>
              </a:schemeClr>
            </a:glow>
          </a:effectLst>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smtClean="0">
                <a:ln>
                  <a:noFill/>
                </a:ln>
                <a:solidFill>
                  <a:srgbClr val="FF0000"/>
                </a:solidFill>
                <a:effectLst>
                  <a:glow rad="114300">
                    <a:prstClr val="white"/>
                  </a:glow>
                </a:effectLst>
                <a:uLnTx/>
                <a:uFillTx/>
                <a:latin typeface="微软雅黑" pitchFamily="34" charset="-122"/>
                <a:ea typeface="微软雅黑" pitchFamily="34" charset="-122"/>
                <a:cs typeface="+mn-cs"/>
              </a:rPr>
              <a:t>感谢观看 </a:t>
            </a:r>
            <a:r>
              <a:rPr kumimoji="0" lang="en-US" altLang="zh-CN" sz="3600" b="1" i="0" u="none" strike="noStrike" kern="1200" cap="none" spc="0" normalizeH="0" baseline="0" noProof="0" dirty="0" smtClean="0">
                <a:ln>
                  <a:noFill/>
                </a:ln>
                <a:solidFill>
                  <a:srgbClr val="FF0000"/>
                </a:solidFill>
                <a:effectLst>
                  <a:glow rad="114300">
                    <a:prstClr val="white"/>
                  </a:glow>
                </a:effectLst>
                <a:uLnTx/>
                <a:uFillTx/>
                <a:latin typeface="微软雅黑" pitchFamily="34" charset="-122"/>
                <a:ea typeface="微软雅黑" pitchFamily="34" charset="-122"/>
                <a:cs typeface="+mn-cs"/>
              </a:rPr>
              <a:t>THANK YOU</a:t>
            </a:r>
            <a:endParaRPr kumimoji="0" lang="zh-CN" altLang="en-US" sz="3600" b="1" i="0" u="none" strike="noStrike" kern="1200" cap="none" spc="0" normalizeH="0" baseline="0" noProof="0" dirty="0">
              <a:ln>
                <a:noFill/>
              </a:ln>
              <a:solidFill>
                <a:srgbClr val="FF0000"/>
              </a:solidFill>
              <a:effectLst>
                <a:glow rad="114300">
                  <a:prstClr val="white"/>
                </a:glow>
              </a:effectLst>
              <a:uLnTx/>
              <a:uFillTx/>
              <a:latin typeface="微软雅黑" pitchFamily="34" charset="-122"/>
              <a:ea typeface="微软雅黑" pitchFamily="34" charset="-122"/>
              <a:cs typeface="+mn-cs"/>
            </a:endParaRPr>
          </a:p>
        </p:txBody>
      </p:sp>
      <p:sp>
        <p:nvSpPr>
          <p:cNvPr id="4" name="文本框 3"/>
          <p:cNvSpPr txBox="1"/>
          <p:nvPr/>
        </p:nvSpPr>
        <p:spPr>
          <a:xfrm>
            <a:off x="5796136" y="4720956"/>
            <a:ext cx="320953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汇报</a:t>
            </a:r>
            <a:r>
              <a:rPr kumimoji="0" lang="zh-CN" altLang="en-US" sz="18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：第一</a:t>
            </a:r>
            <a:r>
              <a:rPr kumimoji="0" lang="en-US" altLang="zh-CN" sz="18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PPT  </a:t>
            </a:r>
            <a:r>
              <a:rPr kumimoji="0" lang="zh-CN" altLang="en-US" sz="1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导师</a:t>
            </a:r>
            <a:r>
              <a:rPr kumimoji="0" lang="zh-CN" altLang="en-US" sz="18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kumimoji="0" lang="en-US" altLang="zh-CN" sz="18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1PPT</a:t>
            </a:r>
            <a:endParaRPr kumimoji="0" lang="zh-CN" altLang="en-US" sz="1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3713904464"/>
      </p:ext>
    </p:extLst>
  </p:cSld>
  <p:clrMapOvr>
    <a:masterClrMapping/>
  </p:clrMapOvr>
  <mc:AlternateContent xmlns:mc="http://schemas.openxmlformats.org/markup-compatibility/2006" xmlns:p14="http://schemas.microsoft.com/office/powerpoint/2010/main">
    <mc:Choice Requires="p14">
      <p:transition spd="slow" p14:dur="1600" advTm="5893">
        <p14:gallery dir="l"/>
      </p:transition>
    </mc:Choice>
    <mc:Fallback xmlns="">
      <p:transition spd="slow" advTm="589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right)">
                                      <p:cBhvr>
                                        <p:cTn id="7" dur="1000"/>
                                        <p:tgtEl>
                                          <p:spTgt spid="5"/>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1000"/>
                                        <p:tgtEl>
                                          <p:spTgt spid="15"/>
                                        </p:tgtEl>
                                      </p:cBhvr>
                                    </p:animEffect>
                                    <p:anim calcmode="lin" valueType="num">
                                      <p:cBhvr>
                                        <p:cTn id="12" dur="1000" fill="hold"/>
                                        <p:tgtEl>
                                          <p:spTgt spid="15"/>
                                        </p:tgtEl>
                                        <p:attrNameLst>
                                          <p:attrName>ppt_x</p:attrName>
                                        </p:attrNameLst>
                                      </p:cBhvr>
                                      <p:tavLst>
                                        <p:tav tm="0">
                                          <p:val>
                                            <p:strVal val="#ppt_x"/>
                                          </p:val>
                                        </p:tav>
                                        <p:tav tm="100000">
                                          <p:val>
                                            <p:strVal val="#ppt_x"/>
                                          </p:val>
                                        </p:tav>
                                      </p:tavLst>
                                    </p:anim>
                                    <p:anim calcmode="lin" valueType="num">
                                      <p:cBhvr>
                                        <p:cTn id="13" dur="1000" fill="hold"/>
                                        <p:tgtEl>
                                          <p:spTgt spid="15"/>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53" presetClass="entr" presetSubtype="16"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1000" fill="hold"/>
                                        <p:tgtEl>
                                          <p:spTgt spid="3"/>
                                        </p:tgtEl>
                                        <p:attrNameLst>
                                          <p:attrName>ppt_w</p:attrName>
                                        </p:attrNameLst>
                                      </p:cBhvr>
                                      <p:tavLst>
                                        <p:tav tm="0">
                                          <p:val>
                                            <p:fltVal val="0"/>
                                          </p:val>
                                        </p:tav>
                                        <p:tav tm="100000">
                                          <p:val>
                                            <p:strVal val="#ppt_w"/>
                                          </p:val>
                                        </p:tav>
                                      </p:tavLst>
                                    </p:anim>
                                    <p:anim calcmode="lin" valueType="num">
                                      <p:cBhvr>
                                        <p:cTn id="18" dur="1000" fill="hold"/>
                                        <p:tgtEl>
                                          <p:spTgt spid="3"/>
                                        </p:tgtEl>
                                        <p:attrNameLst>
                                          <p:attrName>ppt_h</p:attrName>
                                        </p:attrNameLst>
                                      </p:cBhvr>
                                      <p:tavLst>
                                        <p:tav tm="0">
                                          <p:val>
                                            <p:fltVal val="0"/>
                                          </p:val>
                                        </p:tav>
                                        <p:tav tm="100000">
                                          <p:val>
                                            <p:strVal val="#ppt_h"/>
                                          </p:val>
                                        </p:tav>
                                      </p:tavLst>
                                    </p:anim>
                                    <p:animEffect transition="in" filter="fade">
                                      <p:cBhvr>
                                        <p:cTn id="19" dur="1000"/>
                                        <p:tgtEl>
                                          <p:spTgt spid="3"/>
                                        </p:tgtEl>
                                      </p:cBhvr>
                                    </p:animEffect>
                                  </p:childTnLst>
                                </p:cTn>
                              </p:par>
                            </p:childTnLst>
                          </p:cTn>
                        </p:par>
                        <p:par>
                          <p:cTn id="20" fill="hold">
                            <p:stCondLst>
                              <p:cond delay="3000"/>
                            </p:stCondLst>
                            <p:childTnLst>
                              <p:par>
                                <p:cTn id="21" presetID="16" presetClass="entr" presetSubtype="21"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barn(inVertical)">
                                      <p:cBhvr>
                                        <p:cTn id="23" dur="1000"/>
                                        <p:tgtEl>
                                          <p:spTgt spid="16"/>
                                        </p:tgtEl>
                                      </p:cBhvr>
                                    </p:animEffect>
                                  </p:childTnLst>
                                </p:cTn>
                              </p:par>
                            </p:childTnLst>
                          </p:cTn>
                        </p:par>
                        <p:par>
                          <p:cTn id="24" fill="hold">
                            <p:stCondLst>
                              <p:cond delay="4000"/>
                            </p:stCondLst>
                            <p:childTnLst>
                              <p:par>
                                <p:cTn id="25" presetID="42" presetClass="entr" presetSubtype="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childTnLst>
                          </p:cTn>
                        </p:par>
                        <p:par>
                          <p:cTn id="30" fill="hold">
                            <p:stCondLst>
                              <p:cond delay="5000"/>
                            </p:stCondLst>
                            <p:childTnLst>
                              <p:par>
                                <p:cTn id="31" presetID="42" presetClass="entr" presetSubtype="0" fill="hold" grpId="0" nodeType="after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1000"/>
                                        <p:tgtEl>
                                          <p:spTgt spid="4"/>
                                        </p:tgtEl>
                                      </p:cBhvr>
                                    </p:animEffect>
                                    <p:anim calcmode="lin" valueType="num">
                                      <p:cBhvr>
                                        <p:cTn id="34" dur="1000" fill="hold"/>
                                        <p:tgtEl>
                                          <p:spTgt spid="4"/>
                                        </p:tgtEl>
                                        <p:attrNameLst>
                                          <p:attrName>ppt_x</p:attrName>
                                        </p:attrNameLst>
                                      </p:cBhvr>
                                      <p:tavLst>
                                        <p:tav tm="0">
                                          <p:val>
                                            <p:strVal val="#ppt_x"/>
                                          </p:val>
                                        </p:tav>
                                        <p:tav tm="100000">
                                          <p:val>
                                            <p:strVal val="#ppt_x"/>
                                          </p:val>
                                        </p:tav>
                                      </p:tavLst>
                                    </p:anim>
                                    <p:anim calcmode="lin" valueType="num">
                                      <p:cBhvr>
                                        <p:cTn id="35"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44227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p:cNvGrpSpPr/>
          <p:nvPr/>
        </p:nvGrpSpPr>
        <p:grpSpPr>
          <a:xfrm>
            <a:off x="0" y="0"/>
            <a:ext cx="9152880" cy="5162928"/>
            <a:chOff x="0" y="0"/>
            <a:chExt cx="9152880" cy="5162928"/>
          </a:xfrm>
        </p:grpSpPr>
        <p:pic>
          <p:nvPicPr>
            <p:cNvPr id="24" name="图片 2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62928"/>
            </a:xfrm>
            <a:prstGeom prst="rect">
              <a:avLst/>
            </a:prstGeom>
          </p:spPr>
        </p:pic>
        <p:pic>
          <p:nvPicPr>
            <p:cNvPr id="25" name="图片 2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635" y="3986497"/>
              <a:ext cx="9143245" cy="1176431"/>
            </a:xfrm>
            <a:prstGeom prst="rect">
              <a:avLst/>
            </a:prstGeom>
          </p:spPr>
        </p:pic>
        <p:pic>
          <p:nvPicPr>
            <p:cNvPr id="26" name="图片 25"/>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136970"/>
              <a:ext cx="4297452" cy="5025958"/>
            </a:xfrm>
            <a:prstGeom prst="rect">
              <a:avLst/>
            </a:prstGeom>
          </p:spPr>
        </p:pic>
      </p:grpSp>
      <p:sp>
        <p:nvSpPr>
          <p:cNvPr id="104" name="TextBox 11"/>
          <p:cNvSpPr txBox="1"/>
          <p:nvPr/>
        </p:nvSpPr>
        <p:spPr>
          <a:xfrm>
            <a:off x="4645267" y="1483810"/>
            <a:ext cx="2954655" cy="1077218"/>
          </a:xfrm>
          <a:prstGeom prst="rect">
            <a:avLst/>
          </a:prstGeom>
          <a:noFill/>
        </p:spPr>
        <p:txBody>
          <a:bodyPr wrap="none" rtlCol="0">
            <a:spAutoFit/>
          </a:bodyPr>
          <a:lstStyle/>
          <a:p>
            <a:pPr marL="0" marR="0" lvl="1" indent="0" algn="l"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smtClean="0">
                <a:ln>
                  <a:noFill/>
                </a:ln>
                <a:solidFill>
                  <a:srgbClr val="080808"/>
                </a:solidFill>
                <a:effectLst/>
                <a:uLnTx/>
                <a:uFillTx/>
                <a:latin typeface="微软雅黑"/>
                <a:ea typeface="微软雅黑"/>
                <a:cs typeface="+mn-cs"/>
              </a:rPr>
              <a:t> </a:t>
            </a:r>
            <a:r>
              <a:rPr kumimoji="0" lang="zh-CN" altLang="en-US" sz="2800" b="1" i="0" u="none" strike="noStrike" kern="1200" cap="none" spc="0" normalizeH="0" baseline="0" noProof="0" dirty="0" smtClean="0">
                <a:ln>
                  <a:noFill/>
                </a:ln>
                <a:solidFill>
                  <a:srgbClr val="080808"/>
                </a:solidFill>
                <a:effectLst/>
                <a:uLnTx/>
                <a:uFillTx/>
                <a:latin typeface="微软雅黑"/>
                <a:ea typeface="微软雅黑"/>
                <a:cs typeface="+mn-cs"/>
              </a:rPr>
              <a:t>第一部分</a:t>
            </a:r>
            <a:endParaRPr kumimoji="0" lang="en-US" altLang="zh-CN" sz="2800" b="1" i="0" u="none" strike="noStrike" kern="1200" cap="none" spc="0" normalizeH="0" baseline="0" noProof="0" dirty="0">
              <a:ln>
                <a:noFill/>
              </a:ln>
              <a:solidFill>
                <a:srgbClr val="080808"/>
              </a:solidFill>
              <a:effectLst/>
              <a:uLnTx/>
              <a:uFillTx/>
              <a:latin typeface="微软雅黑"/>
              <a:ea typeface="微软雅黑"/>
              <a:cs typeface="+mn-cs"/>
            </a:endParaRPr>
          </a:p>
          <a:p>
            <a:pPr marL="0" marR="0" lvl="1" indent="0" algn="ctr" defTabSz="914400" rtl="0" eaLnBrk="1" fontAlgn="base" latinLnBrk="0" hangingPunct="1">
              <a:lnSpc>
                <a:spcPct val="100000"/>
              </a:lnSpc>
              <a:spcBef>
                <a:spcPct val="0"/>
              </a:spcBef>
              <a:spcAft>
                <a:spcPct val="0"/>
              </a:spcAft>
              <a:buClrTx/>
              <a:buSzTx/>
              <a:buFontTx/>
              <a:buNone/>
              <a:tabLst/>
              <a:defRPr/>
            </a:pPr>
            <a:r>
              <a:rPr kumimoji="0" lang="zh-CN" altLang="en-US" sz="3600" b="1" i="0" u="none" strike="noStrike" kern="1200" cap="none" spc="0" normalizeH="0" baseline="0" noProof="0" dirty="0" smtClean="0">
                <a:ln>
                  <a:noFill/>
                </a:ln>
                <a:solidFill>
                  <a:srgbClr val="C00002"/>
                </a:solidFill>
                <a:effectLst/>
                <a:uLnTx/>
                <a:uFillTx/>
                <a:latin typeface="微软雅黑"/>
                <a:ea typeface="微软雅黑"/>
                <a:cs typeface="+mn-cs"/>
              </a:rPr>
              <a:t>标题文字内容</a:t>
            </a:r>
            <a:endParaRPr kumimoji="0" lang="en-US" altLang="zh-CN" sz="3600" b="1" i="0" u="none" strike="noStrike" kern="1200" cap="none" spc="0" normalizeH="0" baseline="0" noProof="0" dirty="0" smtClean="0">
              <a:ln>
                <a:noFill/>
              </a:ln>
              <a:solidFill>
                <a:srgbClr val="C00002"/>
              </a:solidFill>
              <a:effectLst/>
              <a:uLnTx/>
              <a:uFillTx/>
              <a:latin typeface="微软雅黑"/>
              <a:ea typeface="微软雅黑"/>
              <a:cs typeface="+mn-cs"/>
            </a:endParaRPr>
          </a:p>
        </p:txBody>
      </p:sp>
      <p:cxnSp>
        <p:nvCxnSpPr>
          <p:cNvPr id="105" name="直接连接符 104"/>
          <p:cNvCxnSpPr/>
          <p:nvPr/>
        </p:nvCxnSpPr>
        <p:spPr>
          <a:xfrm flipV="1">
            <a:off x="4429241" y="1411802"/>
            <a:ext cx="0" cy="1924424"/>
          </a:xfrm>
          <a:prstGeom prst="line">
            <a:avLst/>
          </a:prstGeom>
          <a:noFill/>
          <a:ln w="12700" cap="flat" cmpd="sng" algn="ctr">
            <a:solidFill>
              <a:srgbClr val="080808"/>
            </a:solidFill>
            <a:prstDash val="dash"/>
          </a:ln>
          <a:effectLst/>
        </p:spPr>
      </p:cxnSp>
      <p:sp>
        <p:nvSpPr>
          <p:cNvPr id="106" name="TextBox 13"/>
          <p:cNvSpPr txBox="1"/>
          <p:nvPr/>
        </p:nvSpPr>
        <p:spPr>
          <a:xfrm>
            <a:off x="3111241" y="3005886"/>
            <a:ext cx="902846" cy="246221"/>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600" b="0" i="0" u="none" strike="noStrike" kern="1200" cap="none" spc="0" normalizeH="0" baseline="0" noProof="0" dirty="0" smtClean="0">
                <a:ln>
                  <a:noFill/>
                </a:ln>
                <a:solidFill>
                  <a:srgbClr val="080808"/>
                </a:solidFill>
                <a:effectLst/>
                <a:uLnTx/>
                <a:uFillTx/>
                <a:latin typeface="微软雅黑"/>
                <a:ea typeface="微软雅黑"/>
                <a:cs typeface="+mn-cs"/>
              </a:rPr>
              <a:t>PART 01</a:t>
            </a:r>
            <a:endParaRPr kumimoji="0" lang="zh-CN" altLang="en-US" sz="1600" b="0" i="0" u="none" strike="noStrike" kern="1200" cap="none" spc="0" normalizeH="0" baseline="0" noProof="0" dirty="0" smtClean="0">
              <a:ln>
                <a:noFill/>
              </a:ln>
              <a:solidFill>
                <a:srgbClr val="080808"/>
              </a:solidFill>
              <a:effectLst/>
              <a:uLnTx/>
              <a:uFillTx/>
              <a:latin typeface="微软雅黑"/>
              <a:ea typeface="微软雅黑"/>
              <a:cs typeface="+mn-cs"/>
            </a:endParaRPr>
          </a:p>
        </p:txBody>
      </p:sp>
      <p:grpSp>
        <p:nvGrpSpPr>
          <p:cNvPr id="107" name="组合 106"/>
          <p:cNvGrpSpPr/>
          <p:nvPr/>
        </p:nvGrpSpPr>
        <p:grpSpPr>
          <a:xfrm>
            <a:off x="2917073" y="1483812"/>
            <a:ext cx="1197175" cy="1197175"/>
            <a:chOff x="304800" y="673100"/>
            <a:chExt cx="4000500" cy="4000500"/>
          </a:xfrm>
          <a:effectLst>
            <a:outerShdw blurRad="444500" dist="254000" dir="8100000" algn="tr" rotWithShape="0">
              <a:prstClr val="black">
                <a:alpha val="50000"/>
              </a:prstClr>
            </a:outerShdw>
          </a:effectLst>
        </p:grpSpPr>
        <p:sp>
          <p:nvSpPr>
            <p:cNvPr id="108" name="同心圆 10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080808"/>
                </a:solidFill>
                <a:effectLst/>
                <a:uLnTx/>
                <a:uFillTx/>
                <a:latin typeface="微软雅黑"/>
                <a:ea typeface="微软雅黑"/>
                <a:cs typeface="+mn-cs"/>
              </a:endParaRPr>
            </a:p>
          </p:txBody>
        </p:sp>
        <p:sp>
          <p:nvSpPr>
            <p:cNvPr id="109" name="椭圆 10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080808"/>
                </a:solidFill>
                <a:effectLst/>
                <a:uLnTx/>
                <a:uFillTx/>
                <a:latin typeface="微软雅黑"/>
                <a:ea typeface="微软雅黑"/>
                <a:cs typeface="+mn-cs"/>
              </a:endParaRPr>
            </a:p>
          </p:txBody>
        </p:sp>
      </p:grpSp>
      <p:sp>
        <p:nvSpPr>
          <p:cNvPr id="110" name="TextBox 24"/>
          <p:cNvSpPr txBox="1"/>
          <p:nvPr/>
        </p:nvSpPr>
        <p:spPr>
          <a:xfrm>
            <a:off x="4741937" y="2563930"/>
            <a:ext cx="1027882" cy="245726"/>
          </a:xfrm>
          <a:prstGeom prst="rect">
            <a:avLst/>
          </a:prstGeom>
          <a:noFill/>
        </p:spPr>
        <p:txBody>
          <a:bodyPr wrap="square" lIns="60469" tIns="30235" rIns="60469" bIns="3023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200" b="0" i="0" u="none" strike="noStrike" kern="1200" cap="none" spc="0" normalizeH="0" baseline="0" noProof="0" dirty="0" smtClean="0">
                <a:ln>
                  <a:noFill/>
                </a:ln>
                <a:solidFill>
                  <a:srgbClr val="080808"/>
                </a:solidFill>
                <a:effectLst/>
                <a:uLnTx/>
                <a:uFillTx/>
                <a:latin typeface="微软雅黑"/>
                <a:ea typeface="微软雅黑"/>
                <a:cs typeface="+mn-cs"/>
              </a:rPr>
              <a:t>※ </a:t>
            </a:r>
            <a:r>
              <a:rPr kumimoji="0" lang="zh-CN" altLang="en-US" sz="1200" b="0" i="0" u="none" strike="noStrike" kern="1200" cap="none" spc="0" normalizeH="0" baseline="0" noProof="0" dirty="0" smtClean="0">
                <a:ln>
                  <a:noFill/>
                </a:ln>
                <a:solidFill>
                  <a:srgbClr val="080808"/>
                </a:solidFill>
                <a:effectLst/>
                <a:uLnTx/>
                <a:uFillTx/>
                <a:latin typeface="微软雅黑"/>
                <a:ea typeface="微软雅黑"/>
                <a:cs typeface="+mn-cs"/>
              </a:rPr>
              <a:t>添加内容</a:t>
            </a:r>
            <a:endParaRPr kumimoji="0" lang="zh-CN" altLang="en-US" sz="1200" b="0" i="0" u="none" strike="noStrike" kern="1200" cap="none" spc="0" normalizeH="0" baseline="0" noProof="0" dirty="0">
              <a:ln>
                <a:noFill/>
              </a:ln>
              <a:solidFill>
                <a:srgbClr val="080808"/>
              </a:solidFill>
              <a:effectLst/>
              <a:uLnTx/>
              <a:uFillTx/>
              <a:latin typeface="微软雅黑"/>
              <a:ea typeface="微软雅黑"/>
              <a:cs typeface="+mn-cs"/>
            </a:endParaRPr>
          </a:p>
        </p:txBody>
      </p:sp>
      <p:sp>
        <p:nvSpPr>
          <p:cNvPr id="111" name="TextBox 25"/>
          <p:cNvSpPr txBox="1"/>
          <p:nvPr/>
        </p:nvSpPr>
        <p:spPr>
          <a:xfrm>
            <a:off x="5794608" y="2563930"/>
            <a:ext cx="985236" cy="245726"/>
          </a:xfrm>
          <a:prstGeom prst="rect">
            <a:avLst/>
          </a:prstGeom>
          <a:noFill/>
        </p:spPr>
        <p:txBody>
          <a:bodyPr wrap="square" lIns="60469" tIns="30235" rIns="60469" bIns="3023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200" b="0" i="0" u="none" strike="noStrike" kern="1200" cap="none" spc="0" normalizeH="0" baseline="0" noProof="0" dirty="0" smtClean="0">
                <a:ln>
                  <a:noFill/>
                </a:ln>
                <a:solidFill>
                  <a:srgbClr val="080808"/>
                </a:solidFill>
                <a:effectLst/>
                <a:uLnTx/>
                <a:uFillTx/>
                <a:latin typeface="微软雅黑"/>
                <a:ea typeface="微软雅黑"/>
                <a:cs typeface="+mn-cs"/>
              </a:rPr>
              <a:t>※ </a:t>
            </a:r>
            <a:r>
              <a:rPr kumimoji="0" lang="zh-CN" altLang="en-US" sz="1200" b="0" i="0" u="none" strike="noStrike" kern="1200" cap="none" spc="0" normalizeH="0" baseline="0" noProof="0" dirty="0" smtClean="0">
                <a:ln>
                  <a:noFill/>
                </a:ln>
                <a:solidFill>
                  <a:srgbClr val="080808"/>
                </a:solidFill>
                <a:effectLst/>
                <a:uLnTx/>
                <a:uFillTx/>
                <a:latin typeface="微软雅黑"/>
                <a:ea typeface="微软雅黑"/>
                <a:cs typeface="+mn-cs"/>
              </a:rPr>
              <a:t>添加</a:t>
            </a:r>
            <a:r>
              <a:rPr kumimoji="0" lang="zh-CN" altLang="en-US" sz="1200" b="0" i="0" u="none" strike="noStrike" kern="1200" cap="none" spc="0" normalizeH="0" baseline="0" noProof="0" dirty="0">
                <a:ln>
                  <a:noFill/>
                </a:ln>
                <a:solidFill>
                  <a:srgbClr val="080808"/>
                </a:solidFill>
                <a:effectLst/>
                <a:uLnTx/>
                <a:uFillTx/>
                <a:latin typeface="微软雅黑"/>
                <a:ea typeface="微软雅黑"/>
                <a:cs typeface="+mn-cs"/>
              </a:rPr>
              <a:t>内容</a:t>
            </a:r>
          </a:p>
        </p:txBody>
      </p:sp>
      <p:sp>
        <p:nvSpPr>
          <p:cNvPr id="112" name="TextBox 26"/>
          <p:cNvSpPr txBox="1"/>
          <p:nvPr/>
        </p:nvSpPr>
        <p:spPr>
          <a:xfrm>
            <a:off x="6804634" y="2563930"/>
            <a:ext cx="1027882" cy="245726"/>
          </a:xfrm>
          <a:prstGeom prst="rect">
            <a:avLst/>
          </a:prstGeom>
          <a:noFill/>
        </p:spPr>
        <p:txBody>
          <a:bodyPr wrap="square" lIns="60469" tIns="30235" rIns="60469" bIns="3023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200" b="0" i="0" u="none" strike="noStrike" kern="1200" cap="none" spc="0" normalizeH="0" baseline="0" noProof="0" dirty="0" smtClean="0">
                <a:ln>
                  <a:noFill/>
                </a:ln>
                <a:solidFill>
                  <a:srgbClr val="080808"/>
                </a:solidFill>
                <a:effectLst/>
                <a:uLnTx/>
                <a:uFillTx/>
                <a:latin typeface="微软雅黑"/>
                <a:ea typeface="微软雅黑"/>
                <a:cs typeface="+mn-cs"/>
              </a:rPr>
              <a:t>※ </a:t>
            </a:r>
            <a:r>
              <a:rPr kumimoji="0" lang="zh-CN" altLang="en-US" sz="1200" b="0" i="0" u="none" strike="noStrike" kern="1200" cap="none" spc="0" normalizeH="0" baseline="0" noProof="0" dirty="0" smtClean="0">
                <a:ln>
                  <a:noFill/>
                </a:ln>
                <a:solidFill>
                  <a:srgbClr val="080808"/>
                </a:solidFill>
                <a:effectLst/>
                <a:uLnTx/>
                <a:uFillTx/>
                <a:latin typeface="微软雅黑"/>
                <a:ea typeface="微软雅黑"/>
                <a:cs typeface="+mn-cs"/>
              </a:rPr>
              <a:t>添加</a:t>
            </a:r>
            <a:r>
              <a:rPr kumimoji="0" lang="zh-CN" altLang="en-US" sz="1200" b="0" i="0" u="none" strike="noStrike" kern="1200" cap="none" spc="0" normalizeH="0" baseline="0" noProof="0" dirty="0">
                <a:ln>
                  <a:noFill/>
                </a:ln>
                <a:solidFill>
                  <a:srgbClr val="080808"/>
                </a:solidFill>
                <a:effectLst/>
                <a:uLnTx/>
                <a:uFillTx/>
                <a:latin typeface="微软雅黑"/>
                <a:ea typeface="微软雅黑"/>
                <a:cs typeface="+mn-cs"/>
              </a:rPr>
              <a:t>内容</a:t>
            </a:r>
          </a:p>
        </p:txBody>
      </p:sp>
      <p:sp>
        <p:nvSpPr>
          <p:cNvPr id="113" name="TextBox 27"/>
          <p:cNvSpPr txBox="1"/>
          <p:nvPr/>
        </p:nvSpPr>
        <p:spPr>
          <a:xfrm>
            <a:off x="4741937" y="2911001"/>
            <a:ext cx="985236" cy="245726"/>
          </a:xfrm>
          <a:prstGeom prst="rect">
            <a:avLst/>
          </a:prstGeom>
          <a:noFill/>
        </p:spPr>
        <p:txBody>
          <a:bodyPr wrap="square" lIns="60469" tIns="30235" rIns="60469" bIns="3023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200" b="0" i="0" u="none" strike="noStrike" kern="1200" cap="none" spc="0" normalizeH="0" baseline="0" noProof="0" dirty="0" smtClean="0">
                <a:ln>
                  <a:noFill/>
                </a:ln>
                <a:solidFill>
                  <a:srgbClr val="080808"/>
                </a:solidFill>
                <a:effectLst/>
                <a:uLnTx/>
                <a:uFillTx/>
                <a:latin typeface="微软雅黑"/>
                <a:ea typeface="微软雅黑"/>
                <a:cs typeface="+mn-cs"/>
              </a:rPr>
              <a:t>※ </a:t>
            </a:r>
            <a:r>
              <a:rPr kumimoji="0" lang="zh-CN" altLang="en-US" sz="1200" b="0" i="0" u="none" strike="noStrike" kern="1200" cap="none" spc="0" normalizeH="0" baseline="0" noProof="0" dirty="0" smtClean="0">
                <a:ln>
                  <a:noFill/>
                </a:ln>
                <a:solidFill>
                  <a:srgbClr val="080808"/>
                </a:solidFill>
                <a:effectLst/>
                <a:uLnTx/>
                <a:uFillTx/>
                <a:latin typeface="微软雅黑"/>
                <a:ea typeface="微软雅黑"/>
                <a:cs typeface="+mn-cs"/>
              </a:rPr>
              <a:t>添加</a:t>
            </a:r>
            <a:r>
              <a:rPr kumimoji="0" lang="zh-CN" altLang="en-US" sz="1200" b="0" i="0" u="none" strike="noStrike" kern="1200" cap="none" spc="0" normalizeH="0" baseline="0" noProof="0" dirty="0">
                <a:ln>
                  <a:noFill/>
                </a:ln>
                <a:solidFill>
                  <a:srgbClr val="080808"/>
                </a:solidFill>
                <a:effectLst/>
                <a:uLnTx/>
                <a:uFillTx/>
                <a:latin typeface="微软雅黑"/>
                <a:ea typeface="微软雅黑"/>
                <a:cs typeface="+mn-cs"/>
              </a:rPr>
              <a:t>内容</a:t>
            </a:r>
          </a:p>
        </p:txBody>
      </p:sp>
      <p:sp>
        <p:nvSpPr>
          <p:cNvPr id="114" name="TextBox 28"/>
          <p:cNvSpPr txBox="1"/>
          <p:nvPr/>
        </p:nvSpPr>
        <p:spPr>
          <a:xfrm>
            <a:off x="5794609" y="2911001"/>
            <a:ext cx="985236" cy="245726"/>
          </a:xfrm>
          <a:prstGeom prst="rect">
            <a:avLst/>
          </a:prstGeom>
          <a:noFill/>
        </p:spPr>
        <p:txBody>
          <a:bodyPr wrap="square" lIns="60469" tIns="30235" rIns="60469" bIns="3023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200" b="0" i="0" u="none" strike="noStrike" kern="1200" cap="none" spc="0" normalizeH="0" baseline="0" noProof="0" dirty="0" smtClean="0">
                <a:ln>
                  <a:noFill/>
                </a:ln>
                <a:solidFill>
                  <a:srgbClr val="080808"/>
                </a:solidFill>
                <a:effectLst/>
                <a:uLnTx/>
                <a:uFillTx/>
                <a:latin typeface="微软雅黑"/>
                <a:ea typeface="微软雅黑"/>
                <a:cs typeface="+mn-cs"/>
              </a:rPr>
              <a:t>※ </a:t>
            </a:r>
            <a:r>
              <a:rPr kumimoji="0" lang="zh-CN" altLang="en-US" sz="1200" b="0" i="0" u="none" strike="noStrike" kern="1200" cap="none" spc="0" normalizeH="0" baseline="0" noProof="0" dirty="0" smtClean="0">
                <a:ln>
                  <a:noFill/>
                </a:ln>
                <a:solidFill>
                  <a:srgbClr val="080808"/>
                </a:solidFill>
                <a:effectLst/>
                <a:uLnTx/>
                <a:uFillTx/>
                <a:latin typeface="微软雅黑"/>
                <a:ea typeface="微软雅黑"/>
                <a:cs typeface="+mn-cs"/>
              </a:rPr>
              <a:t>添加</a:t>
            </a:r>
            <a:r>
              <a:rPr kumimoji="0" lang="zh-CN" altLang="en-US" sz="1200" b="0" i="0" u="none" strike="noStrike" kern="1200" cap="none" spc="0" normalizeH="0" baseline="0" noProof="0" dirty="0">
                <a:ln>
                  <a:noFill/>
                </a:ln>
                <a:solidFill>
                  <a:srgbClr val="080808"/>
                </a:solidFill>
                <a:effectLst/>
                <a:uLnTx/>
                <a:uFillTx/>
                <a:latin typeface="微软雅黑"/>
                <a:ea typeface="微软雅黑"/>
                <a:cs typeface="+mn-cs"/>
              </a:rPr>
              <a:t>内容</a:t>
            </a:r>
          </a:p>
        </p:txBody>
      </p:sp>
      <p:sp>
        <p:nvSpPr>
          <p:cNvPr id="115" name="TextBox 29"/>
          <p:cNvSpPr txBox="1"/>
          <p:nvPr/>
        </p:nvSpPr>
        <p:spPr>
          <a:xfrm>
            <a:off x="6804248" y="2911001"/>
            <a:ext cx="985236" cy="245726"/>
          </a:xfrm>
          <a:prstGeom prst="rect">
            <a:avLst/>
          </a:prstGeom>
          <a:noFill/>
        </p:spPr>
        <p:txBody>
          <a:bodyPr wrap="square" lIns="60469" tIns="30235" rIns="60469" bIns="3023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200" b="0" i="0" u="none" strike="noStrike" kern="1200" cap="none" spc="0" normalizeH="0" baseline="0" noProof="0" dirty="0" smtClean="0">
                <a:ln>
                  <a:noFill/>
                </a:ln>
                <a:solidFill>
                  <a:srgbClr val="080808"/>
                </a:solidFill>
                <a:effectLst/>
                <a:uLnTx/>
                <a:uFillTx/>
                <a:latin typeface="微软雅黑"/>
                <a:ea typeface="微软雅黑"/>
                <a:cs typeface="+mn-cs"/>
              </a:rPr>
              <a:t>※ </a:t>
            </a:r>
            <a:r>
              <a:rPr kumimoji="0" lang="zh-CN" altLang="en-US" sz="1200" b="0" i="0" u="none" strike="noStrike" kern="1200" cap="none" spc="0" normalizeH="0" baseline="0" noProof="0" dirty="0" smtClean="0">
                <a:ln>
                  <a:noFill/>
                </a:ln>
                <a:solidFill>
                  <a:srgbClr val="080808"/>
                </a:solidFill>
                <a:effectLst/>
                <a:uLnTx/>
                <a:uFillTx/>
                <a:latin typeface="微软雅黑"/>
                <a:ea typeface="微软雅黑"/>
                <a:cs typeface="+mn-cs"/>
              </a:rPr>
              <a:t>添加</a:t>
            </a:r>
            <a:r>
              <a:rPr kumimoji="0" lang="zh-CN" altLang="en-US" sz="1200" b="0" i="0" u="none" strike="noStrike" kern="1200" cap="none" spc="0" normalizeH="0" baseline="0" noProof="0" dirty="0">
                <a:ln>
                  <a:noFill/>
                </a:ln>
                <a:solidFill>
                  <a:srgbClr val="080808"/>
                </a:solidFill>
                <a:effectLst/>
                <a:uLnTx/>
                <a:uFillTx/>
                <a:latin typeface="微软雅黑"/>
                <a:ea typeface="微软雅黑"/>
                <a:cs typeface="+mn-cs"/>
              </a:rPr>
              <a:t>内容</a:t>
            </a:r>
          </a:p>
        </p:txBody>
      </p:sp>
      <p:sp>
        <p:nvSpPr>
          <p:cNvPr id="116" name="TextBox 13"/>
          <p:cNvSpPr txBox="1"/>
          <p:nvPr/>
        </p:nvSpPr>
        <p:spPr>
          <a:xfrm>
            <a:off x="3137683" y="1697678"/>
            <a:ext cx="902846" cy="769441"/>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5000" b="1" i="0" u="none" strike="noStrike" kern="1200" cap="none" spc="0" normalizeH="0" baseline="0" noProof="0" dirty="0" smtClean="0">
                <a:ln>
                  <a:noFill/>
                </a:ln>
                <a:solidFill>
                  <a:srgbClr val="C00002"/>
                </a:solidFill>
                <a:effectLst/>
                <a:uLnTx/>
                <a:uFillTx/>
                <a:latin typeface="微软雅黑"/>
                <a:ea typeface="微软雅黑"/>
                <a:cs typeface="+mn-cs"/>
              </a:rPr>
              <a:t>01</a:t>
            </a:r>
            <a:endParaRPr kumimoji="0" lang="zh-CN" altLang="en-US" sz="5000" b="1" i="0" u="none" strike="noStrike" kern="1200" cap="none" spc="0" normalizeH="0" baseline="0" noProof="0" dirty="0" smtClean="0">
              <a:ln>
                <a:noFill/>
              </a:ln>
              <a:solidFill>
                <a:srgbClr val="C00002"/>
              </a:solidFill>
              <a:effectLst/>
              <a:uLnTx/>
              <a:uFillTx/>
              <a:latin typeface="微软雅黑"/>
              <a:ea typeface="微软雅黑"/>
              <a:cs typeface="+mn-cs"/>
            </a:endParaRPr>
          </a:p>
        </p:txBody>
      </p:sp>
    </p:spTree>
    <p:extLst>
      <p:ext uri="{BB962C8B-B14F-4D97-AF65-F5344CB8AC3E}">
        <p14:creationId xmlns:p14="http://schemas.microsoft.com/office/powerpoint/2010/main" val="2829933878"/>
      </p:ext>
    </p:extLst>
  </p:cSld>
  <p:clrMapOvr>
    <a:masterClrMapping/>
  </p:clrMapOvr>
  <mc:AlternateContent xmlns:mc="http://schemas.openxmlformats.org/markup-compatibility/2006" xmlns:p14="http://schemas.microsoft.com/office/powerpoint/2010/main">
    <mc:Choice Requires="p14">
      <p:transition spd="slow" p14:dur="1600" advTm="5893">
        <p14:gallery dir="l"/>
      </p:transition>
    </mc:Choice>
    <mc:Fallback xmlns="">
      <p:transition spd="slow" advTm="589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16"/>
                                        </p:tgtEl>
                                        <p:attrNameLst>
                                          <p:attrName>style.visibility</p:attrName>
                                        </p:attrNameLst>
                                      </p:cBhvr>
                                      <p:to>
                                        <p:strVal val="visible"/>
                                      </p:to>
                                    </p:set>
                                    <p:animEffect transition="in" filter="fade">
                                      <p:cBhvr>
                                        <p:cTn id="7" dur="500"/>
                                        <p:tgtEl>
                                          <p:spTgt spid="116"/>
                                        </p:tgtEl>
                                      </p:cBhvr>
                                    </p:animEffect>
                                    <p:anim calcmode="lin" valueType="num">
                                      <p:cBhvr>
                                        <p:cTn id="8" dur="500" fill="hold"/>
                                        <p:tgtEl>
                                          <p:spTgt spid="116"/>
                                        </p:tgtEl>
                                        <p:attrNameLst>
                                          <p:attrName>ppt_x</p:attrName>
                                        </p:attrNameLst>
                                      </p:cBhvr>
                                      <p:tavLst>
                                        <p:tav tm="0">
                                          <p:val>
                                            <p:strVal val="#ppt_x"/>
                                          </p:val>
                                        </p:tav>
                                        <p:tav tm="100000">
                                          <p:val>
                                            <p:strVal val="#ppt_x"/>
                                          </p:val>
                                        </p:tav>
                                      </p:tavLst>
                                    </p:anim>
                                    <p:anim calcmode="lin" valueType="num">
                                      <p:cBhvr>
                                        <p:cTn id="9" dur="500" fill="hold"/>
                                        <p:tgtEl>
                                          <p:spTgt spid="116"/>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105"/>
                                        </p:tgtEl>
                                        <p:attrNameLst>
                                          <p:attrName>style.visibility</p:attrName>
                                        </p:attrNameLst>
                                      </p:cBhvr>
                                      <p:to>
                                        <p:strVal val="visible"/>
                                      </p:to>
                                    </p:set>
                                    <p:animEffect transition="in" filter="wipe(down)">
                                      <p:cBhvr>
                                        <p:cTn id="13" dur="500"/>
                                        <p:tgtEl>
                                          <p:spTgt spid="105"/>
                                        </p:tgtEl>
                                      </p:cBhvr>
                                    </p:animEffect>
                                  </p:childTnLst>
                                </p:cTn>
                              </p:par>
                            </p:childTnLst>
                          </p:cTn>
                        </p:par>
                        <p:par>
                          <p:cTn id="14" fill="hold">
                            <p:stCondLst>
                              <p:cond delay="1000"/>
                            </p:stCondLst>
                            <p:childTnLst>
                              <p:par>
                                <p:cTn id="15" presetID="12" presetClass="entr" presetSubtype="8" fill="hold" grpId="0" nodeType="afterEffect">
                                  <p:stCondLst>
                                    <p:cond delay="0"/>
                                  </p:stCondLst>
                                  <p:childTnLst>
                                    <p:set>
                                      <p:cBhvr>
                                        <p:cTn id="16" dur="1" fill="hold">
                                          <p:stCondLst>
                                            <p:cond delay="0"/>
                                          </p:stCondLst>
                                        </p:cTn>
                                        <p:tgtEl>
                                          <p:spTgt spid="104"/>
                                        </p:tgtEl>
                                        <p:attrNameLst>
                                          <p:attrName>style.visibility</p:attrName>
                                        </p:attrNameLst>
                                      </p:cBhvr>
                                      <p:to>
                                        <p:strVal val="visible"/>
                                      </p:to>
                                    </p:set>
                                    <p:anim calcmode="lin" valueType="num">
                                      <p:cBhvr additive="base">
                                        <p:cTn id="17" dur="500"/>
                                        <p:tgtEl>
                                          <p:spTgt spid="104"/>
                                        </p:tgtEl>
                                        <p:attrNameLst>
                                          <p:attrName>ppt_x</p:attrName>
                                        </p:attrNameLst>
                                      </p:cBhvr>
                                      <p:tavLst>
                                        <p:tav tm="0">
                                          <p:val>
                                            <p:strVal val="#ppt_x-#ppt_w*1.125000"/>
                                          </p:val>
                                        </p:tav>
                                        <p:tav tm="100000">
                                          <p:val>
                                            <p:strVal val="#ppt_x"/>
                                          </p:val>
                                        </p:tav>
                                      </p:tavLst>
                                    </p:anim>
                                    <p:animEffect transition="in" filter="wipe(right)">
                                      <p:cBhvr>
                                        <p:cTn id="18" dur="500"/>
                                        <p:tgtEl>
                                          <p:spTgt spid="104"/>
                                        </p:tgtEl>
                                      </p:cBhvr>
                                    </p:animEffect>
                                  </p:childTnLst>
                                </p:cTn>
                              </p:par>
                            </p:childTnLst>
                          </p:cTn>
                        </p:par>
                        <p:par>
                          <p:cTn id="19" fill="hold">
                            <p:stCondLst>
                              <p:cond delay="1500"/>
                            </p:stCondLst>
                            <p:childTnLst>
                              <p:par>
                                <p:cTn id="20" presetID="47" presetClass="entr" presetSubtype="0" fill="hold" grpId="0" nodeType="afterEffect">
                                  <p:stCondLst>
                                    <p:cond delay="0"/>
                                  </p:stCondLst>
                                  <p:childTnLst>
                                    <p:set>
                                      <p:cBhvr>
                                        <p:cTn id="21" dur="1" fill="hold">
                                          <p:stCondLst>
                                            <p:cond delay="0"/>
                                          </p:stCondLst>
                                        </p:cTn>
                                        <p:tgtEl>
                                          <p:spTgt spid="106"/>
                                        </p:tgtEl>
                                        <p:attrNameLst>
                                          <p:attrName>style.visibility</p:attrName>
                                        </p:attrNameLst>
                                      </p:cBhvr>
                                      <p:to>
                                        <p:strVal val="visible"/>
                                      </p:to>
                                    </p:set>
                                    <p:animEffect transition="in" filter="fade">
                                      <p:cBhvr>
                                        <p:cTn id="22" dur="500"/>
                                        <p:tgtEl>
                                          <p:spTgt spid="106"/>
                                        </p:tgtEl>
                                      </p:cBhvr>
                                    </p:animEffect>
                                    <p:anim calcmode="lin" valueType="num">
                                      <p:cBhvr>
                                        <p:cTn id="23" dur="500" fill="hold"/>
                                        <p:tgtEl>
                                          <p:spTgt spid="106"/>
                                        </p:tgtEl>
                                        <p:attrNameLst>
                                          <p:attrName>ppt_x</p:attrName>
                                        </p:attrNameLst>
                                      </p:cBhvr>
                                      <p:tavLst>
                                        <p:tav tm="0">
                                          <p:val>
                                            <p:strVal val="#ppt_x"/>
                                          </p:val>
                                        </p:tav>
                                        <p:tav tm="100000">
                                          <p:val>
                                            <p:strVal val="#ppt_x"/>
                                          </p:val>
                                        </p:tav>
                                      </p:tavLst>
                                    </p:anim>
                                    <p:anim calcmode="lin" valueType="num">
                                      <p:cBhvr>
                                        <p:cTn id="24" dur="500" fill="hold"/>
                                        <p:tgtEl>
                                          <p:spTgt spid="106"/>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2" presetClass="entr" presetSubtype="4" fill="hold" grpId="0" nodeType="afterEffect">
                                  <p:stCondLst>
                                    <p:cond delay="0"/>
                                  </p:stCondLst>
                                  <p:childTnLst>
                                    <p:set>
                                      <p:cBhvr>
                                        <p:cTn id="27" dur="1" fill="hold">
                                          <p:stCondLst>
                                            <p:cond delay="0"/>
                                          </p:stCondLst>
                                        </p:cTn>
                                        <p:tgtEl>
                                          <p:spTgt spid="110"/>
                                        </p:tgtEl>
                                        <p:attrNameLst>
                                          <p:attrName>style.visibility</p:attrName>
                                        </p:attrNameLst>
                                      </p:cBhvr>
                                      <p:to>
                                        <p:strVal val="visible"/>
                                      </p:to>
                                    </p:set>
                                    <p:anim calcmode="lin" valueType="num">
                                      <p:cBhvr additive="base">
                                        <p:cTn id="28" dur="500" fill="hold"/>
                                        <p:tgtEl>
                                          <p:spTgt spid="110"/>
                                        </p:tgtEl>
                                        <p:attrNameLst>
                                          <p:attrName>ppt_x</p:attrName>
                                        </p:attrNameLst>
                                      </p:cBhvr>
                                      <p:tavLst>
                                        <p:tav tm="0">
                                          <p:val>
                                            <p:strVal val="#ppt_x"/>
                                          </p:val>
                                        </p:tav>
                                        <p:tav tm="100000">
                                          <p:val>
                                            <p:strVal val="#ppt_x"/>
                                          </p:val>
                                        </p:tav>
                                      </p:tavLst>
                                    </p:anim>
                                    <p:anim calcmode="lin" valueType="num">
                                      <p:cBhvr additive="base">
                                        <p:cTn id="29" dur="500" fill="hold"/>
                                        <p:tgtEl>
                                          <p:spTgt spid="110"/>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200"/>
                                  </p:stCondLst>
                                  <p:childTnLst>
                                    <p:set>
                                      <p:cBhvr>
                                        <p:cTn id="31" dur="1" fill="hold">
                                          <p:stCondLst>
                                            <p:cond delay="0"/>
                                          </p:stCondLst>
                                        </p:cTn>
                                        <p:tgtEl>
                                          <p:spTgt spid="111"/>
                                        </p:tgtEl>
                                        <p:attrNameLst>
                                          <p:attrName>style.visibility</p:attrName>
                                        </p:attrNameLst>
                                      </p:cBhvr>
                                      <p:to>
                                        <p:strVal val="visible"/>
                                      </p:to>
                                    </p:set>
                                    <p:anim calcmode="lin" valueType="num">
                                      <p:cBhvr additive="base">
                                        <p:cTn id="32" dur="500" fill="hold"/>
                                        <p:tgtEl>
                                          <p:spTgt spid="111"/>
                                        </p:tgtEl>
                                        <p:attrNameLst>
                                          <p:attrName>ppt_x</p:attrName>
                                        </p:attrNameLst>
                                      </p:cBhvr>
                                      <p:tavLst>
                                        <p:tav tm="0">
                                          <p:val>
                                            <p:strVal val="#ppt_x"/>
                                          </p:val>
                                        </p:tav>
                                        <p:tav tm="100000">
                                          <p:val>
                                            <p:strVal val="#ppt_x"/>
                                          </p:val>
                                        </p:tav>
                                      </p:tavLst>
                                    </p:anim>
                                    <p:anim calcmode="lin" valueType="num">
                                      <p:cBhvr additive="base">
                                        <p:cTn id="33" dur="500" fill="hold"/>
                                        <p:tgtEl>
                                          <p:spTgt spid="111"/>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400"/>
                                  </p:stCondLst>
                                  <p:childTnLst>
                                    <p:set>
                                      <p:cBhvr>
                                        <p:cTn id="35" dur="1" fill="hold">
                                          <p:stCondLst>
                                            <p:cond delay="0"/>
                                          </p:stCondLst>
                                        </p:cTn>
                                        <p:tgtEl>
                                          <p:spTgt spid="112"/>
                                        </p:tgtEl>
                                        <p:attrNameLst>
                                          <p:attrName>style.visibility</p:attrName>
                                        </p:attrNameLst>
                                      </p:cBhvr>
                                      <p:to>
                                        <p:strVal val="visible"/>
                                      </p:to>
                                    </p:set>
                                    <p:anim calcmode="lin" valueType="num">
                                      <p:cBhvr additive="base">
                                        <p:cTn id="36" dur="500" fill="hold"/>
                                        <p:tgtEl>
                                          <p:spTgt spid="112"/>
                                        </p:tgtEl>
                                        <p:attrNameLst>
                                          <p:attrName>ppt_x</p:attrName>
                                        </p:attrNameLst>
                                      </p:cBhvr>
                                      <p:tavLst>
                                        <p:tav tm="0">
                                          <p:val>
                                            <p:strVal val="#ppt_x"/>
                                          </p:val>
                                        </p:tav>
                                        <p:tav tm="100000">
                                          <p:val>
                                            <p:strVal val="#ppt_x"/>
                                          </p:val>
                                        </p:tav>
                                      </p:tavLst>
                                    </p:anim>
                                    <p:anim calcmode="lin" valueType="num">
                                      <p:cBhvr additive="base">
                                        <p:cTn id="37" dur="500" fill="hold"/>
                                        <p:tgtEl>
                                          <p:spTgt spid="112"/>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600"/>
                                  </p:stCondLst>
                                  <p:childTnLst>
                                    <p:set>
                                      <p:cBhvr>
                                        <p:cTn id="39" dur="1" fill="hold">
                                          <p:stCondLst>
                                            <p:cond delay="0"/>
                                          </p:stCondLst>
                                        </p:cTn>
                                        <p:tgtEl>
                                          <p:spTgt spid="113"/>
                                        </p:tgtEl>
                                        <p:attrNameLst>
                                          <p:attrName>style.visibility</p:attrName>
                                        </p:attrNameLst>
                                      </p:cBhvr>
                                      <p:to>
                                        <p:strVal val="visible"/>
                                      </p:to>
                                    </p:set>
                                    <p:anim calcmode="lin" valueType="num">
                                      <p:cBhvr additive="base">
                                        <p:cTn id="40" dur="500" fill="hold"/>
                                        <p:tgtEl>
                                          <p:spTgt spid="113"/>
                                        </p:tgtEl>
                                        <p:attrNameLst>
                                          <p:attrName>ppt_x</p:attrName>
                                        </p:attrNameLst>
                                      </p:cBhvr>
                                      <p:tavLst>
                                        <p:tav tm="0">
                                          <p:val>
                                            <p:strVal val="#ppt_x"/>
                                          </p:val>
                                        </p:tav>
                                        <p:tav tm="100000">
                                          <p:val>
                                            <p:strVal val="#ppt_x"/>
                                          </p:val>
                                        </p:tav>
                                      </p:tavLst>
                                    </p:anim>
                                    <p:anim calcmode="lin" valueType="num">
                                      <p:cBhvr additive="base">
                                        <p:cTn id="41" dur="500" fill="hold"/>
                                        <p:tgtEl>
                                          <p:spTgt spid="113"/>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800"/>
                                  </p:stCondLst>
                                  <p:childTnLst>
                                    <p:set>
                                      <p:cBhvr>
                                        <p:cTn id="43" dur="1" fill="hold">
                                          <p:stCondLst>
                                            <p:cond delay="0"/>
                                          </p:stCondLst>
                                        </p:cTn>
                                        <p:tgtEl>
                                          <p:spTgt spid="114"/>
                                        </p:tgtEl>
                                        <p:attrNameLst>
                                          <p:attrName>style.visibility</p:attrName>
                                        </p:attrNameLst>
                                      </p:cBhvr>
                                      <p:to>
                                        <p:strVal val="visible"/>
                                      </p:to>
                                    </p:set>
                                    <p:anim calcmode="lin" valueType="num">
                                      <p:cBhvr additive="base">
                                        <p:cTn id="44" dur="500" fill="hold"/>
                                        <p:tgtEl>
                                          <p:spTgt spid="114"/>
                                        </p:tgtEl>
                                        <p:attrNameLst>
                                          <p:attrName>ppt_x</p:attrName>
                                        </p:attrNameLst>
                                      </p:cBhvr>
                                      <p:tavLst>
                                        <p:tav tm="0">
                                          <p:val>
                                            <p:strVal val="#ppt_x"/>
                                          </p:val>
                                        </p:tav>
                                        <p:tav tm="100000">
                                          <p:val>
                                            <p:strVal val="#ppt_x"/>
                                          </p:val>
                                        </p:tav>
                                      </p:tavLst>
                                    </p:anim>
                                    <p:anim calcmode="lin" valueType="num">
                                      <p:cBhvr additive="base">
                                        <p:cTn id="45" dur="500" fill="hold"/>
                                        <p:tgtEl>
                                          <p:spTgt spid="114"/>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1000"/>
                                  </p:stCondLst>
                                  <p:childTnLst>
                                    <p:set>
                                      <p:cBhvr>
                                        <p:cTn id="47" dur="1" fill="hold">
                                          <p:stCondLst>
                                            <p:cond delay="0"/>
                                          </p:stCondLst>
                                        </p:cTn>
                                        <p:tgtEl>
                                          <p:spTgt spid="115"/>
                                        </p:tgtEl>
                                        <p:attrNameLst>
                                          <p:attrName>style.visibility</p:attrName>
                                        </p:attrNameLst>
                                      </p:cBhvr>
                                      <p:to>
                                        <p:strVal val="visible"/>
                                      </p:to>
                                    </p:set>
                                    <p:anim calcmode="lin" valueType="num">
                                      <p:cBhvr additive="base">
                                        <p:cTn id="48" dur="500" fill="hold"/>
                                        <p:tgtEl>
                                          <p:spTgt spid="115"/>
                                        </p:tgtEl>
                                        <p:attrNameLst>
                                          <p:attrName>ppt_x</p:attrName>
                                        </p:attrNameLst>
                                      </p:cBhvr>
                                      <p:tavLst>
                                        <p:tav tm="0">
                                          <p:val>
                                            <p:strVal val="#ppt_x"/>
                                          </p:val>
                                        </p:tav>
                                        <p:tav tm="100000">
                                          <p:val>
                                            <p:strVal val="#ppt_x"/>
                                          </p:val>
                                        </p:tav>
                                      </p:tavLst>
                                    </p:anim>
                                    <p:anim calcmode="lin" valueType="num">
                                      <p:cBhvr additive="base">
                                        <p:cTn id="49" dur="500" fill="hold"/>
                                        <p:tgtEl>
                                          <p:spTgt spid="1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p:bldP spid="106" grpId="0"/>
      <p:bldP spid="110" grpId="0"/>
      <p:bldP spid="111" grpId="0"/>
      <p:bldP spid="112" grpId="0"/>
      <p:bldP spid="113" grpId="0"/>
      <p:bldP spid="114" grpId="0"/>
      <p:bldP spid="115" grpId="0"/>
      <p:bldP spid="11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607664" y="872282"/>
            <a:ext cx="1804768" cy="3329814"/>
            <a:chOff x="1466173" y="1296754"/>
            <a:chExt cx="2406357" cy="4439752"/>
          </a:xfrm>
        </p:grpSpPr>
        <p:sp>
          <p:nvSpPr>
            <p:cNvPr id="35" name="圆角矩形 34"/>
            <p:cNvSpPr/>
            <p:nvPr/>
          </p:nvSpPr>
          <p:spPr>
            <a:xfrm>
              <a:off x="1517303" y="1296754"/>
              <a:ext cx="2303205" cy="4439752"/>
            </a:xfrm>
            <a:prstGeom prst="roundRect">
              <a:avLst>
                <a:gd name="adj" fmla="val 5531"/>
              </a:avLst>
            </a:prstGeom>
            <a:pattFill prst="dkDnDiag">
              <a:fgClr>
                <a:schemeClr val="bg1"/>
              </a:fgClr>
              <a:bgClr>
                <a:srgbClr val="F9F9F9"/>
              </a:bgClr>
            </a:pattFill>
            <a:ln>
              <a:noFill/>
            </a:ln>
            <a:effectLst>
              <a:outerShdw dist="1778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nvGrpSpPr>
            <p:cNvPr id="36" name="组合 35"/>
            <p:cNvGrpSpPr/>
            <p:nvPr/>
          </p:nvGrpSpPr>
          <p:grpSpPr>
            <a:xfrm>
              <a:off x="2002721" y="1605930"/>
              <a:ext cx="1332368" cy="1332368"/>
              <a:chOff x="2002721" y="1605930"/>
              <a:chExt cx="1332368" cy="1332368"/>
            </a:xfrm>
          </p:grpSpPr>
          <p:grpSp>
            <p:nvGrpSpPr>
              <p:cNvPr id="48" name="组合 47"/>
              <p:cNvGrpSpPr/>
              <p:nvPr/>
            </p:nvGrpSpPr>
            <p:grpSpPr>
              <a:xfrm>
                <a:off x="2002721" y="1605930"/>
                <a:ext cx="1332368" cy="1332368"/>
                <a:chOff x="1236675" y="2423160"/>
                <a:chExt cx="1950720" cy="1950720"/>
              </a:xfrm>
            </p:grpSpPr>
            <p:sp>
              <p:nvSpPr>
                <p:cNvPr id="50" name="椭圆 49"/>
                <p:cNvSpPr/>
                <p:nvPr/>
              </p:nvSpPr>
              <p:spPr>
                <a:xfrm>
                  <a:off x="1236675" y="2423160"/>
                  <a:ext cx="1950720" cy="1950720"/>
                </a:xfrm>
                <a:prstGeom prst="ellipse">
                  <a:avLst/>
                </a:prstGeom>
                <a:solidFill>
                  <a:schemeClr val="bg1"/>
                </a:solidFill>
                <a:ln>
                  <a:noFill/>
                </a:ln>
                <a:effectLst>
                  <a:outerShdw dist="1016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51" name="椭圆 50"/>
                <p:cNvSpPr/>
                <p:nvPr/>
              </p:nvSpPr>
              <p:spPr>
                <a:xfrm>
                  <a:off x="1414428" y="2592937"/>
                  <a:ext cx="1595213" cy="16111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sp>
            <p:nvSpPr>
              <p:cNvPr id="49" name="椭圆 48"/>
              <p:cNvSpPr/>
              <p:nvPr/>
            </p:nvSpPr>
            <p:spPr>
              <a:xfrm>
                <a:off x="2251694" y="1854903"/>
                <a:ext cx="834422" cy="834422"/>
              </a:xfrm>
              <a:prstGeom prst="ellipse">
                <a:avLst/>
              </a:prstGeom>
              <a:solidFill>
                <a:srgbClr val="C00000"/>
              </a:solidFill>
              <a:ln>
                <a:noFill/>
              </a:ln>
              <a:effectLst>
                <a:innerShdw dist="101600" dir="13500000">
                  <a:schemeClr val="accent1">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sp>
          <p:nvSpPr>
            <p:cNvPr id="37" name="文本框 36"/>
            <p:cNvSpPr txBox="1"/>
            <p:nvPr/>
          </p:nvSpPr>
          <p:spPr bwMode="auto">
            <a:xfrm>
              <a:off x="1611365" y="3101869"/>
              <a:ext cx="2115077" cy="615553"/>
            </a:xfrm>
            <a:prstGeom prst="rect">
              <a:avLst/>
            </a:prstGeom>
            <a:noFill/>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black">
                      <a:lumMod val="75000"/>
                      <a:lumOff val="25000"/>
                    </a:prstClr>
                  </a:solidFill>
                  <a:effectLst/>
                  <a:uLnTx/>
                  <a:uFillTx/>
                  <a:latin typeface="Impact" panose="020B0806030902050204" pitchFamily="34" charset="0"/>
                  <a:ea typeface="时尚中黑简体" panose="01010104010101010101" pitchFamily="2" charset="-122"/>
                  <a:cs typeface="+mn-cs"/>
                </a:rPr>
                <a:t>¥ 20015</a:t>
              </a:r>
              <a:endParaRPr kumimoji="0" lang="zh-CN" altLang="en-US" sz="2400" b="0" i="0" u="none" strike="noStrike" kern="1200" cap="none" spc="0" normalizeH="0" baseline="0" noProof="0" dirty="0">
                <a:ln>
                  <a:noFill/>
                </a:ln>
                <a:solidFill>
                  <a:prstClr val="black">
                    <a:lumMod val="75000"/>
                    <a:lumOff val="25000"/>
                  </a:prstClr>
                </a:solidFill>
                <a:effectLst/>
                <a:uLnTx/>
                <a:uFillTx/>
                <a:latin typeface="Impact" panose="020B0806030902050204" pitchFamily="34" charset="0"/>
                <a:ea typeface="时尚中黑简体" panose="01010104010101010101" pitchFamily="2" charset="-122"/>
                <a:cs typeface="+mn-cs"/>
              </a:endParaRPr>
            </a:p>
          </p:txBody>
        </p:sp>
        <p:grpSp>
          <p:nvGrpSpPr>
            <p:cNvPr id="38" name="组合 37"/>
            <p:cNvGrpSpPr/>
            <p:nvPr/>
          </p:nvGrpSpPr>
          <p:grpSpPr>
            <a:xfrm>
              <a:off x="1466173" y="4020030"/>
              <a:ext cx="2406357" cy="646278"/>
              <a:chOff x="1599523" y="3924780"/>
              <a:chExt cx="2406357" cy="646278"/>
            </a:xfrm>
          </p:grpSpPr>
          <p:sp>
            <p:nvSpPr>
              <p:cNvPr id="46" name="文本框 45"/>
              <p:cNvSpPr txBox="1"/>
              <p:nvPr/>
            </p:nvSpPr>
            <p:spPr bwMode="auto">
              <a:xfrm>
                <a:off x="1599523" y="4244815"/>
                <a:ext cx="2406357" cy="326243"/>
              </a:xfrm>
              <a:prstGeom prst="rect">
                <a:avLst/>
              </a:prstGeom>
              <a:noFill/>
            </p:spPr>
            <p:txBody>
              <a:bodyPr wrap="square">
                <a:spAutoFit/>
              </a:bodyPr>
              <a:lstStyle/>
              <a:p>
                <a:pPr marL="0" marR="0" lvl="0" indent="0" algn="ctr" defTabSz="685800" rtl="0" eaLnBrk="1" fontAlgn="auto" latinLnBrk="0" hangingPunct="1">
                  <a:lnSpc>
                    <a:spcPct val="11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n-cs"/>
                  </a:rPr>
                  <a:t>单击此处添加文本以及描述语句</a:t>
                </a:r>
              </a:p>
            </p:txBody>
          </p:sp>
          <p:sp>
            <p:nvSpPr>
              <p:cNvPr id="47" name="文本框 46"/>
              <p:cNvSpPr txBox="1"/>
              <p:nvPr/>
            </p:nvSpPr>
            <p:spPr bwMode="auto">
              <a:xfrm>
                <a:off x="1841303" y="3924780"/>
                <a:ext cx="1922797" cy="430886"/>
              </a:xfrm>
              <a:prstGeom prst="rect">
                <a:avLst/>
              </a:prstGeom>
              <a:noFill/>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white">
                        <a:lumMod val="50000"/>
                      </a:prstClr>
                    </a:solidFill>
                    <a:effectLst/>
                    <a:uLnTx/>
                    <a:uFillTx/>
                    <a:latin typeface="时尚中黑简体" panose="01010104010101010101" pitchFamily="2" charset="-122"/>
                    <a:ea typeface="时尚中黑简体" panose="01010104010101010101" pitchFamily="2" charset="-122"/>
                    <a:cs typeface="+mn-cs"/>
                  </a:rPr>
                  <a:t>在此添加标题</a:t>
                </a:r>
              </a:p>
            </p:txBody>
          </p:sp>
        </p:grpSp>
        <p:cxnSp>
          <p:nvCxnSpPr>
            <p:cNvPr id="39" name="直接连接符 38"/>
            <p:cNvCxnSpPr/>
            <p:nvPr/>
          </p:nvCxnSpPr>
          <p:spPr>
            <a:xfrm>
              <a:off x="1710281" y="3812113"/>
              <a:ext cx="1937303"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1710281" y="5082113"/>
              <a:ext cx="1937303"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41" name="组合 40"/>
            <p:cNvGrpSpPr/>
            <p:nvPr/>
          </p:nvGrpSpPr>
          <p:grpSpPr>
            <a:xfrm>
              <a:off x="2454177" y="5366612"/>
              <a:ext cx="429452" cy="83127"/>
              <a:chOff x="4600573" y="2237622"/>
              <a:chExt cx="390411" cy="75570"/>
            </a:xfrm>
          </p:grpSpPr>
          <p:sp>
            <p:nvSpPr>
              <p:cNvPr id="42" name="椭圆 41"/>
              <p:cNvSpPr/>
              <p:nvPr/>
            </p:nvSpPr>
            <p:spPr>
              <a:xfrm>
                <a:off x="4600573" y="2237622"/>
                <a:ext cx="75570" cy="7557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43" name="椭圆 42"/>
              <p:cNvSpPr/>
              <p:nvPr/>
            </p:nvSpPr>
            <p:spPr>
              <a:xfrm>
                <a:off x="4705520" y="2237622"/>
                <a:ext cx="75570" cy="75570"/>
              </a:xfrm>
              <a:prstGeom prst="ellipse">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44" name="椭圆 43"/>
              <p:cNvSpPr/>
              <p:nvPr/>
            </p:nvSpPr>
            <p:spPr>
              <a:xfrm>
                <a:off x="4810467" y="2237622"/>
                <a:ext cx="75570" cy="7557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45" name="椭圆 44"/>
              <p:cNvSpPr/>
              <p:nvPr/>
            </p:nvSpPr>
            <p:spPr>
              <a:xfrm>
                <a:off x="4915414" y="2237622"/>
                <a:ext cx="75570" cy="7557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grpSp>
      <p:grpSp>
        <p:nvGrpSpPr>
          <p:cNvPr id="52" name="组合 51"/>
          <p:cNvGrpSpPr/>
          <p:nvPr/>
        </p:nvGrpSpPr>
        <p:grpSpPr>
          <a:xfrm>
            <a:off x="2649189" y="872282"/>
            <a:ext cx="1804768" cy="3329814"/>
            <a:chOff x="1466173" y="1296754"/>
            <a:chExt cx="2406357" cy="4439752"/>
          </a:xfrm>
        </p:grpSpPr>
        <p:sp>
          <p:nvSpPr>
            <p:cNvPr id="53" name="圆角矩形 52"/>
            <p:cNvSpPr/>
            <p:nvPr/>
          </p:nvSpPr>
          <p:spPr>
            <a:xfrm>
              <a:off x="1517303" y="1296754"/>
              <a:ext cx="2303205" cy="4439752"/>
            </a:xfrm>
            <a:prstGeom prst="roundRect">
              <a:avLst>
                <a:gd name="adj" fmla="val 5531"/>
              </a:avLst>
            </a:prstGeom>
            <a:pattFill prst="dkDnDiag">
              <a:fgClr>
                <a:schemeClr val="bg1"/>
              </a:fgClr>
              <a:bgClr>
                <a:srgbClr val="F9F9F9"/>
              </a:bgClr>
            </a:pattFill>
            <a:ln>
              <a:noFill/>
            </a:ln>
            <a:effectLst>
              <a:outerShdw dist="1778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nvGrpSpPr>
            <p:cNvPr id="54" name="组合 53"/>
            <p:cNvGrpSpPr/>
            <p:nvPr/>
          </p:nvGrpSpPr>
          <p:grpSpPr>
            <a:xfrm>
              <a:off x="2002721" y="1605930"/>
              <a:ext cx="1332368" cy="1332368"/>
              <a:chOff x="2002721" y="1605930"/>
              <a:chExt cx="1332368" cy="1332368"/>
            </a:xfrm>
          </p:grpSpPr>
          <p:grpSp>
            <p:nvGrpSpPr>
              <p:cNvPr id="66" name="组合 65"/>
              <p:cNvGrpSpPr/>
              <p:nvPr/>
            </p:nvGrpSpPr>
            <p:grpSpPr>
              <a:xfrm>
                <a:off x="2002721" y="1605930"/>
                <a:ext cx="1332368" cy="1332368"/>
                <a:chOff x="1236675" y="2423160"/>
                <a:chExt cx="1950720" cy="1950720"/>
              </a:xfrm>
            </p:grpSpPr>
            <p:sp>
              <p:nvSpPr>
                <p:cNvPr id="68" name="椭圆 67"/>
                <p:cNvSpPr/>
                <p:nvPr/>
              </p:nvSpPr>
              <p:spPr>
                <a:xfrm>
                  <a:off x="1236675" y="2423160"/>
                  <a:ext cx="1950720" cy="1950720"/>
                </a:xfrm>
                <a:prstGeom prst="ellipse">
                  <a:avLst/>
                </a:prstGeom>
                <a:solidFill>
                  <a:schemeClr val="bg1"/>
                </a:solidFill>
                <a:ln>
                  <a:noFill/>
                </a:ln>
                <a:effectLst>
                  <a:outerShdw dist="1016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69" name="椭圆 68"/>
                <p:cNvSpPr/>
                <p:nvPr/>
              </p:nvSpPr>
              <p:spPr>
                <a:xfrm>
                  <a:off x="1414428" y="2592937"/>
                  <a:ext cx="1595213" cy="16111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sp>
            <p:nvSpPr>
              <p:cNvPr id="67" name="椭圆 66"/>
              <p:cNvSpPr/>
              <p:nvPr/>
            </p:nvSpPr>
            <p:spPr>
              <a:xfrm>
                <a:off x="2251694" y="1854903"/>
                <a:ext cx="834422" cy="834422"/>
              </a:xfrm>
              <a:prstGeom prst="ellipse">
                <a:avLst/>
              </a:prstGeom>
              <a:solidFill>
                <a:srgbClr val="B6302E"/>
              </a:solidFill>
              <a:ln>
                <a:noFill/>
              </a:ln>
              <a:effectLst>
                <a:innerShdw dist="101600" dir="13500000">
                  <a:schemeClr val="accent2">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sp>
          <p:nvSpPr>
            <p:cNvPr id="55" name="文本框 54"/>
            <p:cNvSpPr txBox="1"/>
            <p:nvPr/>
          </p:nvSpPr>
          <p:spPr bwMode="auto">
            <a:xfrm>
              <a:off x="1611365" y="3101869"/>
              <a:ext cx="2115077" cy="615553"/>
            </a:xfrm>
            <a:prstGeom prst="rect">
              <a:avLst/>
            </a:prstGeom>
            <a:noFill/>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B6302E"/>
                  </a:solidFill>
                  <a:effectLst/>
                  <a:uLnTx/>
                  <a:uFillTx/>
                  <a:latin typeface="Impact" panose="020B0806030902050204" pitchFamily="34" charset="0"/>
                  <a:ea typeface="时尚中黑简体" panose="01010104010101010101" pitchFamily="2" charset="-122"/>
                  <a:cs typeface="+mn-cs"/>
                </a:rPr>
                <a:t>¥ 28015</a:t>
              </a:r>
              <a:endParaRPr kumimoji="0" lang="zh-CN" altLang="en-US" sz="2400" b="0" i="0" u="none" strike="noStrike" kern="1200" cap="none" spc="0" normalizeH="0" baseline="0" noProof="0" dirty="0">
                <a:ln>
                  <a:noFill/>
                </a:ln>
                <a:solidFill>
                  <a:srgbClr val="B6302E"/>
                </a:solidFill>
                <a:effectLst/>
                <a:uLnTx/>
                <a:uFillTx/>
                <a:latin typeface="Impact" panose="020B0806030902050204" pitchFamily="34" charset="0"/>
                <a:ea typeface="时尚中黑简体" panose="01010104010101010101" pitchFamily="2" charset="-122"/>
                <a:cs typeface="+mn-cs"/>
              </a:endParaRPr>
            </a:p>
          </p:txBody>
        </p:sp>
        <p:grpSp>
          <p:nvGrpSpPr>
            <p:cNvPr id="56" name="组合 55"/>
            <p:cNvGrpSpPr/>
            <p:nvPr/>
          </p:nvGrpSpPr>
          <p:grpSpPr>
            <a:xfrm>
              <a:off x="1466173" y="4020030"/>
              <a:ext cx="2406357" cy="646278"/>
              <a:chOff x="1599523" y="3924780"/>
              <a:chExt cx="2406357" cy="646278"/>
            </a:xfrm>
          </p:grpSpPr>
          <p:sp>
            <p:nvSpPr>
              <p:cNvPr id="64" name="文本框 63"/>
              <p:cNvSpPr txBox="1"/>
              <p:nvPr/>
            </p:nvSpPr>
            <p:spPr bwMode="auto">
              <a:xfrm>
                <a:off x="1599523" y="4244815"/>
                <a:ext cx="2406357" cy="326243"/>
              </a:xfrm>
              <a:prstGeom prst="rect">
                <a:avLst/>
              </a:prstGeom>
              <a:noFill/>
            </p:spPr>
            <p:txBody>
              <a:bodyPr wrap="square">
                <a:spAutoFit/>
              </a:bodyPr>
              <a:lstStyle/>
              <a:p>
                <a:pPr marL="0" marR="0" lvl="0" indent="0" algn="ctr" defTabSz="685800" rtl="0" eaLnBrk="1" fontAlgn="auto" latinLnBrk="0" hangingPunct="1">
                  <a:lnSpc>
                    <a:spcPct val="11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n-cs"/>
                  </a:rPr>
                  <a:t>单击此处添加文本以及描述语句</a:t>
                </a:r>
              </a:p>
            </p:txBody>
          </p:sp>
          <p:sp>
            <p:nvSpPr>
              <p:cNvPr id="65" name="文本框 64"/>
              <p:cNvSpPr txBox="1"/>
              <p:nvPr/>
            </p:nvSpPr>
            <p:spPr bwMode="auto">
              <a:xfrm>
                <a:off x="1841303" y="3924780"/>
                <a:ext cx="1922797" cy="430886"/>
              </a:xfrm>
              <a:prstGeom prst="rect">
                <a:avLst/>
              </a:prstGeom>
              <a:noFill/>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white">
                        <a:lumMod val="50000"/>
                      </a:prstClr>
                    </a:solidFill>
                    <a:effectLst/>
                    <a:uLnTx/>
                    <a:uFillTx/>
                    <a:latin typeface="时尚中黑简体" panose="01010104010101010101" pitchFamily="2" charset="-122"/>
                    <a:ea typeface="时尚中黑简体" panose="01010104010101010101" pitchFamily="2" charset="-122"/>
                    <a:cs typeface="+mn-cs"/>
                  </a:rPr>
                  <a:t>在此添加标题</a:t>
                </a:r>
              </a:p>
            </p:txBody>
          </p:sp>
        </p:grpSp>
        <p:cxnSp>
          <p:nvCxnSpPr>
            <p:cNvPr id="57" name="直接连接符 56"/>
            <p:cNvCxnSpPr/>
            <p:nvPr/>
          </p:nvCxnSpPr>
          <p:spPr>
            <a:xfrm>
              <a:off x="1710281" y="3812113"/>
              <a:ext cx="1937303"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1710281" y="5082113"/>
              <a:ext cx="1937303"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59" name="组合 58"/>
            <p:cNvGrpSpPr/>
            <p:nvPr/>
          </p:nvGrpSpPr>
          <p:grpSpPr>
            <a:xfrm>
              <a:off x="2454177" y="5366612"/>
              <a:ext cx="429452" cy="83127"/>
              <a:chOff x="4600573" y="2237622"/>
              <a:chExt cx="390411" cy="75570"/>
            </a:xfrm>
          </p:grpSpPr>
          <p:sp>
            <p:nvSpPr>
              <p:cNvPr id="60" name="椭圆 59"/>
              <p:cNvSpPr/>
              <p:nvPr/>
            </p:nvSpPr>
            <p:spPr>
              <a:xfrm>
                <a:off x="4600573" y="2237622"/>
                <a:ext cx="75570" cy="75570"/>
              </a:xfrm>
              <a:prstGeom prst="ellipse">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61" name="椭圆 60"/>
              <p:cNvSpPr/>
              <p:nvPr/>
            </p:nvSpPr>
            <p:spPr>
              <a:xfrm>
                <a:off x="4705520" y="2237622"/>
                <a:ext cx="75570" cy="75570"/>
              </a:xfrm>
              <a:prstGeom prst="ellipse">
                <a:avLst/>
              </a:prstGeom>
              <a:solidFill>
                <a:srgbClr val="B63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62" name="椭圆 61"/>
              <p:cNvSpPr/>
              <p:nvPr/>
            </p:nvSpPr>
            <p:spPr>
              <a:xfrm>
                <a:off x="4810467" y="2237622"/>
                <a:ext cx="75570" cy="7557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63" name="椭圆 62"/>
              <p:cNvSpPr/>
              <p:nvPr/>
            </p:nvSpPr>
            <p:spPr>
              <a:xfrm>
                <a:off x="4915414" y="2237622"/>
                <a:ext cx="75570" cy="7557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grpSp>
      <p:grpSp>
        <p:nvGrpSpPr>
          <p:cNvPr id="70" name="组合 69"/>
          <p:cNvGrpSpPr/>
          <p:nvPr/>
        </p:nvGrpSpPr>
        <p:grpSpPr>
          <a:xfrm>
            <a:off x="4690714" y="872282"/>
            <a:ext cx="1804768" cy="3329814"/>
            <a:chOff x="1466173" y="1296754"/>
            <a:chExt cx="2406357" cy="4439752"/>
          </a:xfrm>
        </p:grpSpPr>
        <p:sp>
          <p:nvSpPr>
            <p:cNvPr id="71" name="圆角矩形 70"/>
            <p:cNvSpPr/>
            <p:nvPr/>
          </p:nvSpPr>
          <p:spPr>
            <a:xfrm>
              <a:off x="1505787" y="1296754"/>
              <a:ext cx="2304000" cy="4439752"/>
            </a:xfrm>
            <a:prstGeom prst="roundRect">
              <a:avLst>
                <a:gd name="adj" fmla="val 5531"/>
              </a:avLst>
            </a:prstGeom>
            <a:pattFill prst="dkDnDiag">
              <a:fgClr>
                <a:schemeClr val="bg1"/>
              </a:fgClr>
              <a:bgClr>
                <a:srgbClr val="F9F9F9"/>
              </a:bgClr>
            </a:pattFill>
            <a:ln>
              <a:noFill/>
            </a:ln>
            <a:effectLst>
              <a:outerShdw dist="1778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nvGrpSpPr>
            <p:cNvPr id="72" name="组合 71"/>
            <p:cNvGrpSpPr/>
            <p:nvPr/>
          </p:nvGrpSpPr>
          <p:grpSpPr>
            <a:xfrm>
              <a:off x="2002721" y="1605930"/>
              <a:ext cx="1332368" cy="1332368"/>
              <a:chOff x="2002721" y="1605930"/>
              <a:chExt cx="1332368" cy="1332368"/>
            </a:xfrm>
          </p:grpSpPr>
          <p:grpSp>
            <p:nvGrpSpPr>
              <p:cNvPr id="84" name="组合 83"/>
              <p:cNvGrpSpPr/>
              <p:nvPr/>
            </p:nvGrpSpPr>
            <p:grpSpPr>
              <a:xfrm>
                <a:off x="2002721" y="1605930"/>
                <a:ext cx="1332368" cy="1332368"/>
                <a:chOff x="1236675" y="2423160"/>
                <a:chExt cx="1950720" cy="1950720"/>
              </a:xfrm>
            </p:grpSpPr>
            <p:sp>
              <p:nvSpPr>
                <p:cNvPr id="86" name="椭圆 85"/>
                <p:cNvSpPr/>
                <p:nvPr/>
              </p:nvSpPr>
              <p:spPr>
                <a:xfrm>
                  <a:off x="1236675" y="2423160"/>
                  <a:ext cx="1950720" cy="1950720"/>
                </a:xfrm>
                <a:prstGeom prst="ellipse">
                  <a:avLst/>
                </a:prstGeom>
                <a:solidFill>
                  <a:schemeClr val="bg1"/>
                </a:solidFill>
                <a:ln>
                  <a:noFill/>
                </a:ln>
                <a:effectLst>
                  <a:outerShdw dist="1016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87" name="椭圆 86"/>
                <p:cNvSpPr/>
                <p:nvPr/>
              </p:nvSpPr>
              <p:spPr>
                <a:xfrm>
                  <a:off x="1414428" y="2592937"/>
                  <a:ext cx="1595213" cy="16111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sp>
            <p:nvSpPr>
              <p:cNvPr id="85" name="椭圆 84"/>
              <p:cNvSpPr/>
              <p:nvPr/>
            </p:nvSpPr>
            <p:spPr>
              <a:xfrm>
                <a:off x="2251694" y="1854903"/>
                <a:ext cx="834422" cy="834422"/>
              </a:xfrm>
              <a:prstGeom prst="ellipse">
                <a:avLst/>
              </a:prstGeom>
              <a:solidFill>
                <a:srgbClr val="C00000"/>
              </a:solidFill>
              <a:ln>
                <a:noFill/>
              </a:ln>
              <a:effectLst>
                <a:innerShdw dist="101600" dir="13500000">
                  <a:schemeClr val="accent3">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sp>
          <p:nvSpPr>
            <p:cNvPr id="73" name="文本框 72"/>
            <p:cNvSpPr txBox="1"/>
            <p:nvPr/>
          </p:nvSpPr>
          <p:spPr bwMode="auto">
            <a:xfrm>
              <a:off x="1611365" y="3101869"/>
              <a:ext cx="2115077" cy="615553"/>
            </a:xfrm>
            <a:prstGeom prst="rect">
              <a:avLst/>
            </a:prstGeom>
            <a:noFill/>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black">
                      <a:lumMod val="75000"/>
                      <a:lumOff val="25000"/>
                    </a:prstClr>
                  </a:solidFill>
                  <a:effectLst/>
                  <a:uLnTx/>
                  <a:uFillTx/>
                  <a:latin typeface="Impact" panose="020B0806030902050204" pitchFamily="34" charset="0"/>
                  <a:ea typeface="时尚中黑简体" panose="01010104010101010101" pitchFamily="2" charset="-122"/>
                  <a:cs typeface="+mn-cs"/>
                </a:rPr>
                <a:t>¥ 40515</a:t>
              </a:r>
              <a:endParaRPr kumimoji="0" lang="zh-CN" altLang="en-US" sz="2400" b="0" i="0" u="none" strike="noStrike" kern="1200" cap="none" spc="0" normalizeH="0" baseline="0" noProof="0" dirty="0">
                <a:ln>
                  <a:noFill/>
                </a:ln>
                <a:solidFill>
                  <a:prstClr val="black">
                    <a:lumMod val="75000"/>
                    <a:lumOff val="25000"/>
                  </a:prstClr>
                </a:solidFill>
                <a:effectLst/>
                <a:uLnTx/>
                <a:uFillTx/>
                <a:latin typeface="Impact" panose="020B0806030902050204" pitchFamily="34" charset="0"/>
                <a:ea typeface="时尚中黑简体" panose="01010104010101010101" pitchFamily="2" charset="-122"/>
                <a:cs typeface="+mn-cs"/>
              </a:endParaRPr>
            </a:p>
          </p:txBody>
        </p:sp>
        <p:grpSp>
          <p:nvGrpSpPr>
            <p:cNvPr id="74" name="组合 73"/>
            <p:cNvGrpSpPr/>
            <p:nvPr/>
          </p:nvGrpSpPr>
          <p:grpSpPr>
            <a:xfrm>
              <a:off x="1466173" y="4020030"/>
              <a:ext cx="2406357" cy="646278"/>
              <a:chOff x="1599523" y="3924780"/>
              <a:chExt cx="2406357" cy="646278"/>
            </a:xfrm>
          </p:grpSpPr>
          <p:sp>
            <p:nvSpPr>
              <p:cNvPr id="82" name="文本框 81"/>
              <p:cNvSpPr txBox="1"/>
              <p:nvPr/>
            </p:nvSpPr>
            <p:spPr bwMode="auto">
              <a:xfrm>
                <a:off x="1599523" y="4244815"/>
                <a:ext cx="2406357" cy="326243"/>
              </a:xfrm>
              <a:prstGeom prst="rect">
                <a:avLst/>
              </a:prstGeom>
              <a:noFill/>
            </p:spPr>
            <p:txBody>
              <a:bodyPr wrap="square">
                <a:spAutoFit/>
              </a:bodyPr>
              <a:lstStyle/>
              <a:p>
                <a:pPr marL="0" marR="0" lvl="0" indent="0" algn="ctr" defTabSz="685800" rtl="0" eaLnBrk="1" fontAlgn="auto" latinLnBrk="0" hangingPunct="1">
                  <a:lnSpc>
                    <a:spcPct val="11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n-cs"/>
                  </a:rPr>
                  <a:t>单击此处添加文本以及描述语句</a:t>
                </a:r>
              </a:p>
            </p:txBody>
          </p:sp>
          <p:sp>
            <p:nvSpPr>
              <p:cNvPr id="83" name="文本框 82"/>
              <p:cNvSpPr txBox="1"/>
              <p:nvPr/>
            </p:nvSpPr>
            <p:spPr bwMode="auto">
              <a:xfrm>
                <a:off x="1841303" y="3924780"/>
                <a:ext cx="1922797" cy="430886"/>
              </a:xfrm>
              <a:prstGeom prst="rect">
                <a:avLst/>
              </a:prstGeom>
              <a:noFill/>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white">
                        <a:lumMod val="50000"/>
                      </a:prstClr>
                    </a:solidFill>
                    <a:effectLst/>
                    <a:uLnTx/>
                    <a:uFillTx/>
                    <a:latin typeface="时尚中黑简体" panose="01010104010101010101" pitchFamily="2" charset="-122"/>
                    <a:ea typeface="时尚中黑简体" panose="01010104010101010101" pitchFamily="2" charset="-122"/>
                    <a:cs typeface="+mn-cs"/>
                  </a:rPr>
                  <a:t>在此添加标题</a:t>
                </a:r>
              </a:p>
            </p:txBody>
          </p:sp>
        </p:grpSp>
        <p:cxnSp>
          <p:nvCxnSpPr>
            <p:cNvPr id="75" name="直接连接符 74"/>
            <p:cNvCxnSpPr/>
            <p:nvPr/>
          </p:nvCxnSpPr>
          <p:spPr>
            <a:xfrm>
              <a:off x="1710281" y="3812113"/>
              <a:ext cx="1937303"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1710281" y="5082113"/>
              <a:ext cx="1937303"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77" name="组合 76"/>
            <p:cNvGrpSpPr/>
            <p:nvPr/>
          </p:nvGrpSpPr>
          <p:grpSpPr>
            <a:xfrm>
              <a:off x="2454177" y="5366612"/>
              <a:ext cx="429452" cy="83127"/>
              <a:chOff x="4600573" y="2237622"/>
              <a:chExt cx="390411" cy="75570"/>
            </a:xfrm>
          </p:grpSpPr>
          <p:sp>
            <p:nvSpPr>
              <p:cNvPr id="78" name="椭圆 77"/>
              <p:cNvSpPr/>
              <p:nvPr/>
            </p:nvSpPr>
            <p:spPr>
              <a:xfrm>
                <a:off x="4600573" y="2237622"/>
                <a:ext cx="75570" cy="75570"/>
              </a:xfrm>
              <a:prstGeom prst="ellipse">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79" name="椭圆 78"/>
              <p:cNvSpPr/>
              <p:nvPr/>
            </p:nvSpPr>
            <p:spPr>
              <a:xfrm>
                <a:off x="4705520" y="2237622"/>
                <a:ext cx="75570" cy="75570"/>
              </a:xfrm>
              <a:prstGeom prst="ellipse">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80" name="椭圆 79"/>
              <p:cNvSpPr/>
              <p:nvPr/>
            </p:nvSpPr>
            <p:spPr>
              <a:xfrm>
                <a:off x="4810467" y="2237622"/>
                <a:ext cx="75570" cy="7557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81" name="椭圆 80"/>
              <p:cNvSpPr/>
              <p:nvPr/>
            </p:nvSpPr>
            <p:spPr>
              <a:xfrm>
                <a:off x="4915414" y="2237622"/>
                <a:ext cx="75570" cy="7557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grpSp>
      <p:grpSp>
        <p:nvGrpSpPr>
          <p:cNvPr id="88" name="组合 87"/>
          <p:cNvGrpSpPr/>
          <p:nvPr/>
        </p:nvGrpSpPr>
        <p:grpSpPr>
          <a:xfrm>
            <a:off x="6732239" y="872282"/>
            <a:ext cx="1804768" cy="3329814"/>
            <a:chOff x="1466173" y="1296754"/>
            <a:chExt cx="2406357" cy="4439752"/>
          </a:xfrm>
        </p:grpSpPr>
        <p:sp>
          <p:nvSpPr>
            <p:cNvPr id="89" name="圆角矩形 88"/>
            <p:cNvSpPr/>
            <p:nvPr/>
          </p:nvSpPr>
          <p:spPr>
            <a:xfrm>
              <a:off x="1494156" y="1296754"/>
              <a:ext cx="2304000" cy="4439752"/>
            </a:xfrm>
            <a:prstGeom prst="roundRect">
              <a:avLst>
                <a:gd name="adj" fmla="val 5531"/>
              </a:avLst>
            </a:prstGeom>
            <a:pattFill prst="dkDnDiag">
              <a:fgClr>
                <a:schemeClr val="bg1"/>
              </a:fgClr>
              <a:bgClr>
                <a:srgbClr val="F9F9F9"/>
              </a:bgClr>
            </a:pattFill>
            <a:ln>
              <a:noFill/>
            </a:ln>
            <a:effectLst>
              <a:outerShdw dist="1778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nvGrpSpPr>
            <p:cNvPr id="90" name="组合 89"/>
            <p:cNvGrpSpPr/>
            <p:nvPr/>
          </p:nvGrpSpPr>
          <p:grpSpPr>
            <a:xfrm>
              <a:off x="2002721" y="1605930"/>
              <a:ext cx="1332368" cy="1332368"/>
              <a:chOff x="2002721" y="1605930"/>
              <a:chExt cx="1332368" cy="1332368"/>
            </a:xfrm>
          </p:grpSpPr>
          <p:grpSp>
            <p:nvGrpSpPr>
              <p:cNvPr id="102" name="组合 101"/>
              <p:cNvGrpSpPr/>
              <p:nvPr/>
            </p:nvGrpSpPr>
            <p:grpSpPr>
              <a:xfrm>
                <a:off x="2002721" y="1605930"/>
                <a:ext cx="1332368" cy="1332368"/>
                <a:chOff x="1236675" y="2423160"/>
                <a:chExt cx="1950720" cy="1950720"/>
              </a:xfrm>
            </p:grpSpPr>
            <p:sp>
              <p:nvSpPr>
                <p:cNvPr id="104" name="椭圆 103"/>
                <p:cNvSpPr/>
                <p:nvPr/>
              </p:nvSpPr>
              <p:spPr>
                <a:xfrm>
                  <a:off x="1236675" y="2423160"/>
                  <a:ext cx="1950720" cy="1950720"/>
                </a:xfrm>
                <a:prstGeom prst="ellipse">
                  <a:avLst/>
                </a:prstGeom>
                <a:solidFill>
                  <a:schemeClr val="bg1"/>
                </a:solidFill>
                <a:ln>
                  <a:noFill/>
                </a:ln>
                <a:effectLst>
                  <a:outerShdw dist="1016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05" name="椭圆 104"/>
                <p:cNvSpPr/>
                <p:nvPr/>
              </p:nvSpPr>
              <p:spPr>
                <a:xfrm>
                  <a:off x="1414428" y="2592937"/>
                  <a:ext cx="1595213" cy="16111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sp>
            <p:nvSpPr>
              <p:cNvPr id="103" name="椭圆 102"/>
              <p:cNvSpPr/>
              <p:nvPr/>
            </p:nvSpPr>
            <p:spPr>
              <a:xfrm>
                <a:off x="2251694" y="1854903"/>
                <a:ext cx="834422" cy="834422"/>
              </a:xfrm>
              <a:prstGeom prst="ellipse">
                <a:avLst/>
              </a:prstGeom>
              <a:solidFill>
                <a:srgbClr val="B6302E"/>
              </a:solidFill>
              <a:ln>
                <a:noFill/>
              </a:ln>
              <a:effectLst>
                <a:innerShdw dist="101600" dir="13500000">
                  <a:schemeClr val="accent4">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sp>
          <p:nvSpPr>
            <p:cNvPr id="91" name="文本框 90"/>
            <p:cNvSpPr txBox="1"/>
            <p:nvPr/>
          </p:nvSpPr>
          <p:spPr bwMode="auto">
            <a:xfrm>
              <a:off x="1611365" y="3101869"/>
              <a:ext cx="2115077" cy="615553"/>
            </a:xfrm>
            <a:prstGeom prst="rect">
              <a:avLst/>
            </a:prstGeom>
            <a:noFill/>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B6302E"/>
                  </a:solidFill>
                  <a:effectLst/>
                  <a:uLnTx/>
                  <a:uFillTx/>
                  <a:latin typeface="Impact" panose="020B0806030902050204" pitchFamily="34" charset="0"/>
                  <a:ea typeface="时尚中黑简体" panose="01010104010101010101" pitchFamily="2" charset="-122"/>
                  <a:cs typeface="+mn-cs"/>
                </a:rPr>
                <a:t>¥ 50715</a:t>
              </a:r>
              <a:endParaRPr kumimoji="0" lang="zh-CN" altLang="en-US" sz="2400" b="0" i="0" u="none" strike="noStrike" kern="1200" cap="none" spc="0" normalizeH="0" baseline="0" noProof="0" dirty="0">
                <a:ln>
                  <a:noFill/>
                </a:ln>
                <a:solidFill>
                  <a:srgbClr val="B6302E"/>
                </a:solidFill>
                <a:effectLst/>
                <a:uLnTx/>
                <a:uFillTx/>
                <a:latin typeface="Impact" panose="020B0806030902050204" pitchFamily="34" charset="0"/>
                <a:ea typeface="时尚中黑简体" panose="01010104010101010101" pitchFamily="2" charset="-122"/>
                <a:cs typeface="+mn-cs"/>
              </a:endParaRPr>
            </a:p>
          </p:txBody>
        </p:sp>
        <p:grpSp>
          <p:nvGrpSpPr>
            <p:cNvPr id="92" name="组合 91"/>
            <p:cNvGrpSpPr/>
            <p:nvPr/>
          </p:nvGrpSpPr>
          <p:grpSpPr>
            <a:xfrm>
              <a:off x="1466173" y="4020030"/>
              <a:ext cx="2406357" cy="646278"/>
              <a:chOff x="1599523" y="3924780"/>
              <a:chExt cx="2406357" cy="646278"/>
            </a:xfrm>
          </p:grpSpPr>
          <p:sp>
            <p:nvSpPr>
              <p:cNvPr id="100" name="文本框 99"/>
              <p:cNvSpPr txBox="1"/>
              <p:nvPr/>
            </p:nvSpPr>
            <p:spPr bwMode="auto">
              <a:xfrm>
                <a:off x="1599523" y="4244815"/>
                <a:ext cx="2406357" cy="326243"/>
              </a:xfrm>
              <a:prstGeom prst="rect">
                <a:avLst/>
              </a:prstGeom>
              <a:noFill/>
            </p:spPr>
            <p:txBody>
              <a:bodyPr wrap="square">
                <a:spAutoFit/>
              </a:bodyPr>
              <a:lstStyle/>
              <a:p>
                <a:pPr marL="0" marR="0" lvl="0" indent="0" algn="ctr" defTabSz="685800" rtl="0" eaLnBrk="1" fontAlgn="auto" latinLnBrk="0" hangingPunct="1">
                  <a:lnSpc>
                    <a:spcPct val="11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n-cs"/>
                  </a:rPr>
                  <a:t>单击此处添加文本以及描述语句</a:t>
                </a:r>
              </a:p>
            </p:txBody>
          </p:sp>
          <p:sp>
            <p:nvSpPr>
              <p:cNvPr id="101" name="文本框 100"/>
              <p:cNvSpPr txBox="1"/>
              <p:nvPr/>
            </p:nvSpPr>
            <p:spPr bwMode="auto">
              <a:xfrm>
                <a:off x="1841303" y="3924780"/>
                <a:ext cx="1922797" cy="430886"/>
              </a:xfrm>
              <a:prstGeom prst="rect">
                <a:avLst/>
              </a:prstGeom>
              <a:noFill/>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white">
                        <a:lumMod val="50000"/>
                      </a:prstClr>
                    </a:solidFill>
                    <a:effectLst/>
                    <a:uLnTx/>
                    <a:uFillTx/>
                    <a:latin typeface="时尚中黑简体" panose="01010104010101010101" pitchFamily="2" charset="-122"/>
                    <a:ea typeface="时尚中黑简体" panose="01010104010101010101" pitchFamily="2" charset="-122"/>
                    <a:cs typeface="+mn-cs"/>
                  </a:rPr>
                  <a:t>在此添加标题</a:t>
                </a:r>
              </a:p>
            </p:txBody>
          </p:sp>
        </p:grpSp>
        <p:cxnSp>
          <p:nvCxnSpPr>
            <p:cNvPr id="93" name="直接连接符 92"/>
            <p:cNvCxnSpPr/>
            <p:nvPr/>
          </p:nvCxnSpPr>
          <p:spPr>
            <a:xfrm>
              <a:off x="1710281" y="3812113"/>
              <a:ext cx="1937303"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a:off x="1710281" y="5082113"/>
              <a:ext cx="1937303"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95" name="组合 94"/>
            <p:cNvGrpSpPr/>
            <p:nvPr/>
          </p:nvGrpSpPr>
          <p:grpSpPr>
            <a:xfrm>
              <a:off x="2454177" y="5366612"/>
              <a:ext cx="429452" cy="83127"/>
              <a:chOff x="4600573" y="2237622"/>
              <a:chExt cx="390411" cy="75570"/>
            </a:xfrm>
          </p:grpSpPr>
          <p:sp>
            <p:nvSpPr>
              <p:cNvPr id="96" name="椭圆 95"/>
              <p:cNvSpPr/>
              <p:nvPr/>
            </p:nvSpPr>
            <p:spPr>
              <a:xfrm>
                <a:off x="4600573" y="2237622"/>
                <a:ext cx="75570" cy="75570"/>
              </a:xfrm>
              <a:prstGeom prst="ellipse">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97" name="椭圆 96"/>
              <p:cNvSpPr/>
              <p:nvPr/>
            </p:nvSpPr>
            <p:spPr>
              <a:xfrm>
                <a:off x="4705520" y="2237622"/>
                <a:ext cx="75570" cy="75570"/>
              </a:xfrm>
              <a:prstGeom prst="ellipse">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98" name="椭圆 97"/>
              <p:cNvSpPr/>
              <p:nvPr/>
            </p:nvSpPr>
            <p:spPr>
              <a:xfrm>
                <a:off x="4810467" y="2237622"/>
                <a:ext cx="75570" cy="7557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99" name="椭圆 98"/>
              <p:cNvSpPr/>
              <p:nvPr/>
            </p:nvSpPr>
            <p:spPr>
              <a:xfrm>
                <a:off x="4915414" y="2237622"/>
                <a:ext cx="75570" cy="75570"/>
              </a:xfrm>
              <a:prstGeom prst="ellipse">
                <a:avLst/>
              </a:prstGeom>
              <a:solidFill>
                <a:srgbClr val="B63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grpSp>
      <p:grpSp>
        <p:nvGrpSpPr>
          <p:cNvPr id="106" name="组合 105"/>
          <p:cNvGrpSpPr/>
          <p:nvPr/>
        </p:nvGrpSpPr>
        <p:grpSpPr>
          <a:xfrm>
            <a:off x="1399000" y="1502481"/>
            <a:ext cx="230951" cy="229729"/>
            <a:chOff x="3856417" y="4248125"/>
            <a:chExt cx="409860" cy="407692"/>
          </a:xfrm>
          <a:solidFill>
            <a:schemeClr val="bg1"/>
          </a:solidFill>
        </p:grpSpPr>
        <p:sp>
          <p:nvSpPr>
            <p:cNvPr id="107" name="Freeform 187"/>
            <p:cNvSpPr>
              <a:spLocks/>
            </p:cNvSpPr>
            <p:nvPr/>
          </p:nvSpPr>
          <p:spPr bwMode="auto">
            <a:xfrm>
              <a:off x="3969183" y="4489921"/>
              <a:ext cx="279745" cy="165896"/>
            </a:xfrm>
            <a:custGeom>
              <a:avLst/>
              <a:gdLst>
                <a:gd name="T0" fmla="*/ 76 w 109"/>
                <a:gd name="T1" fmla="*/ 0 h 65"/>
                <a:gd name="T2" fmla="*/ 54 w 109"/>
                <a:gd name="T3" fmla="*/ 0 h 65"/>
                <a:gd name="T4" fmla="*/ 69 w 109"/>
                <a:gd name="T5" fmla="*/ 17 h 65"/>
                <a:gd name="T6" fmla="*/ 76 w 109"/>
                <a:gd name="T7" fmla="*/ 17 h 65"/>
                <a:gd name="T8" fmla="*/ 91 w 109"/>
                <a:gd name="T9" fmla="*/ 32 h 65"/>
                <a:gd name="T10" fmla="*/ 76 w 109"/>
                <a:gd name="T11" fmla="*/ 48 h 65"/>
                <a:gd name="T12" fmla="*/ 32 w 109"/>
                <a:gd name="T13" fmla="*/ 48 h 65"/>
                <a:gd name="T14" fmla="*/ 17 w 109"/>
                <a:gd name="T15" fmla="*/ 32 h 65"/>
                <a:gd name="T16" fmla="*/ 20 w 109"/>
                <a:gd name="T17" fmla="*/ 24 h 65"/>
                <a:gd name="T18" fmla="*/ 1 w 109"/>
                <a:gd name="T19" fmla="*/ 24 h 65"/>
                <a:gd name="T20" fmla="*/ 0 w 109"/>
                <a:gd name="T21" fmla="*/ 32 h 65"/>
                <a:gd name="T22" fmla="*/ 32 w 109"/>
                <a:gd name="T23" fmla="*/ 65 h 65"/>
                <a:gd name="T24" fmla="*/ 76 w 109"/>
                <a:gd name="T25" fmla="*/ 65 h 65"/>
                <a:gd name="T26" fmla="*/ 109 w 109"/>
                <a:gd name="T27" fmla="*/ 32 h 65"/>
                <a:gd name="T28" fmla="*/ 76 w 109"/>
                <a:gd name="T29"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9" h="65">
                  <a:moveTo>
                    <a:pt x="76" y="0"/>
                  </a:moveTo>
                  <a:cubicBezTo>
                    <a:pt x="54" y="0"/>
                    <a:pt x="54" y="0"/>
                    <a:pt x="54" y="0"/>
                  </a:cubicBezTo>
                  <a:cubicBezTo>
                    <a:pt x="61" y="4"/>
                    <a:pt x="66" y="10"/>
                    <a:pt x="69" y="17"/>
                  </a:cubicBezTo>
                  <a:cubicBezTo>
                    <a:pt x="76" y="17"/>
                    <a:pt x="76" y="17"/>
                    <a:pt x="76" y="17"/>
                  </a:cubicBezTo>
                  <a:cubicBezTo>
                    <a:pt x="85" y="17"/>
                    <a:pt x="91" y="24"/>
                    <a:pt x="91" y="32"/>
                  </a:cubicBezTo>
                  <a:cubicBezTo>
                    <a:pt x="91" y="41"/>
                    <a:pt x="85" y="48"/>
                    <a:pt x="76" y="48"/>
                  </a:cubicBezTo>
                  <a:cubicBezTo>
                    <a:pt x="32" y="48"/>
                    <a:pt x="32" y="48"/>
                    <a:pt x="32" y="48"/>
                  </a:cubicBezTo>
                  <a:cubicBezTo>
                    <a:pt x="24" y="48"/>
                    <a:pt x="17" y="41"/>
                    <a:pt x="17" y="32"/>
                  </a:cubicBezTo>
                  <a:cubicBezTo>
                    <a:pt x="17" y="29"/>
                    <a:pt x="18" y="26"/>
                    <a:pt x="20" y="24"/>
                  </a:cubicBezTo>
                  <a:cubicBezTo>
                    <a:pt x="1" y="24"/>
                    <a:pt x="1" y="24"/>
                    <a:pt x="1" y="24"/>
                  </a:cubicBezTo>
                  <a:cubicBezTo>
                    <a:pt x="0" y="27"/>
                    <a:pt x="0" y="30"/>
                    <a:pt x="0" y="32"/>
                  </a:cubicBezTo>
                  <a:cubicBezTo>
                    <a:pt x="0" y="50"/>
                    <a:pt x="14" y="65"/>
                    <a:pt x="32" y="65"/>
                  </a:cubicBezTo>
                  <a:cubicBezTo>
                    <a:pt x="76" y="65"/>
                    <a:pt x="76" y="65"/>
                    <a:pt x="76" y="65"/>
                  </a:cubicBezTo>
                  <a:cubicBezTo>
                    <a:pt x="94" y="65"/>
                    <a:pt x="109" y="50"/>
                    <a:pt x="109" y="32"/>
                  </a:cubicBezTo>
                  <a:cubicBezTo>
                    <a:pt x="109" y="15"/>
                    <a:pt x="94" y="0"/>
                    <a:pt x="7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等线" panose="020F0502020204030204"/>
                <a:ea typeface="等线" panose="02010600030101010101" pitchFamily="2" charset="-122"/>
                <a:cs typeface="+mn-cs"/>
              </a:endParaRPr>
            </a:p>
          </p:txBody>
        </p:sp>
        <p:sp>
          <p:nvSpPr>
            <p:cNvPr id="108" name="Freeform 188"/>
            <p:cNvSpPr>
              <a:spLocks/>
            </p:cNvSpPr>
            <p:nvPr/>
          </p:nvSpPr>
          <p:spPr bwMode="auto">
            <a:xfrm>
              <a:off x="3856417" y="4489921"/>
              <a:ext cx="279745" cy="165896"/>
            </a:xfrm>
            <a:custGeom>
              <a:avLst/>
              <a:gdLst>
                <a:gd name="T0" fmla="*/ 41 w 109"/>
                <a:gd name="T1" fmla="*/ 48 h 65"/>
                <a:gd name="T2" fmla="*/ 33 w 109"/>
                <a:gd name="T3" fmla="*/ 48 h 65"/>
                <a:gd name="T4" fmla="*/ 18 w 109"/>
                <a:gd name="T5" fmla="*/ 32 h 65"/>
                <a:gd name="T6" fmla="*/ 33 w 109"/>
                <a:gd name="T7" fmla="*/ 17 h 65"/>
                <a:gd name="T8" fmla="*/ 37 w 109"/>
                <a:gd name="T9" fmla="*/ 17 h 65"/>
                <a:gd name="T10" fmla="*/ 77 w 109"/>
                <a:gd name="T11" fmla="*/ 17 h 65"/>
                <a:gd name="T12" fmla="*/ 92 w 109"/>
                <a:gd name="T13" fmla="*/ 32 h 65"/>
                <a:gd name="T14" fmla="*/ 92 w 109"/>
                <a:gd name="T15" fmla="*/ 35 h 65"/>
                <a:gd name="T16" fmla="*/ 89 w 109"/>
                <a:gd name="T17" fmla="*/ 42 h 65"/>
                <a:gd name="T18" fmla="*/ 108 w 109"/>
                <a:gd name="T19" fmla="*/ 42 h 65"/>
                <a:gd name="T20" fmla="*/ 109 w 109"/>
                <a:gd name="T21" fmla="*/ 35 h 65"/>
                <a:gd name="T22" fmla="*/ 109 w 109"/>
                <a:gd name="T23" fmla="*/ 35 h 65"/>
                <a:gd name="T24" fmla="*/ 109 w 109"/>
                <a:gd name="T25" fmla="*/ 32 h 65"/>
                <a:gd name="T26" fmla="*/ 77 w 109"/>
                <a:gd name="T27" fmla="*/ 0 h 65"/>
                <a:gd name="T28" fmla="*/ 37 w 109"/>
                <a:gd name="T29" fmla="*/ 0 h 65"/>
                <a:gd name="T30" fmla="*/ 33 w 109"/>
                <a:gd name="T31" fmla="*/ 0 h 65"/>
                <a:gd name="T32" fmla="*/ 0 w 109"/>
                <a:gd name="T33" fmla="*/ 32 h 65"/>
                <a:gd name="T34" fmla="*/ 33 w 109"/>
                <a:gd name="T35" fmla="*/ 65 h 65"/>
                <a:gd name="T36" fmla="*/ 56 w 109"/>
                <a:gd name="T37" fmla="*/ 65 h 65"/>
                <a:gd name="T38" fmla="*/ 41 w 109"/>
                <a:gd name="T39" fmla="*/ 4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65">
                  <a:moveTo>
                    <a:pt x="41" y="48"/>
                  </a:moveTo>
                  <a:cubicBezTo>
                    <a:pt x="33" y="48"/>
                    <a:pt x="33" y="48"/>
                    <a:pt x="33" y="48"/>
                  </a:cubicBezTo>
                  <a:cubicBezTo>
                    <a:pt x="24" y="48"/>
                    <a:pt x="18" y="41"/>
                    <a:pt x="18" y="32"/>
                  </a:cubicBezTo>
                  <a:cubicBezTo>
                    <a:pt x="18" y="24"/>
                    <a:pt x="24" y="17"/>
                    <a:pt x="33" y="17"/>
                  </a:cubicBezTo>
                  <a:cubicBezTo>
                    <a:pt x="37" y="17"/>
                    <a:pt x="37" y="17"/>
                    <a:pt x="37" y="17"/>
                  </a:cubicBezTo>
                  <a:cubicBezTo>
                    <a:pt x="77" y="17"/>
                    <a:pt x="77" y="17"/>
                    <a:pt x="77" y="17"/>
                  </a:cubicBezTo>
                  <a:cubicBezTo>
                    <a:pt x="85" y="17"/>
                    <a:pt x="92" y="24"/>
                    <a:pt x="92" y="32"/>
                  </a:cubicBezTo>
                  <a:cubicBezTo>
                    <a:pt x="92" y="33"/>
                    <a:pt x="92" y="34"/>
                    <a:pt x="92" y="35"/>
                  </a:cubicBezTo>
                  <a:cubicBezTo>
                    <a:pt x="91" y="38"/>
                    <a:pt x="90" y="40"/>
                    <a:pt x="89" y="42"/>
                  </a:cubicBezTo>
                  <a:cubicBezTo>
                    <a:pt x="108" y="42"/>
                    <a:pt x="108" y="42"/>
                    <a:pt x="108" y="42"/>
                  </a:cubicBezTo>
                  <a:cubicBezTo>
                    <a:pt x="108" y="40"/>
                    <a:pt x="109" y="38"/>
                    <a:pt x="109" y="35"/>
                  </a:cubicBezTo>
                  <a:cubicBezTo>
                    <a:pt x="109" y="35"/>
                    <a:pt x="109" y="35"/>
                    <a:pt x="109" y="35"/>
                  </a:cubicBezTo>
                  <a:cubicBezTo>
                    <a:pt x="109" y="34"/>
                    <a:pt x="109" y="33"/>
                    <a:pt x="109" y="32"/>
                  </a:cubicBezTo>
                  <a:cubicBezTo>
                    <a:pt x="109" y="15"/>
                    <a:pt x="95" y="0"/>
                    <a:pt x="77" y="0"/>
                  </a:cubicBezTo>
                  <a:cubicBezTo>
                    <a:pt x="37" y="0"/>
                    <a:pt x="37" y="0"/>
                    <a:pt x="37" y="0"/>
                  </a:cubicBezTo>
                  <a:cubicBezTo>
                    <a:pt x="33" y="0"/>
                    <a:pt x="33" y="0"/>
                    <a:pt x="33" y="0"/>
                  </a:cubicBezTo>
                  <a:cubicBezTo>
                    <a:pt x="15" y="0"/>
                    <a:pt x="0" y="15"/>
                    <a:pt x="0" y="32"/>
                  </a:cubicBezTo>
                  <a:cubicBezTo>
                    <a:pt x="0" y="50"/>
                    <a:pt x="15" y="65"/>
                    <a:pt x="33" y="65"/>
                  </a:cubicBezTo>
                  <a:cubicBezTo>
                    <a:pt x="56" y="65"/>
                    <a:pt x="56" y="65"/>
                    <a:pt x="56" y="65"/>
                  </a:cubicBezTo>
                  <a:cubicBezTo>
                    <a:pt x="50" y="61"/>
                    <a:pt x="44" y="55"/>
                    <a:pt x="41"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等线" panose="020F0502020204030204"/>
                <a:ea typeface="等线" panose="02010600030101010101" pitchFamily="2" charset="-122"/>
                <a:cs typeface="+mn-cs"/>
              </a:endParaRPr>
            </a:p>
          </p:txBody>
        </p:sp>
        <p:sp>
          <p:nvSpPr>
            <p:cNvPr id="109" name="Freeform 189"/>
            <p:cNvSpPr>
              <a:spLocks noEditPoints="1"/>
            </p:cNvSpPr>
            <p:nvPr/>
          </p:nvSpPr>
          <p:spPr bwMode="auto">
            <a:xfrm>
              <a:off x="3950749" y="4248125"/>
              <a:ext cx="202761" cy="204930"/>
            </a:xfrm>
            <a:custGeom>
              <a:avLst/>
              <a:gdLst>
                <a:gd name="T0" fmla="*/ 40 w 79"/>
                <a:gd name="T1" fmla="*/ 0 h 80"/>
                <a:gd name="T2" fmla="*/ 0 w 79"/>
                <a:gd name="T3" fmla="*/ 40 h 80"/>
                <a:gd name="T4" fmla="*/ 40 w 79"/>
                <a:gd name="T5" fmla="*/ 80 h 80"/>
                <a:gd name="T6" fmla="*/ 79 w 79"/>
                <a:gd name="T7" fmla="*/ 40 h 80"/>
                <a:gd name="T8" fmla="*/ 40 w 79"/>
                <a:gd name="T9" fmla="*/ 0 h 80"/>
                <a:gd name="T10" fmla="*/ 63 w 79"/>
                <a:gd name="T11" fmla="*/ 46 h 80"/>
                <a:gd name="T12" fmla="*/ 46 w 79"/>
                <a:gd name="T13" fmla="*/ 46 h 80"/>
                <a:gd name="T14" fmla="*/ 46 w 79"/>
                <a:gd name="T15" fmla="*/ 63 h 80"/>
                <a:gd name="T16" fmla="*/ 33 w 79"/>
                <a:gd name="T17" fmla="*/ 63 h 80"/>
                <a:gd name="T18" fmla="*/ 33 w 79"/>
                <a:gd name="T19" fmla="*/ 46 h 80"/>
                <a:gd name="T20" fmla="*/ 17 w 79"/>
                <a:gd name="T21" fmla="*/ 46 h 80"/>
                <a:gd name="T22" fmla="*/ 17 w 79"/>
                <a:gd name="T23" fmla="*/ 34 h 80"/>
                <a:gd name="T24" fmla="*/ 33 w 79"/>
                <a:gd name="T25" fmla="*/ 34 h 80"/>
                <a:gd name="T26" fmla="*/ 33 w 79"/>
                <a:gd name="T27" fmla="*/ 17 h 80"/>
                <a:gd name="T28" fmla="*/ 46 w 79"/>
                <a:gd name="T29" fmla="*/ 17 h 80"/>
                <a:gd name="T30" fmla="*/ 46 w 79"/>
                <a:gd name="T31" fmla="*/ 34 h 80"/>
                <a:gd name="T32" fmla="*/ 63 w 79"/>
                <a:gd name="T33" fmla="*/ 34 h 80"/>
                <a:gd name="T34" fmla="*/ 63 w 79"/>
                <a:gd name="T35" fmla="*/ 4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 h="80">
                  <a:moveTo>
                    <a:pt x="40" y="0"/>
                  </a:moveTo>
                  <a:cubicBezTo>
                    <a:pt x="18" y="0"/>
                    <a:pt x="0" y="18"/>
                    <a:pt x="0" y="40"/>
                  </a:cubicBezTo>
                  <a:cubicBezTo>
                    <a:pt x="0" y="62"/>
                    <a:pt x="18" y="80"/>
                    <a:pt x="40" y="80"/>
                  </a:cubicBezTo>
                  <a:cubicBezTo>
                    <a:pt x="62" y="80"/>
                    <a:pt x="79" y="62"/>
                    <a:pt x="79" y="40"/>
                  </a:cubicBezTo>
                  <a:cubicBezTo>
                    <a:pt x="79" y="18"/>
                    <a:pt x="62" y="0"/>
                    <a:pt x="40" y="0"/>
                  </a:cubicBezTo>
                  <a:close/>
                  <a:moveTo>
                    <a:pt x="63" y="46"/>
                  </a:moveTo>
                  <a:cubicBezTo>
                    <a:pt x="46" y="46"/>
                    <a:pt x="46" y="46"/>
                    <a:pt x="46" y="46"/>
                  </a:cubicBezTo>
                  <a:cubicBezTo>
                    <a:pt x="46" y="63"/>
                    <a:pt x="46" y="63"/>
                    <a:pt x="46" y="63"/>
                  </a:cubicBezTo>
                  <a:cubicBezTo>
                    <a:pt x="33" y="63"/>
                    <a:pt x="33" y="63"/>
                    <a:pt x="33" y="63"/>
                  </a:cubicBezTo>
                  <a:cubicBezTo>
                    <a:pt x="33" y="46"/>
                    <a:pt x="33" y="46"/>
                    <a:pt x="33" y="46"/>
                  </a:cubicBezTo>
                  <a:cubicBezTo>
                    <a:pt x="17" y="46"/>
                    <a:pt x="17" y="46"/>
                    <a:pt x="17" y="46"/>
                  </a:cubicBezTo>
                  <a:cubicBezTo>
                    <a:pt x="17" y="34"/>
                    <a:pt x="17" y="34"/>
                    <a:pt x="17" y="34"/>
                  </a:cubicBezTo>
                  <a:cubicBezTo>
                    <a:pt x="33" y="34"/>
                    <a:pt x="33" y="34"/>
                    <a:pt x="33" y="34"/>
                  </a:cubicBezTo>
                  <a:cubicBezTo>
                    <a:pt x="33" y="17"/>
                    <a:pt x="33" y="17"/>
                    <a:pt x="33" y="17"/>
                  </a:cubicBezTo>
                  <a:cubicBezTo>
                    <a:pt x="46" y="17"/>
                    <a:pt x="46" y="17"/>
                    <a:pt x="46" y="17"/>
                  </a:cubicBezTo>
                  <a:cubicBezTo>
                    <a:pt x="46" y="34"/>
                    <a:pt x="46" y="34"/>
                    <a:pt x="46" y="34"/>
                  </a:cubicBezTo>
                  <a:cubicBezTo>
                    <a:pt x="63" y="34"/>
                    <a:pt x="63" y="34"/>
                    <a:pt x="63" y="34"/>
                  </a:cubicBezTo>
                  <a:lnTo>
                    <a:pt x="63"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等线" panose="020F0502020204030204"/>
                <a:ea typeface="等线" panose="02010600030101010101" pitchFamily="2" charset="-122"/>
                <a:cs typeface="+mn-cs"/>
              </a:endParaRPr>
            </a:p>
          </p:txBody>
        </p:sp>
        <p:sp>
          <p:nvSpPr>
            <p:cNvPr id="110" name="Rectangle 190"/>
            <p:cNvSpPr>
              <a:spLocks noChangeArrowheads="1"/>
            </p:cNvSpPr>
            <p:nvPr/>
          </p:nvSpPr>
          <p:spPr bwMode="auto">
            <a:xfrm>
              <a:off x="4200135" y="4356553"/>
              <a:ext cx="30360" cy="10192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等线" panose="020F0502020204030204"/>
                <a:ea typeface="等线" panose="02010600030101010101" pitchFamily="2" charset="-122"/>
                <a:cs typeface="+mn-cs"/>
              </a:endParaRPr>
            </a:p>
          </p:txBody>
        </p:sp>
        <p:sp>
          <p:nvSpPr>
            <p:cNvPr id="111" name="Rectangle 191"/>
            <p:cNvSpPr>
              <a:spLocks noChangeArrowheads="1"/>
            </p:cNvSpPr>
            <p:nvPr/>
          </p:nvSpPr>
          <p:spPr bwMode="auto">
            <a:xfrm>
              <a:off x="4164354" y="4392335"/>
              <a:ext cx="101923" cy="3036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等线" panose="020F0502020204030204"/>
                <a:ea typeface="等线" panose="02010600030101010101" pitchFamily="2" charset="-122"/>
                <a:cs typeface="+mn-cs"/>
              </a:endParaRPr>
            </a:p>
          </p:txBody>
        </p:sp>
        <p:sp>
          <p:nvSpPr>
            <p:cNvPr id="112" name="Rectangle 192"/>
            <p:cNvSpPr>
              <a:spLocks noChangeArrowheads="1"/>
            </p:cNvSpPr>
            <p:nvPr/>
          </p:nvSpPr>
          <p:spPr bwMode="auto">
            <a:xfrm>
              <a:off x="3879187" y="4386913"/>
              <a:ext cx="18433" cy="6180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等线" panose="020F0502020204030204"/>
                <a:ea typeface="等线" panose="02010600030101010101" pitchFamily="2" charset="-122"/>
                <a:cs typeface="+mn-cs"/>
              </a:endParaRPr>
            </a:p>
          </p:txBody>
        </p:sp>
        <p:sp>
          <p:nvSpPr>
            <p:cNvPr id="113" name="Rectangle 193"/>
            <p:cNvSpPr>
              <a:spLocks noChangeArrowheads="1"/>
            </p:cNvSpPr>
            <p:nvPr/>
          </p:nvSpPr>
          <p:spPr bwMode="auto">
            <a:xfrm>
              <a:off x="3858586" y="4407515"/>
              <a:ext cx="61805" cy="1734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等线" panose="020F0502020204030204"/>
                <a:ea typeface="等线" panose="02010600030101010101" pitchFamily="2" charset="-122"/>
                <a:cs typeface="+mn-cs"/>
              </a:endParaRPr>
            </a:p>
          </p:txBody>
        </p:sp>
      </p:grpSp>
      <p:grpSp>
        <p:nvGrpSpPr>
          <p:cNvPr id="114" name="组合 113"/>
          <p:cNvGrpSpPr/>
          <p:nvPr/>
        </p:nvGrpSpPr>
        <p:grpSpPr>
          <a:xfrm>
            <a:off x="3425798" y="1460629"/>
            <a:ext cx="273108" cy="313433"/>
            <a:chOff x="2733098" y="4187405"/>
            <a:chExt cx="484675" cy="556238"/>
          </a:xfrm>
          <a:solidFill>
            <a:schemeClr val="bg1"/>
          </a:solidFill>
        </p:grpSpPr>
        <p:sp>
          <p:nvSpPr>
            <p:cNvPr id="115" name="Oval 302"/>
            <p:cNvSpPr>
              <a:spLocks noChangeArrowheads="1"/>
            </p:cNvSpPr>
            <p:nvPr/>
          </p:nvSpPr>
          <p:spPr bwMode="auto">
            <a:xfrm>
              <a:off x="2849117" y="4187405"/>
              <a:ext cx="84574" cy="10734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等线" panose="020F0502020204030204"/>
                <a:ea typeface="等线" panose="02010600030101010101" pitchFamily="2" charset="-122"/>
                <a:cs typeface="+mn-cs"/>
              </a:endParaRPr>
            </a:p>
          </p:txBody>
        </p:sp>
        <p:sp>
          <p:nvSpPr>
            <p:cNvPr id="116" name="Freeform 303"/>
            <p:cNvSpPr>
              <a:spLocks noEditPoints="1"/>
            </p:cNvSpPr>
            <p:nvPr/>
          </p:nvSpPr>
          <p:spPr bwMode="auto">
            <a:xfrm>
              <a:off x="2733098" y="4304508"/>
              <a:ext cx="310105" cy="439135"/>
            </a:xfrm>
            <a:custGeom>
              <a:avLst/>
              <a:gdLst>
                <a:gd name="T0" fmla="*/ 121 w 121"/>
                <a:gd name="T1" fmla="*/ 26 h 171"/>
                <a:gd name="T2" fmla="*/ 120 w 121"/>
                <a:gd name="T3" fmla="*/ 26 h 171"/>
                <a:gd name="T4" fmla="*/ 114 w 121"/>
                <a:gd name="T5" fmla="*/ 21 h 171"/>
                <a:gd name="T6" fmla="*/ 90 w 121"/>
                <a:gd name="T7" fmla="*/ 3 h 171"/>
                <a:gd name="T8" fmla="*/ 84 w 121"/>
                <a:gd name="T9" fmla="*/ 1 h 171"/>
                <a:gd name="T10" fmla="*/ 76 w 121"/>
                <a:gd name="T11" fmla="*/ 1 h 171"/>
                <a:gd name="T12" fmla="*/ 74 w 121"/>
                <a:gd name="T13" fmla="*/ 11 h 171"/>
                <a:gd name="T14" fmla="*/ 67 w 121"/>
                <a:gd name="T15" fmla="*/ 42 h 171"/>
                <a:gd name="T16" fmla="*/ 67 w 121"/>
                <a:gd name="T17" fmla="*/ 7 h 171"/>
                <a:gd name="T18" fmla="*/ 58 w 121"/>
                <a:gd name="T19" fmla="*/ 0 h 171"/>
                <a:gd name="T20" fmla="*/ 58 w 121"/>
                <a:gd name="T21" fmla="*/ 9 h 171"/>
                <a:gd name="T22" fmla="*/ 45 w 121"/>
                <a:gd name="T23" fmla="*/ 18 h 171"/>
                <a:gd name="T24" fmla="*/ 40 w 121"/>
                <a:gd name="T25" fmla="*/ 7 h 171"/>
                <a:gd name="T26" fmla="*/ 47 w 121"/>
                <a:gd name="T27" fmla="*/ 0 h 171"/>
                <a:gd name="T28" fmla="*/ 38 w 121"/>
                <a:gd name="T29" fmla="*/ 1 h 171"/>
                <a:gd name="T30" fmla="*/ 3 w 121"/>
                <a:gd name="T31" fmla="*/ 35 h 171"/>
                <a:gd name="T32" fmla="*/ 3 w 121"/>
                <a:gd name="T33" fmla="*/ 36 h 171"/>
                <a:gd name="T34" fmla="*/ 1 w 121"/>
                <a:gd name="T35" fmla="*/ 48 h 171"/>
                <a:gd name="T36" fmla="*/ 2 w 121"/>
                <a:gd name="T37" fmla="*/ 48 h 171"/>
                <a:gd name="T38" fmla="*/ 2 w 121"/>
                <a:gd name="T39" fmla="*/ 50 h 171"/>
                <a:gd name="T40" fmla="*/ 6 w 121"/>
                <a:gd name="T41" fmla="*/ 57 h 171"/>
                <a:gd name="T42" fmla="*/ 20 w 121"/>
                <a:gd name="T43" fmla="*/ 85 h 171"/>
                <a:gd name="T44" fmla="*/ 33 w 121"/>
                <a:gd name="T45" fmla="*/ 90 h 171"/>
                <a:gd name="T46" fmla="*/ 35 w 121"/>
                <a:gd name="T47" fmla="*/ 90 h 171"/>
                <a:gd name="T48" fmla="*/ 60 w 121"/>
                <a:gd name="T49" fmla="*/ 171 h 171"/>
                <a:gd name="T50" fmla="*/ 56 w 121"/>
                <a:gd name="T51" fmla="*/ 110 h 171"/>
                <a:gd name="T52" fmla="*/ 89 w 121"/>
                <a:gd name="T53" fmla="*/ 33 h 171"/>
                <a:gd name="T54" fmla="*/ 93 w 121"/>
                <a:gd name="T55" fmla="*/ 31 h 171"/>
                <a:gd name="T56" fmla="*/ 75 w 121"/>
                <a:gd name="T57" fmla="*/ 45 h 171"/>
                <a:gd name="T58" fmla="*/ 89 w 121"/>
                <a:gd name="T59" fmla="*/ 33 h 171"/>
                <a:gd name="T60" fmla="*/ 30 w 121"/>
                <a:gd name="T61" fmla="*/ 55 h 171"/>
                <a:gd name="T62" fmla="*/ 24 w 121"/>
                <a:gd name="T63" fmla="*/ 44 h 171"/>
                <a:gd name="T64" fmla="*/ 33 w 121"/>
                <a:gd name="T65" fmla="*/ 6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1" h="171">
                  <a:moveTo>
                    <a:pt x="120" y="42"/>
                  </a:moveTo>
                  <a:cubicBezTo>
                    <a:pt x="120" y="35"/>
                    <a:pt x="121" y="24"/>
                    <a:pt x="121" y="26"/>
                  </a:cubicBezTo>
                  <a:cubicBezTo>
                    <a:pt x="121" y="26"/>
                    <a:pt x="121" y="26"/>
                    <a:pt x="121" y="26"/>
                  </a:cubicBezTo>
                  <a:cubicBezTo>
                    <a:pt x="120" y="26"/>
                    <a:pt x="120" y="26"/>
                    <a:pt x="120" y="26"/>
                  </a:cubicBezTo>
                  <a:cubicBezTo>
                    <a:pt x="118" y="24"/>
                    <a:pt x="118" y="24"/>
                    <a:pt x="118" y="24"/>
                  </a:cubicBezTo>
                  <a:cubicBezTo>
                    <a:pt x="114" y="21"/>
                    <a:pt x="114" y="21"/>
                    <a:pt x="114" y="21"/>
                  </a:cubicBezTo>
                  <a:cubicBezTo>
                    <a:pt x="106" y="15"/>
                    <a:pt x="106" y="15"/>
                    <a:pt x="106" y="15"/>
                  </a:cubicBezTo>
                  <a:cubicBezTo>
                    <a:pt x="90" y="3"/>
                    <a:pt x="90" y="3"/>
                    <a:pt x="90" y="3"/>
                  </a:cubicBezTo>
                  <a:cubicBezTo>
                    <a:pt x="88" y="2"/>
                    <a:pt x="86" y="1"/>
                    <a:pt x="84" y="1"/>
                  </a:cubicBezTo>
                  <a:cubicBezTo>
                    <a:pt x="84" y="1"/>
                    <a:pt x="84" y="1"/>
                    <a:pt x="84" y="1"/>
                  </a:cubicBezTo>
                  <a:cubicBezTo>
                    <a:pt x="81" y="1"/>
                    <a:pt x="78" y="1"/>
                    <a:pt x="76" y="0"/>
                  </a:cubicBezTo>
                  <a:cubicBezTo>
                    <a:pt x="76" y="1"/>
                    <a:pt x="76" y="1"/>
                    <a:pt x="76" y="1"/>
                  </a:cubicBezTo>
                  <a:cubicBezTo>
                    <a:pt x="83" y="7"/>
                    <a:pt x="83" y="7"/>
                    <a:pt x="83" y="7"/>
                  </a:cubicBezTo>
                  <a:cubicBezTo>
                    <a:pt x="74" y="11"/>
                    <a:pt x="74" y="11"/>
                    <a:pt x="74" y="11"/>
                  </a:cubicBezTo>
                  <a:cubicBezTo>
                    <a:pt x="78" y="18"/>
                    <a:pt x="78" y="18"/>
                    <a:pt x="78" y="18"/>
                  </a:cubicBezTo>
                  <a:cubicBezTo>
                    <a:pt x="67" y="42"/>
                    <a:pt x="67" y="42"/>
                    <a:pt x="67" y="42"/>
                  </a:cubicBezTo>
                  <a:cubicBezTo>
                    <a:pt x="65" y="9"/>
                    <a:pt x="65" y="9"/>
                    <a:pt x="65" y="9"/>
                  </a:cubicBezTo>
                  <a:cubicBezTo>
                    <a:pt x="67" y="7"/>
                    <a:pt x="67" y="7"/>
                    <a:pt x="67" y="7"/>
                  </a:cubicBezTo>
                  <a:cubicBezTo>
                    <a:pt x="65" y="0"/>
                    <a:pt x="65" y="0"/>
                    <a:pt x="65" y="0"/>
                  </a:cubicBezTo>
                  <a:cubicBezTo>
                    <a:pt x="58" y="0"/>
                    <a:pt x="58" y="0"/>
                    <a:pt x="58" y="0"/>
                  </a:cubicBezTo>
                  <a:cubicBezTo>
                    <a:pt x="56" y="7"/>
                    <a:pt x="56" y="7"/>
                    <a:pt x="56" y="7"/>
                  </a:cubicBezTo>
                  <a:cubicBezTo>
                    <a:pt x="58" y="9"/>
                    <a:pt x="58" y="9"/>
                    <a:pt x="58" y="9"/>
                  </a:cubicBezTo>
                  <a:cubicBezTo>
                    <a:pt x="56" y="42"/>
                    <a:pt x="56" y="42"/>
                    <a:pt x="56" y="42"/>
                  </a:cubicBezTo>
                  <a:cubicBezTo>
                    <a:pt x="45" y="18"/>
                    <a:pt x="45" y="18"/>
                    <a:pt x="45" y="18"/>
                  </a:cubicBezTo>
                  <a:cubicBezTo>
                    <a:pt x="49" y="11"/>
                    <a:pt x="49" y="11"/>
                    <a:pt x="49" y="11"/>
                  </a:cubicBezTo>
                  <a:cubicBezTo>
                    <a:pt x="40" y="7"/>
                    <a:pt x="40" y="7"/>
                    <a:pt x="40" y="7"/>
                  </a:cubicBezTo>
                  <a:cubicBezTo>
                    <a:pt x="47" y="1"/>
                    <a:pt x="47" y="1"/>
                    <a:pt x="47" y="1"/>
                  </a:cubicBezTo>
                  <a:cubicBezTo>
                    <a:pt x="47" y="0"/>
                    <a:pt x="47" y="0"/>
                    <a:pt x="47" y="0"/>
                  </a:cubicBezTo>
                  <a:cubicBezTo>
                    <a:pt x="45" y="1"/>
                    <a:pt x="42" y="1"/>
                    <a:pt x="39" y="1"/>
                  </a:cubicBezTo>
                  <a:cubicBezTo>
                    <a:pt x="39" y="1"/>
                    <a:pt x="39" y="1"/>
                    <a:pt x="38" y="1"/>
                  </a:cubicBezTo>
                  <a:cubicBezTo>
                    <a:pt x="36" y="2"/>
                    <a:pt x="33" y="3"/>
                    <a:pt x="31" y="5"/>
                  </a:cubicBezTo>
                  <a:cubicBezTo>
                    <a:pt x="3" y="35"/>
                    <a:pt x="3" y="35"/>
                    <a:pt x="3" y="35"/>
                  </a:cubicBezTo>
                  <a:cubicBezTo>
                    <a:pt x="3" y="36"/>
                    <a:pt x="3" y="36"/>
                    <a:pt x="3" y="36"/>
                  </a:cubicBezTo>
                  <a:cubicBezTo>
                    <a:pt x="3" y="36"/>
                    <a:pt x="3" y="36"/>
                    <a:pt x="3" y="36"/>
                  </a:cubicBezTo>
                  <a:cubicBezTo>
                    <a:pt x="0" y="60"/>
                    <a:pt x="2" y="42"/>
                    <a:pt x="1" y="48"/>
                  </a:cubicBezTo>
                  <a:cubicBezTo>
                    <a:pt x="1" y="48"/>
                    <a:pt x="1" y="48"/>
                    <a:pt x="1" y="48"/>
                  </a:cubicBezTo>
                  <a:cubicBezTo>
                    <a:pt x="1" y="48"/>
                    <a:pt x="1" y="48"/>
                    <a:pt x="1" y="48"/>
                  </a:cubicBezTo>
                  <a:cubicBezTo>
                    <a:pt x="2" y="48"/>
                    <a:pt x="2" y="48"/>
                    <a:pt x="2" y="48"/>
                  </a:cubicBezTo>
                  <a:cubicBezTo>
                    <a:pt x="2" y="49"/>
                    <a:pt x="2" y="49"/>
                    <a:pt x="2" y="49"/>
                  </a:cubicBezTo>
                  <a:cubicBezTo>
                    <a:pt x="2" y="50"/>
                    <a:pt x="2" y="50"/>
                    <a:pt x="2" y="50"/>
                  </a:cubicBezTo>
                  <a:cubicBezTo>
                    <a:pt x="4" y="52"/>
                    <a:pt x="4" y="52"/>
                    <a:pt x="4" y="52"/>
                  </a:cubicBezTo>
                  <a:cubicBezTo>
                    <a:pt x="6" y="57"/>
                    <a:pt x="6" y="57"/>
                    <a:pt x="6" y="57"/>
                  </a:cubicBezTo>
                  <a:cubicBezTo>
                    <a:pt x="11" y="66"/>
                    <a:pt x="11" y="66"/>
                    <a:pt x="11" y="66"/>
                  </a:cubicBezTo>
                  <a:cubicBezTo>
                    <a:pt x="20" y="85"/>
                    <a:pt x="20" y="85"/>
                    <a:pt x="20" y="85"/>
                  </a:cubicBezTo>
                  <a:cubicBezTo>
                    <a:pt x="24" y="82"/>
                    <a:pt x="29" y="80"/>
                    <a:pt x="33" y="78"/>
                  </a:cubicBezTo>
                  <a:cubicBezTo>
                    <a:pt x="33" y="82"/>
                    <a:pt x="33" y="86"/>
                    <a:pt x="33" y="90"/>
                  </a:cubicBezTo>
                  <a:cubicBezTo>
                    <a:pt x="33" y="90"/>
                    <a:pt x="33" y="90"/>
                    <a:pt x="33" y="90"/>
                  </a:cubicBezTo>
                  <a:cubicBezTo>
                    <a:pt x="33" y="90"/>
                    <a:pt x="34" y="90"/>
                    <a:pt x="35" y="90"/>
                  </a:cubicBezTo>
                  <a:cubicBezTo>
                    <a:pt x="37" y="171"/>
                    <a:pt x="37" y="171"/>
                    <a:pt x="37" y="171"/>
                  </a:cubicBezTo>
                  <a:cubicBezTo>
                    <a:pt x="60" y="171"/>
                    <a:pt x="60" y="171"/>
                    <a:pt x="60" y="171"/>
                  </a:cubicBezTo>
                  <a:cubicBezTo>
                    <a:pt x="61" y="161"/>
                    <a:pt x="61" y="148"/>
                    <a:pt x="61" y="134"/>
                  </a:cubicBezTo>
                  <a:cubicBezTo>
                    <a:pt x="58" y="127"/>
                    <a:pt x="56" y="118"/>
                    <a:pt x="56" y="110"/>
                  </a:cubicBezTo>
                  <a:cubicBezTo>
                    <a:pt x="56" y="74"/>
                    <a:pt x="84" y="44"/>
                    <a:pt x="120" y="42"/>
                  </a:cubicBezTo>
                  <a:close/>
                  <a:moveTo>
                    <a:pt x="89" y="33"/>
                  </a:moveTo>
                  <a:cubicBezTo>
                    <a:pt x="89" y="31"/>
                    <a:pt x="89" y="29"/>
                    <a:pt x="89" y="27"/>
                  </a:cubicBezTo>
                  <a:cubicBezTo>
                    <a:pt x="93" y="31"/>
                    <a:pt x="93" y="31"/>
                    <a:pt x="93" y="31"/>
                  </a:cubicBezTo>
                  <a:cubicBezTo>
                    <a:pt x="96" y="33"/>
                    <a:pt x="96" y="33"/>
                    <a:pt x="96" y="33"/>
                  </a:cubicBezTo>
                  <a:cubicBezTo>
                    <a:pt x="75" y="45"/>
                    <a:pt x="75" y="45"/>
                    <a:pt x="75" y="45"/>
                  </a:cubicBezTo>
                  <a:cubicBezTo>
                    <a:pt x="74" y="42"/>
                    <a:pt x="74" y="42"/>
                    <a:pt x="74" y="42"/>
                  </a:cubicBezTo>
                  <a:lnTo>
                    <a:pt x="89" y="33"/>
                  </a:lnTo>
                  <a:close/>
                  <a:moveTo>
                    <a:pt x="33" y="60"/>
                  </a:moveTo>
                  <a:cubicBezTo>
                    <a:pt x="30" y="55"/>
                    <a:pt x="30" y="55"/>
                    <a:pt x="30" y="55"/>
                  </a:cubicBezTo>
                  <a:cubicBezTo>
                    <a:pt x="25" y="46"/>
                    <a:pt x="25" y="46"/>
                    <a:pt x="25" y="46"/>
                  </a:cubicBezTo>
                  <a:cubicBezTo>
                    <a:pt x="24" y="44"/>
                    <a:pt x="24" y="44"/>
                    <a:pt x="24" y="44"/>
                  </a:cubicBezTo>
                  <a:cubicBezTo>
                    <a:pt x="34" y="31"/>
                    <a:pt x="34" y="31"/>
                    <a:pt x="34" y="31"/>
                  </a:cubicBezTo>
                  <a:cubicBezTo>
                    <a:pt x="34" y="41"/>
                    <a:pt x="33" y="50"/>
                    <a:pt x="33"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等线" panose="020F0502020204030204"/>
                <a:ea typeface="等线" panose="02010600030101010101" pitchFamily="2" charset="-122"/>
                <a:cs typeface="+mn-cs"/>
              </a:endParaRPr>
            </a:p>
          </p:txBody>
        </p:sp>
        <p:sp>
          <p:nvSpPr>
            <p:cNvPr id="117" name="Freeform 304"/>
            <p:cNvSpPr>
              <a:spLocks/>
            </p:cNvSpPr>
            <p:nvPr/>
          </p:nvSpPr>
          <p:spPr bwMode="auto">
            <a:xfrm>
              <a:off x="2897909" y="4668827"/>
              <a:ext cx="60720" cy="74816"/>
            </a:xfrm>
            <a:custGeom>
              <a:avLst/>
              <a:gdLst>
                <a:gd name="T0" fmla="*/ 0 w 24"/>
                <a:gd name="T1" fmla="*/ 0 h 29"/>
                <a:gd name="T2" fmla="*/ 1 w 24"/>
                <a:gd name="T3" fmla="*/ 29 h 29"/>
                <a:gd name="T4" fmla="*/ 24 w 24"/>
                <a:gd name="T5" fmla="*/ 29 h 29"/>
                <a:gd name="T6" fmla="*/ 24 w 24"/>
                <a:gd name="T7" fmla="*/ 26 h 29"/>
                <a:gd name="T8" fmla="*/ 0 w 24"/>
                <a:gd name="T9" fmla="*/ 0 h 29"/>
              </a:gdLst>
              <a:ahLst/>
              <a:cxnLst>
                <a:cxn ang="0">
                  <a:pos x="T0" y="T1"/>
                </a:cxn>
                <a:cxn ang="0">
                  <a:pos x="T2" y="T3"/>
                </a:cxn>
                <a:cxn ang="0">
                  <a:pos x="T4" y="T5"/>
                </a:cxn>
                <a:cxn ang="0">
                  <a:pos x="T6" y="T7"/>
                </a:cxn>
                <a:cxn ang="0">
                  <a:pos x="T8" y="T9"/>
                </a:cxn>
              </a:cxnLst>
              <a:rect l="0" t="0" r="r" b="b"/>
              <a:pathLst>
                <a:path w="24" h="29">
                  <a:moveTo>
                    <a:pt x="0" y="0"/>
                  </a:moveTo>
                  <a:cubicBezTo>
                    <a:pt x="1" y="29"/>
                    <a:pt x="1" y="29"/>
                    <a:pt x="1" y="29"/>
                  </a:cubicBezTo>
                  <a:cubicBezTo>
                    <a:pt x="24" y="29"/>
                    <a:pt x="24" y="29"/>
                    <a:pt x="24" y="29"/>
                  </a:cubicBezTo>
                  <a:cubicBezTo>
                    <a:pt x="24" y="28"/>
                    <a:pt x="24" y="27"/>
                    <a:pt x="24" y="26"/>
                  </a:cubicBezTo>
                  <a:cubicBezTo>
                    <a:pt x="14" y="19"/>
                    <a:pt x="6" y="1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等线" panose="020F0502020204030204"/>
                <a:ea typeface="等线" panose="02010600030101010101" pitchFamily="2" charset="-122"/>
                <a:cs typeface="+mn-cs"/>
              </a:endParaRPr>
            </a:p>
          </p:txBody>
        </p:sp>
        <p:sp>
          <p:nvSpPr>
            <p:cNvPr id="118" name="Freeform 305"/>
            <p:cNvSpPr>
              <a:spLocks/>
            </p:cNvSpPr>
            <p:nvPr/>
          </p:nvSpPr>
          <p:spPr bwMode="auto">
            <a:xfrm>
              <a:off x="3035614" y="4422694"/>
              <a:ext cx="54214" cy="41203"/>
            </a:xfrm>
            <a:custGeom>
              <a:avLst/>
              <a:gdLst>
                <a:gd name="T0" fmla="*/ 43 w 50"/>
                <a:gd name="T1" fmla="*/ 0 h 38"/>
                <a:gd name="T2" fmla="*/ 36 w 50"/>
                <a:gd name="T3" fmla="*/ 0 h 38"/>
                <a:gd name="T4" fmla="*/ 14 w 50"/>
                <a:gd name="T5" fmla="*/ 0 h 38"/>
                <a:gd name="T6" fmla="*/ 7 w 50"/>
                <a:gd name="T7" fmla="*/ 0 h 38"/>
                <a:gd name="T8" fmla="*/ 0 w 50"/>
                <a:gd name="T9" fmla="*/ 38 h 38"/>
                <a:gd name="T10" fmla="*/ 14 w 50"/>
                <a:gd name="T11" fmla="*/ 38 h 38"/>
                <a:gd name="T12" fmla="*/ 36 w 50"/>
                <a:gd name="T13" fmla="*/ 38 h 38"/>
                <a:gd name="T14" fmla="*/ 50 w 50"/>
                <a:gd name="T15" fmla="*/ 38 h 38"/>
                <a:gd name="T16" fmla="*/ 43 w 50"/>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38">
                  <a:moveTo>
                    <a:pt x="43" y="0"/>
                  </a:moveTo>
                  <a:lnTo>
                    <a:pt x="36" y="0"/>
                  </a:lnTo>
                  <a:lnTo>
                    <a:pt x="14" y="0"/>
                  </a:lnTo>
                  <a:lnTo>
                    <a:pt x="7" y="0"/>
                  </a:lnTo>
                  <a:lnTo>
                    <a:pt x="0" y="38"/>
                  </a:lnTo>
                  <a:lnTo>
                    <a:pt x="14" y="38"/>
                  </a:lnTo>
                  <a:lnTo>
                    <a:pt x="36" y="38"/>
                  </a:lnTo>
                  <a:lnTo>
                    <a:pt x="50" y="38"/>
                  </a:lnTo>
                  <a:lnTo>
                    <a:pt x="4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等线" panose="020F0502020204030204"/>
                <a:ea typeface="等线" panose="02010600030101010101" pitchFamily="2" charset="-122"/>
                <a:cs typeface="+mn-cs"/>
              </a:endParaRPr>
            </a:p>
          </p:txBody>
        </p:sp>
        <p:sp>
          <p:nvSpPr>
            <p:cNvPr id="119" name="Freeform 306"/>
            <p:cNvSpPr>
              <a:spLocks/>
            </p:cNvSpPr>
            <p:nvPr/>
          </p:nvSpPr>
          <p:spPr bwMode="auto">
            <a:xfrm>
              <a:off x="2964051" y="4430285"/>
              <a:ext cx="61805" cy="59636"/>
            </a:xfrm>
            <a:custGeom>
              <a:avLst/>
              <a:gdLst>
                <a:gd name="T0" fmla="*/ 33 w 57"/>
                <a:gd name="T1" fmla="*/ 0 h 55"/>
                <a:gd name="T2" fmla="*/ 26 w 57"/>
                <a:gd name="T3" fmla="*/ 5 h 55"/>
                <a:gd name="T4" fmla="*/ 7 w 57"/>
                <a:gd name="T5" fmla="*/ 14 h 55"/>
                <a:gd name="T6" fmla="*/ 0 w 57"/>
                <a:gd name="T7" fmla="*/ 19 h 55"/>
                <a:gd name="T8" fmla="*/ 14 w 57"/>
                <a:gd name="T9" fmla="*/ 55 h 55"/>
                <a:gd name="T10" fmla="*/ 28 w 57"/>
                <a:gd name="T11" fmla="*/ 47 h 55"/>
                <a:gd name="T12" fmla="*/ 45 w 57"/>
                <a:gd name="T13" fmla="*/ 38 h 55"/>
                <a:gd name="T14" fmla="*/ 57 w 57"/>
                <a:gd name="T15" fmla="*/ 31 h 55"/>
                <a:gd name="T16" fmla="*/ 33 w 57"/>
                <a:gd name="T1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33" y="0"/>
                  </a:moveTo>
                  <a:lnTo>
                    <a:pt x="26" y="5"/>
                  </a:lnTo>
                  <a:lnTo>
                    <a:pt x="7" y="14"/>
                  </a:lnTo>
                  <a:lnTo>
                    <a:pt x="0" y="19"/>
                  </a:lnTo>
                  <a:lnTo>
                    <a:pt x="14" y="55"/>
                  </a:lnTo>
                  <a:lnTo>
                    <a:pt x="28" y="47"/>
                  </a:lnTo>
                  <a:lnTo>
                    <a:pt x="45" y="38"/>
                  </a:lnTo>
                  <a:lnTo>
                    <a:pt x="57" y="31"/>
                  </a:ln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等线" panose="020F0502020204030204"/>
                <a:ea typeface="等线" panose="02010600030101010101" pitchFamily="2" charset="-122"/>
                <a:cs typeface="+mn-cs"/>
              </a:endParaRPr>
            </a:p>
          </p:txBody>
        </p:sp>
        <p:sp>
          <p:nvSpPr>
            <p:cNvPr id="120" name="Freeform 307"/>
            <p:cNvSpPr>
              <a:spLocks/>
            </p:cNvSpPr>
            <p:nvPr/>
          </p:nvSpPr>
          <p:spPr bwMode="auto">
            <a:xfrm>
              <a:off x="2909837" y="4479077"/>
              <a:ext cx="61805" cy="61805"/>
            </a:xfrm>
            <a:custGeom>
              <a:avLst/>
              <a:gdLst>
                <a:gd name="T0" fmla="*/ 19 w 57"/>
                <a:gd name="T1" fmla="*/ 0 h 57"/>
                <a:gd name="T2" fmla="*/ 15 w 57"/>
                <a:gd name="T3" fmla="*/ 7 h 57"/>
                <a:gd name="T4" fmla="*/ 5 w 57"/>
                <a:gd name="T5" fmla="*/ 26 h 57"/>
                <a:gd name="T6" fmla="*/ 0 w 57"/>
                <a:gd name="T7" fmla="*/ 33 h 57"/>
                <a:gd name="T8" fmla="*/ 31 w 57"/>
                <a:gd name="T9" fmla="*/ 57 h 57"/>
                <a:gd name="T10" fmla="*/ 38 w 57"/>
                <a:gd name="T11" fmla="*/ 45 h 57"/>
                <a:gd name="T12" fmla="*/ 50 w 57"/>
                <a:gd name="T13" fmla="*/ 26 h 57"/>
                <a:gd name="T14" fmla="*/ 57 w 57"/>
                <a:gd name="T15" fmla="*/ 14 h 57"/>
                <a:gd name="T16" fmla="*/ 19 w 57"/>
                <a:gd name="T17"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19" y="0"/>
                  </a:moveTo>
                  <a:lnTo>
                    <a:pt x="15" y="7"/>
                  </a:lnTo>
                  <a:lnTo>
                    <a:pt x="5" y="26"/>
                  </a:lnTo>
                  <a:lnTo>
                    <a:pt x="0" y="33"/>
                  </a:lnTo>
                  <a:lnTo>
                    <a:pt x="31" y="57"/>
                  </a:lnTo>
                  <a:lnTo>
                    <a:pt x="38" y="45"/>
                  </a:lnTo>
                  <a:lnTo>
                    <a:pt x="50" y="26"/>
                  </a:lnTo>
                  <a:lnTo>
                    <a:pt x="57" y="14"/>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等线" panose="020F0502020204030204"/>
                <a:ea typeface="等线" panose="02010600030101010101" pitchFamily="2" charset="-122"/>
                <a:cs typeface="+mn-cs"/>
              </a:endParaRPr>
            </a:p>
          </p:txBody>
        </p:sp>
        <p:sp>
          <p:nvSpPr>
            <p:cNvPr id="121" name="Freeform 308"/>
            <p:cNvSpPr>
              <a:spLocks/>
            </p:cNvSpPr>
            <p:nvPr/>
          </p:nvSpPr>
          <p:spPr bwMode="auto">
            <a:xfrm>
              <a:off x="2897909" y="4550640"/>
              <a:ext cx="40119" cy="52046"/>
            </a:xfrm>
            <a:custGeom>
              <a:avLst/>
              <a:gdLst>
                <a:gd name="T0" fmla="*/ 0 w 37"/>
                <a:gd name="T1" fmla="*/ 5 h 48"/>
                <a:gd name="T2" fmla="*/ 0 w 37"/>
                <a:gd name="T3" fmla="*/ 14 h 48"/>
                <a:gd name="T4" fmla="*/ 0 w 37"/>
                <a:gd name="T5" fmla="*/ 33 h 48"/>
                <a:gd name="T6" fmla="*/ 0 w 37"/>
                <a:gd name="T7" fmla="*/ 43 h 48"/>
                <a:gd name="T8" fmla="*/ 37 w 37"/>
                <a:gd name="T9" fmla="*/ 48 h 48"/>
                <a:gd name="T10" fmla="*/ 37 w 37"/>
                <a:gd name="T11" fmla="*/ 33 h 48"/>
                <a:gd name="T12" fmla="*/ 37 w 37"/>
                <a:gd name="T13" fmla="*/ 14 h 48"/>
                <a:gd name="T14" fmla="*/ 37 w 37"/>
                <a:gd name="T15" fmla="*/ 0 h 48"/>
                <a:gd name="T16" fmla="*/ 0 w 37"/>
                <a:gd name="T17" fmla="*/ 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48">
                  <a:moveTo>
                    <a:pt x="0" y="5"/>
                  </a:moveTo>
                  <a:lnTo>
                    <a:pt x="0" y="14"/>
                  </a:lnTo>
                  <a:lnTo>
                    <a:pt x="0" y="33"/>
                  </a:lnTo>
                  <a:lnTo>
                    <a:pt x="0" y="43"/>
                  </a:lnTo>
                  <a:lnTo>
                    <a:pt x="37" y="48"/>
                  </a:lnTo>
                  <a:lnTo>
                    <a:pt x="37" y="33"/>
                  </a:lnTo>
                  <a:lnTo>
                    <a:pt x="37" y="14"/>
                  </a:lnTo>
                  <a:lnTo>
                    <a:pt x="37" y="0"/>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等线" panose="020F0502020204030204"/>
                <a:ea typeface="等线" panose="02010600030101010101" pitchFamily="2" charset="-122"/>
                <a:cs typeface="+mn-cs"/>
              </a:endParaRPr>
            </a:p>
          </p:txBody>
        </p:sp>
        <p:sp>
          <p:nvSpPr>
            <p:cNvPr id="122" name="Freeform 309"/>
            <p:cNvSpPr>
              <a:spLocks/>
            </p:cNvSpPr>
            <p:nvPr/>
          </p:nvSpPr>
          <p:spPr bwMode="auto">
            <a:xfrm>
              <a:off x="2905500" y="4612444"/>
              <a:ext cx="58551" cy="61805"/>
            </a:xfrm>
            <a:custGeom>
              <a:avLst/>
              <a:gdLst>
                <a:gd name="T0" fmla="*/ 0 w 54"/>
                <a:gd name="T1" fmla="*/ 26 h 57"/>
                <a:gd name="T2" fmla="*/ 4 w 54"/>
                <a:gd name="T3" fmla="*/ 33 h 57"/>
                <a:gd name="T4" fmla="*/ 14 w 54"/>
                <a:gd name="T5" fmla="*/ 50 h 57"/>
                <a:gd name="T6" fmla="*/ 19 w 54"/>
                <a:gd name="T7" fmla="*/ 57 h 57"/>
                <a:gd name="T8" fmla="*/ 54 w 54"/>
                <a:gd name="T9" fmla="*/ 43 h 57"/>
                <a:gd name="T10" fmla="*/ 47 w 54"/>
                <a:gd name="T11" fmla="*/ 31 h 57"/>
                <a:gd name="T12" fmla="*/ 37 w 54"/>
                <a:gd name="T13" fmla="*/ 14 h 57"/>
                <a:gd name="T14" fmla="*/ 30 w 54"/>
                <a:gd name="T15" fmla="*/ 0 h 57"/>
                <a:gd name="T16" fmla="*/ 0 w 54"/>
                <a:gd name="T17" fmla="*/ 2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7">
                  <a:moveTo>
                    <a:pt x="0" y="26"/>
                  </a:moveTo>
                  <a:lnTo>
                    <a:pt x="4" y="33"/>
                  </a:lnTo>
                  <a:lnTo>
                    <a:pt x="14" y="50"/>
                  </a:lnTo>
                  <a:lnTo>
                    <a:pt x="19" y="57"/>
                  </a:lnTo>
                  <a:lnTo>
                    <a:pt x="54" y="43"/>
                  </a:lnTo>
                  <a:lnTo>
                    <a:pt x="47" y="31"/>
                  </a:lnTo>
                  <a:lnTo>
                    <a:pt x="37" y="14"/>
                  </a:lnTo>
                  <a:lnTo>
                    <a:pt x="30" y="0"/>
                  </a:lnTo>
                  <a:lnTo>
                    <a:pt x="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等线" panose="020F0502020204030204"/>
                <a:ea typeface="等线" panose="02010600030101010101" pitchFamily="2" charset="-122"/>
                <a:cs typeface="+mn-cs"/>
              </a:endParaRPr>
            </a:p>
          </p:txBody>
        </p:sp>
        <p:sp>
          <p:nvSpPr>
            <p:cNvPr id="123" name="Freeform 310"/>
            <p:cNvSpPr>
              <a:spLocks/>
            </p:cNvSpPr>
            <p:nvPr/>
          </p:nvSpPr>
          <p:spPr bwMode="auto">
            <a:xfrm>
              <a:off x="2954292" y="4668827"/>
              <a:ext cx="60720" cy="58551"/>
            </a:xfrm>
            <a:custGeom>
              <a:avLst/>
              <a:gdLst>
                <a:gd name="T0" fmla="*/ 0 w 56"/>
                <a:gd name="T1" fmla="*/ 35 h 54"/>
                <a:gd name="T2" fmla="*/ 7 w 56"/>
                <a:gd name="T3" fmla="*/ 40 h 54"/>
                <a:gd name="T4" fmla="*/ 26 w 56"/>
                <a:gd name="T5" fmla="*/ 50 h 54"/>
                <a:gd name="T6" fmla="*/ 30 w 56"/>
                <a:gd name="T7" fmla="*/ 54 h 54"/>
                <a:gd name="T8" fmla="*/ 56 w 56"/>
                <a:gd name="T9" fmla="*/ 24 h 54"/>
                <a:gd name="T10" fmla="*/ 45 w 56"/>
                <a:gd name="T11" fmla="*/ 17 h 54"/>
                <a:gd name="T12" fmla="*/ 26 w 56"/>
                <a:gd name="T13" fmla="*/ 7 h 54"/>
                <a:gd name="T14" fmla="*/ 14 w 56"/>
                <a:gd name="T15" fmla="*/ 0 h 54"/>
                <a:gd name="T16" fmla="*/ 0 w 56"/>
                <a:gd name="T17" fmla="*/ 3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0" y="35"/>
                  </a:moveTo>
                  <a:lnTo>
                    <a:pt x="7" y="40"/>
                  </a:lnTo>
                  <a:lnTo>
                    <a:pt x="26" y="50"/>
                  </a:lnTo>
                  <a:lnTo>
                    <a:pt x="30" y="54"/>
                  </a:lnTo>
                  <a:lnTo>
                    <a:pt x="56" y="24"/>
                  </a:lnTo>
                  <a:lnTo>
                    <a:pt x="45" y="17"/>
                  </a:lnTo>
                  <a:lnTo>
                    <a:pt x="26" y="7"/>
                  </a:lnTo>
                  <a:lnTo>
                    <a:pt x="14" y="0"/>
                  </a:lnTo>
                  <a:lnTo>
                    <a:pt x="0"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等线" panose="020F0502020204030204"/>
                <a:ea typeface="等线" panose="02010600030101010101" pitchFamily="2" charset="-122"/>
                <a:cs typeface="+mn-cs"/>
              </a:endParaRPr>
            </a:p>
          </p:txBody>
        </p:sp>
        <p:sp>
          <p:nvSpPr>
            <p:cNvPr id="124" name="Freeform 311"/>
            <p:cNvSpPr>
              <a:spLocks/>
            </p:cNvSpPr>
            <p:nvPr/>
          </p:nvSpPr>
          <p:spPr bwMode="auto">
            <a:xfrm>
              <a:off x="3022602" y="4699187"/>
              <a:ext cx="54214" cy="44456"/>
            </a:xfrm>
            <a:custGeom>
              <a:avLst/>
              <a:gdLst>
                <a:gd name="T0" fmla="*/ 8 w 50"/>
                <a:gd name="T1" fmla="*/ 41 h 41"/>
                <a:gd name="T2" fmla="*/ 15 w 50"/>
                <a:gd name="T3" fmla="*/ 41 h 41"/>
                <a:gd name="T4" fmla="*/ 36 w 50"/>
                <a:gd name="T5" fmla="*/ 41 h 41"/>
                <a:gd name="T6" fmla="*/ 43 w 50"/>
                <a:gd name="T7" fmla="*/ 41 h 41"/>
                <a:gd name="T8" fmla="*/ 50 w 50"/>
                <a:gd name="T9" fmla="*/ 0 h 41"/>
                <a:gd name="T10" fmla="*/ 36 w 50"/>
                <a:gd name="T11" fmla="*/ 0 h 41"/>
                <a:gd name="T12" fmla="*/ 15 w 50"/>
                <a:gd name="T13" fmla="*/ 0 h 41"/>
                <a:gd name="T14" fmla="*/ 0 w 50"/>
                <a:gd name="T15" fmla="*/ 0 h 41"/>
                <a:gd name="T16" fmla="*/ 8 w 50"/>
                <a:gd name="T17"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41">
                  <a:moveTo>
                    <a:pt x="8" y="41"/>
                  </a:moveTo>
                  <a:lnTo>
                    <a:pt x="15" y="41"/>
                  </a:lnTo>
                  <a:lnTo>
                    <a:pt x="36" y="41"/>
                  </a:lnTo>
                  <a:lnTo>
                    <a:pt x="43" y="41"/>
                  </a:lnTo>
                  <a:lnTo>
                    <a:pt x="50" y="0"/>
                  </a:lnTo>
                  <a:lnTo>
                    <a:pt x="36" y="0"/>
                  </a:lnTo>
                  <a:lnTo>
                    <a:pt x="15" y="0"/>
                  </a:lnTo>
                  <a:lnTo>
                    <a:pt x="0" y="0"/>
                  </a:lnTo>
                  <a:lnTo>
                    <a:pt x="8"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等线" panose="020F0502020204030204"/>
                <a:ea typeface="等线" panose="02010600030101010101" pitchFamily="2" charset="-122"/>
                <a:cs typeface="+mn-cs"/>
              </a:endParaRPr>
            </a:p>
          </p:txBody>
        </p:sp>
        <p:sp>
          <p:nvSpPr>
            <p:cNvPr id="125" name="Freeform 312"/>
            <p:cNvSpPr>
              <a:spLocks/>
            </p:cNvSpPr>
            <p:nvPr/>
          </p:nvSpPr>
          <p:spPr bwMode="auto">
            <a:xfrm>
              <a:off x="3087659" y="4674248"/>
              <a:ext cx="60720" cy="58551"/>
            </a:xfrm>
            <a:custGeom>
              <a:avLst/>
              <a:gdLst>
                <a:gd name="T0" fmla="*/ 26 w 56"/>
                <a:gd name="T1" fmla="*/ 54 h 54"/>
                <a:gd name="T2" fmla="*/ 30 w 56"/>
                <a:gd name="T3" fmla="*/ 52 h 54"/>
                <a:gd name="T4" fmla="*/ 49 w 56"/>
                <a:gd name="T5" fmla="*/ 40 h 54"/>
                <a:gd name="T6" fmla="*/ 56 w 56"/>
                <a:gd name="T7" fmla="*/ 38 h 54"/>
                <a:gd name="T8" fmla="*/ 42 w 56"/>
                <a:gd name="T9" fmla="*/ 0 h 54"/>
                <a:gd name="T10" fmla="*/ 30 w 56"/>
                <a:gd name="T11" fmla="*/ 7 h 54"/>
                <a:gd name="T12" fmla="*/ 11 w 56"/>
                <a:gd name="T13" fmla="*/ 19 h 54"/>
                <a:gd name="T14" fmla="*/ 0 w 56"/>
                <a:gd name="T15" fmla="*/ 26 h 54"/>
                <a:gd name="T16" fmla="*/ 26 w 56"/>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26" y="54"/>
                  </a:moveTo>
                  <a:lnTo>
                    <a:pt x="30" y="52"/>
                  </a:lnTo>
                  <a:lnTo>
                    <a:pt x="49" y="40"/>
                  </a:lnTo>
                  <a:lnTo>
                    <a:pt x="56" y="38"/>
                  </a:lnTo>
                  <a:lnTo>
                    <a:pt x="42" y="0"/>
                  </a:lnTo>
                  <a:lnTo>
                    <a:pt x="30" y="7"/>
                  </a:lnTo>
                  <a:lnTo>
                    <a:pt x="11" y="19"/>
                  </a:lnTo>
                  <a:lnTo>
                    <a:pt x="0" y="26"/>
                  </a:lnTo>
                  <a:lnTo>
                    <a:pt x="2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等线" panose="020F0502020204030204"/>
                <a:ea typeface="等线" panose="02010600030101010101" pitchFamily="2" charset="-122"/>
                <a:cs typeface="+mn-cs"/>
              </a:endParaRPr>
            </a:p>
          </p:txBody>
        </p:sp>
        <p:sp>
          <p:nvSpPr>
            <p:cNvPr id="126" name="Freeform 313"/>
            <p:cNvSpPr>
              <a:spLocks/>
            </p:cNvSpPr>
            <p:nvPr/>
          </p:nvSpPr>
          <p:spPr bwMode="auto">
            <a:xfrm>
              <a:off x="3144042" y="4625456"/>
              <a:ext cx="58551" cy="58551"/>
            </a:xfrm>
            <a:custGeom>
              <a:avLst/>
              <a:gdLst>
                <a:gd name="T0" fmla="*/ 35 w 54"/>
                <a:gd name="T1" fmla="*/ 54 h 54"/>
                <a:gd name="T2" fmla="*/ 40 w 54"/>
                <a:gd name="T3" fmla="*/ 47 h 54"/>
                <a:gd name="T4" fmla="*/ 49 w 54"/>
                <a:gd name="T5" fmla="*/ 31 h 54"/>
                <a:gd name="T6" fmla="*/ 54 w 54"/>
                <a:gd name="T7" fmla="*/ 23 h 54"/>
                <a:gd name="T8" fmla="*/ 23 w 54"/>
                <a:gd name="T9" fmla="*/ 0 h 54"/>
                <a:gd name="T10" fmla="*/ 16 w 54"/>
                <a:gd name="T11" fmla="*/ 12 h 54"/>
                <a:gd name="T12" fmla="*/ 7 w 54"/>
                <a:gd name="T13" fmla="*/ 28 h 54"/>
                <a:gd name="T14" fmla="*/ 0 w 54"/>
                <a:gd name="T15" fmla="*/ 40 h 54"/>
                <a:gd name="T16" fmla="*/ 35 w 54"/>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4">
                  <a:moveTo>
                    <a:pt x="35" y="54"/>
                  </a:moveTo>
                  <a:lnTo>
                    <a:pt x="40" y="47"/>
                  </a:lnTo>
                  <a:lnTo>
                    <a:pt x="49" y="31"/>
                  </a:lnTo>
                  <a:lnTo>
                    <a:pt x="54" y="23"/>
                  </a:lnTo>
                  <a:lnTo>
                    <a:pt x="23" y="0"/>
                  </a:lnTo>
                  <a:lnTo>
                    <a:pt x="16" y="12"/>
                  </a:lnTo>
                  <a:lnTo>
                    <a:pt x="7" y="28"/>
                  </a:lnTo>
                  <a:lnTo>
                    <a:pt x="0" y="40"/>
                  </a:lnTo>
                  <a:lnTo>
                    <a:pt x="35"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等线" panose="020F0502020204030204"/>
                <a:ea typeface="等线" panose="02010600030101010101" pitchFamily="2" charset="-122"/>
                <a:cs typeface="+mn-cs"/>
              </a:endParaRPr>
            </a:p>
          </p:txBody>
        </p:sp>
        <p:sp>
          <p:nvSpPr>
            <p:cNvPr id="127" name="Freeform 314"/>
            <p:cNvSpPr>
              <a:spLocks/>
            </p:cNvSpPr>
            <p:nvPr/>
          </p:nvSpPr>
          <p:spPr bwMode="auto">
            <a:xfrm>
              <a:off x="3174402" y="4563651"/>
              <a:ext cx="43371" cy="50962"/>
            </a:xfrm>
            <a:custGeom>
              <a:avLst/>
              <a:gdLst>
                <a:gd name="T0" fmla="*/ 40 w 40"/>
                <a:gd name="T1" fmla="*/ 43 h 47"/>
                <a:gd name="T2" fmla="*/ 40 w 40"/>
                <a:gd name="T3" fmla="*/ 33 h 47"/>
                <a:gd name="T4" fmla="*/ 40 w 40"/>
                <a:gd name="T5" fmla="*/ 14 h 47"/>
                <a:gd name="T6" fmla="*/ 40 w 40"/>
                <a:gd name="T7" fmla="*/ 5 h 47"/>
                <a:gd name="T8" fmla="*/ 0 w 40"/>
                <a:gd name="T9" fmla="*/ 0 h 47"/>
                <a:gd name="T10" fmla="*/ 0 w 40"/>
                <a:gd name="T11" fmla="*/ 14 h 47"/>
                <a:gd name="T12" fmla="*/ 0 w 40"/>
                <a:gd name="T13" fmla="*/ 33 h 47"/>
                <a:gd name="T14" fmla="*/ 0 w 40"/>
                <a:gd name="T15" fmla="*/ 47 h 47"/>
                <a:gd name="T16" fmla="*/ 40 w 40"/>
                <a:gd name="T17" fmla="*/ 4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47">
                  <a:moveTo>
                    <a:pt x="40" y="43"/>
                  </a:moveTo>
                  <a:lnTo>
                    <a:pt x="40" y="33"/>
                  </a:lnTo>
                  <a:lnTo>
                    <a:pt x="40" y="14"/>
                  </a:lnTo>
                  <a:lnTo>
                    <a:pt x="40" y="5"/>
                  </a:lnTo>
                  <a:lnTo>
                    <a:pt x="0" y="0"/>
                  </a:lnTo>
                  <a:lnTo>
                    <a:pt x="0" y="14"/>
                  </a:lnTo>
                  <a:lnTo>
                    <a:pt x="0" y="33"/>
                  </a:lnTo>
                  <a:lnTo>
                    <a:pt x="0" y="47"/>
                  </a:lnTo>
                  <a:lnTo>
                    <a:pt x="4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等线" panose="020F0502020204030204"/>
                <a:ea typeface="等线" panose="02010600030101010101" pitchFamily="2" charset="-122"/>
                <a:cs typeface="+mn-cs"/>
              </a:endParaRPr>
            </a:p>
          </p:txBody>
        </p:sp>
        <p:sp>
          <p:nvSpPr>
            <p:cNvPr id="128" name="Freeform 315"/>
            <p:cNvSpPr>
              <a:spLocks/>
            </p:cNvSpPr>
            <p:nvPr/>
          </p:nvSpPr>
          <p:spPr bwMode="auto">
            <a:xfrm>
              <a:off x="3148379" y="4492088"/>
              <a:ext cx="59636" cy="58551"/>
            </a:xfrm>
            <a:custGeom>
              <a:avLst/>
              <a:gdLst>
                <a:gd name="T0" fmla="*/ 55 w 55"/>
                <a:gd name="T1" fmla="*/ 31 h 54"/>
                <a:gd name="T2" fmla="*/ 52 w 55"/>
                <a:gd name="T3" fmla="*/ 24 h 54"/>
                <a:gd name="T4" fmla="*/ 40 w 55"/>
                <a:gd name="T5" fmla="*/ 7 h 54"/>
                <a:gd name="T6" fmla="*/ 38 w 55"/>
                <a:gd name="T7" fmla="*/ 0 h 54"/>
                <a:gd name="T8" fmla="*/ 0 w 55"/>
                <a:gd name="T9" fmla="*/ 14 h 54"/>
                <a:gd name="T10" fmla="*/ 7 w 55"/>
                <a:gd name="T11" fmla="*/ 26 h 54"/>
                <a:gd name="T12" fmla="*/ 17 w 55"/>
                <a:gd name="T13" fmla="*/ 42 h 54"/>
                <a:gd name="T14" fmla="*/ 24 w 55"/>
                <a:gd name="T15" fmla="*/ 54 h 54"/>
                <a:gd name="T16" fmla="*/ 55 w 55"/>
                <a:gd name="T17" fmla="*/ 3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 h="54">
                  <a:moveTo>
                    <a:pt x="55" y="31"/>
                  </a:moveTo>
                  <a:lnTo>
                    <a:pt x="52" y="24"/>
                  </a:lnTo>
                  <a:lnTo>
                    <a:pt x="40" y="7"/>
                  </a:lnTo>
                  <a:lnTo>
                    <a:pt x="38" y="0"/>
                  </a:lnTo>
                  <a:lnTo>
                    <a:pt x="0" y="14"/>
                  </a:lnTo>
                  <a:lnTo>
                    <a:pt x="7" y="26"/>
                  </a:lnTo>
                  <a:lnTo>
                    <a:pt x="17" y="42"/>
                  </a:lnTo>
                  <a:lnTo>
                    <a:pt x="24" y="54"/>
                  </a:lnTo>
                  <a:lnTo>
                    <a:pt x="55"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等线" panose="020F0502020204030204"/>
                <a:ea typeface="等线" panose="02010600030101010101" pitchFamily="2" charset="-122"/>
                <a:cs typeface="+mn-cs"/>
              </a:endParaRPr>
            </a:p>
          </p:txBody>
        </p:sp>
        <p:sp>
          <p:nvSpPr>
            <p:cNvPr id="129" name="Freeform 316"/>
            <p:cNvSpPr>
              <a:spLocks/>
            </p:cNvSpPr>
            <p:nvPr/>
          </p:nvSpPr>
          <p:spPr bwMode="auto">
            <a:xfrm>
              <a:off x="3097418" y="4437874"/>
              <a:ext cx="61805" cy="59636"/>
            </a:xfrm>
            <a:custGeom>
              <a:avLst/>
              <a:gdLst>
                <a:gd name="T0" fmla="*/ 57 w 57"/>
                <a:gd name="T1" fmla="*/ 17 h 55"/>
                <a:gd name="T2" fmla="*/ 50 w 57"/>
                <a:gd name="T3" fmla="*/ 14 h 55"/>
                <a:gd name="T4" fmla="*/ 33 w 57"/>
                <a:gd name="T5" fmla="*/ 3 h 55"/>
                <a:gd name="T6" fmla="*/ 26 w 57"/>
                <a:gd name="T7" fmla="*/ 0 h 55"/>
                <a:gd name="T8" fmla="*/ 0 w 57"/>
                <a:gd name="T9" fmla="*/ 31 h 55"/>
                <a:gd name="T10" fmla="*/ 14 w 57"/>
                <a:gd name="T11" fmla="*/ 38 h 55"/>
                <a:gd name="T12" fmla="*/ 31 w 57"/>
                <a:gd name="T13" fmla="*/ 48 h 55"/>
                <a:gd name="T14" fmla="*/ 43 w 57"/>
                <a:gd name="T15" fmla="*/ 55 h 55"/>
                <a:gd name="T16" fmla="*/ 57 w 57"/>
                <a:gd name="T17" fmla="*/ 1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57" y="17"/>
                  </a:moveTo>
                  <a:lnTo>
                    <a:pt x="50" y="14"/>
                  </a:lnTo>
                  <a:lnTo>
                    <a:pt x="33" y="3"/>
                  </a:lnTo>
                  <a:lnTo>
                    <a:pt x="26" y="0"/>
                  </a:lnTo>
                  <a:lnTo>
                    <a:pt x="0" y="31"/>
                  </a:lnTo>
                  <a:lnTo>
                    <a:pt x="14" y="38"/>
                  </a:lnTo>
                  <a:lnTo>
                    <a:pt x="31" y="48"/>
                  </a:lnTo>
                  <a:lnTo>
                    <a:pt x="43" y="55"/>
                  </a:lnTo>
                  <a:lnTo>
                    <a:pt x="57"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等线" panose="020F0502020204030204"/>
                <a:ea typeface="等线" panose="02010600030101010101" pitchFamily="2" charset="-122"/>
                <a:cs typeface="+mn-cs"/>
              </a:endParaRPr>
            </a:p>
          </p:txBody>
        </p:sp>
        <p:sp>
          <p:nvSpPr>
            <p:cNvPr id="130" name="Freeform 317"/>
            <p:cNvSpPr>
              <a:spLocks noEditPoints="1"/>
            </p:cNvSpPr>
            <p:nvPr/>
          </p:nvSpPr>
          <p:spPr bwMode="auto">
            <a:xfrm>
              <a:off x="2926101" y="4448717"/>
              <a:ext cx="263481" cy="266734"/>
            </a:xfrm>
            <a:custGeom>
              <a:avLst/>
              <a:gdLst>
                <a:gd name="T0" fmla="*/ 51 w 103"/>
                <a:gd name="T1" fmla="*/ 104 h 104"/>
                <a:gd name="T2" fmla="*/ 0 w 103"/>
                <a:gd name="T3" fmla="*/ 52 h 104"/>
                <a:gd name="T4" fmla="*/ 51 w 103"/>
                <a:gd name="T5" fmla="*/ 0 h 104"/>
                <a:gd name="T6" fmla="*/ 103 w 103"/>
                <a:gd name="T7" fmla="*/ 52 h 104"/>
                <a:gd name="T8" fmla="*/ 51 w 103"/>
                <a:gd name="T9" fmla="*/ 104 h 104"/>
                <a:gd name="T10" fmla="*/ 51 w 103"/>
                <a:gd name="T11" fmla="*/ 16 h 104"/>
                <a:gd name="T12" fmla="*/ 15 w 103"/>
                <a:gd name="T13" fmla="*/ 52 h 104"/>
                <a:gd name="T14" fmla="*/ 51 w 103"/>
                <a:gd name="T15" fmla="*/ 89 h 104"/>
                <a:gd name="T16" fmla="*/ 87 w 103"/>
                <a:gd name="T17" fmla="*/ 52 h 104"/>
                <a:gd name="T18" fmla="*/ 51 w 103"/>
                <a:gd name="T19" fmla="*/ 1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 h="104">
                  <a:moveTo>
                    <a:pt x="51" y="104"/>
                  </a:moveTo>
                  <a:cubicBezTo>
                    <a:pt x="23" y="104"/>
                    <a:pt x="0" y="81"/>
                    <a:pt x="0" y="52"/>
                  </a:cubicBezTo>
                  <a:cubicBezTo>
                    <a:pt x="0" y="24"/>
                    <a:pt x="23" y="0"/>
                    <a:pt x="51" y="0"/>
                  </a:cubicBezTo>
                  <a:cubicBezTo>
                    <a:pt x="80" y="0"/>
                    <a:pt x="103" y="24"/>
                    <a:pt x="103" y="52"/>
                  </a:cubicBezTo>
                  <a:cubicBezTo>
                    <a:pt x="103" y="81"/>
                    <a:pt x="80" y="104"/>
                    <a:pt x="51" y="104"/>
                  </a:cubicBezTo>
                  <a:close/>
                  <a:moveTo>
                    <a:pt x="51" y="16"/>
                  </a:moveTo>
                  <a:cubicBezTo>
                    <a:pt x="31" y="16"/>
                    <a:pt x="15" y="32"/>
                    <a:pt x="15" y="52"/>
                  </a:cubicBezTo>
                  <a:cubicBezTo>
                    <a:pt x="15" y="73"/>
                    <a:pt x="31" y="89"/>
                    <a:pt x="51" y="89"/>
                  </a:cubicBezTo>
                  <a:cubicBezTo>
                    <a:pt x="71" y="89"/>
                    <a:pt x="87" y="73"/>
                    <a:pt x="87" y="52"/>
                  </a:cubicBezTo>
                  <a:cubicBezTo>
                    <a:pt x="87" y="32"/>
                    <a:pt x="71" y="16"/>
                    <a:pt x="5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等线" panose="020F0502020204030204"/>
                <a:ea typeface="等线" panose="02010600030101010101" pitchFamily="2" charset="-122"/>
                <a:cs typeface="+mn-cs"/>
              </a:endParaRPr>
            </a:p>
          </p:txBody>
        </p:sp>
        <p:sp>
          <p:nvSpPr>
            <p:cNvPr id="131" name="Oval 318"/>
            <p:cNvSpPr>
              <a:spLocks noChangeArrowheads="1"/>
            </p:cNvSpPr>
            <p:nvPr/>
          </p:nvSpPr>
          <p:spPr bwMode="auto">
            <a:xfrm>
              <a:off x="2999832" y="4525702"/>
              <a:ext cx="112766" cy="11276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等线" panose="020F0502020204030204"/>
                <a:ea typeface="等线" panose="02010600030101010101" pitchFamily="2" charset="-122"/>
                <a:cs typeface="+mn-cs"/>
              </a:endParaRPr>
            </a:p>
          </p:txBody>
        </p:sp>
      </p:grpSp>
      <p:grpSp>
        <p:nvGrpSpPr>
          <p:cNvPr id="132" name="组合 131"/>
          <p:cNvGrpSpPr/>
          <p:nvPr/>
        </p:nvGrpSpPr>
        <p:grpSpPr>
          <a:xfrm>
            <a:off x="5434954" y="1507675"/>
            <a:ext cx="321986" cy="219341"/>
            <a:chOff x="4895160" y="4287159"/>
            <a:chExt cx="571418" cy="389258"/>
          </a:xfrm>
          <a:solidFill>
            <a:schemeClr val="bg1"/>
          </a:solidFill>
        </p:grpSpPr>
        <p:sp>
          <p:nvSpPr>
            <p:cNvPr id="133"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等线" panose="020F0502020204030204"/>
                <a:ea typeface="等线" panose="02010600030101010101" pitchFamily="2" charset="-122"/>
                <a:cs typeface="+mn-cs"/>
              </a:endParaRPr>
            </a:p>
          </p:txBody>
        </p:sp>
        <p:sp>
          <p:nvSpPr>
            <p:cNvPr id="134"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等线" panose="020F0502020204030204"/>
                <a:ea typeface="等线" panose="02010600030101010101" pitchFamily="2" charset="-122"/>
                <a:cs typeface="+mn-cs"/>
              </a:endParaRPr>
            </a:p>
          </p:txBody>
        </p:sp>
        <p:sp>
          <p:nvSpPr>
            <p:cNvPr id="135"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等线" panose="020F0502020204030204"/>
                <a:ea typeface="等线" panose="02010600030101010101" pitchFamily="2" charset="-122"/>
                <a:cs typeface="+mn-cs"/>
              </a:endParaRPr>
            </a:p>
          </p:txBody>
        </p:sp>
        <p:sp>
          <p:nvSpPr>
            <p:cNvPr id="136"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等线" panose="020F0502020204030204"/>
                <a:ea typeface="等线" panose="02010600030101010101" pitchFamily="2" charset="-122"/>
                <a:cs typeface="+mn-cs"/>
              </a:endParaRPr>
            </a:p>
          </p:txBody>
        </p:sp>
        <p:sp>
          <p:nvSpPr>
            <p:cNvPr id="137"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等线" panose="020F0502020204030204"/>
                <a:ea typeface="等线" panose="02010600030101010101" pitchFamily="2" charset="-122"/>
                <a:cs typeface="+mn-cs"/>
              </a:endParaRPr>
            </a:p>
          </p:txBody>
        </p:sp>
        <p:sp>
          <p:nvSpPr>
            <p:cNvPr id="138"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等线" panose="020F0502020204030204"/>
                <a:ea typeface="等线" panose="02010600030101010101" pitchFamily="2" charset="-122"/>
                <a:cs typeface="+mn-cs"/>
              </a:endParaRPr>
            </a:p>
          </p:txBody>
        </p:sp>
        <p:sp>
          <p:nvSpPr>
            <p:cNvPr id="139"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等线" panose="020F0502020204030204"/>
                <a:ea typeface="等线" panose="02010600030101010101" pitchFamily="2" charset="-122"/>
                <a:cs typeface="+mn-cs"/>
              </a:endParaRPr>
            </a:p>
          </p:txBody>
        </p:sp>
        <p:sp>
          <p:nvSpPr>
            <p:cNvPr id="140"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等线" panose="020F0502020204030204"/>
                <a:ea typeface="等线" panose="02010600030101010101" pitchFamily="2" charset="-122"/>
                <a:cs typeface="+mn-cs"/>
              </a:endParaRPr>
            </a:p>
          </p:txBody>
        </p:sp>
        <p:sp>
          <p:nvSpPr>
            <p:cNvPr id="141"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等线" panose="020F0502020204030204"/>
                <a:ea typeface="等线" panose="02010600030101010101" pitchFamily="2" charset="-122"/>
                <a:cs typeface="+mn-cs"/>
              </a:endParaRPr>
            </a:p>
          </p:txBody>
        </p:sp>
      </p:grpSp>
      <p:grpSp>
        <p:nvGrpSpPr>
          <p:cNvPr id="142" name="组合 141"/>
          <p:cNvGrpSpPr/>
          <p:nvPr/>
        </p:nvGrpSpPr>
        <p:grpSpPr>
          <a:xfrm>
            <a:off x="7511822" y="1507675"/>
            <a:ext cx="246836" cy="219341"/>
            <a:chOff x="6007636" y="4287159"/>
            <a:chExt cx="438051" cy="389258"/>
          </a:xfrm>
          <a:solidFill>
            <a:schemeClr val="bg1"/>
          </a:solidFill>
        </p:grpSpPr>
        <p:sp>
          <p:nvSpPr>
            <p:cNvPr id="143" name="Freeform 824"/>
            <p:cNvSpPr>
              <a:spLocks noEditPoints="1"/>
            </p:cNvSpPr>
            <p:nvPr/>
          </p:nvSpPr>
          <p:spPr bwMode="auto">
            <a:xfrm>
              <a:off x="6007636" y="4287159"/>
              <a:ext cx="438051" cy="389258"/>
            </a:xfrm>
            <a:custGeom>
              <a:avLst/>
              <a:gdLst>
                <a:gd name="T0" fmla="*/ 166 w 171"/>
                <a:gd name="T1" fmla="*/ 0 h 152"/>
                <a:gd name="T2" fmla="*/ 6 w 171"/>
                <a:gd name="T3" fmla="*/ 0 h 152"/>
                <a:gd name="T4" fmla="*/ 0 w 171"/>
                <a:gd name="T5" fmla="*/ 5 h 152"/>
                <a:gd name="T6" fmla="*/ 0 w 171"/>
                <a:gd name="T7" fmla="*/ 146 h 152"/>
                <a:gd name="T8" fmla="*/ 6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5 w 171"/>
                <a:gd name="T25" fmla="*/ 19 h 152"/>
                <a:gd name="T26" fmla="*/ 132 w 171"/>
                <a:gd name="T27" fmla="*/ 12 h 152"/>
                <a:gd name="T28" fmla="*/ 111 w 171"/>
                <a:gd name="T29" fmla="*/ 12 h 152"/>
                <a:gd name="T30" fmla="*/ 118 w 171"/>
                <a:gd name="T31" fmla="*/ 19 h 152"/>
                <a:gd name="T32" fmla="*/ 111 w 171"/>
                <a:gd name="T33" fmla="*/ 26 h 152"/>
                <a:gd name="T34" fmla="*/ 103 w 171"/>
                <a:gd name="T35" fmla="*/ 19 h 152"/>
                <a:gd name="T36" fmla="*/ 111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6" y="0"/>
                    <a:pt x="6" y="0"/>
                    <a:pt x="6" y="0"/>
                  </a:cubicBezTo>
                  <a:cubicBezTo>
                    <a:pt x="3" y="0"/>
                    <a:pt x="0" y="2"/>
                    <a:pt x="0" y="5"/>
                  </a:cubicBezTo>
                  <a:cubicBezTo>
                    <a:pt x="0" y="146"/>
                    <a:pt x="0" y="146"/>
                    <a:pt x="0" y="146"/>
                  </a:cubicBezTo>
                  <a:cubicBezTo>
                    <a:pt x="0" y="149"/>
                    <a:pt x="3" y="152"/>
                    <a:pt x="6"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5" y="23"/>
                    <a:pt x="125" y="19"/>
                  </a:cubicBezTo>
                  <a:cubicBezTo>
                    <a:pt x="125" y="15"/>
                    <a:pt x="128" y="12"/>
                    <a:pt x="132" y="12"/>
                  </a:cubicBezTo>
                  <a:close/>
                  <a:moveTo>
                    <a:pt x="111" y="12"/>
                  </a:moveTo>
                  <a:cubicBezTo>
                    <a:pt x="115" y="12"/>
                    <a:pt x="118" y="15"/>
                    <a:pt x="118" y="19"/>
                  </a:cubicBezTo>
                  <a:cubicBezTo>
                    <a:pt x="118" y="23"/>
                    <a:pt x="115" y="26"/>
                    <a:pt x="111" y="26"/>
                  </a:cubicBezTo>
                  <a:cubicBezTo>
                    <a:pt x="107" y="26"/>
                    <a:pt x="103" y="23"/>
                    <a:pt x="103" y="19"/>
                  </a:cubicBezTo>
                  <a:cubicBezTo>
                    <a:pt x="103" y="15"/>
                    <a:pt x="107" y="12"/>
                    <a:pt x="111"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等线" panose="020F0502020204030204"/>
                <a:ea typeface="等线" panose="02010600030101010101" pitchFamily="2" charset="-122"/>
                <a:cs typeface="+mn-cs"/>
              </a:endParaRPr>
            </a:p>
          </p:txBody>
        </p:sp>
        <p:sp>
          <p:nvSpPr>
            <p:cNvPr id="144" name="Freeform 825"/>
            <p:cNvSpPr>
              <a:spLocks/>
            </p:cNvSpPr>
            <p:nvPr/>
          </p:nvSpPr>
          <p:spPr bwMode="auto">
            <a:xfrm>
              <a:off x="6287381" y="4404262"/>
              <a:ext cx="40119" cy="33613"/>
            </a:xfrm>
            <a:custGeom>
              <a:avLst/>
              <a:gdLst>
                <a:gd name="T0" fmla="*/ 16 w 16"/>
                <a:gd name="T1" fmla="*/ 11 h 13"/>
                <a:gd name="T2" fmla="*/ 13 w 16"/>
                <a:gd name="T3" fmla="*/ 13 h 13"/>
                <a:gd name="T4" fmla="*/ 2 w 16"/>
                <a:gd name="T5" fmla="*/ 13 h 13"/>
                <a:gd name="T6" fmla="*/ 0 w 16"/>
                <a:gd name="T7" fmla="*/ 11 h 13"/>
                <a:gd name="T8" fmla="*/ 0 w 16"/>
                <a:gd name="T9" fmla="*/ 2 h 13"/>
                <a:gd name="T10" fmla="*/ 2 w 16"/>
                <a:gd name="T11" fmla="*/ 0 h 13"/>
                <a:gd name="T12" fmla="*/ 13 w 16"/>
                <a:gd name="T13" fmla="*/ 0 h 13"/>
                <a:gd name="T14" fmla="*/ 16 w 16"/>
                <a:gd name="T15" fmla="*/ 2 h 13"/>
                <a:gd name="T16" fmla="*/ 16 w 16"/>
                <a:gd name="T17"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3">
                  <a:moveTo>
                    <a:pt x="16" y="11"/>
                  </a:moveTo>
                  <a:cubicBezTo>
                    <a:pt x="16" y="12"/>
                    <a:pt x="15" y="13"/>
                    <a:pt x="13" y="13"/>
                  </a:cubicBezTo>
                  <a:cubicBezTo>
                    <a:pt x="2" y="13"/>
                    <a:pt x="2" y="13"/>
                    <a:pt x="2" y="13"/>
                  </a:cubicBezTo>
                  <a:cubicBezTo>
                    <a:pt x="1" y="13"/>
                    <a:pt x="0" y="12"/>
                    <a:pt x="0" y="11"/>
                  </a:cubicBezTo>
                  <a:cubicBezTo>
                    <a:pt x="0" y="2"/>
                    <a:pt x="0" y="2"/>
                    <a:pt x="0" y="2"/>
                  </a:cubicBezTo>
                  <a:cubicBezTo>
                    <a:pt x="0" y="1"/>
                    <a:pt x="1" y="0"/>
                    <a:pt x="2" y="0"/>
                  </a:cubicBezTo>
                  <a:cubicBezTo>
                    <a:pt x="13" y="0"/>
                    <a:pt x="13" y="0"/>
                    <a:pt x="13" y="0"/>
                  </a:cubicBezTo>
                  <a:cubicBezTo>
                    <a:pt x="15" y="0"/>
                    <a:pt x="16" y="1"/>
                    <a:pt x="16" y="2"/>
                  </a:cubicBezTo>
                  <a:lnTo>
                    <a:pt x="16"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等线" panose="020F0502020204030204"/>
                <a:ea typeface="等线" panose="02010600030101010101" pitchFamily="2" charset="-122"/>
                <a:cs typeface="+mn-cs"/>
              </a:endParaRPr>
            </a:p>
          </p:txBody>
        </p:sp>
        <p:sp>
          <p:nvSpPr>
            <p:cNvPr id="145" name="Freeform 826"/>
            <p:cNvSpPr>
              <a:spLocks/>
            </p:cNvSpPr>
            <p:nvPr/>
          </p:nvSpPr>
          <p:spPr bwMode="auto">
            <a:xfrm>
              <a:off x="6222324" y="4435706"/>
              <a:ext cx="46625" cy="48793"/>
            </a:xfrm>
            <a:custGeom>
              <a:avLst/>
              <a:gdLst>
                <a:gd name="T0" fmla="*/ 17 w 18"/>
                <a:gd name="T1" fmla="*/ 4 h 19"/>
                <a:gd name="T2" fmla="*/ 18 w 18"/>
                <a:gd name="T3" fmla="*/ 8 h 19"/>
                <a:gd name="T4" fmla="*/ 12 w 18"/>
                <a:gd name="T5" fmla="*/ 17 h 19"/>
                <a:gd name="T6" fmla="*/ 9 w 18"/>
                <a:gd name="T7" fmla="*/ 18 h 19"/>
                <a:gd name="T8" fmla="*/ 1 w 18"/>
                <a:gd name="T9" fmla="*/ 14 h 19"/>
                <a:gd name="T10" fmla="*/ 0 w 18"/>
                <a:gd name="T11" fmla="*/ 11 h 19"/>
                <a:gd name="T12" fmla="*/ 6 w 18"/>
                <a:gd name="T13" fmla="*/ 1 h 19"/>
                <a:gd name="T14" fmla="*/ 9 w 18"/>
                <a:gd name="T15" fmla="*/ 0 h 19"/>
                <a:gd name="T16" fmla="*/ 17 w 18"/>
                <a:gd name="T17"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9">
                  <a:moveTo>
                    <a:pt x="17" y="4"/>
                  </a:moveTo>
                  <a:cubicBezTo>
                    <a:pt x="18" y="5"/>
                    <a:pt x="18" y="7"/>
                    <a:pt x="18" y="8"/>
                  </a:cubicBezTo>
                  <a:cubicBezTo>
                    <a:pt x="12" y="17"/>
                    <a:pt x="12" y="17"/>
                    <a:pt x="12" y="17"/>
                  </a:cubicBezTo>
                  <a:cubicBezTo>
                    <a:pt x="11" y="19"/>
                    <a:pt x="10" y="19"/>
                    <a:pt x="9" y="18"/>
                  </a:cubicBezTo>
                  <a:cubicBezTo>
                    <a:pt x="1" y="14"/>
                    <a:pt x="1" y="14"/>
                    <a:pt x="1" y="14"/>
                  </a:cubicBezTo>
                  <a:cubicBezTo>
                    <a:pt x="0" y="14"/>
                    <a:pt x="0" y="12"/>
                    <a:pt x="0" y="11"/>
                  </a:cubicBezTo>
                  <a:cubicBezTo>
                    <a:pt x="6" y="1"/>
                    <a:pt x="6" y="1"/>
                    <a:pt x="6" y="1"/>
                  </a:cubicBezTo>
                  <a:cubicBezTo>
                    <a:pt x="7" y="0"/>
                    <a:pt x="8" y="0"/>
                    <a:pt x="9" y="0"/>
                  </a:cubicBezTo>
                  <a:lnTo>
                    <a:pt x="17"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等线" panose="020F0502020204030204"/>
                <a:ea typeface="等线" panose="02010600030101010101" pitchFamily="2" charset="-122"/>
                <a:cs typeface="+mn-cs"/>
              </a:endParaRPr>
            </a:p>
          </p:txBody>
        </p:sp>
        <p:sp>
          <p:nvSpPr>
            <p:cNvPr id="146" name="Freeform 827"/>
            <p:cNvSpPr>
              <a:spLocks/>
            </p:cNvSpPr>
            <p:nvPr/>
          </p:nvSpPr>
          <p:spPr bwMode="auto">
            <a:xfrm>
              <a:off x="6225577" y="4505100"/>
              <a:ext cx="45540" cy="50962"/>
            </a:xfrm>
            <a:custGeom>
              <a:avLst/>
              <a:gdLst>
                <a:gd name="T0" fmla="*/ 9 w 18"/>
                <a:gd name="T1" fmla="*/ 1 h 20"/>
                <a:gd name="T2" fmla="*/ 12 w 18"/>
                <a:gd name="T3" fmla="*/ 2 h 20"/>
                <a:gd name="T4" fmla="*/ 18 w 18"/>
                <a:gd name="T5" fmla="*/ 12 h 20"/>
                <a:gd name="T6" fmla="*/ 17 w 18"/>
                <a:gd name="T7" fmla="*/ 15 h 20"/>
                <a:gd name="T8" fmla="*/ 9 w 18"/>
                <a:gd name="T9" fmla="*/ 19 h 20"/>
                <a:gd name="T10" fmla="*/ 6 w 18"/>
                <a:gd name="T11" fmla="*/ 18 h 20"/>
                <a:gd name="T12" fmla="*/ 0 w 18"/>
                <a:gd name="T13" fmla="*/ 9 h 20"/>
                <a:gd name="T14" fmla="*/ 1 w 18"/>
                <a:gd name="T15" fmla="*/ 5 h 20"/>
                <a:gd name="T16" fmla="*/ 9 w 18"/>
                <a:gd name="T17" fmla="*/ 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20">
                  <a:moveTo>
                    <a:pt x="9" y="1"/>
                  </a:moveTo>
                  <a:cubicBezTo>
                    <a:pt x="10" y="0"/>
                    <a:pt x="11" y="1"/>
                    <a:pt x="12" y="2"/>
                  </a:cubicBezTo>
                  <a:cubicBezTo>
                    <a:pt x="18" y="12"/>
                    <a:pt x="18" y="12"/>
                    <a:pt x="18" y="12"/>
                  </a:cubicBezTo>
                  <a:cubicBezTo>
                    <a:pt x="18" y="13"/>
                    <a:pt x="18" y="14"/>
                    <a:pt x="17" y="15"/>
                  </a:cubicBezTo>
                  <a:cubicBezTo>
                    <a:pt x="9" y="19"/>
                    <a:pt x="9" y="19"/>
                    <a:pt x="9" y="19"/>
                  </a:cubicBezTo>
                  <a:cubicBezTo>
                    <a:pt x="8" y="20"/>
                    <a:pt x="7" y="20"/>
                    <a:pt x="6" y="18"/>
                  </a:cubicBezTo>
                  <a:cubicBezTo>
                    <a:pt x="0" y="9"/>
                    <a:pt x="0" y="9"/>
                    <a:pt x="0" y="9"/>
                  </a:cubicBezTo>
                  <a:cubicBezTo>
                    <a:pt x="0" y="8"/>
                    <a:pt x="0" y="6"/>
                    <a:pt x="1" y="5"/>
                  </a:cubicBezTo>
                  <a:lnTo>
                    <a:pt x="9"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等线" panose="020F0502020204030204"/>
                <a:ea typeface="等线" panose="02010600030101010101" pitchFamily="2" charset="-122"/>
                <a:cs typeface="+mn-cs"/>
              </a:endParaRPr>
            </a:p>
          </p:txBody>
        </p:sp>
        <p:sp>
          <p:nvSpPr>
            <p:cNvPr id="147" name="Freeform 828"/>
            <p:cNvSpPr>
              <a:spLocks/>
            </p:cNvSpPr>
            <p:nvPr/>
          </p:nvSpPr>
          <p:spPr bwMode="auto">
            <a:xfrm>
              <a:off x="6291718" y="4548471"/>
              <a:ext cx="41203" cy="33613"/>
            </a:xfrm>
            <a:custGeom>
              <a:avLst/>
              <a:gdLst>
                <a:gd name="T0" fmla="*/ 0 w 16"/>
                <a:gd name="T1" fmla="*/ 2 h 13"/>
                <a:gd name="T2" fmla="*/ 2 w 16"/>
                <a:gd name="T3" fmla="*/ 0 h 13"/>
                <a:gd name="T4" fmla="*/ 13 w 16"/>
                <a:gd name="T5" fmla="*/ 0 h 13"/>
                <a:gd name="T6" fmla="*/ 16 w 16"/>
                <a:gd name="T7" fmla="*/ 2 h 13"/>
                <a:gd name="T8" fmla="*/ 16 w 16"/>
                <a:gd name="T9" fmla="*/ 10 h 13"/>
                <a:gd name="T10" fmla="*/ 13 w 16"/>
                <a:gd name="T11" fmla="*/ 13 h 13"/>
                <a:gd name="T12" fmla="*/ 2 w 16"/>
                <a:gd name="T13" fmla="*/ 13 h 13"/>
                <a:gd name="T14" fmla="*/ 0 w 16"/>
                <a:gd name="T15" fmla="*/ 10 h 13"/>
                <a:gd name="T16" fmla="*/ 0 w 16"/>
                <a:gd name="T17"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3">
                  <a:moveTo>
                    <a:pt x="0" y="2"/>
                  </a:moveTo>
                  <a:cubicBezTo>
                    <a:pt x="0" y="1"/>
                    <a:pt x="1" y="0"/>
                    <a:pt x="2" y="0"/>
                  </a:cubicBezTo>
                  <a:cubicBezTo>
                    <a:pt x="13" y="0"/>
                    <a:pt x="13" y="0"/>
                    <a:pt x="13" y="0"/>
                  </a:cubicBezTo>
                  <a:cubicBezTo>
                    <a:pt x="15" y="0"/>
                    <a:pt x="16" y="1"/>
                    <a:pt x="16" y="2"/>
                  </a:cubicBezTo>
                  <a:cubicBezTo>
                    <a:pt x="16" y="10"/>
                    <a:pt x="16" y="10"/>
                    <a:pt x="16" y="10"/>
                  </a:cubicBezTo>
                  <a:cubicBezTo>
                    <a:pt x="16" y="12"/>
                    <a:pt x="15" y="13"/>
                    <a:pt x="13" y="13"/>
                  </a:cubicBezTo>
                  <a:cubicBezTo>
                    <a:pt x="2" y="13"/>
                    <a:pt x="2" y="13"/>
                    <a:pt x="2" y="13"/>
                  </a:cubicBezTo>
                  <a:cubicBezTo>
                    <a:pt x="1" y="13"/>
                    <a:pt x="0" y="12"/>
                    <a:pt x="0" y="10"/>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等线" panose="020F0502020204030204"/>
                <a:ea typeface="等线" panose="02010600030101010101" pitchFamily="2" charset="-122"/>
                <a:cs typeface="+mn-cs"/>
              </a:endParaRPr>
            </a:p>
          </p:txBody>
        </p:sp>
        <p:sp>
          <p:nvSpPr>
            <p:cNvPr id="148" name="Freeform 829"/>
            <p:cNvSpPr>
              <a:spLocks/>
            </p:cNvSpPr>
            <p:nvPr/>
          </p:nvSpPr>
          <p:spPr bwMode="auto">
            <a:xfrm>
              <a:off x="6348101" y="4501847"/>
              <a:ext cx="48793" cy="48793"/>
            </a:xfrm>
            <a:custGeom>
              <a:avLst/>
              <a:gdLst>
                <a:gd name="T0" fmla="*/ 2 w 19"/>
                <a:gd name="T1" fmla="*/ 14 h 19"/>
                <a:gd name="T2" fmla="*/ 1 w 19"/>
                <a:gd name="T3" fmla="*/ 11 h 19"/>
                <a:gd name="T4" fmla="*/ 6 w 19"/>
                <a:gd name="T5" fmla="*/ 1 h 19"/>
                <a:gd name="T6" fmla="*/ 10 w 19"/>
                <a:gd name="T7" fmla="*/ 0 h 19"/>
                <a:gd name="T8" fmla="*/ 17 w 19"/>
                <a:gd name="T9" fmla="*/ 5 h 19"/>
                <a:gd name="T10" fmla="*/ 18 w 19"/>
                <a:gd name="T11" fmla="*/ 8 h 19"/>
                <a:gd name="T12" fmla="*/ 12 w 19"/>
                <a:gd name="T13" fmla="*/ 18 h 19"/>
                <a:gd name="T14" fmla="*/ 9 w 19"/>
                <a:gd name="T15" fmla="*/ 19 h 19"/>
                <a:gd name="T16" fmla="*/ 2 w 19"/>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9">
                  <a:moveTo>
                    <a:pt x="2" y="14"/>
                  </a:moveTo>
                  <a:cubicBezTo>
                    <a:pt x="1" y="14"/>
                    <a:pt x="0" y="12"/>
                    <a:pt x="1" y="11"/>
                  </a:cubicBezTo>
                  <a:cubicBezTo>
                    <a:pt x="6" y="1"/>
                    <a:pt x="6" y="1"/>
                    <a:pt x="6" y="1"/>
                  </a:cubicBezTo>
                  <a:cubicBezTo>
                    <a:pt x="7" y="0"/>
                    <a:pt x="9" y="0"/>
                    <a:pt x="10" y="0"/>
                  </a:cubicBezTo>
                  <a:cubicBezTo>
                    <a:pt x="17" y="5"/>
                    <a:pt x="17" y="5"/>
                    <a:pt x="17" y="5"/>
                  </a:cubicBezTo>
                  <a:cubicBezTo>
                    <a:pt x="18" y="5"/>
                    <a:pt x="19" y="7"/>
                    <a:pt x="18" y="8"/>
                  </a:cubicBezTo>
                  <a:cubicBezTo>
                    <a:pt x="12" y="18"/>
                    <a:pt x="12" y="18"/>
                    <a:pt x="12" y="18"/>
                  </a:cubicBezTo>
                  <a:cubicBezTo>
                    <a:pt x="12" y="19"/>
                    <a:pt x="10" y="19"/>
                    <a:pt x="9" y="19"/>
                  </a:cubicBezTo>
                  <a:lnTo>
                    <a:pt x="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等线" panose="020F0502020204030204"/>
                <a:ea typeface="等线" panose="02010600030101010101" pitchFamily="2" charset="-122"/>
                <a:cs typeface="+mn-cs"/>
              </a:endParaRPr>
            </a:p>
          </p:txBody>
        </p:sp>
        <p:sp>
          <p:nvSpPr>
            <p:cNvPr id="149" name="Freeform 830"/>
            <p:cNvSpPr>
              <a:spLocks/>
            </p:cNvSpPr>
            <p:nvPr/>
          </p:nvSpPr>
          <p:spPr bwMode="auto">
            <a:xfrm>
              <a:off x="6345932" y="4430285"/>
              <a:ext cx="48793" cy="48793"/>
            </a:xfrm>
            <a:custGeom>
              <a:avLst/>
              <a:gdLst>
                <a:gd name="T0" fmla="*/ 10 w 19"/>
                <a:gd name="T1" fmla="*/ 19 h 19"/>
                <a:gd name="T2" fmla="*/ 6 w 19"/>
                <a:gd name="T3" fmla="*/ 18 h 19"/>
                <a:gd name="T4" fmla="*/ 1 w 19"/>
                <a:gd name="T5" fmla="*/ 8 h 19"/>
                <a:gd name="T6" fmla="*/ 2 w 19"/>
                <a:gd name="T7" fmla="*/ 5 h 19"/>
                <a:gd name="T8" fmla="*/ 9 w 19"/>
                <a:gd name="T9" fmla="*/ 1 h 19"/>
                <a:gd name="T10" fmla="*/ 12 w 19"/>
                <a:gd name="T11" fmla="*/ 2 h 19"/>
                <a:gd name="T12" fmla="*/ 18 w 19"/>
                <a:gd name="T13" fmla="*/ 11 h 19"/>
                <a:gd name="T14" fmla="*/ 17 w 19"/>
                <a:gd name="T15" fmla="*/ 14 h 19"/>
                <a:gd name="T16" fmla="*/ 10 w 19"/>
                <a:gd name="T1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9">
                  <a:moveTo>
                    <a:pt x="10" y="19"/>
                  </a:moveTo>
                  <a:cubicBezTo>
                    <a:pt x="9" y="19"/>
                    <a:pt x="7" y="19"/>
                    <a:pt x="6" y="18"/>
                  </a:cubicBezTo>
                  <a:cubicBezTo>
                    <a:pt x="1" y="8"/>
                    <a:pt x="1" y="8"/>
                    <a:pt x="1" y="8"/>
                  </a:cubicBezTo>
                  <a:cubicBezTo>
                    <a:pt x="0" y="7"/>
                    <a:pt x="0" y="5"/>
                    <a:pt x="2" y="5"/>
                  </a:cubicBezTo>
                  <a:cubicBezTo>
                    <a:pt x="9" y="1"/>
                    <a:pt x="9" y="1"/>
                    <a:pt x="9" y="1"/>
                  </a:cubicBezTo>
                  <a:cubicBezTo>
                    <a:pt x="10" y="0"/>
                    <a:pt x="12" y="0"/>
                    <a:pt x="12" y="2"/>
                  </a:cubicBezTo>
                  <a:cubicBezTo>
                    <a:pt x="18" y="11"/>
                    <a:pt x="18" y="11"/>
                    <a:pt x="18" y="11"/>
                  </a:cubicBezTo>
                  <a:cubicBezTo>
                    <a:pt x="19" y="12"/>
                    <a:pt x="18" y="14"/>
                    <a:pt x="17" y="14"/>
                  </a:cubicBezTo>
                  <a:lnTo>
                    <a:pt x="10"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等线" panose="020F0502020204030204"/>
                <a:ea typeface="等线" panose="02010600030101010101" pitchFamily="2" charset="-122"/>
                <a:cs typeface="+mn-cs"/>
              </a:endParaRPr>
            </a:p>
          </p:txBody>
        </p:sp>
        <p:sp>
          <p:nvSpPr>
            <p:cNvPr id="150" name="Freeform 831"/>
            <p:cNvSpPr>
              <a:spLocks noEditPoints="1"/>
            </p:cNvSpPr>
            <p:nvPr/>
          </p:nvSpPr>
          <p:spPr bwMode="auto">
            <a:xfrm>
              <a:off x="6246178" y="4428116"/>
              <a:ext cx="127945" cy="127945"/>
            </a:xfrm>
            <a:custGeom>
              <a:avLst/>
              <a:gdLst>
                <a:gd name="T0" fmla="*/ 25 w 50"/>
                <a:gd name="T1" fmla="*/ 0 h 50"/>
                <a:gd name="T2" fmla="*/ 0 w 50"/>
                <a:gd name="T3" fmla="*/ 25 h 50"/>
                <a:gd name="T4" fmla="*/ 25 w 50"/>
                <a:gd name="T5" fmla="*/ 50 h 50"/>
                <a:gd name="T6" fmla="*/ 50 w 50"/>
                <a:gd name="T7" fmla="*/ 25 h 50"/>
                <a:gd name="T8" fmla="*/ 25 w 50"/>
                <a:gd name="T9" fmla="*/ 0 h 50"/>
                <a:gd name="T10" fmla="*/ 25 w 50"/>
                <a:gd name="T11" fmla="*/ 37 h 50"/>
                <a:gd name="T12" fmla="*/ 13 w 50"/>
                <a:gd name="T13" fmla="*/ 25 h 50"/>
                <a:gd name="T14" fmla="*/ 25 w 50"/>
                <a:gd name="T15" fmla="*/ 13 h 50"/>
                <a:gd name="T16" fmla="*/ 37 w 50"/>
                <a:gd name="T17" fmla="*/ 25 h 50"/>
                <a:gd name="T18" fmla="*/ 25 w 50"/>
                <a:gd name="T19" fmla="*/ 3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50">
                  <a:moveTo>
                    <a:pt x="25" y="0"/>
                  </a:moveTo>
                  <a:cubicBezTo>
                    <a:pt x="11" y="0"/>
                    <a:pt x="0" y="12"/>
                    <a:pt x="0" y="25"/>
                  </a:cubicBezTo>
                  <a:cubicBezTo>
                    <a:pt x="0" y="39"/>
                    <a:pt x="11" y="50"/>
                    <a:pt x="25" y="50"/>
                  </a:cubicBezTo>
                  <a:cubicBezTo>
                    <a:pt x="39" y="50"/>
                    <a:pt x="50" y="39"/>
                    <a:pt x="50" y="25"/>
                  </a:cubicBezTo>
                  <a:cubicBezTo>
                    <a:pt x="50" y="12"/>
                    <a:pt x="39" y="0"/>
                    <a:pt x="25" y="0"/>
                  </a:cubicBezTo>
                  <a:close/>
                  <a:moveTo>
                    <a:pt x="25" y="37"/>
                  </a:moveTo>
                  <a:cubicBezTo>
                    <a:pt x="18" y="37"/>
                    <a:pt x="13" y="32"/>
                    <a:pt x="13" y="25"/>
                  </a:cubicBezTo>
                  <a:cubicBezTo>
                    <a:pt x="13" y="19"/>
                    <a:pt x="18" y="13"/>
                    <a:pt x="25" y="13"/>
                  </a:cubicBezTo>
                  <a:cubicBezTo>
                    <a:pt x="31" y="13"/>
                    <a:pt x="37" y="19"/>
                    <a:pt x="37" y="25"/>
                  </a:cubicBezTo>
                  <a:cubicBezTo>
                    <a:pt x="37" y="32"/>
                    <a:pt x="31" y="37"/>
                    <a:pt x="25"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等线" panose="020F0502020204030204"/>
                <a:ea typeface="等线" panose="02010600030101010101" pitchFamily="2" charset="-122"/>
                <a:cs typeface="+mn-cs"/>
              </a:endParaRPr>
            </a:p>
          </p:txBody>
        </p:sp>
        <p:sp>
          <p:nvSpPr>
            <p:cNvPr id="151" name="Freeform 832"/>
            <p:cNvSpPr>
              <a:spLocks/>
            </p:cNvSpPr>
            <p:nvPr/>
          </p:nvSpPr>
          <p:spPr bwMode="auto">
            <a:xfrm>
              <a:off x="6058597" y="4412936"/>
              <a:ext cx="161559" cy="201677"/>
            </a:xfrm>
            <a:custGeom>
              <a:avLst/>
              <a:gdLst>
                <a:gd name="T0" fmla="*/ 27 w 63"/>
                <a:gd name="T1" fmla="*/ 78 h 79"/>
                <a:gd name="T2" fmla="*/ 28 w 63"/>
                <a:gd name="T3" fmla="*/ 78 h 79"/>
                <a:gd name="T4" fmla="*/ 29 w 63"/>
                <a:gd name="T5" fmla="*/ 78 h 79"/>
                <a:gd name="T6" fmla="*/ 30 w 63"/>
                <a:gd name="T7" fmla="*/ 78 h 79"/>
                <a:gd name="T8" fmla="*/ 30 w 63"/>
                <a:gd name="T9" fmla="*/ 79 h 79"/>
                <a:gd name="T10" fmla="*/ 31 w 63"/>
                <a:gd name="T11" fmla="*/ 79 h 79"/>
                <a:gd name="T12" fmla="*/ 31 w 63"/>
                <a:gd name="T13" fmla="*/ 79 h 79"/>
                <a:gd name="T14" fmla="*/ 31 w 63"/>
                <a:gd name="T15" fmla="*/ 79 h 79"/>
                <a:gd name="T16" fmla="*/ 33 w 63"/>
                <a:gd name="T17" fmla="*/ 79 h 79"/>
                <a:gd name="T18" fmla="*/ 33 w 63"/>
                <a:gd name="T19" fmla="*/ 78 h 79"/>
                <a:gd name="T20" fmla="*/ 34 w 63"/>
                <a:gd name="T21" fmla="*/ 78 h 79"/>
                <a:gd name="T22" fmla="*/ 35 w 63"/>
                <a:gd name="T23" fmla="*/ 78 h 79"/>
                <a:gd name="T24" fmla="*/ 35 w 63"/>
                <a:gd name="T25" fmla="*/ 78 h 79"/>
                <a:gd name="T26" fmla="*/ 36 w 63"/>
                <a:gd name="T27" fmla="*/ 77 h 79"/>
                <a:gd name="T28" fmla="*/ 36 w 63"/>
                <a:gd name="T29" fmla="*/ 77 h 79"/>
                <a:gd name="T30" fmla="*/ 59 w 63"/>
                <a:gd name="T31" fmla="*/ 60 h 79"/>
                <a:gd name="T32" fmla="*/ 61 w 63"/>
                <a:gd name="T33" fmla="*/ 50 h 79"/>
                <a:gd name="T34" fmla="*/ 50 w 63"/>
                <a:gd name="T35" fmla="*/ 48 h 79"/>
                <a:gd name="T36" fmla="*/ 39 w 63"/>
                <a:gd name="T37" fmla="*/ 56 h 79"/>
                <a:gd name="T38" fmla="*/ 39 w 63"/>
                <a:gd name="T39" fmla="*/ 7 h 79"/>
                <a:gd name="T40" fmla="*/ 31 w 63"/>
                <a:gd name="T41" fmla="*/ 0 h 79"/>
                <a:gd name="T42" fmla="*/ 24 w 63"/>
                <a:gd name="T43" fmla="*/ 7 h 79"/>
                <a:gd name="T44" fmla="*/ 24 w 63"/>
                <a:gd name="T45" fmla="*/ 56 h 79"/>
                <a:gd name="T46" fmla="*/ 13 w 63"/>
                <a:gd name="T47" fmla="*/ 48 h 79"/>
                <a:gd name="T48" fmla="*/ 2 w 63"/>
                <a:gd name="T49" fmla="*/ 50 h 79"/>
                <a:gd name="T50" fmla="*/ 0 w 63"/>
                <a:gd name="T51" fmla="*/ 54 h 79"/>
                <a:gd name="T52" fmla="*/ 4 w 63"/>
                <a:gd name="T53" fmla="*/ 60 h 79"/>
                <a:gd name="T54" fmla="*/ 27 w 63"/>
                <a:gd name="T55" fmla="*/ 77 h 79"/>
                <a:gd name="T56" fmla="*/ 27 w 63"/>
                <a:gd name="T57" fmla="*/ 77 h 79"/>
                <a:gd name="T58" fmla="*/ 27 w 63"/>
                <a:gd name="T59" fmla="*/ 7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3" h="79">
                  <a:moveTo>
                    <a:pt x="27" y="78"/>
                  </a:moveTo>
                  <a:cubicBezTo>
                    <a:pt x="28" y="78"/>
                    <a:pt x="28" y="78"/>
                    <a:pt x="28" y="78"/>
                  </a:cubicBezTo>
                  <a:cubicBezTo>
                    <a:pt x="28" y="78"/>
                    <a:pt x="29" y="78"/>
                    <a:pt x="29" y="78"/>
                  </a:cubicBezTo>
                  <a:cubicBezTo>
                    <a:pt x="29" y="78"/>
                    <a:pt x="29" y="78"/>
                    <a:pt x="30" y="78"/>
                  </a:cubicBezTo>
                  <a:cubicBezTo>
                    <a:pt x="30" y="79"/>
                    <a:pt x="30" y="79"/>
                    <a:pt x="30" y="79"/>
                  </a:cubicBezTo>
                  <a:cubicBezTo>
                    <a:pt x="30" y="79"/>
                    <a:pt x="31" y="79"/>
                    <a:pt x="31" y="79"/>
                  </a:cubicBezTo>
                  <a:cubicBezTo>
                    <a:pt x="31" y="79"/>
                    <a:pt x="31" y="79"/>
                    <a:pt x="31" y="79"/>
                  </a:cubicBezTo>
                  <a:cubicBezTo>
                    <a:pt x="31" y="79"/>
                    <a:pt x="31" y="79"/>
                    <a:pt x="31" y="79"/>
                  </a:cubicBezTo>
                  <a:cubicBezTo>
                    <a:pt x="32" y="79"/>
                    <a:pt x="32" y="79"/>
                    <a:pt x="33" y="79"/>
                  </a:cubicBezTo>
                  <a:cubicBezTo>
                    <a:pt x="33" y="79"/>
                    <a:pt x="33" y="79"/>
                    <a:pt x="33" y="78"/>
                  </a:cubicBezTo>
                  <a:cubicBezTo>
                    <a:pt x="34" y="78"/>
                    <a:pt x="34" y="78"/>
                    <a:pt x="34" y="78"/>
                  </a:cubicBezTo>
                  <a:cubicBezTo>
                    <a:pt x="34" y="78"/>
                    <a:pt x="34" y="78"/>
                    <a:pt x="35" y="78"/>
                  </a:cubicBezTo>
                  <a:cubicBezTo>
                    <a:pt x="35" y="78"/>
                    <a:pt x="35" y="78"/>
                    <a:pt x="35" y="78"/>
                  </a:cubicBezTo>
                  <a:cubicBezTo>
                    <a:pt x="36" y="78"/>
                    <a:pt x="36" y="77"/>
                    <a:pt x="36" y="77"/>
                  </a:cubicBezTo>
                  <a:cubicBezTo>
                    <a:pt x="36" y="77"/>
                    <a:pt x="36" y="77"/>
                    <a:pt x="36" y="77"/>
                  </a:cubicBezTo>
                  <a:cubicBezTo>
                    <a:pt x="59" y="60"/>
                    <a:pt x="59" y="60"/>
                    <a:pt x="59" y="60"/>
                  </a:cubicBezTo>
                  <a:cubicBezTo>
                    <a:pt x="63" y="58"/>
                    <a:pt x="63" y="53"/>
                    <a:pt x="61" y="50"/>
                  </a:cubicBezTo>
                  <a:cubicBezTo>
                    <a:pt x="59" y="46"/>
                    <a:pt x="54" y="45"/>
                    <a:pt x="50" y="48"/>
                  </a:cubicBezTo>
                  <a:cubicBezTo>
                    <a:pt x="39" y="56"/>
                    <a:pt x="39" y="56"/>
                    <a:pt x="39" y="56"/>
                  </a:cubicBezTo>
                  <a:cubicBezTo>
                    <a:pt x="39" y="7"/>
                    <a:pt x="39" y="7"/>
                    <a:pt x="39" y="7"/>
                  </a:cubicBezTo>
                  <a:cubicBezTo>
                    <a:pt x="39" y="3"/>
                    <a:pt x="36" y="0"/>
                    <a:pt x="31" y="0"/>
                  </a:cubicBezTo>
                  <a:cubicBezTo>
                    <a:pt x="27" y="0"/>
                    <a:pt x="24" y="3"/>
                    <a:pt x="24" y="7"/>
                  </a:cubicBezTo>
                  <a:cubicBezTo>
                    <a:pt x="24" y="56"/>
                    <a:pt x="24" y="56"/>
                    <a:pt x="24" y="56"/>
                  </a:cubicBezTo>
                  <a:cubicBezTo>
                    <a:pt x="13" y="48"/>
                    <a:pt x="13" y="48"/>
                    <a:pt x="13" y="48"/>
                  </a:cubicBezTo>
                  <a:cubicBezTo>
                    <a:pt x="9" y="45"/>
                    <a:pt x="4" y="46"/>
                    <a:pt x="2" y="50"/>
                  </a:cubicBezTo>
                  <a:cubicBezTo>
                    <a:pt x="1" y="51"/>
                    <a:pt x="0" y="53"/>
                    <a:pt x="0" y="54"/>
                  </a:cubicBezTo>
                  <a:cubicBezTo>
                    <a:pt x="0" y="56"/>
                    <a:pt x="1" y="59"/>
                    <a:pt x="4" y="60"/>
                  </a:cubicBezTo>
                  <a:cubicBezTo>
                    <a:pt x="27" y="77"/>
                    <a:pt x="27" y="77"/>
                    <a:pt x="27" y="77"/>
                  </a:cubicBezTo>
                  <a:cubicBezTo>
                    <a:pt x="27" y="77"/>
                    <a:pt x="27" y="77"/>
                    <a:pt x="27" y="77"/>
                  </a:cubicBezTo>
                  <a:cubicBezTo>
                    <a:pt x="27" y="77"/>
                    <a:pt x="27" y="78"/>
                    <a:pt x="27" y="7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等线" panose="020F0502020204030204"/>
                <a:ea typeface="等线" panose="02010600030101010101" pitchFamily="2" charset="-122"/>
                <a:cs typeface="+mn-cs"/>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938287941"/>
      </p:ext>
    </p:extLst>
  </p:cSld>
  <p:clrMapOvr>
    <a:masterClrMapping/>
  </p:clrMapOvr>
  <mc:AlternateContent xmlns:mc="http://schemas.openxmlformats.org/markup-compatibility/2006" xmlns:p14="http://schemas.microsoft.com/office/powerpoint/2010/main">
    <mc:Choice Requires="p14">
      <p:transition spd="slow" p14:dur="1600" advTm="5893">
        <p14:gallery dir="l"/>
      </p:transition>
    </mc:Choice>
    <mc:Fallback xmlns="">
      <p:transition spd="slow" advTm="5893">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3"/>
          <p:cNvSpPr/>
          <p:nvPr/>
        </p:nvSpPr>
        <p:spPr>
          <a:xfrm>
            <a:off x="3089083" y="1634010"/>
            <a:ext cx="1957685" cy="1622637"/>
          </a:xfrm>
          <a:custGeom>
            <a:avLst/>
            <a:gdLst/>
            <a:ahLst/>
            <a:cxnLst/>
            <a:rect l="l" t="t" r="r" b="b"/>
            <a:pathLst>
              <a:path w="2316425" h="1919981">
                <a:moveTo>
                  <a:pt x="961654" y="1"/>
                </a:moveTo>
                <a:cubicBezTo>
                  <a:pt x="1241767" y="-484"/>
                  <a:pt x="1493101" y="118983"/>
                  <a:pt x="1668542" y="309758"/>
                </a:cubicBezTo>
                <a:lnTo>
                  <a:pt x="2316425" y="957641"/>
                </a:lnTo>
                <a:lnTo>
                  <a:pt x="1666038" y="1608027"/>
                </a:lnTo>
                <a:cubicBezTo>
                  <a:pt x="1490444" y="1799411"/>
                  <a:pt x="1238185" y="1919750"/>
                  <a:pt x="958327" y="1919980"/>
                </a:cubicBezTo>
                <a:cubicBezTo>
                  <a:pt x="428203" y="1920898"/>
                  <a:pt x="-918" y="1491778"/>
                  <a:pt x="1" y="961654"/>
                </a:cubicBezTo>
                <a:cubicBezTo>
                  <a:pt x="919" y="431529"/>
                  <a:pt x="431529" y="920"/>
                  <a:pt x="961654" y="1"/>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0" name="椭圆 5"/>
          <p:cNvSpPr/>
          <p:nvPr/>
        </p:nvSpPr>
        <p:spPr>
          <a:xfrm>
            <a:off x="4592776" y="2410192"/>
            <a:ext cx="1495835" cy="1239830"/>
          </a:xfrm>
          <a:custGeom>
            <a:avLst/>
            <a:gdLst/>
            <a:ahLst/>
            <a:cxnLst/>
            <a:rect l="l" t="t" r="r" b="b"/>
            <a:pathLst>
              <a:path w="2316425" h="1919981">
                <a:moveTo>
                  <a:pt x="1358098" y="1"/>
                </a:moveTo>
                <a:cubicBezTo>
                  <a:pt x="1888222" y="-917"/>
                  <a:pt x="2317343" y="428203"/>
                  <a:pt x="2316424" y="958327"/>
                </a:cubicBezTo>
                <a:cubicBezTo>
                  <a:pt x="2315506" y="1488452"/>
                  <a:pt x="1884896" y="1919061"/>
                  <a:pt x="1354771" y="1919980"/>
                </a:cubicBezTo>
                <a:cubicBezTo>
                  <a:pt x="1074658" y="1920465"/>
                  <a:pt x="823324" y="1800998"/>
                  <a:pt x="647883" y="1610223"/>
                </a:cubicBezTo>
                <a:lnTo>
                  <a:pt x="0" y="962340"/>
                </a:lnTo>
                <a:lnTo>
                  <a:pt x="650387" y="311954"/>
                </a:lnTo>
                <a:cubicBezTo>
                  <a:pt x="825981" y="120570"/>
                  <a:pt x="1078240" y="231"/>
                  <a:pt x="1358098" y="1"/>
                </a:cubicBezTo>
                <a:close/>
              </a:path>
            </a:pathLst>
          </a:custGeom>
          <a:solidFill>
            <a:srgbClr val="B63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1" name="TextBox 15"/>
          <p:cNvSpPr txBox="1"/>
          <p:nvPr/>
        </p:nvSpPr>
        <p:spPr>
          <a:xfrm>
            <a:off x="537224" y="2064957"/>
            <a:ext cx="2443134" cy="415498"/>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685800" rtl="0" eaLnBrk="1" fontAlgn="auto" latinLnBrk="0" hangingPunct="1">
              <a:lnSpc>
                <a:spcPct val="15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点击输入简要文字内容，文字内容需概括精炼，不用多余的文字修饰，言简意赅的说明分项内容。</a:t>
            </a:r>
            <a:endParaRPr kumimoji="0" lang="en-US" altLang="zh-CN"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12" name="TextBox 16"/>
          <p:cNvSpPr txBox="1"/>
          <p:nvPr/>
        </p:nvSpPr>
        <p:spPr>
          <a:xfrm>
            <a:off x="6277608" y="2715709"/>
            <a:ext cx="1773684" cy="415498"/>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685800" rtl="0" eaLnBrk="1" fontAlgn="auto" latinLnBrk="0" hangingPunct="1">
              <a:lnSpc>
                <a:spcPct val="15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点击输入简要文字内容，文字内容需概括精炼，不用多余的文字修饰。</a:t>
            </a:r>
            <a:endParaRPr kumimoji="0" lang="en-US" altLang="zh-CN"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13" name="TextBox 18"/>
          <p:cNvSpPr txBox="1"/>
          <p:nvPr/>
        </p:nvSpPr>
        <p:spPr>
          <a:xfrm>
            <a:off x="3643654" y="1972624"/>
            <a:ext cx="569388" cy="323165"/>
          </a:xfrm>
          <a:prstGeom prst="rect">
            <a:avLst/>
          </a:prstGeom>
          <a:noFill/>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目标</a:t>
            </a:r>
          </a:p>
        </p:txBody>
      </p:sp>
      <p:sp>
        <p:nvSpPr>
          <p:cNvPr id="14" name="TextBox 19"/>
          <p:cNvSpPr txBox="1"/>
          <p:nvPr/>
        </p:nvSpPr>
        <p:spPr>
          <a:xfrm>
            <a:off x="3361284" y="2395802"/>
            <a:ext cx="1231493" cy="423193"/>
          </a:xfrm>
          <a:prstGeom prst="rect">
            <a:avLst/>
          </a:prstGeom>
          <a:noFill/>
        </p:spPr>
        <p:txBody>
          <a:bodyPr wrap="square" lIns="0" tIns="0" rIns="0" bIns="0" rtlCol="0">
            <a:spAutoFit/>
          </a:bodyPr>
          <a:lstStyle/>
          <a:p>
            <a:pPr marL="0" marR="0" lvl="0" indent="0" algn="just" defTabSz="685800" rtl="0" eaLnBrk="1" fontAlgn="auto" latinLnBrk="0" hangingPunct="1">
              <a:lnSpc>
                <a:spcPts val="1050"/>
              </a:lnSpc>
              <a:spcBef>
                <a:spcPts val="0"/>
              </a:spcBef>
              <a:spcAft>
                <a:spcPts val="0"/>
              </a:spcAft>
              <a:buClrTx/>
              <a:buSzTx/>
              <a:buFontTx/>
              <a:buNone/>
              <a:tabLst/>
              <a:defRPr/>
            </a:pPr>
            <a:r>
              <a:rPr kumimoji="0" lang="zh-CN" altLang="en-US" sz="75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点击输入简要文字内容，文字内容需概括精炼，不用多余的文字修饰</a:t>
            </a:r>
            <a:r>
              <a:rPr kumimoji="0" lang="en-US" altLang="zh-CN" sz="750" b="0" i="0" u="none" strike="noStrike" kern="1200" cap="none" spc="0" normalizeH="0" baseline="0" noProof="0" dirty="0">
                <a:ln>
                  <a:noFill/>
                </a:ln>
                <a:solidFill>
                  <a:prstClr val="white"/>
                </a:solidFill>
                <a:effectLst/>
                <a:uLnTx/>
                <a:uFillTx/>
                <a:latin typeface="微软雅黑 Light" pitchFamily="34" charset="-122"/>
                <a:ea typeface="微软雅黑 Light" pitchFamily="34" charset="-122"/>
                <a:cs typeface="+mn-cs"/>
              </a:rPr>
              <a:t>……</a:t>
            </a:r>
          </a:p>
        </p:txBody>
      </p:sp>
      <p:sp>
        <p:nvSpPr>
          <p:cNvPr id="15" name="TextBox 20"/>
          <p:cNvSpPr txBox="1"/>
          <p:nvPr/>
        </p:nvSpPr>
        <p:spPr>
          <a:xfrm>
            <a:off x="5202822" y="2676038"/>
            <a:ext cx="492444" cy="276999"/>
          </a:xfrm>
          <a:prstGeom prst="rect">
            <a:avLst/>
          </a:prstGeom>
          <a:noFill/>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实际</a:t>
            </a:r>
          </a:p>
        </p:txBody>
      </p:sp>
      <p:sp>
        <p:nvSpPr>
          <p:cNvPr id="16" name="TextBox 21"/>
          <p:cNvSpPr txBox="1"/>
          <p:nvPr/>
        </p:nvSpPr>
        <p:spPr>
          <a:xfrm>
            <a:off x="5043997" y="2984114"/>
            <a:ext cx="909575" cy="346249"/>
          </a:xfrm>
          <a:prstGeom prst="rect">
            <a:avLst/>
          </a:prstGeom>
          <a:noFill/>
        </p:spPr>
        <p:txBody>
          <a:bodyPr wrap="square" lIns="0" tIns="0" rIns="0" bIns="0" rtlCol="0">
            <a:spAutoFit/>
          </a:bodyPr>
          <a:lstStyle>
            <a:defPPr>
              <a:defRPr lang="zh-CN"/>
            </a:defPPr>
            <a:lvl1pPr algn="just">
              <a:lnSpc>
                <a:spcPct val="150000"/>
              </a:lnSpc>
              <a:defRPr sz="1000">
                <a:solidFill>
                  <a:schemeClr val="bg1"/>
                </a:solidFill>
                <a:latin typeface="微软雅黑" pitchFamily="34" charset="-122"/>
                <a:ea typeface="微软雅黑" pitchFamily="34" charset="-122"/>
              </a:defRPr>
            </a:lvl1p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75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点击输入简要文字内容，文字内容需概括精炼</a:t>
            </a:r>
            <a:r>
              <a:rPr kumimoji="0" lang="en-US" altLang="zh-CN" sz="75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a:t>
            </a:r>
          </a:p>
        </p:txBody>
      </p:sp>
      <p:sp>
        <p:nvSpPr>
          <p:cNvPr id="17" name="椭圆 16"/>
          <p:cNvSpPr/>
          <p:nvPr/>
        </p:nvSpPr>
        <p:spPr>
          <a:xfrm>
            <a:off x="3152336" y="1694915"/>
            <a:ext cx="432048" cy="432048"/>
          </a:xfrm>
          <a:prstGeom prst="ellipse">
            <a:avLst/>
          </a:prstGeom>
          <a:solidFill>
            <a:srgbClr val="B6302E"/>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9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100%</a:t>
            </a:r>
            <a:endParaRPr kumimoji="0" lang="zh-CN" altLang="en-US" sz="9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8" name="椭圆 17"/>
          <p:cNvSpPr/>
          <p:nvPr/>
        </p:nvSpPr>
        <p:spPr>
          <a:xfrm>
            <a:off x="5763544" y="2435047"/>
            <a:ext cx="349001" cy="349001"/>
          </a:xfrm>
          <a:prstGeom prst="ellipse">
            <a:avLst/>
          </a:prstGeom>
          <a:solidFill>
            <a:schemeClr val="tx1">
              <a:lumMod val="75000"/>
              <a:lumOff val="2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75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50%</a:t>
            </a:r>
            <a:endParaRPr kumimoji="0" lang="zh-CN" altLang="en-US" sz="75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189059498"/>
      </p:ext>
    </p:extLst>
  </p:cSld>
  <p:clrMapOvr>
    <a:masterClrMapping/>
  </p:clrMapOvr>
  <mc:AlternateContent xmlns:mc="http://schemas.openxmlformats.org/markup-compatibility/2006" xmlns:p14="http://schemas.microsoft.com/office/powerpoint/2010/main">
    <mc:Choice Requires="p14">
      <p:transition spd="slow" p14:dur="1600" advTm="5893">
        <p14:gallery dir="l"/>
      </p:transition>
    </mc:Choice>
    <mc:Fallback xmlns="">
      <p:transition spd="slow" advTm="589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1+#ppt_w/2"/>
                                          </p:val>
                                        </p:tav>
                                        <p:tav tm="100000">
                                          <p:val>
                                            <p:strVal val="#ppt_x"/>
                                          </p:val>
                                        </p:tav>
                                      </p:tavLst>
                                    </p:anim>
                                    <p:anim calcmode="lin" valueType="num">
                                      <p:cBhvr additive="base">
                                        <p:cTn id="12" dur="500" fill="hold"/>
                                        <p:tgtEl>
                                          <p:spTgt spid="10"/>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3" presetClass="entr" presetSubtype="32"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 calcmode="lin" valueType="num">
                                      <p:cBhvr>
                                        <p:cTn id="16" dur="500" fill="hold"/>
                                        <p:tgtEl>
                                          <p:spTgt spid="17"/>
                                        </p:tgtEl>
                                        <p:attrNameLst>
                                          <p:attrName>ppt_w</p:attrName>
                                        </p:attrNameLst>
                                      </p:cBhvr>
                                      <p:tavLst>
                                        <p:tav tm="0">
                                          <p:val>
                                            <p:strVal val="4*#ppt_w"/>
                                          </p:val>
                                        </p:tav>
                                        <p:tav tm="100000">
                                          <p:val>
                                            <p:strVal val="#ppt_w"/>
                                          </p:val>
                                        </p:tav>
                                      </p:tavLst>
                                    </p:anim>
                                    <p:anim calcmode="lin" valueType="num">
                                      <p:cBhvr>
                                        <p:cTn id="17" dur="500" fill="hold"/>
                                        <p:tgtEl>
                                          <p:spTgt spid="17"/>
                                        </p:tgtEl>
                                        <p:attrNameLst>
                                          <p:attrName>ppt_h</p:attrName>
                                        </p:attrNameLst>
                                      </p:cBhvr>
                                      <p:tavLst>
                                        <p:tav tm="0">
                                          <p:val>
                                            <p:strVal val="4*#ppt_h"/>
                                          </p:val>
                                        </p:tav>
                                        <p:tav tm="100000">
                                          <p:val>
                                            <p:strVal val="#ppt_h"/>
                                          </p:val>
                                        </p:tav>
                                      </p:tavLst>
                                    </p:anim>
                                  </p:childTnLst>
                                </p:cTn>
                              </p:par>
                            </p:childTnLst>
                          </p:cTn>
                        </p:par>
                        <p:par>
                          <p:cTn id="18" fill="hold">
                            <p:stCondLst>
                              <p:cond delay="1000"/>
                            </p:stCondLst>
                            <p:childTnLst>
                              <p:par>
                                <p:cTn id="19" presetID="53" presetClass="entr" presetSubtype="16"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p:cTn id="21" dur="500" fill="hold"/>
                                        <p:tgtEl>
                                          <p:spTgt spid="13"/>
                                        </p:tgtEl>
                                        <p:attrNameLst>
                                          <p:attrName>ppt_w</p:attrName>
                                        </p:attrNameLst>
                                      </p:cBhvr>
                                      <p:tavLst>
                                        <p:tav tm="0">
                                          <p:val>
                                            <p:fltVal val="0"/>
                                          </p:val>
                                        </p:tav>
                                        <p:tav tm="100000">
                                          <p:val>
                                            <p:strVal val="#ppt_w"/>
                                          </p:val>
                                        </p:tav>
                                      </p:tavLst>
                                    </p:anim>
                                    <p:anim calcmode="lin" valueType="num">
                                      <p:cBhvr>
                                        <p:cTn id="22" dur="500" fill="hold"/>
                                        <p:tgtEl>
                                          <p:spTgt spid="13"/>
                                        </p:tgtEl>
                                        <p:attrNameLst>
                                          <p:attrName>ppt_h</p:attrName>
                                        </p:attrNameLst>
                                      </p:cBhvr>
                                      <p:tavLst>
                                        <p:tav tm="0">
                                          <p:val>
                                            <p:fltVal val="0"/>
                                          </p:val>
                                        </p:tav>
                                        <p:tav tm="100000">
                                          <p:val>
                                            <p:strVal val="#ppt_h"/>
                                          </p:val>
                                        </p:tav>
                                      </p:tavLst>
                                    </p:anim>
                                    <p:animEffect transition="in" filter="fade">
                                      <p:cBhvr>
                                        <p:cTn id="23" dur="500"/>
                                        <p:tgtEl>
                                          <p:spTgt spid="13"/>
                                        </p:tgtEl>
                                      </p:cBhvr>
                                    </p:animEffect>
                                  </p:childTnLst>
                                </p:cTn>
                              </p:par>
                            </p:childTnLst>
                          </p:cTn>
                        </p:par>
                        <p:par>
                          <p:cTn id="24" fill="hold">
                            <p:stCondLst>
                              <p:cond delay="1500"/>
                            </p:stCondLst>
                            <p:childTnLst>
                              <p:par>
                                <p:cTn id="25" presetID="53" presetClass="entr" presetSubtype="16"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p:cTn id="27" dur="500" fill="hold"/>
                                        <p:tgtEl>
                                          <p:spTgt spid="14"/>
                                        </p:tgtEl>
                                        <p:attrNameLst>
                                          <p:attrName>ppt_w</p:attrName>
                                        </p:attrNameLst>
                                      </p:cBhvr>
                                      <p:tavLst>
                                        <p:tav tm="0">
                                          <p:val>
                                            <p:fltVal val="0"/>
                                          </p:val>
                                        </p:tav>
                                        <p:tav tm="100000">
                                          <p:val>
                                            <p:strVal val="#ppt_w"/>
                                          </p:val>
                                        </p:tav>
                                      </p:tavLst>
                                    </p:anim>
                                    <p:anim calcmode="lin" valueType="num">
                                      <p:cBhvr>
                                        <p:cTn id="28" dur="500" fill="hold"/>
                                        <p:tgtEl>
                                          <p:spTgt spid="14"/>
                                        </p:tgtEl>
                                        <p:attrNameLst>
                                          <p:attrName>ppt_h</p:attrName>
                                        </p:attrNameLst>
                                      </p:cBhvr>
                                      <p:tavLst>
                                        <p:tav tm="0">
                                          <p:val>
                                            <p:fltVal val="0"/>
                                          </p:val>
                                        </p:tav>
                                        <p:tav tm="100000">
                                          <p:val>
                                            <p:strVal val="#ppt_h"/>
                                          </p:val>
                                        </p:tav>
                                      </p:tavLst>
                                    </p:anim>
                                    <p:animEffect transition="in" filter="fade">
                                      <p:cBhvr>
                                        <p:cTn id="29" dur="500"/>
                                        <p:tgtEl>
                                          <p:spTgt spid="14"/>
                                        </p:tgtEl>
                                      </p:cBhvr>
                                    </p:animEffect>
                                  </p:childTnLst>
                                </p:cTn>
                              </p:par>
                            </p:childTnLst>
                          </p:cTn>
                        </p:par>
                        <p:par>
                          <p:cTn id="30" fill="hold">
                            <p:stCondLst>
                              <p:cond delay="2000"/>
                            </p:stCondLst>
                            <p:childTnLst>
                              <p:par>
                                <p:cTn id="31" presetID="23" presetClass="entr" presetSubtype="32" fill="hold" grpId="0" nodeType="after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strVal val="4*#ppt_w"/>
                                          </p:val>
                                        </p:tav>
                                        <p:tav tm="100000">
                                          <p:val>
                                            <p:strVal val="#ppt_w"/>
                                          </p:val>
                                        </p:tav>
                                      </p:tavLst>
                                    </p:anim>
                                    <p:anim calcmode="lin" valueType="num">
                                      <p:cBhvr>
                                        <p:cTn id="34" dur="500" fill="hold"/>
                                        <p:tgtEl>
                                          <p:spTgt spid="18"/>
                                        </p:tgtEl>
                                        <p:attrNameLst>
                                          <p:attrName>ppt_h</p:attrName>
                                        </p:attrNameLst>
                                      </p:cBhvr>
                                      <p:tavLst>
                                        <p:tav tm="0">
                                          <p:val>
                                            <p:strVal val="4*#ppt_h"/>
                                          </p:val>
                                        </p:tav>
                                        <p:tav tm="100000">
                                          <p:val>
                                            <p:strVal val="#ppt_h"/>
                                          </p:val>
                                        </p:tav>
                                      </p:tavLst>
                                    </p:anim>
                                  </p:childTnLst>
                                </p:cTn>
                              </p:par>
                            </p:childTnLst>
                          </p:cTn>
                        </p:par>
                        <p:par>
                          <p:cTn id="35" fill="hold">
                            <p:stCondLst>
                              <p:cond delay="2500"/>
                            </p:stCondLst>
                            <p:childTnLst>
                              <p:par>
                                <p:cTn id="36" presetID="53" presetClass="entr" presetSubtype="16"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p:cTn id="38" dur="500" fill="hold"/>
                                        <p:tgtEl>
                                          <p:spTgt spid="15"/>
                                        </p:tgtEl>
                                        <p:attrNameLst>
                                          <p:attrName>ppt_w</p:attrName>
                                        </p:attrNameLst>
                                      </p:cBhvr>
                                      <p:tavLst>
                                        <p:tav tm="0">
                                          <p:val>
                                            <p:fltVal val="0"/>
                                          </p:val>
                                        </p:tav>
                                        <p:tav tm="100000">
                                          <p:val>
                                            <p:strVal val="#ppt_w"/>
                                          </p:val>
                                        </p:tav>
                                      </p:tavLst>
                                    </p:anim>
                                    <p:anim calcmode="lin" valueType="num">
                                      <p:cBhvr>
                                        <p:cTn id="39" dur="500" fill="hold"/>
                                        <p:tgtEl>
                                          <p:spTgt spid="15"/>
                                        </p:tgtEl>
                                        <p:attrNameLst>
                                          <p:attrName>ppt_h</p:attrName>
                                        </p:attrNameLst>
                                      </p:cBhvr>
                                      <p:tavLst>
                                        <p:tav tm="0">
                                          <p:val>
                                            <p:fltVal val="0"/>
                                          </p:val>
                                        </p:tav>
                                        <p:tav tm="100000">
                                          <p:val>
                                            <p:strVal val="#ppt_h"/>
                                          </p:val>
                                        </p:tav>
                                      </p:tavLst>
                                    </p:anim>
                                    <p:animEffect transition="in" filter="fade">
                                      <p:cBhvr>
                                        <p:cTn id="40" dur="500"/>
                                        <p:tgtEl>
                                          <p:spTgt spid="15"/>
                                        </p:tgtEl>
                                      </p:cBhvr>
                                    </p:animEffect>
                                  </p:childTnLst>
                                </p:cTn>
                              </p:par>
                            </p:childTnLst>
                          </p:cTn>
                        </p:par>
                        <p:par>
                          <p:cTn id="41" fill="hold">
                            <p:stCondLst>
                              <p:cond delay="3000"/>
                            </p:stCondLst>
                            <p:childTnLst>
                              <p:par>
                                <p:cTn id="42" presetID="53" presetClass="entr" presetSubtype="16" fill="hold" grpId="0" nodeType="afterEffect">
                                  <p:stCondLst>
                                    <p:cond delay="0"/>
                                  </p:stCondLst>
                                  <p:childTnLst>
                                    <p:set>
                                      <p:cBhvr>
                                        <p:cTn id="43" dur="1" fill="hold">
                                          <p:stCondLst>
                                            <p:cond delay="0"/>
                                          </p:stCondLst>
                                        </p:cTn>
                                        <p:tgtEl>
                                          <p:spTgt spid="16"/>
                                        </p:tgtEl>
                                        <p:attrNameLst>
                                          <p:attrName>style.visibility</p:attrName>
                                        </p:attrNameLst>
                                      </p:cBhvr>
                                      <p:to>
                                        <p:strVal val="visible"/>
                                      </p:to>
                                    </p:set>
                                    <p:anim calcmode="lin" valueType="num">
                                      <p:cBhvr>
                                        <p:cTn id="44" dur="500" fill="hold"/>
                                        <p:tgtEl>
                                          <p:spTgt spid="16"/>
                                        </p:tgtEl>
                                        <p:attrNameLst>
                                          <p:attrName>ppt_w</p:attrName>
                                        </p:attrNameLst>
                                      </p:cBhvr>
                                      <p:tavLst>
                                        <p:tav tm="0">
                                          <p:val>
                                            <p:fltVal val="0"/>
                                          </p:val>
                                        </p:tav>
                                        <p:tav tm="100000">
                                          <p:val>
                                            <p:strVal val="#ppt_w"/>
                                          </p:val>
                                        </p:tav>
                                      </p:tavLst>
                                    </p:anim>
                                    <p:anim calcmode="lin" valueType="num">
                                      <p:cBhvr>
                                        <p:cTn id="45" dur="500" fill="hold"/>
                                        <p:tgtEl>
                                          <p:spTgt spid="16"/>
                                        </p:tgtEl>
                                        <p:attrNameLst>
                                          <p:attrName>ppt_h</p:attrName>
                                        </p:attrNameLst>
                                      </p:cBhvr>
                                      <p:tavLst>
                                        <p:tav tm="0">
                                          <p:val>
                                            <p:fltVal val="0"/>
                                          </p:val>
                                        </p:tav>
                                        <p:tav tm="100000">
                                          <p:val>
                                            <p:strVal val="#ppt_h"/>
                                          </p:val>
                                        </p:tav>
                                      </p:tavLst>
                                    </p:anim>
                                    <p:animEffect transition="in" filter="fade">
                                      <p:cBhvr>
                                        <p:cTn id="46" dur="500"/>
                                        <p:tgtEl>
                                          <p:spTgt spid="16"/>
                                        </p:tgtEl>
                                      </p:cBhvr>
                                    </p:animEffect>
                                  </p:childTnLst>
                                </p:cTn>
                              </p:par>
                            </p:childTnLst>
                          </p:cTn>
                        </p:par>
                        <p:par>
                          <p:cTn id="47" fill="hold">
                            <p:stCondLst>
                              <p:cond delay="3500"/>
                            </p:stCondLst>
                            <p:childTnLst>
                              <p:par>
                                <p:cTn id="48" presetID="22" presetClass="entr" presetSubtype="1" fill="hold" grpId="0" nodeType="after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wipe(up)">
                                      <p:cBhvr>
                                        <p:cTn id="50" dur="500"/>
                                        <p:tgtEl>
                                          <p:spTgt spid="11"/>
                                        </p:tgtEl>
                                      </p:cBhvr>
                                    </p:animEffect>
                                  </p:childTnLst>
                                </p:cTn>
                              </p:par>
                            </p:childTnLst>
                          </p:cTn>
                        </p:par>
                        <p:par>
                          <p:cTn id="51" fill="hold">
                            <p:stCondLst>
                              <p:cond delay="4000"/>
                            </p:stCondLst>
                            <p:childTnLst>
                              <p:par>
                                <p:cTn id="52" presetID="22" presetClass="entr" presetSubtype="1" fill="hold" grpId="0" nodeType="after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wipe(up)">
                                      <p:cBhvr>
                                        <p:cTn id="5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2" grpId="0"/>
      <p:bldP spid="13" grpId="0"/>
      <p:bldP spid="14" grpId="0"/>
      <p:bldP spid="15" grpId="0"/>
      <p:bldP spid="16" grpId="0"/>
      <p:bldP spid="17" grpId="0" animBg="1"/>
      <p:bldP spid="1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箭头3"/>
          <p:cNvSpPr>
            <a:spLocks/>
          </p:cNvSpPr>
          <p:nvPr/>
        </p:nvSpPr>
        <p:spPr bwMode="gray">
          <a:xfrm flipV="1">
            <a:off x="1131436" y="2694359"/>
            <a:ext cx="1609352" cy="1407319"/>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4" name="箭头2"/>
          <p:cNvSpPr>
            <a:spLocks/>
          </p:cNvSpPr>
          <p:nvPr/>
        </p:nvSpPr>
        <p:spPr bwMode="gray">
          <a:xfrm rot="16200000">
            <a:off x="1615479" y="1756344"/>
            <a:ext cx="358379" cy="1912938"/>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5" name="箭头1"/>
          <p:cNvSpPr>
            <a:spLocks/>
          </p:cNvSpPr>
          <p:nvPr/>
        </p:nvSpPr>
        <p:spPr bwMode="gray">
          <a:xfrm>
            <a:off x="1121086" y="1397768"/>
            <a:ext cx="1609352" cy="1407319"/>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6" name="文本1"/>
          <p:cNvSpPr>
            <a:spLocks noChangeArrowheads="1"/>
          </p:cNvSpPr>
          <p:nvPr/>
        </p:nvSpPr>
        <p:spPr bwMode="gray">
          <a:xfrm>
            <a:off x="3424238" y="1141785"/>
            <a:ext cx="5457825" cy="960508"/>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en-US" sz="1400" b="1" i="0" u="none" strike="noStrike" kern="1200" cap="none" spc="0" normalizeH="0" baseline="0" noProof="0" dirty="0" smtClean="0">
                <a:ln>
                  <a:noFill/>
                </a:ln>
                <a:solidFill>
                  <a:srgbClr val="4D4D4D"/>
                </a:solidFill>
                <a:effectLst/>
                <a:uLnTx/>
                <a:uFillTx/>
                <a:latin typeface="微软雅黑" pitchFamily="34" charset="-122"/>
                <a:ea typeface="微软雅黑" pitchFamily="34" charset="-122"/>
                <a:cs typeface="+mn-cs"/>
              </a:rPr>
              <a:t>单击此处添加</a:t>
            </a:r>
            <a:r>
              <a:rPr kumimoji="0" lang="zh-CN" altLang="en-US" sz="1400" b="1"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文本单击此处添加</a:t>
            </a:r>
            <a:r>
              <a:rPr kumimoji="0" lang="zh-CN" altLang="en-US" sz="1400" b="1" i="0" u="none" strike="noStrike" kern="1200" cap="none" spc="0" normalizeH="0" baseline="0" noProof="0" dirty="0" smtClean="0">
                <a:ln>
                  <a:noFill/>
                </a:ln>
                <a:solidFill>
                  <a:srgbClr val="4D4D4D"/>
                </a:solidFill>
                <a:effectLst/>
                <a:uLnTx/>
                <a:uFillTx/>
                <a:latin typeface="微软雅黑" pitchFamily="34" charset="-122"/>
                <a:ea typeface="微软雅黑" pitchFamily="34" charset="-122"/>
                <a:cs typeface="+mn-cs"/>
              </a:rPr>
              <a:t>文本</a:t>
            </a:r>
            <a:endParaRPr kumimoji="0" lang="zh-CN" altLang="zh-CN" sz="1400" b="1"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sp>
        <p:nvSpPr>
          <p:cNvPr id="7" name="文本2"/>
          <p:cNvSpPr>
            <a:spLocks noChangeArrowheads="1"/>
          </p:cNvSpPr>
          <p:nvPr/>
        </p:nvSpPr>
        <p:spPr bwMode="gray">
          <a:xfrm>
            <a:off x="3424238" y="2263354"/>
            <a:ext cx="5457825" cy="967190"/>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en-US" sz="1400" b="1" i="0" u="none" strike="noStrike" kern="1200" cap="none" spc="0" normalizeH="0" baseline="0" noProof="0" dirty="0" smtClean="0">
                <a:ln>
                  <a:noFill/>
                </a:ln>
                <a:solidFill>
                  <a:srgbClr val="4D4D4D"/>
                </a:solidFill>
                <a:effectLst/>
                <a:uLnTx/>
                <a:uFillTx/>
                <a:latin typeface="微软雅黑" pitchFamily="34" charset="-122"/>
                <a:ea typeface="微软雅黑" pitchFamily="34" charset="-122"/>
                <a:cs typeface="+mn-cs"/>
              </a:rPr>
              <a:t>单击此处添加</a:t>
            </a:r>
            <a:r>
              <a:rPr kumimoji="0" lang="zh-CN" altLang="en-US" sz="1400" b="1"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文本单击此处添加</a:t>
            </a:r>
            <a:r>
              <a:rPr kumimoji="0" lang="zh-CN" altLang="en-US" sz="1400" b="1" i="0" u="none" strike="noStrike" kern="1200" cap="none" spc="0" normalizeH="0" baseline="0" noProof="0" dirty="0" smtClean="0">
                <a:ln>
                  <a:noFill/>
                </a:ln>
                <a:solidFill>
                  <a:srgbClr val="4D4D4D"/>
                </a:solidFill>
                <a:effectLst/>
                <a:uLnTx/>
                <a:uFillTx/>
                <a:latin typeface="微软雅黑" pitchFamily="34" charset="-122"/>
                <a:ea typeface="微软雅黑" pitchFamily="34" charset="-122"/>
                <a:cs typeface="+mn-cs"/>
              </a:rPr>
              <a:t>文本</a:t>
            </a:r>
            <a:endParaRPr kumimoji="0" lang="zh-CN" altLang="zh-CN" sz="1400" b="1"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sp>
        <p:nvSpPr>
          <p:cNvPr id="8" name="标题2"/>
          <p:cNvSpPr>
            <a:spLocks noChangeArrowheads="1"/>
          </p:cNvSpPr>
          <p:nvPr/>
        </p:nvSpPr>
        <p:spPr bwMode="gray">
          <a:xfrm>
            <a:off x="2854325" y="2256210"/>
            <a:ext cx="1628775" cy="973931"/>
          </a:xfrm>
          <a:prstGeom prst="roundRect">
            <a:avLst>
              <a:gd name="adj" fmla="val 11921"/>
            </a:avLst>
          </a:pr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350" b="0" i="0" u="none" strike="noStrike" kern="0" cap="none" spc="0" normalizeH="0" baseline="0" noProof="0">
                <a:ln>
                  <a:noFill/>
                </a:ln>
                <a:solidFill>
                  <a:srgbClr val="F9F9F9"/>
                </a:solidFill>
                <a:effectLst/>
                <a:uLnTx/>
                <a:uFillTx/>
                <a:latin typeface="微软雅黑" pitchFamily="34" charset="-122"/>
                <a:ea typeface="微软雅黑" pitchFamily="34" charset="-122"/>
                <a:cs typeface="+mn-cs"/>
              </a:rPr>
              <a:t>此处添加标题</a:t>
            </a:r>
            <a:r>
              <a:rPr kumimoji="0" lang="en-US" altLang="zh-CN" sz="1350" b="0"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2</a:t>
            </a:r>
            <a:endParaRPr kumimoji="0" lang="zh-CN" altLang="zh-CN" sz="1350" b="0"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endParaRPr>
          </a:p>
        </p:txBody>
      </p:sp>
      <p:sp>
        <p:nvSpPr>
          <p:cNvPr id="9" name="文本3"/>
          <p:cNvSpPr>
            <a:spLocks noChangeArrowheads="1"/>
          </p:cNvSpPr>
          <p:nvPr/>
        </p:nvSpPr>
        <p:spPr bwMode="ltGray">
          <a:xfrm>
            <a:off x="3462337" y="3405163"/>
            <a:ext cx="5422900" cy="964694"/>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en-US" sz="1400" b="1" i="0" u="none" strike="noStrike" kern="1200" cap="none" spc="0" normalizeH="0" baseline="0" noProof="0" dirty="0" smtClean="0">
                <a:ln>
                  <a:noFill/>
                </a:ln>
                <a:solidFill>
                  <a:srgbClr val="4D4D4D"/>
                </a:solidFill>
                <a:effectLst/>
                <a:uLnTx/>
                <a:uFillTx/>
                <a:latin typeface="微软雅黑" pitchFamily="34" charset="-122"/>
                <a:ea typeface="微软雅黑" pitchFamily="34" charset="-122"/>
                <a:cs typeface="+mn-cs"/>
              </a:rPr>
              <a:t>单击此处添加</a:t>
            </a:r>
            <a:r>
              <a:rPr kumimoji="0" lang="zh-CN" altLang="en-US" sz="1400" b="1"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文本单击此处添加</a:t>
            </a:r>
            <a:r>
              <a:rPr kumimoji="0" lang="zh-CN" altLang="en-US" sz="1400" b="1" i="0" u="none" strike="noStrike" kern="1200" cap="none" spc="0" normalizeH="0" baseline="0" noProof="0" dirty="0" smtClean="0">
                <a:ln>
                  <a:noFill/>
                </a:ln>
                <a:solidFill>
                  <a:srgbClr val="4D4D4D"/>
                </a:solidFill>
                <a:effectLst/>
                <a:uLnTx/>
                <a:uFillTx/>
                <a:latin typeface="微软雅黑" pitchFamily="34" charset="-122"/>
                <a:ea typeface="微软雅黑" pitchFamily="34" charset="-122"/>
                <a:cs typeface="+mn-cs"/>
              </a:rPr>
              <a:t>文本</a:t>
            </a:r>
            <a:endParaRPr kumimoji="0" lang="zh-CN" altLang="zh-CN" sz="1400" b="1"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sp>
        <p:nvSpPr>
          <p:cNvPr id="10" name="标题3"/>
          <p:cNvSpPr>
            <a:spLocks noChangeArrowheads="1"/>
          </p:cNvSpPr>
          <p:nvPr/>
        </p:nvSpPr>
        <p:spPr bwMode="gray">
          <a:xfrm>
            <a:off x="2835274" y="3398019"/>
            <a:ext cx="1628775" cy="973931"/>
          </a:xfrm>
          <a:prstGeom prst="roundRect">
            <a:avLst>
              <a:gd name="adj" fmla="val 11921"/>
            </a:avLst>
          </a:pr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350" b="0" i="0" u="none" strike="noStrike" kern="0" cap="none" spc="0" normalizeH="0" baseline="0" noProof="0">
                <a:ln>
                  <a:noFill/>
                </a:ln>
                <a:solidFill>
                  <a:srgbClr val="F9F9F9"/>
                </a:solidFill>
                <a:effectLst/>
                <a:uLnTx/>
                <a:uFillTx/>
                <a:latin typeface="微软雅黑" pitchFamily="34" charset="-122"/>
                <a:ea typeface="微软雅黑" pitchFamily="34" charset="-122"/>
                <a:cs typeface="+mn-cs"/>
              </a:rPr>
              <a:t>此处添加标题</a:t>
            </a:r>
            <a:r>
              <a:rPr kumimoji="0" lang="en-US" altLang="zh-CN" sz="1350" b="0"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3</a:t>
            </a:r>
            <a:endParaRPr kumimoji="0" lang="zh-CN" altLang="zh-CN" sz="1350" b="0"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endParaRPr>
          </a:p>
        </p:txBody>
      </p:sp>
      <p:grpSp>
        <p:nvGrpSpPr>
          <p:cNvPr id="11" name="圆形"/>
          <p:cNvGrpSpPr/>
          <p:nvPr/>
        </p:nvGrpSpPr>
        <p:grpSpPr>
          <a:xfrm>
            <a:off x="443183" y="1968351"/>
            <a:ext cx="1480686" cy="1450790"/>
            <a:chOff x="4828393" y="2858615"/>
            <a:chExt cx="1931237" cy="1931674"/>
          </a:xfrm>
          <a:effectLst>
            <a:outerShdw blurRad="50800" dist="38100" dir="2700000" algn="tl" rotWithShape="0">
              <a:prstClr val="black">
                <a:alpha val="40000"/>
              </a:prstClr>
            </a:outerShdw>
          </a:effectLst>
        </p:grpSpPr>
        <p:sp>
          <p:nvSpPr>
            <p:cNvPr id="12" name="Oval 19"/>
            <p:cNvSpPr>
              <a:spLocks noChangeArrowheads="1"/>
            </p:cNvSpPr>
            <p:nvPr/>
          </p:nvSpPr>
          <p:spPr bwMode="auto">
            <a:xfrm>
              <a:off x="4828393" y="2858615"/>
              <a:ext cx="1931237" cy="1931674"/>
            </a:xfrm>
            <a:prstGeom prst="ellipse">
              <a:avLst/>
            </a:prstGeom>
            <a:solidFill>
              <a:srgbClr val="C80000"/>
            </a:solidFill>
            <a:ln w="9525">
              <a:solidFill>
                <a:srgbClr val="F9F9F9"/>
              </a:solidFill>
              <a:round/>
              <a:headEnd/>
              <a:tailEnd/>
            </a:ln>
            <a:effectLst/>
          </p:spPr>
          <p:txBody>
            <a:bodyPr anchor="ct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prstClr val="white"/>
                  </a:solidFill>
                  <a:effectLst/>
                  <a:uLnTx/>
                  <a:uFillTx/>
                  <a:latin typeface="Arial" pitchFamily="34" charset="0"/>
                  <a:ea typeface="微软雅黑" pitchFamily="34" charset="-122"/>
                  <a:cs typeface="+mn-cs"/>
                </a:rPr>
                <a:t>添加</a:t>
              </a:r>
              <a:endParaRPr kumimoji="0" lang="en-US" altLang="zh-CN" sz="2400" b="1" i="0" u="none" strike="noStrike" kern="0" cap="none" spc="0" normalizeH="0" baseline="0" noProof="0" dirty="0" smtClean="0">
                <a:ln>
                  <a:noFill/>
                </a:ln>
                <a:solidFill>
                  <a:prstClr val="white"/>
                </a:solidFill>
                <a:effectLst/>
                <a:uLnTx/>
                <a:uFillTx/>
                <a:latin typeface="Arial" pitchFamily="34" charset="0"/>
                <a:ea typeface="微软雅黑" pitchFamily="34" charset="-122"/>
                <a:cs typeface="+mn-cs"/>
              </a:endParaRPr>
            </a:p>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prstClr val="white"/>
                  </a:solidFill>
                  <a:effectLst/>
                  <a:uLnTx/>
                  <a:uFillTx/>
                  <a:latin typeface="Arial" pitchFamily="34" charset="0"/>
                  <a:ea typeface="微软雅黑" pitchFamily="34" charset="-122"/>
                  <a:cs typeface="+mn-cs"/>
                </a:rPr>
                <a:t>文本</a:t>
              </a:r>
              <a:endParaRPr kumimoji="0" lang="zh-CN" altLang="en-US" sz="2400" b="1" i="0" u="none" strike="noStrike" kern="0" cap="none" spc="0" normalizeH="0" baseline="0" noProof="0" dirty="0">
                <a:ln>
                  <a:noFill/>
                </a:ln>
                <a:solidFill>
                  <a:prstClr val="white"/>
                </a:solidFill>
                <a:effectLst/>
                <a:uLnTx/>
                <a:uFillTx/>
                <a:latin typeface="Arial" pitchFamily="34" charset="0"/>
                <a:ea typeface="微软雅黑" pitchFamily="34" charset="-122"/>
                <a:cs typeface="+mn-cs"/>
              </a:endParaRPr>
            </a:p>
          </p:txBody>
        </p:sp>
        <p:sp>
          <p:nvSpPr>
            <p:cNvPr id="13" name="未知"/>
            <p:cNvSpPr>
              <a:spLocks/>
            </p:cNvSpPr>
            <p:nvPr/>
          </p:nvSpPr>
          <p:spPr bwMode="auto">
            <a:xfrm>
              <a:off x="5049912" y="2902929"/>
              <a:ext cx="1490214" cy="727147"/>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2400" b="1" i="0" u="none" strike="noStrike" kern="0" cap="none" spc="0" normalizeH="0" baseline="0" noProof="0" dirty="0">
                <a:ln>
                  <a:noFill/>
                </a:ln>
                <a:solidFill>
                  <a:prstClr val="white"/>
                </a:solidFill>
                <a:effectLst/>
                <a:uLnTx/>
                <a:uFillTx/>
                <a:latin typeface="等线" panose="020F0502020204030204"/>
                <a:ea typeface="微软雅黑" pitchFamily="34" charset="-122"/>
                <a:cs typeface="+mn-cs"/>
              </a:endParaRPr>
            </a:p>
          </p:txBody>
        </p:sp>
      </p:grpSp>
      <p:sp>
        <p:nvSpPr>
          <p:cNvPr id="14" name="标题1"/>
          <p:cNvSpPr>
            <a:spLocks noChangeArrowheads="1"/>
          </p:cNvSpPr>
          <p:nvPr/>
        </p:nvSpPr>
        <p:spPr bwMode="gray">
          <a:xfrm>
            <a:off x="2841625" y="1129879"/>
            <a:ext cx="1628775" cy="973931"/>
          </a:xfrm>
          <a:prstGeom prst="roundRect">
            <a:avLst>
              <a:gd name="adj" fmla="val 11921"/>
            </a:avLst>
          </a:pr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350" b="0"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此处添加标题</a:t>
            </a:r>
            <a:r>
              <a:rPr kumimoji="0" lang="en-US" altLang="zh-CN" sz="1350" b="0"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1</a:t>
            </a:r>
            <a:endParaRPr kumimoji="0" lang="zh-CN" altLang="zh-CN" sz="1350" b="0"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279049543"/>
      </p:ext>
    </p:extLst>
  </p:cSld>
  <p:clrMapOvr>
    <a:masterClrMapping/>
  </p:clrMapOvr>
  <mc:AlternateContent xmlns:mc="http://schemas.openxmlformats.org/markup-compatibility/2006" xmlns:p14="http://schemas.microsoft.com/office/powerpoint/2010/main">
    <mc:Choice Requires="p14">
      <p:transition spd="slow" p14:dur="1600" advTm="5893">
        <p14:gallery dir="l"/>
      </p:transition>
    </mc:Choice>
    <mc:Fallback xmlns="">
      <p:transition spd="slow" advTm="589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childTnLst>
                                </p:cTn>
                              </p:par>
                              <p:par>
                                <p:cTn id="9" presetID="8" presetClass="emph" presetSubtype="0" fill="hold" nodeType="withEffect">
                                  <p:stCondLst>
                                    <p:cond delay="0"/>
                                  </p:stCondLst>
                                  <p:childTnLst>
                                    <p:animRot by="21600000">
                                      <p:cBhvr>
                                        <p:cTn id="10" dur="500" fill="hold"/>
                                        <p:tgtEl>
                                          <p:spTgt spid="11"/>
                                        </p:tgtEl>
                                        <p:attrNameLst>
                                          <p:attrName>r</p:attrName>
                                        </p:attrNameLst>
                                      </p:cBhvr>
                                    </p:animRo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500"/>
                                        <p:tgtEl>
                                          <p:spTgt spid="5"/>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left)">
                                      <p:cBhvr>
                                        <p:cTn id="20" dur="500"/>
                                        <p:tgtEl>
                                          <p:spTgt spid="3"/>
                                        </p:tgtEl>
                                      </p:cBhvr>
                                    </p:animEffect>
                                  </p:childTnLst>
                                </p:cTn>
                              </p:par>
                            </p:childTnLst>
                          </p:cTn>
                        </p:par>
                        <p:par>
                          <p:cTn id="21" fill="hold">
                            <p:stCondLst>
                              <p:cond delay="1000"/>
                            </p:stCondLst>
                            <p:childTnLst>
                              <p:par>
                                <p:cTn id="22" presetID="1" presetClass="entr" presetSubtype="0" fill="hold" grpId="1" nodeType="afterEffect">
                                  <p:stCondLst>
                                    <p:cond delay="500"/>
                                  </p:stCondLst>
                                  <p:childTnLst>
                                    <p:set>
                                      <p:cBhvr>
                                        <p:cTn id="23" dur="1" fill="hold">
                                          <p:stCondLst>
                                            <p:cond delay="0"/>
                                          </p:stCondLst>
                                        </p:cTn>
                                        <p:tgtEl>
                                          <p:spTgt spid="14"/>
                                        </p:tgtEl>
                                        <p:attrNameLst>
                                          <p:attrName>style.visibility</p:attrName>
                                        </p:attrNameLst>
                                      </p:cBhvr>
                                      <p:to>
                                        <p:strVal val="visible"/>
                                      </p:to>
                                    </p:set>
                                  </p:childTnLst>
                                </p:cTn>
                              </p:par>
                              <p:par>
                                <p:cTn id="24" presetID="50" presetClass="path" presetSubtype="0" accel="50000" decel="50000" fill="hold" grpId="0" nodeType="withEffect">
                                  <p:stCondLst>
                                    <p:cond delay="500"/>
                                  </p:stCondLst>
                                  <p:childTnLst>
                                    <p:animMotion origin="layout" path="M 3.61111E-6 8.64198E-7 L 0.00677 8.64198E-7 C 0.00902 0.05185 0.0033 0.2213 0.0033 0.31142 C 0.0033 0.40154 0.00659 0.59228 0.00642 0.54105 L 0.00225 0.00401 " pathEditMode="relative" rAng="0" ptsTypes="FfaAF">
                                      <p:cBhvr>
                                        <p:cTn id="25" dur="2000" fill="hold"/>
                                        <p:tgtEl>
                                          <p:spTgt spid="14"/>
                                        </p:tgtEl>
                                        <p:attrNameLst>
                                          <p:attrName>ppt_x</p:attrName>
                                          <p:attrName>ppt_y</p:attrName>
                                        </p:attrNameLst>
                                      </p:cBhvr>
                                      <p:rCtr x="451" y="29599"/>
                                    </p:animMotion>
                                  </p:childTnLst>
                                </p:cTn>
                              </p:par>
                              <p:par>
                                <p:cTn id="26" presetID="32" presetClass="emph" presetSubtype="0" fill="hold" grpId="2" nodeType="withEffect">
                                  <p:stCondLst>
                                    <p:cond delay="500"/>
                                  </p:stCondLst>
                                  <p:childTnLst>
                                    <p:animRot by="120000">
                                      <p:cBhvr>
                                        <p:cTn id="27" dur="200" fill="hold">
                                          <p:stCondLst>
                                            <p:cond delay="0"/>
                                          </p:stCondLst>
                                        </p:cTn>
                                        <p:tgtEl>
                                          <p:spTgt spid="14"/>
                                        </p:tgtEl>
                                        <p:attrNameLst>
                                          <p:attrName>r</p:attrName>
                                        </p:attrNameLst>
                                      </p:cBhvr>
                                    </p:animRot>
                                    <p:animRot by="-240000">
                                      <p:cBhvr>
                                        <p:cTn id="28" dur="400" fill="hold">
                                          <p:stCondLst>
                                            <p:cond delay="400"/>
                                          </p:stCondLst>
                                        </p:cTn>
                                        <p:tgtEl>
                                          <p:spTgt spid="14"/>
                                        </p:tgtEl>
                                        <p:attrNameLst>
                                          <p:attrName>r</p:attrName>
                                        </p:attrNameLst>
                                      </p:cBhvr>
                                    </p:animRot>
                                    <p:animRot by="240000">
                                      <p:cBhvr>
                                        <p:cTn id="29" dur="400" fill="hold">
                                          <p:stCondLst>
                                            <p:cond delay="800"/>
                                          </p:stCondLst>
                                        </p:cTn>
                                        <p:tgtEl>
                                          <p:spTgt spid="14"/>
                                        </p:tgtEl>
                                        <p:attrNameLst>
                                          <p:attrName>r</p:attrName>
                                        </p:attrNameLst>
                                      </p:cBhvr>
                                    </p:animRot>
                                    <p:animRot by="-240000">
                                      <p:cBhvr>
                                        <p:cTn id="30" dur="400" fill="hold">
                                          <p:stCondLst>
                                            <p:cond delay="1200"/>
                                          </p:stCondLst>
                                        </p:cTn>
                                        <p:tgtEl>
                                          <p:spTgt spid="14"/>
                                        </p:tgtEl>
                                        <p:attrNameLst>
                                          <p:attrName>r</p:attrName>
                                        </p:attrNameLst>
                                      </p:cBhvr>
                                    </p:animRot>
                                    <p:animRot by="120000">
                                      <p:cBhvr>
                                        <p:cTn id="31" dur="400" fill="hold">
                                          <p:stCondLst>
                                            <p:cond delay="1600"/>
                                          </p:stCondLst>
                                        </p:cTn>
                                        <p:tgtEl>
                                          <p:spTgt spid="14"/>
                                        </p:tgtEl>
                                        <p:attrNameLst>
                                          <p:attrName>r</p:attrName>
                                        </p:attrNameLst>
                                      </p:cBhvr>
                                    </p:animRot>
                                  </p:childTnLst>
                                </p:cTn>
                              </p:par>
                              <p:par>
                                <p:cTn id="32" presetID="10" presetClass="entr" presetSubtype="0" fill="hold" grpId="0" nodeType="withEffect">
                                  <p:stCondLst>
                                    <p:cond delay="100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1000"/>
                                        <p:tgtEl>
                                          <p:spTgt spid="8"/>
                                        </p:tgtEl>
                                      </p:cBhvr>
                                    </p:animEffect>
                                  </p:childTnLst>
                                </p:cTn>
                              </p:par>
                              <p:par>
                                <p:cTn id="35" presetID="10" presetClass="entr" presetSubtype="0" fill="hold" grpId="0" nodeType="withEffect">
                                  <p:stCondLst>
                                    <p:cond delay="150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1000"/>
                                        <p:tgtEl>
                                          <p:spTgt spid="10"/>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fade">
                                      <p:cBhvr>
                                        <p:cTn id="41" dur="500"/>
                                        <p:tgtEl>
                                          <p:spTgt spid="7"/>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fade">
                                      <p:cBhvr>
                                        <p:cTn id="44" dur="500"/>
                                        <p:tgtEl>
                                          <p:spTgt spid="6"/>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4" grpId="0" animBg="1"/>
      <p:bldP spid="14" grpId="1" animBg="1"/>
      <p:bldP spid="14" grpId="2"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平行四边形 52"/>
          <p:cNvSpPr/>
          <p:nvPr/>
        </p:nvSpPr>
        <p:spPr>
          <a:xfrm flipV="1">
            <a:off x="2492581" y="3979130"/>
            <a:ext cx="1149116" cy="403579"/>
          </a:xfrm>
          <a:prstGeom prst="parallelogram">
            <a:avLst>
              <a:gd name="adj" fmla="val 104337"/>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54" name="平行四边形 53"/>
          <p:cNvSpPr/>
          <p:nvPr/>
        </p:nvSpPr>
        <p:spPr>
          <a:xfrm flipH="1" flipV="1">
            <a:off x="5509564" y="3979130"/>
            <a:ext cx="1149116" cy="403579"/>
          </a:xfrm>
          <a:prstGeom prst="parallelogram">
            <a:avLst>
              <a:gd name="adj" fmla="val 104337"/>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55" name="平行四边形 54"/>
          <p:cNvSpPr/>
          <p:nvPr/>
        </p:nvSpPr>
        <p:spPr>
          <a:xfrm flipH="1">
            <a:off x="5509564" y="917574"/>
            <a:ext cx="1149116" cy="403579"/>
          </a:xfrm>
          <a:prstGeom prst="parallelogram">
            <a:avLst>
              <a:gd name="adj" fmla="val 104337"/>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56" name="平行四边形 55"/>
          <p:cNvSpPr/>
          <p:nvPr/>
        </p:nvSpPr>
        <p:spPr>
          <a:xfrm>
            <a:off x="2492581" y="917574"/>
            <a:ext cx="1149116" cy="403579"/>
          </a:xfrm>
          <a:prstGeom prst="parallelogram">
            <a:avLst>
              <a:gd name="adj" fmla="val 104337"/>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pic>
        <p:nvPicPr>
          <p:cNvPr id="57" name="图片 56"/>
          <p:cNvPicPr>
            <a:picLocks/>
          </p:cNvPicPr>
          <p:nvPr/>
        </p:nvPicPr>
        <p:blipFill>
          <a:blip r:embed="rId3" cstate="screen">
            <a:extLst>
              <a:ext uri="{28A0092B-C50C-407E-A947-70E740481C1C}">
                <a14:useLocalDpi xmlns:a14="http://schemas.microsoft.com/office/drawing/2010/main"/>
              </a:ext>
            </a:extLst>
          </a:blip>
          <a:stretch>
            <a:fillRect/>
          </a:stretch>
        </p:blipFill>
        <p:spPr>
          <a:xfrm rot="10800000">
            <a:off x="1401643" y="1241533"/>
            <a:ext cx="3241340" cy="87188"/>
          </a:xfrm>
          <a:prstGeom prst="rect">
            <a:avLst/>
          </a:prstGeom>
        </p:spPr>
      </p:pic>
      <p:grpSp>
        <p:nvGrpSpPr>
          <p:cNvPr id="58" name="组合 57"/>
          <p:cNvGrpSpPr/>
          <p:nvPr/>
        </p:nvGrpSpPr>
        <p:grpSpPr>
          <a:xfrm>
            <a:off x="2918853" y="902953"/>
            <a:ext cx="1596734" cy="1430267"/>
            <a:chOff x="1709047" y="2215012"/>
            <a:chExt cx="2128979" cy="1907022"/>
          </a:xfrm>
          <a:solidFill>
            <a:srgbClr val="B6302E"/>
          </a:solidFill>
        </p:grpSpPr>
        <p:sp>
          <p:nvSpPr>
            <p:cNvPr id="59" name="右箭头 58"/>
            <p:cNvSpPr/>
            <p:nvPr/>
          </p:nvSpPr>
          <p:spPr>
            <a:xfrm rot="2700000">
              <a:off x="2194985" y="2478992"/>
              <a:ext cx="1907022" cy="1379061"/>
            </a:xfrm>
            <a:prstGeom prst="rightArrow">
              <a:avLst>
                <a:gd name="adj1" fmla="val 52799"/>
                <a:gd name="adj2"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rPr>
                <a:t>部分问题认识不足</a:t>
              </a:r>
            </a:p>
          </p:txBody>
        </p:sp>
        <p:sp>
          <p:nvSpPr>
            <p:cNvPr id="60" name="等腰三角形 59"/>
            <p:cNvSpPr/>
            <p:nvPr/>
          </p:nvSpPr>
          <p:spPr>
            <a:xfrm rot="10800000">
              <a:off x="1709047" y="2234505"/>
              <a:ext cx="1030535" cy="51716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prstClr val="white">
                    <a:lumMod val="95000"/>
                  </a:prstClr>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pic>
        <p:nvPicPr>
          <p:cNvPr id="61" name="图片 60"/>
          <p:cNvPicPr>
            <a:picLocks/>
          </p:cNvPicPr>
          <p:nvPr/>
        </p:nvPicPr>
        <p:blipFill>
          <a:blip r:embed="rId4" cstate="screen">
            <a:extLst>
              <a:ext uri="{28A0092B-C50C-407E-A947-70E740481C1C}">
                <a14:useLocalDpi xmlns:a14="http://schemas.microsoft.com/office/drawing/2010/main"/>
              </a:ext>
            </a:extLst>
          </a:blip>
          <a:stretch>
            <a:fillRect/>
          </a:stretch>
        </p:blipFill>
        <p:spPr>
          <a:xfrm rot="10800000">
            <a:off x="4561096" y="1241533"/>
            <a:ext cx="3229298" cy="90010"/>
          </a:xfrm>
          <a:prstGeom prst="rect">
            <a:avLst/>
          </a:prstGeom>
        </p:spPr>
      </p:pic>
      <p:grpSp>
        <p:nvGrpSpPr>
          <p:cNvPr id="62" name="组合 61"/>
          <p:cNvGrpSpPr/>
          <p:nvPr/>
        </p:nvGrpSpPr>
        <p:grpSpPr>
          <a:xfrm flipH="1">
            <a:off x="4635674" y="902953"/>
            <a:ext cx="1596734" cy="1430267"/>
            <a:chOff x="1709047" y="2215012"/>
            <a:chExt cx="2128979" cy="1907022"/>
          </a:xfrm>
          <a:solidFill>
            <a:schemeClr val="tx1">
              <a:lumMod val="75000"/>
              <a:lumOff val="25000"/>
            </a:schemeClr>
          </a:solidFill>
        </p:grpSpPr>
        <p:sp>
          <p:nvSpPr>
            <p:cNvPr id="63" name="右箭头 62"/>
            <p:cNvSpPr/>
            <p:nvPr/>
          </p:nvSpPr>
          <p:spPr>
            <a:xfrm rot="2700000">
              <a:off x="2194985" y="2478992"/>
              <a:ext cx="1907022" cy="1379061"/>
            </a:xfrm>
            <a:prstGeom prst="rightArrow">
              <a:avLst>
                <a:gd name="adj1" fmla="val 52799"/>
                <a:gd name="adj2"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rPr>
                <a:t>行动迟缓</a:t>
              </a:r>
            </a:p>
          </p:txBody>
        </p:sp>
        <p:sp>
          <p:nvSpPr>
            <p:cNvPr id="64" name="等腰三角形 63"/>
            <p:cNvSpPr/>
            <p:nvPr/>
          </p:nvSpPr>
          <p:spPr>
            <a:xfrm rot="10800000">
              <a:off x="1709047" y="2234505"/>
              <a:ext cx="1030535" cy="51716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prstClr val="white">
                    <a:lumMod val="95000"/>
                  </a:prstClr>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pic>
        <p:nvPicPr>
          <p:cNvPr id="65" name="图片 64"/>
          <p:cNvPicPr>
            <a:picLocks/>
          </p:cNvPicPr>
          <p:nvPr/>
        </p:nvPicPr>
        <p:blipFill>
          <a:blip r:embed="rId3" cstate="screen">
            <a:extLst>
              <a:ext uri="{28A0092B-C50C-407E-A947-70E740481C1C}">
                <a14:useLocalDpi xmlns:a14="http://schemas.microsoft.com/office/drawing/2010/main"/>
              </a:ext>
            </a:extLst>
          </a:blip>
          <a:stretch>
            <a:fillRect/>
          </a:stretch>
        </p:blipFill>
        <p:spPr>
          <a:xfrm rot="10800000" flipV="1">
            <a:off x="1401643" y="3971716"/>
            <a:ext cx="3241340" cy="87188"/>
          </a:xfrm>
          <a:prstGeom prst="rect">
            <a:avLst/>
          </a:prstGeom>
        </p:spPr>
      </p:pic>
      <p:grpSp>
        <p:nvGrpSpPr>
          <p:cNvPr id="66" name="组合 65"/>
          <p:cNvGrpSpPr/>
          <p:nvPr/>
        </p:nvGrpSpPr>
        <p:grpSpPr>
          <a:xfrm flipV="1">
            <a:off x="2918851" y="2967130"/>
            <a:ext cx="1596422" cy="1430267"/>
            <a:chOff x="1709047" y="2214920"/>
            <a:chExt cx="2128562" cy="1907022"/>
          </a:xfrm>
          <a:solidFill>
            <a:schemeClr val="tx1">
              <a:lumMod val="75000"/>
              <a:lumOff val="25000"/>
            </a:schemeClr>
          </a:solidFill>
        </p:grpSpPr>
        <p:sp>
          <p:nvSpPr>
            <p:cNvPr id="67" name="右箭头 66"/>
            <p:cNvSpPr/>
            <p:nvPr/>
          </p:nvSpPr>
          <p:spPr>
            <a:xfrm rot="2700000" flipV="1">
              <a:off x="2194698" y="2479031"/>
              <a:ext cx="1907022" cy="1378800"/>
            </a:xfrm>
            <a:prstGeom prst="rightArrow">
              <a:avLst>
                <a:gd name="adj1" fmla="val 52799"/>
                <a:gd name="adj2"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rPr>
                <a:t>导致被动</a:t>
              </a:r>
            </a:p>
          </p:txBody>
        </p:sp>
        <p:sp>
          <p:nvSpPr>
            <p:cNvPr id="68" name="等腰三角形 67"/>
            <p:cNvSpPr/>
            <p:nvPr/>
          </p:nvSpPr>
          <p:spPr>
            <a:xfrm rot="10800000">
              <a:off x="1709047" y="2234505"/>
              <a:ext cx="1030535" cy="51716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prstClr val="white">
                    <a:lumMod val="95000"/>
                  </a:prstClr>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pic>
        <p:nvPicPr>
          <p:cNvPr id="69" name="图片 68"/>
          <p:cNvPicPr>
            <a:picLocks/>
          </p:cNvPicPr>
          <p:nvPr/>
        </p:nvPicPr>
        <p:blipFill>
          <a:blip r:embed="rId4" cstate="screen">
            <a:extLst>
              <a:ext uri="{28A0092B-C50C-407E-A947-70E740481C1C}">
                <a14:useLocalDpi xmlns:a14="http://schemas.microsoft.com/office/drawing/2010/main"/>
              </a:ext>
            </a:extLst>
          </a:blip>
          <a:stretch>
            <a:fillRect/>
          </a:stretch>
        </p:blipFill>
        <p:spPr>
          <a:xfrm rot="10800000" flipV="1">
            <a:off x="4561096" y="3971715"/>
            <a:ext cx="3229298" cy="90010"/>
          </a:xfrm>
          <a:prstGeom prst="rect">
            <a:avLst/>
          </a:prstGeom>
        </p:spPr>
      </p:pic>
      <p:grpSp>
        <p:nvGrpSpPr>
          <p:cNvPr id="70" name="组合 69"/>
          <p:cNvGrpSpPr/>
          <p:nvPr/>
        </p:nvGrpSpPr>
        <p:grpSpPr>
          <a:xfrm flipH="1" flipV="1">
            <a:off x="4638123" y="2967130"/>
            <a:ext cx="1594285" cy="1430267"/>
            <a:chOff x="1709047" y="2214919"/>
            <a:chExt cx="2125713" cy="1907022"/>
          </a:xfrm>
          <a:solidFill>
            <a:srgbClr val="B6302E"/>
          </a:solidFill>
        </p:grpSpPr>
        <p:sp>
          <p:nvSpPr>
            <p:cNvPr id="71" name="右箭头 70"/>
            <p:cNvSpPr/>
            <p:nvPr/>
          </p:nvSpPr>
          <p:spPr>
            <a:xfrm rot="13500000" flipH="1">
              <a:off x="2191849" y="2479030"/>
              <a:ext cx="1907022" cy="1378800"/>
            </a:xfrm>
            <a:prstGeom prst="rightArrow">
              <a:avLst>
                <a:gd name="adj1" fmla="val 52799"/>
                <a:gd name="adj2"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rPr>
                <a:t>分析问题不透彻</a:t>
              </a:r>
            </a:p>
          </p:txBody>
        </p:sp>
        <p:sp>
          <p:nvSpPr>
            <p:cNvPr id="72" name="等腰三角形 71"/>
            <p:cNvSpPr/>
            <p:nvPr/>
          </p:nvSpPr>
          <p:spPr>
            <a:xfrm rot="10800000">
              <a:off x="1709047" y="2234505"/>
              <a:ext cx="1030535" cy="51716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prstClr val="white">
                    <a:lumMod val="95000"/>
                  </a:prstClr>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sp>
        <p:nvSpPr>
          <p:cNvPr id="73" name="文本框 72"/>
          <p:cNvSpPr txBox="1"/>
          <p:nvPr/>
        </p:nvSpPr>
        <p:spPr>
          <a:xfrm>
            <a:off x="1403421" y="1336137"/>
            <a:ext cx="2223655" cy="582147"/>
          </a:xfrm>
          <a:prstGeom prst="rect">
            <a:avLst/>
          </a:prstGeom>
          <a:noFill/>
        </p:spPr>
        <p:txBody>
          <a:bodyPr wrap="square" rtlCol="0">
            <a:spAutoFit/>
          </a:bodyPr>
          <a:lstStyle/>
          <a:p>
            <a:pPr marL="257175" marR="0" lvl="0" indent="-257175" algn="l" defTabSz="685800" rtl="0" eaLnBrk="1" fontAlgn="auto" latinLnBrk="0" hangingPunct="1">
              <a:lnSpc>
                <a:spcPct val="125000"/>
              </a:lnSpc>
              <a:spcBef>
                <a:spcPts val="450"/>
              </a:spcBef>
              <a:spcAft>
                <a:spcPts val="0"/>
              </a:spcAft>
              <a:buClrTx/>
              <a:buSzTx/>
              <a:buFont typeface="Wingdings" panose="05000000000000000000" pitchFamily="2" charset="2"/>
              <a:buChar char="n"/>
              <a:tabLst/>
              <a:defRPr/>
            </a:pPr>
            <a:r>
              <a:rPr kumimoji="0" lang="zh-CN" altLang="en-US" sz="1013"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rPr>
              <a:t>添加标题</a:t>
            </a:r>
            <a:endParaRPr kumimoji="0" lang="en-US" altLang="zh-CN" sz="1013"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a:p>
            <a:pPr marL="0" marR="0" lvl="0" indent="0" algn="l" defTabSz="685800" rtl="0" eaLnBrk="1" fontAlgn="auto" latinLnBrk="0" hangingPunct="1">
              <a:lnSpc>
                <a:spcPct val="125000"/>
              </a:lnSpc>
              <a:spcBef>
                <a:spcPts val="45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rPr>
              <a:t>单击此处添加文本以及描述</a:t>
            </a:r>
          </a:p>
        </p:txBody>
      </p:sp>
      <p:sp>
        <p:nvSpPr>
          <p:cNvPr id="74" name="文本框 73"/>
          <p:cNvSpPr txBox="1"/>
          <p:nvPr/>
        </p:nvSpPr>
        <p:spPr>
          <a:xfrm>
            <a:off x="5722489" y="1355864"/>
            <a:ext cx="2223655" cy="582147"/>
          </a:xfrm>
          <a:prstGeom prst="rect">
            <a:avLst/>
          </a:prstGeom>
          <a:noFill/>
        </p:spPr>
        <p:txBody>
          <a:bodyPr wrap="square" rtlCol="0">
            <a:spAutoFit/>
          </a:bodyPr>
          <a:lstStyle/>
          <a:p>
            <a:pPr marL="257175" marR="0" lvl="0" indent="-257175" algn="l" defTabSz="685800" rtl="0" eaLnBrk="1" fontAlgn="auto" latinLnBrk="0" hangingPunct="1">
              <a:lnSpc>
                <a:spcPct val="125000"/>
              </a:lnSpc>
              <a:spcBef>
                <a:spcPts val="450"/>
              </a:spcBef>
              <a:spcAft>
                <a:spcPts val="0"/>
              </a:spcAft>
              <a:buClrTx/>
              <a:buSzTx/>
              <a:buFont typeface="Wingdings" panose="05000000000000000000" pitchFamily="2" charset="2"/>
              <a:buChar char="n"/>
              <a:tabLst/>
              <a:defRPr/>
            </a:pPr>
            <a:r>
              <a:rPr kumimoji="0" lang="zh-CN" altLang="en-US" sz="1013"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rPr>
              <a:t>添加标题</a:t>
            </a:r>
            <a:endParaRPr kumimoji="0" lang="en-US" altLang="zh-CN" sz="1013"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a:p>
            <a:pPr marL="0" marR="0" lvl="0" indent="0" algn="l" defTabSz="685800" rtl="0" eaLnBrk="1" fontAlgn="auto" latinLnBrk="0" hangingPunct="1">
              <a:lnSpc>
                <a:spcPct val="125000"/>
              </a:lnSpc>
              <a:spcBef>
                <a:spcPts val="45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rPr>
              <a:t>单击此处添加文本以及描述</a:t>
            </a:r>
          </a:p>
        </p:txBody>
      </p:sp>
      <p:sp>
        <p:nvSpPr>
          <p:cNvPr id="75" name="文本框 74"/>
          <p:cNvSpPr txBox="1"/>
          <p:nvPr/>
        </p:nvSpPr>
        <p:spPr>
          <a:xfrm>
            <a:off x="1403421" y="3361653"/>
            <a:ext cx="2223655" cy="582147"/>
          </a:xfrm>
          <a:prstGeom prst="rect">
            <a:avLst/>
          </a:prstGeom>
          <a:noFill/>
        </p:spPr>
        <p:txBody>
          <a:bodyPr wrap="square" rtlCol="0">
            <a:spAutoFit/>
          </a:bodyPr>
          <a:lstStyle/>
          <a:p>
            <a:pPr marL="257175" marR="0" lvl="0" indent="-257175" algn="l" defTabSz="685800" rtl="0" eaLnBrk="1" fontAlgn="auto" latinLnBrk="0" hangingPunct="1">
              <a:lnSpc>
                <a:spcPct val="125000"/>
              </a:lnSpc>
              <a:spcBef>
                <a:spcPts val="450"/>
              </a:spcBef>
              <a:spcAft>
                <a:spcPts val="0"/>
              </a:spcAft>
              <a:buClrTx/>
              <a:buSzTx/>
              <a:buFont typeface="Wingdings" panose="05000000000000000000" pitchFamily="2" charset="2"/>
              <a:buChar char="n"/>
              <a:tabLst/>
              <a:defRPr/>
            </a:pPr>
            <a:r>
              <a:rPr kumimoji="0" lang="zh-CN" altLang="en-US" sz="1013"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rPr>
              <a:t>添加标题</a:t>
            </a:r>
            <a:endParaRPr kumimoji="0" lang="en-US" altLang="zh-CN" sz="1013"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a:p>
            <a:pPr marL="0" marR="0" lvl="0" indent="0" algn="l" defTabSz="685800" rtl="0" eaLnBrk="1" fontAlgn="auto" latinLnBrk="0" hangingPunct="1">
              <a:lnSpc>
                <a:spcPct val="125000"/>
              </a:lnSpc>
              <a:spcBef>
                <a:spcPts val="45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rPr>
              <a:t>单击此处添加文本以及描述</a:t>
            </a:r>
          </a:p>
        </p:txBody>
      </p:sp>
      <p:sp>
        <p:nvSpPr>
          <p:cNvPr id="76" name="文本框 75"/>
          <p:cNvSpPr txBox="1"/>
          <p:nvPr/>
        </p:nvSpPr>
        <p:spPr>
          <a:xfrm>
            <a:off x="5796600" y="3307073"/>
            <a:ext cx="2223655" cy="582147"/>
          </a:xfrm>
          <a:prstGeom prst="rect">
            <a:avLst/>
          </a:prstGeom>
          <a:noFill/>
        </p:spPr>
        <p:txBody>
          <a:bodyPr wrap="square" rtlCol="0">
            <a:spAutoFit/>
          </a:bodyPr>
          <a:lstStyle/>
          <a:p>
            <a:pPr marL="257175" marR="0" lvl="0" indent="-257175" algn="l" defTabSz="685800" rtl="0" eaLnBrk="1" fontAlgn="auto" latinLnBrk="0" hangingPunct="1">
              <a:lnSpc>
                <a:spcPct val="125000"/>
              </a:lnSpc>
              <a:spcBef>
                <a:spcPts val="450"/>
              </a:spcBef>
              <a:spcAft>
                <a:spcPts val="0"/>
              </a:spcAft>
              <a:buClrTx/>
              <a:buSzTx/>
              <a:buFont typeface="Wingdings" panose="05000000000000000000" pitchFamily="2" charset="2"/>
              <a:buChar char="n"/>
              <a:tabLst/>
              <a:defRPr/>
            </a:pPr>
            <a:r>
              <a:rPr kumimoji="0" lang="zh-CN" altLang="en-US" sz="1013"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rPr>
              <a:t>添加标题</a:t>
            </a:r>
            <a:endParaRPr kumimoji="0" lang="en-US" altLang="zh-CN" sz="1013"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a:p>
            <a:pPr marL="0" marR="0" lvl="0" indent="0" algn="l" defTabSz="685800" rtl="0" eaLnBrk="1" fontAlgn="auto" latinLnBrk="0" hangingPunct="1">
              <a:lnSpc>
                <a:spcPct val="125000"/>
              </a:lnSpc>
              <a:spcBef>
                <a:spcPts val="45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rPr>
              <a:t>单击此处添加文本以及描述</a:t>
            </a:r>
          </a:p>
        </p:txBody>
      </p:sp>
      <p:sp>
        <p:nvSpPr>
          <p:cNvPr id="77" name="文本框 76"/>
          <p:cNvSpPr txBox="1"/>
          <p:nvPr/>
        </p:nvSpPr>
        <p:spPr>
          <a:xfrm>
            <a:off x="3807226" y="2375074"/>
            <a:ext cx="1632593" cy="710451"/>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450"/>
              </a:spcBef>
              <a:spcAft>
                <a:spcPts val="0"/>
              </a:spcAft>
              <a:buClrTx/>
              <a:buSzTx/>
              <a:buFontTx/>
              <a:buNone/>
              <a:tabLst/>
              <a:defRPr/>
            </a:pPr>
            <a:r>
              <a:rPr kumimoji="0" lang="zh-CN" altLang="en-US" sz="18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rPr>
              <a:t>自我</a:t>
            </a:r>
            <a:endParaRPr kumimoji="0" lang="en-US" altLang="zh-CN" sz="18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a:p>
            <a:pPr marL="0" marR="0" lvl="0" indent="0" algn="ctr" defTabSz="685800" rtl="0" eaLnBrk="1" fontAlgn="auto" latinLnBrk="0" hangingPunct="1">
              <a:lnSpc>
                <a:spcPct val="100000"/>
              </a:lnSpc>
              <a:spcBef>
                <a:spcPts val="450"/>
              </a:spcBef>
              <a:spcAft>
                <a:spcPts val="0"/>
              </a:spcAft>
              <a:buClrTx/>
              <a:buSzTx/>
              <a:buFontTx/>
              <a:buNone/>
              <a:tabLst/>
              <a:defRPr/>
            </a:pPr>
            <a:r>
              <a:rPr kumimoji="0" lang="zh-CN" altLang="en-US" sz="18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rPr>
              <a:t>批评</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452865167"/>
      </p:ext>
    </p:extLst>
  </p:cSld>
  <p:clrMapOvr>
    <a:masterClrMapping/>
  </p:clrMapOvr>
  <mc:AlternateContent xmlns:mc="http://schemas.openxmlformats.org/markup-compatibility/2006" xmlns:p14="http://schemas.microsoft.com/office/powerpoint/2010/main">
    <mc:Choice Requires="p14">
      <p:transition spd="slow" p14:dur="1600" advTm="5893">
        <p14:gallery dir="l"/>
      </p:transition>
    </mc:Choice>
    <mc:Fallback xmlns="">
      <p:transition spd="slow" advTm="589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fade">
                                      <p:cBhvr>
                                        <p:cTn id="7" dur="1000"/>
                                        <p:tgtEl>
                                          <p:spTgt spid="77"/>
                                        </p:tgtEl>
                                      </p:cBhvr>
                                    </p:animEffect>
                                    <p:anim calcmode="lin" valueType="num">
                                      <p:cBhvr>
                                        <p:cTn id="8" dur="1000" fill="hold"/>
                                        <p:tgtEl>
                                          <p:spTgt spid="77"/>
                                        </p:tgtEl>
                                        <p:attrNameLst>
                                          <p:attrName>ppt_x</p:attrName>
                                        </p:attrNameLst>
                                      </p:cBhvr>
                                      <p:tavLst>
                                        <p:tav tm="0">
                                          <p:val>
                                            <p:strVal val="#ppt_x"/>
                                          </p:val>
                                        </p:tav>
                                        <p:tav tm="100000">
                                          <p:val>
                                            <p:strVal val="#ppt_x"/>
                                          </p:val>
                                        </p:tav>
                                      </p:tavLst>
                                    </p:anim>
                                    <p:anim calcmode="lin" valueType="num">
                                      <p:cBhvr>
                                        <p:cTn id="9" dur="900" decel="100000" fill="hold"/>
                                        <p:tgtEl>
                                          <p:spTgt spid="7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77"/>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22" presetClass="entr" presetSubtype="2" fill="hold" nodeType="afterEffect">
                                  <p:stCondLst>
                                    <p:cond delay="0"/>
                                  </p:stCondLst>
                                  <p:childTnLst>
                                    <p:set>
                                      <p:cBhvr>
                                        <p:cTn id="13" dur="1" fill="hold">
                                          <p:stCondLst>
                                            <p:cond delay="0"/>
                                          </p:stCondLst>
                                        </p:cTn>
                                        <p:tgtEl>
                                          <p:spTgt spid="57"/>
                                        </p:tgtEl>
                                        <p:attrNameLst>
                                          <p:attrName>style.visibility</p:attrName>
                                        </p:attrNameLst>
                                      </p:cBhvr>
                                      <p:to>
                                        <p:strVal val="visible"/>
                                      </p:to>
                                    </p:set>
                                    <p:animEffect transition="in" filter="wipe(right)">
                                      <p:cBhvr>
                                        <p:cTn id="14" dur="500"/>
                                        <p:tgtEl>
                                          <p:spTgt spid="57"/>
                                        </p:tgtEl>
                                      </p:cBhvr>
                                    </p:animEffect>
                                  </p:childTnLst>
                                </p:cTn>
                              </p:par>
                            </p:childTnLst>
                          </p:cTn>
                        </p:par>
                        <p:par>
                          <p:cTn id="15" fill="hold">
                            <p:stCondLst>
                              <p:cond delay="1500"/>
                            </p:stCondLst>
                            <p:childTnLst>
                              <p:par>
                                <p:cTn id="16" presetID="22" presetClass="entr" presetSubtype="4" fill="hold" grpId="0" nodeType="afterEffect">
                                  <p:stCondLst>
                                    <p:cond delay="0"/>
                                  </p:stCondLst>
                                  <p:childTnLst>
                                    <p:set>
                                      <p:cBhvr>
                                        <p:cTn id="17" dur="1" fill="hold">
                                          <p:stCondLst>
                                            <p:cond delay="0"/>
                                          </p:stCondLst>
                                        </p:cTn>
                                        <p:tgtEl>
                                          <p:spTgt spid="56"/>
                                        </p:tgtEl>
                                        <p:attrNameLst>
                                          <p:attrName>style.visibility</p:attrName>
                                        </p:attrNameLst>
                                      </p:cBhvr>
                                      <p:to>
                                        <p:strVal val="visible"/>
                                      </p:to>
                                    </p:set>
                                    <p:animEffect transition="in" filter="wipe(down)">
                                      <p:cBhvr>
                                        <p:cTn id="18" dur="500"/>
                                        <p:tgtEl>
                                          <p:spTgt spid="56"/>
                                        </p:tgtEl>
                                      </p:cBhvr>
                                    </p:animEffect>
                                  </p:childTnLst>
                                </p:cTn>
                              </p:par>
                            </p:childTnLst>
                          </p:cTn>
                        </p:par>
                        <p:par>
                          <p:cTn id="19" fill="hold">
                            <p:stCondLst>
                              <p:cond delay="2000"/>
                            </p:stCondLst>
                            <p:childTnLst>
                              <p:par>
                                <p:cTn id="20" presetID="22" presetClass="entr" presetSubtype="1" fill="hold" nodeType="afterEffect">
                                  <p:stCondLst>
                                    <p:cond delay="0"/>
                                  </p:stCondLst>
                                  <p:childTnLst>
                                    <p:set>
                                      <p:cBhvr>
                                        <p:cTn id="21" dur="1" fill="hold">
                                          <p:stCondLst>
                                            <p:cond delay="0"/>
                                          </p:stCondLst>
                                        </p:cTn>
                                        <p:tgtEl>
                                          <p:spTgt spid="58"/>
                                        </p:tgtEl>
                                        <p:attrNameLst>
                                          <p:attrName>style.visibility</p:attrName>
                                        </p:attrNameLst>
                                      </p:cBhvr>
                                      <p:to>
                                        <p:strVal val="visible"/>
                                      </p:to>
                                    </p:set>
                                    <p:animEffect transition="in" filter="wipe(up)">
                                      <p:cBhvr>
                                        <p:cTn id="22" dur="500"/>
                                        <p:tgtEl>
                                          <p:spTgt spid="58"/>
                                        </p:tgtEl>
                                      </p:cBhvr>
                                    </p:animEffect>
                                  </p:childTnLst>
                                </p:cTn>
                              </p:par>
                            </p:childTnLst>
                          </p:cTn>
                        </p:par>
                        <p:par>
                          <p:cTn id="23" fill="hold">
                            <p:stCondLst>
                              <p:cond delay="2500"/>
                            </p:stCondLst>
                            <p:childTnLst>
                              <p:par>
                                <p:cTn id="24" presetID="10" presetClass="entr" presetSubtype="0" fill="hold" grpId="0" nodeType="afterEffect">
                                  <p:stCondLst>
                                    <p:cond delay="0"/>
                                  </p:stCondLst>
                                  <p:iterate type="lt">
                                    <p:tmPct val="10000"/>
                                  </p:iterate>
                                  <p:childTnLst>
                                    <p:set>
                                      <p:cBhvr>
                                        <p:cTn id="25" dur="1" fill="hold">
                                          <p:stCondLst>
                                            <p:cond delay="0"/>
                                          </p:stCondLst>
                                        </p:cTn>
                                        <p:tgtEl>
                                          <p:spTgt spid="73"/>
                                        </p:tgtEl>
                                        <p:attrNameLst>
                                          <p:attrName>style.visibility</p:attrName>
                                        </p:attrNameLst>
                                      </p:cBhvr>
                                      <p:to>
                                        <p:strVal val="visible"/>
                                      </p:to>
                                    </p:set>
                                    <p:animEffect transition="in" filter="fade">
                                      <p:cBhvr>
                                        <p:cTn id="26" dur="500"/>
                                        <p:tgtEl>
                                          <p:spTgt spid="73"/>
                                        </p:tgtEl>
                                      </p:cBhvr>
                                    </p:animEffect>
                                  </p:childTnLst>
                                </p:cTn>
                              </p:par>
                            </p:childTnLst>
                          </p:cTn>
                        </p:par>
                        <p:par>
                          <p:cTn id="27" fill="hold">
                            <p:stCondLst>
                              <p:cond delay="3750"/>
                            </p:stCondLst>
                            <p:childTnLst>
                              <p:par>
                                <p:cTn id="28" presetID="22" presetClass="entr" presetSubtype="8" fill="hold" nodeType="afterEffect">
                                  <p:stCondLst>
                                    <p:cond delay="0"/>
                                  </p:stCondLst>
                                  <p:childTnLst>
                                    <p:set>
                                      <p:cBhvr>
                                        <p:cTn id="29" dur="1" fill="hold">
                                          <p:stCondLst>
                                            <p:cond delay="0"/>
                                          </p:stCondLst>
                                        </p:cTn>
                                        <p:tgtEl>
                                          <p:spTgt spid="61"/>
                                        </p:tgtEl>
                                        <p:attrNameLst>
                                          <p:attrName>style.visibility</p:attrName>
                                        </p:attrNameLst>
                                      </p:cBhvr>
                                      <p:to>
                                        <p:strVal val="visible"/>
                                      </p:to>
                                    </p:set>
                                    <p:animEffect transition="in" filter="wipe(left)">
                                      <p:cBhvr>
                                        <p:cTn id="30" dur="500"/>
                                        <p:tgtEl>
                                          <p:spTgt spid="61"/>
                                        </p:tgtEl>
                                      </p:cBhvr>
                                    </p:animEffect>
                                  </p:childTnLst>
                                </p:cTn>
                              </p:par>
                            </p:childTnLst>
                          </p:cTn>
                        </p:par>
                        <p:par>
                          <p:cTn id="31" fill="hold">
                            <p:stCondLst>
                              <p:cond delay="4250"/>
                            </p:stCondLst>
                            <p:childTnLst>
                              <p:par>
                                <p:cTn id="32" presetID="22" presetClass="entr" presetSubtype="4" fill="hold" grpId="0" nodeType="afterEffect">
                                  <p:stCondLst>
                                    <p:cond delay="0"/>
                                  </p:stCondLst>
                                  <p:childTnLst>
                                    <p:set>
                                      <p:cBhvr>
                                        <p:cTn id="33" dur="1" fill="hold">
                                          <p:stCondLst>
                                            <p:cond delay="0"/>
                                          </p:stCondLst>
                                        </p:cTn>
                                        <p:tgtEl>
                                          <p:spTgt spid="55"/>
                                        </p:tgtEl>
                                        <p:attrNameLst>
                                          <p:attrName>style.visibility</p:attrName>
                                        </p:attrNameLst>
                                      </p:cBhvr>
                                      <p:to>
                                        <p:strVal val="visible"/>
                                      </p:to>
                                    </p:set>
                                    <p:animEffect transition="in" filter="wipe(down)">
                                      <p:cBhvr>
                                        <p:cTn id="34" dur="500"/>
                                        <p:tgtEl>
                                          <p:spTgt spid="55"/>
                                        </p:tgtEl>
                                      </p:cBhvr>
                                    </p:animEffect>
                                  </p:childTnLst>
                                </p:cTn>
                              </p:par>
                            </p:childTnLst>
                          </p:cTn>
                        </p:par>
                        <p:par>
                          <p:cTn id="35" fill="hold">
                            <p:stCondLst>
                              <p:cond delay="4750"/>
                            </p:stCondLst>
                            <p:childTnLst>
                              <p:par>
                                <p:cTn id="36" presetID="22" presetClass="entr" presetSubtype="1" fill="hold" nodeType="afterEffect">
                                  <p:stCondLst>
                                    <p:cond delay="0"/>
                                  </p:stCondLst>
                                  <p:childTnLst>
                                    <p:set>
                                      <p:cBhvr>
                                        <p:cTn id="37" dur="1" fill="hold">
                                          <p:stCondLst>
                                            <p:cond delay="0"/>
                                          </p:stCondLst>
                                        </p:cTn>
                                        <p:tgtEl>
                                          <p:spTgt spid="62"/>
                                        </p:tgtEl>
                                        <p:attrNameLst>
                                          <p:attrName>style.visibility</p:attrName>
                                        </p:attrNameLst>
                                      </p:cBhvr>
                                      <p:to>
                                        <p:strVal val="visible"/>
                                      </p:to>
                                    </p:set>
                                    <p:animEffect transition="in" filter="wipe(up)">
                                      <p:cBhvr>
                                        <p:cTn id="38" dur="500"/>
                                        <p:tgtEl>
                                          <p:spTgt spid="62"/>
                                        </p:tgtEl>
                                      </p:cBhvr>
                                    </p:animEffect>
                                  </p:childTnLst>
                                </p:cTn>
                              </p:par>
                            </p:childTnLst>
                          </p:cTn>
                        </p:par>
                        <p:par>
                          <p:cTn id="39" fill="hold">
                            <p:stCondLst>
                              <p:cond delay="5250"/>
                            </p:stCondLst>
                            <p:childTnLst>
                              <p:par>
                                <p:cTn id="40" presetID="10" presetClass="entr" presetSubtype="0" fill="hold" grpId="0" nodeType="afterEffect">
                                  <p:stCondLst>
                                    <p:cond delay="0"/>
                                  </p:stCondLst>
                                  <p:iterate type="lt">
                                    <p:tmPct val="10000"/>
                                  </p:iterate>
                                  <p:childTnLst>
                                    <p:set>
                                      <p:cBhvr>
                                        <p:cTn id="41" dur="1" fill="hold">
                                          <p:stCondLst>
                                            <p:cond delay="0"/>
                                          </p:stCondLst>
                                        </p:cTn>
                                        <p:tgtEl>
                                          <p:spTgt spid="74"/>
                                        </p:tgtEl>
                                        <p:attrNameLst>
                                          <p:attrName>style.visibility</p:attrName>
                                        </p:attrNameLst>
                                      </p:cBhvr>
                                      <p:to>
                                        <p:strVal val="visible"/>
                                      </p:to>
                                    </p:set>
                                    <p:animEffect transition="in" filter="fade">
                                      <p:cBhvr>
                                        <p:cTn id="42" dur="500"/>
                                        <p:tgtEl>
                                          <p:spTgt spid="74"/>
                                        </p:tgtEl>
                                      </p:cBhvr>
                                    </p:animEffect>
                                  </p:childTnLst>
                                </p:cTn>
                              </p:par>
                            </p:childTnLst>
                          </p:cTn>
                        </p:par>
                        <p:par>
                          <p:cTn id="43" fill="hold">
                            <p:stCondLst>
                              <p:cond delay="6500"/>
                            </p:stCondLst>
                            <p:childTnLst>
                              <p:par>
                                <p:cTn id="44" presetID="22" presetClass="entr" presetSubtype="2" fill="hold" nodeType="afterEffect">
                                  <p:stCondLst>
                                    <p:cond delay="0"/>
                                  </p:stCondLst>
                                  <p:childTnLst>
                                    <p:set>
                                      <p:cBhvr>
                                        <p:cTn id="45" dur="1" fill="hold">
                                          <p:stCondLst>
                                            <p:cond delay="0"/>
                                          </p:stCondLst>
                                        </p:cTn>
                                        <p:tgtEl>
                                          <p:spTgt spid="65"/>
                                        </p:tgtEl>
                                        <p:attrNameLst>
                                          <p:attrName>style.visibility</p:attrName>
                                        </p:attrNameLst>
                                      </p:cBhvr>
                                      <p:to>
                                        <p:strVal val="visible"/>
                                      </p:to>
                                    </p:set>
                                    <p:animEffect transition="in" filter="wipe(right)">
                                      <p:cBhvr>
                                        <p:cTn id="46" dur="500"/>
                                        <p:tgtEl>
                                          <p:spTgt spid="65"/>
                                        </p:tgtEl>
                                      </p:cBhvr>
                                    </p:animEffect>
                                  </p:childTnLst>
                                </p:cTn>
                              </p:par>
                            </p:childTnLst>
                          </p:cTn>
                        </p:par>
                        <p:par>
                          <p:cTn id="47" fill="hold">
                            <p:stCondLst>
                              <p:cond delay="7000"/>
                            </p:stCondLst>
                            <p:childTnLst>
                              <p:par>
                                <p:cTn id="48" presetID="22" presetClass="entr" presetSubtype="1" fill="hold" grpId="0" nodeType="afterEffect">
                                  <p:stCondLst>
                                    <p:cond delay="0"/>
                                  </p:stCondLst>
                                  <p:childTnLst>
                                    <p:set>
                                      <p:cBhvr>
                                        <p:cTn id="49" dur="1" fill="hold">
                                          <p:stCondLst>
                                            <p:cond delay="0"/>
                                          </p:stCondLst>
                                        </p:cTn>
                                        <p:tgtEl>
                                          <p:spTgt spid="53"/>
                                        </p:tgtEl>
                                        <p:attrNameLst>
                                          <p:attrName>style.visibility</p:attrName>
                                        </p:attrNameLst>
                                      </p:cBhvr>
                                      <p:to>
                                        <p:strVal val="visible"/>
                                      </p:to>
                                    </p:set>
                                    <p:animEffect transition="in" filter="wipe(up)">
                                      <p:cBhvr>
                                        <p:cTn id="50" dur="500"/>
                                        <p:tgtEl>
                                          <p:spTgt spid="53"/>
                                        </p:tgtEl>
                                      </p:cBhvr>
                                    </p:animEffect>
                                  </p:childTnLst>
                                </p:cTn>
                              </p:par>
                            </p:childTnLst>
                          </p:cTn>
                        </p:par>
                        <p:par>
                          <p:cTn id="51" fill="hold">
                            <p:stCondLst>
                              <p:cond delay="7500"/>
                            </p:stCondLst>
                            <p:childTnLst>
                              <p:par>
                                <p:cTn id="52" presetID="22" presetClass="entr" presetSubtype="4" fill="hold" nodeType="afterEffect">
                                  <p:stCondLst>
                                    <p:cond delay="0"/>
                                  </p:stCondLst>
                                  <p:childTnLst>
                                    <p:set>
                                      <p:cBhvr>
                                        <p:cTn id="53" dur="1" fill="hold">
                                          <p:stCondLst>
                                            <p:cond delay="0"/>
                                          </p:stCondLst>
                                        </p:cTn>
                                        <p:tgtEl>
                                          <p:spTgt spid="66"/>
                                        </p:tgtEl>
                                        <p:attrNameLst>
                                          <p:attrName>style.visibility</p:attrName>
                                        </p:attrNameLst>
                                      </p:cBhvr>
                                      <p:to>
                                        <p:strVal val="visible"/>
                                      </p:to>
                                    </p:set>
                                    <p:animEffect transition="in" filter="wipe(down)">
                                      <p:cBhvr>
                                        <p:cTn id="54" dur="500"/>
                                        <p:tgtEl>
                                          <p:spTgt spid="66"/>
                                        </p:tgtEl>
                                      </p:cBhvr>
                                    </p:animEffect>
                                  </p:childTnLst>
                                </p:cTn>
                              </p:par>
                            </p:childTnLst>
                          </p:cTn>
                        </p:par>
                        <p:par>
                          <p:cTn id="55" fill="hold">
                            <p:stCondLst>
                              <p:cond delay="8000"/>
                            </p:stCondLst>
                            <p:childTnLst>
                              <p:par>
                                <p:cTn id="56" presetID="10" presetClass="entr" presetSubtype="0" fill="hold" grpId="0" nodeType="afterEffect">
                                  <p:stCondLst>
                                    <p:cond delay="0"/>
                                  </p:stCondLst>
                                  <p:iterate type="lt">
                                    <p:tmPct val="10000"/>
                                  </p:iterate>
                                  <p:childTnLst>
                                    <p:set>
                                      <p:cBhvr>
                                        <p:cTn id="57" dur="1" fill="hold">
                                          <p:stCondLst>
                                            <p:cond delay="0"/>
                                          </p:stCondLst>
                                        </p:cTn>
                                        <p:tgtEl>
                                          <p:spTgt spid="75"/>
                                        </p:tgtEl>
                                        <p:attrNameLst>
                                          <p:attrName>style.visibility</p:attrName>
                                        </p:attrNameLst>
                                      </p:cBhvr>
                                      <p:to>
                                        <p:strVal val="visible"/>
                                      </p:to>
                                    </p:set>
                                    <p:animEffect transition="in" filter="fade">
                                      <p:cBhvr>
                                        <p:cTn id="58" dur="500"/>
                                        <p:tgtEl>
                                          <p:spTgt spid="75"/>
                                        </p:tgtEl>
                                      </p:cBhvr>
                                    </p:animEffect>
                                  </p:childTnLst>
                                </p:cTn>
                              </p:par>
                            </p:childTnLst>
                          </p:cTn>
                        </p:par>
                        <p:par>
                          <p:cTn id="59" fill="hold">
                            <p:stCondLst>
                              <p:cond delay="9250"/>
                            </p:stCondLst>
                            <p:childTnLst>
                              <p:par>
                                <p:cTn id="60" presetID="22" presetClass="entr" presetSubtype="8" fill="hold" nodeType="afterEffect">
                                  <p:stCondLst>
                                    <p:cond delay="0"/>
                                  </p:stCondLst>
                                  <p:childTnLst>
                                    <p:set>
                                      <p:cBhvr>
                                        <p:cTn id="61" dur="1" fill="hold">
                                          <p:stCondLst>
                                            <p:cond delay="0"/>
                                          </p:stCondLst>
                                        </p:cTn>
                                        <p:tgtEl>
                                          <p:spTgt spid="69"/>
                                        </p:tgtEl>
                                        <p:attrNameLst>
                                          <p:attrName>style.visibility</p:attrName>
                                        </p:attrNameLst>
                                      </p:cBhvr>
                                      <p:to>
                                        <p:strVal val="visible"/>
                                      </p:to>
                                    </p:set>
                                    <p:animEffect transition="in" filter="wipe(left)">
                                      <p:cBhvr>
                                        <p:cTn id="62" dur="500"/>
                                        <p:tgtEl>
                                          <p:spTgt spid="69"/>
                                        </p:tgtEl>
                                      </p:cBhvr>
                                    </p:animEffect>
                                  </p:childTnLst>
                                </p:cTn>
                              </p:par>
                            </p:childTnLst>
                          </p:cTn>
                        </p:par>
                        <p:par>
                          <p:cTn id="63" fill="hold">
                            <p:stCondLst>
                              <p:cond delay="9750"/>
                            </p:stCondLst>
                            <p:childTnLst>
                              <p:par>
                                <p:cTn id="64" presetID="22" presetClass="entr" presetSubtype="1" fill="hold" grpId="0" nodeType="afterEffect">
                                  <p:stCondLst>
                                    <p:cond delay="0"/>
                                  </p:stCondLst>
                                  <p:childTnLst>
                                    <p:set>
                                      <p:cBhvr>
                                        <p:cTn id="65" dur="1" fill="hold">
                                          <p:stCondLst>
                                            <p:cond delay="0"/>
                                          </p:stCondLst>
                                        </p:cTn>
                                        <p:tgtEl>
                                          <p:spTgt spid="54"/>
                                        </p:tgtEl>
                                        <p:attrNameLst>
                                          <p:attrName>style.visibility</p:attrName>
                                        </p:attrNameLst>
                                      </p:cBhvr>
                                      <p:to>
                                        <p:strVal val="visible"/>
                                      </p:to>
                                    </p:set>
                                    <p:animEffect transition="in" filter="wipe(up)">
                                      <p:cBhvr>
                                        <p:cTn id="66" dur="500"/>
                                        <p:tgtEl>
                                          <p:spTgt spid="54"/>
                                        </p:tgtEl>
                                      </p:cBhvr>
                                    </p:animEffect>
                                  </p:childTnLst>
                                </p:cTn>
                              </p:par>
                            </p:childTnLst>
                          </p:cTn>
                        </p:par>
                        <p:par>
                          <p:cTn id="67" fill="hold">
                            <p:stCondLst>
                              <p:cond delay="10250"/>
                            </p:stCondLst>
                            <p:childTnLst>
                              <p:par>
                                <p:cTn id="68" presetID="22" presetClass="entr" presetSubtype="4" fill="hold" nodeType="afterEffect">
                                  <p:stCondLst>
                                    <p:cond delay="0"/>
                                  </p:stCondLst>
                                  <p:childTnLst>
                                    <p:set>
                                      <p:cBhvr>
                                        <p:cTn id="69" dur="1" fill="hold">
                                          <p:stCondLst>
                                            <p:cond delay="0"/>
                                          </p:stCondLst>
                                        </p:cTn>
                                        <p:tgtEl>
                                          <p:spTgt spid="70"/>
                                        </p:tgtEl>
                                        <p:attrNameLst>
                                          <p:attrName>style.visibility</p:attrName>
                                        </p:attrNameLst>
                                      </p:cBhvr>
                                      <p:to>
                                        <p:strVal val="visible"/>
                                      </p:to>
                                    </p:set>
                                    <p:animEffect transition="in" filter="wipe(down)">
                                      <p:cBhvr>
                                        <p:cTn id="70" dur="500"/>
                                        <p:tgtEl>
                                          <p:spTgt spid="70"/>
                                        </p:tgtEl>
                                      </p:cBhvr>
                                    </p:animEffect>
                                  </p:childTnLst>
                                </p:cTn>
                              </p:par>
                            </p:childTnLst>
                          </p:cTn>
                        </p:par>
                        <p:par>
                          <p:cTn id="71" fill="hold">
                            <p:stCondLst>
                              <p:cond delay="10750"/>
                            </p:stCondLst>
                            <p:childTnLst>
                              <p:par>
                                <p:cTn id="72" presetID="10" presetClass="entr" presetSubtype="0" fill="hold" grpId="0" nodeType="afterEffect">
                                  <p:stCondLst>
                                    <p:cond delay="0"/>
                                  </p:stCondLst>
                                  <p:iterate type="lt">
                                    <p:tmPct val="10000"/>
                                  </p:iterate>
                                  <p:childTnLst>
                                    <p:set>
                                      <p:cBhvr>
                                        <p:cTn id="73" dur="1" fill="hold">
                                          <p:stCondLst>
                                            <p:cond delay="0"/>
                                          </p:stCondLst>
                                        </p:cTn>
                                        <p:tgtEl>
                                          <p:spTgt spid="76"/>
                                        </p:tgtEl>
                                        <p:attrNameLst>
                                          <p:attrName>style.visibility</p:attrName>
                                        </p:attrNameLst>
                                      </p:cBhvr>
                                      <p:to>
                                        <p:strVal val="visible"/>
                                      </p:to>
                                    </p:set>
                                    <p:animEffect transition="in" filter="fade">
                                      <p:cBhvr>
                                        <p:cTn id="74"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55" grpId="0" animBg="1"/>
      <p:bldP spid="56" grpId="0" animBg="1"/>
      <p:bldP spid="73" grpId="0"/>
      <p:bldP spid="74" grpId="0"/>
      <p:bldP spid="75" grpId="0"/>
      <p:bldP spid="76" grpId="0"/>
      <p:bldP spid="7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文本1"/>
          <p:cNvGrpSpPr/>
          <p:nvPr/>
        </p:nvGrpSpPr>
        <p:grpSpPr>
          <a:xfrm>
            <a:off x="1475656" y="1370285"/>
            <a:ext cx="6361113" cy="836922"/>
            <a:chOff x="1393825" y="1474614"/>
            <a:chExt cx="6361113" cy="1115896"/>
          </a:xfrm>
        </p:grpSpPr>
        <p:sp>
          <p:nvSpPr>
            <p:cNvPr id="4" name="AutoShape 45"/>
            <p:cNvSpPr>
              <a:spLocks noChangeArrowheads="1"/>
            </p:cNvSpPr>
            <p:nvPr/>
          </p:nvSpPr>
          <p:spPr bwMode="gray">
            <a:xfrm>
              <a:off x="1393825" y="1474614"/>
              <a:ext cx="6361113" cy="1030288"/>
            </a:xfrm>
            <a:prstGeom prst="roundRect">
              <a:avLst>
                <a:gd name="adj" fmla="val 16667"/>
              </a:avLst>
            </a:prstGeom>
            <a:gradFill rotWithShape="1">
              <a:gsLst>
                <a:gs pos="0">
                  <a:srgbClr val="F9F9F9"/>
                </a:gs>
                <a:gs pos="100000">
                  <a:srgbClr val="EAEAEA"/>
                </a:gs>
              </a:gsLst>
              <a:lin ang="5400000" scaled="1"/>
            </a:gradFill>
            <a:ln w="19050">
              <a:solidFill>
                <a:srgbClr val="EAEAEA"/>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等线" panose="020F0502020204030204"/>
                <a:ea typeface="等线" panose="02010600030101010101" pitchFamily="2" charset="-122"/>
                <a:cs typeface="+mn-cs"/>
              </a:endParaRPr>
            </a:p>
          </p:txBody>
        </p:sp>
        <p:sp>
          <p:nvSpPr>
            <p:cNvPr id="5" name="Text Box 64"/>
            <p:cNvSpPr txBox="1">
              <a:spLocks noChangeArrowheads="1"/>
            </p:cNvSpPr>
            <p:nvPr/>
          </p:nvSpPr>
          <p:spPr bwMode="black">
            <a:xfrm>
              <a:off x="1452563" y="1749254"/>
              <a:ext cx="6215781" cy="841256"/>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95C583"/>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i="1">
                  <a:solidFill>
                    <a:schemeClr val="tx1"/>
                  </a:solidFill>
                  <a:latin typeface="Arial" charset="0"/>
                </a:defRPr>
              </a:lvl1pPr>
              <a:lvl2pPr marL="742950" indent="-285750" eaLnBrk="0" hangingPunct="0">
                <a:defRPr i="1">
                  <a:solidFill>
                    <a:schemeClr val="tx1"/>
                  </a:solidFill>
                  <a:latin typeface="Arial" charset="0"/>
                </a:defRPr>
              </a:lvl2pPr>
              <a:lvl3pPr marL="1143000" indent="-228600" eaLnBrk="0" hangingPunct="0">
                <a:defRPr i="1">
                  <a:solidFill>
                    <a:schemeClr val="tx1"/>
                  </a:solidFill>
                  <a:latin typeface="Arial" charset="0"/>
                </a:defRPr>
              </a:lvl3pPr>
              <a:lvl4pPr marL="1600200" indent="-228600" eaLnBrk="0" hangingPunct="0">
                <a:defRPr i="1">
                  <a:solidFill>
                    <a:schemeClr val="tx1"/>
                  </a:solidFill>
                  <a:latin typeface="Arial" charset="0"/>
                </a:defRPr>
              </a:lvl4pPr>
              <a:lvl5pPr marL="2057400" indent="-228600" eaLnBrk="0" hangingPunct="0">
                <a:defRPr i="1">
                  <a:solidFill>
                    <a:schemeClr val="tx1"/>
                  </a:solidFill>
                  <a:latin typeface="Arial" charset="0"/>
                </a:defRPr>
              </a:lvl5pPr>
              <a:lvl6pPr marL="2514600" indent="-228600" eaLnBrk="0" fontAlgn="base" hangingPunct="0">
                <a:spcBef>
                  <a:spcPct val="0"/>
                </a:spcBef>
                <a:spcAft>
                  <a:spcPct val="0"/>
                </a:spcAft>
                <a:defRPr i="1">
                  <a:solidFill>
                    <a:schemeClr val="tx1"/>
                  </a:solidFill>
                  <a:latin typeface="Arial" charset="0"/>
                </a:defRPr>
              </a:lvl6pPr>
              <a:lvl7pPr marL="2971800" indent="-228600" eaLnBrk="0" fontAlgn="base" hangingPunct="0">
                <a:spcBef>
                  <a:spcPct val="0"/>
                </a:spcBef>
                <a:spcAft>
                  <a:spcPct val="0"/>
                </a:spcAft>
                <a:defRPr i="1">
                  <a:solidFill>
                    <a:schemeClr val="tx1"/>
                  </a:solidFill>
                  <a:latin typeface="Arial" charset="0"/>
                </a:defRPr>
              </a:lvl7pPr>
              <a:lvl8pPr marL="3429000" indent="-228600" eaLnBrk="0" fontAlgn="base" hangingPunct="0">
                <a:spcBef>
                  <a:spcPct val="0"/>
                </a:spcBef>
                <a:spcAft>
                  <a:spcPct val="0"/>
                </a:spcAft>
                <a:defRPr i="1">
                  <a:solidFill>
                    <a:schemeClr val="tx1"/>
                  </a:solidFill>
                  <a:latin typeface="Arial" charset="0"/>
                </a:defRPr>
              </a:lvl8pPr>
              <a:lvl9pPr marL="3886200" indent="-228600" eaLnBrk="0" fontAlgn="base" hangingPunct="0">
                <a:spcBef>
                  <a:spcPct val="0"/>
                </a:spcBef>
                <a:spcAft>
                  <a:spcPct val="0"/>
                </a:spcAft>
                <a:defRPr i="1">
                  <a:solidFill>
                    <a:schemeClr val="tx1"/>
                  </a:solidFill>
                  <a:latin typeface="Arial" charset="0"/>
                </a:defRPr>
              </a:lvl9pPr>
            </a:lstStyle>
            <a:p>
              <a:pPr marL="285750" marR="0" lvl="0" indent="-285750" algn="l" defTabSz="914400" rtl="0" eaLnBrk="1" fontAlgn="auto" latinLnBrk="0" hangingPunct="1">
                <a:lnSpc>
                  <a:spcPct val="100000"/>
                </a:lnSpc>
                <a:spcBef>
                  <a:spcPct val="50000"/>
                </a:spcBef>
                <a:spcAft>
                  <a:spcPts val="0"/>
                </a:spcAft>
                <a:buClrTx/>
                <a:buSzTx/>
                <a:buFont typeface="Arial" pitchFamily="34" charset="0"/>
                <a:buChar char="•"/>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rPr>
                <a:t>点击</a:t>
              </a:r>
              <a:r>
                <a:rPr kumimoji="0" lang="zh-CN" altLang="en-US"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rPr>
                <a:t>这里添加文字</a:t>
              </a:r>
              <a:endParaRPr kumimoji="0" lang="en-US" altLang="zh-CN"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endParaRPr>
            </a:p>
            <a:p>
              <a:pPr marL="285750" marR="0" lvl="0" indent="-285750" algn="l" defTabSz="914400" rtl="0" eaLnBrk="1" fontAlgn="auto" latinLnBrk="0" hangingPunct="1">
                <a:lnSpc>
                  <a:spcPct val="100000"/>
                </a:lnSpc>
                <a:spcBef>
                  <a:spcPct val="50000"/>
                </a:spcBef>
                <a:spcAft>
                  <a:spcPts val="0"/>
                </a:spcAft>
                <a:buClrTx/>
                <a:buSzTx/>
                <a:buFont typeface="Arial" pitchFamily="34" charset="0"/>
                <a:buChar char="•"/>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rPr>
                <a:t>点击</a:t>
              </a:r>
              <a:r>
                <a:rPr kumimoji="0" lang="zh-CN" altLang="en-US"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rPr>
                <a:t>这里添加文字</a:t>
              </a:r>
              <a:endParaRPr kumimoji="0" lang="en-US" altLang="zh-CN"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endParaRPr>
            </a:p>
          </p:txBody>
        </p:sp>
      </p:grpSp>
      <p:grpSp>
        <p:nvGrpSpPr>
          <p:cNvPr id="6" name="深色1"/>
          <p:cNvGrpSpPr/>
          <p:nvPr/>
        </p:nvGrpSpPr>
        <p:grpSpPr>
          <a:xfrm>
            <a:off x="2307505" y="1203598"/>
            <a:ext cx="4686300" cy="371893"/>
            <a:chOff x="2225675" y="1524000"/>
            <a:chExt cx="4686300" cy="495856"/>
          </a:xfrm>
        </p:grpSpPr>
        <p:sp>
          <p:nvSpPr>
            <p:cNvPr id="7" name="AutoShape 57"/>
            <p:cNvSpPr>
              <a:spLocks noChangeArrowheads="1"/>
            </p:cNvSpPr>
            <p:nvPr/>
          </p:nvSpPr>
          <p:spPr bwMode="gray">
            <a:xfrm>
              <a:off x="2225675" y="1524000"/>
              <a:ext cx="4686300" cy="463549"/>
            </a:xfrm>
            <a:prstGeom prst="roundRect">
              <a:avLst>
                <a:gd name="adj" fmla="val 24658"/>
              </a:avLst>
            </a:prstGeom>
            <a:solidFill>
              <a:srgbClr val="DE0000"/>
            </a:solidFill>
            <a:ln>
              <a:no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8" name="AutoShape 9"/>
            <p:cNvSpPr>
              <a:spLocks noChangeArrowheads="1"/>
            </p:cNvSpPr>
            <p:nvPr/>
          </p:nvSpPr>
          <p:spPr bwMode="auto">
            <a:xfrm>
              <a:off x="2339751" y="1530342"/>
              <a:ext cx="4464497" cy="225433"/>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2676FF">
                    <a:lumMod val="20000"/>
                    <a:lumOff val="80000"/>
                    <a:alpha val="40000"/>
                  </a:srgbClr>
                </a:gs>
                <a:gs pos="100000">
                  <a:srgbClr val="FFFFFF">
                    <a:alpha val="0"/>
                  </a:srgbClr>
                </a:gs>
              </a:gsLst>
              <a:lin ang="5400000" scaled="1"/>
            </a:gradFill>
            <a:ln>
              <a:no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9" name="Rectangle 61"/>
            <p:cNvSpPr>
              <a:spLocks noChangeArrowheads="1"/>
            </p:cNvSpPr>
            <p:nvPr/>
          </p:nvSpPr>
          <p:spPr bwMode="gray">
            <a:xfrm>
              <a:off x="3551575" y="1568451"/>
              <a:ext cx="2031325" cy="451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rtl="0" eaLnBrk="1" fontAlgn="auto" latinLnBrk="0" hangingPunct="1">
                <a:lnSpc>
                  <a:spcPct val="100000"/>
                </a:lnSpc>
                <a:spcBef>
                  <a:spcPct val="50000"/>
                </a:spcBef>
                <a:spcAft>
                  <a:spcPts val="0"/>
                </a:spcAft>
                <a:buClr>
                  <a:srgbClr val="1F3F5F"/>
                </a:buClr>
                <a:buSzTx/>
                <a:buFontTx/>
                <a:buNone/>
                <a:tabLst/>
                <a:defRPr/>
              </a:pPr>
              <a:r>
                <a:rPr kumimoji="0" lang="zh-CN" altLang="en-US"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charset="0"/>
                </a:rPr>
                <a:t>在这里添加</a:t>
              </a:r>
              <a:r>
                <a:rPr kumimoji="0" lang="zh-CN" altLang="en-US"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Arial" charset="0"/>
                </a:rPr>
                <a:t>标题</a:t>
              </a:r>
              <a:r>
                <a:rPr kumimoji="0" lang="zh-CN" altLang="en-US"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charset="0"/>
                </a:rPr>
                <a:t>文字</a:t>
              </a:r>
              <a:endParaRPr kumimoji="0" lang="en-US" altLang="zh-CN"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Arial" charset="0"/>
              </a:endParaRPr>
            </a:p>
          </p:txBody>
        </p:sp>
      </p:grpSp>
      <p:grpSp>
        <p:nvGrpSpPr>
          <p:cNvPr id="10" name="文本2"/>
          <p:cNvGrpSpPr/>
          <p:nvPr/>
        </p:nvGrpSpPr>
        <p:grpSpPr>
          <a:xfrm>
            <a:off x="1475656" y="2533059"/>
            <a:ext cx="6361113" cy="836921"/>
            <a:chOff x="1393825" y="3024981"/>
            <a:chExt cx="6361113" cy="1115895"/>
          </a:xfrm>
        </p:grpSpPr>
        <p:sp>
          <p:nvSpPr>
            <p:cNvPr id="11" name="AutoShape 45"/>
            <p:cNvSpPr>
              <a:spLocks noChangeArrowheads="1"/>
            </p:cNvSpPr>
            <p:nvPr/>
          </p:nvSpPr>
          <p:spPr bwMode="gray">
            <a:xfrm>
              <a:off x="1393825" y="3024981"/>
              <a:ext cx="6361113" cy="1030288"/>
            </a:xfrm>
            <a:prstGeom prst="roundRect">
              <a:avLst>
                <a:gd name="adj" fmla="val 16667"/>
              </a:avLst>
            </a:prstGeom>
            <a:gradFill rotWithShape="1">
              <a:gsLst>
                <a:gs pos="0">
                  <a:srgbClr val="F9F9F9"/>
                </a:gs>
                <a:gs pos="100000">
                  <a:srgbClr val="EAEAEA"/>
                </a:gs>
              </a:gsLst>
              <a:lin ang="5400000" scaled="1"/>
            </a:gradFill>
            <a:ln w="19050">
              <a:solidFill>
                <a:srgbClr val="EAEAEA"/>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等线" panose="020F0502020204030204"/>
                <a:ea typeface="等线" panose="02010600030101010101" pitchFamily="2" charset="-122"/>
                <a:cs typeface="+mn-cs"/>
              </a:endParaRPr>
            </a:p>
          </p:txBody>
        </p:sp>
        <p:sp>
          <p:nvSpPr>
            <p:cNvPr id="12" name="Text Box 64"/>
            <p:cNvSpPr txBox="1">
              <a:spLocks noChangeArrowheads="1"/>
            </p:cNvSpPr>
            <p:nvPr/>
          </p:nvSpPr>
          <p:spPr bwMode="black">
            <a:xfrm>
              <a:off x="1452563" y="3299620"/>
              <a:ext cx="6215781" cy="841256"/>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95C583"/>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i="1">
                  <a:solidFill>
                    <a:schemeClr val="tx1"/>
                  </a:solidFill>
                  <a:latin typeface="Arial" charset="0"/>
                </a:defRPr>
              </a:lvl1pPr>
              <a:lvl2pPr marL="742950" indent="-285750" eaLnBrk="0" hangingPunct="0">
                <a:defRPr i="1">
                  <a:solidFill>
                    <a:schemeClr val="tx1"/>
                  </a:solidFill>
                  <a:latin typeface="Arial" charset="0"/>
                </a:defRPr>
              </a:lvl2pPr>
              <a:lvl3pPr marL="1143000" indent="-228600" eaLnBrk="0" hangingPunct="0">
                <a:defRPr i="1">
                  <a:solidFill>
                    <a:schemeClr val="tx1"/>
                  </a:solidFill>
                  <a:latin typeface="Arial" charset="0"/>
                </a:defRPr>
              </a:lvl3pPr>
              <a:lvl4pPr marL="1600200" indent="-228600" eaLnBrk="0" hangingPunct="0">
                <a:defRPr i="1">
                  <a:solidFill>
                    <a:schemeClr val="tx1"/>
                  </a:solidFill>
                  <a:latin typeface="Arial" charset="0"/>
                </a:defRPr>
              </a:lvl4pPr>
              <a:lvl5pPr marL="2057400" indent="-228600" eaLnBrk="0" hangingPunct="0">
                <a:defRPr i="1">
                  <a:solidFill>
                    <a:schemeClr val="tx1"/>
                  </a:solidFill>
                  <a:latin typeface="Arial" charset="0"/>
                </a:defRPr>
              </a:lvl5pPr>
              <a:lvl6pPr marL="2514600" indent="-228600" eaLnBrk="0" fontAlgn="base" hangingPunct="0">
                <a:spcBef>
                  <a:spcPct val="0"/>
                </a:spcBef>
                <a:spcAft>
                  <a:spcPct val="0"/>
                </a:spcAft>
                <a:defRPr i="1">
                  <a:solidFill>
                    <a:schemeClr val="tx1"/>
                  </a:solidFill>
                  <a:latin typeface="Arial" charset="0"/>
                </a:defRPr>
              </a:lvl6pPr>
              <a:lvl7pPr marL="2971800" indent="-228600" eaLnBrk="0" fontAlgn="base" hangingPunct="0">
                <a:spcBef>
                  <a:spcPct val="0"/>
                </a:spcBef>
                <a:spcAft>
                  <a:spcPct val="0"/>
                </a:spcAft>
                <a:defRPr i="1">
                  <a:solidFill>
                    <a:schemeClr val="tx1"/>
                  </a:solidFill>
                  <a:latin typeface="Arial" charset="0"/>
                </a:defRPr>
              </a:lvl7pPr>
              <a:lvl8pPr marL="3429000" indent="-228600" eaLnBrk="0" fontAlgn="base" hangingPunct="0">
                <a:spcBef>
                  <a:spcPct val="0"/>
                </a:spcBef>
                <a:spcAft>
                  <a:spcPct val="0"/>
                </a:spcAft>
                <a:defRPr i="1">
                  <a:solidFill>
                    <a:schemeClr val="tx1"/>
                  </a:solidFill>
                  <a:latin typeface="Arial" charset="0"/>
                </a:defRPr>
              </a:lvl8pPr>
              <a:lvl9pPr marL="3886200" indent="-228600" eaLnBrk="0" fontAlgn="base" hangingPunct="0">
                <a:spcBef>
                  <a:spcPct val="0"/>
                </a:spcBef>
                <a:spcAft>
                  <a:spcPct val="0"/>
                </a:spcAft>
                <a:defRPr i="1">
                  <a:solidFill>
                    <a:schemeClr val="tx1"/>
                  </a:solidFill>
                  <a:latin typeface="Arial" charset="0"/>
                </a:defRPr>
              </a:lvl9pPr>
            </a:lstStyle>
            <a:p>
              <a:pPr marL="285750" marR="0" lvl="0" indent="-285750" algn="l" defTabSz="914400" rtl="0" eaLnBrk="1" fontAlgn="auto" latinLnBrk="0" hangingPunct="1">
                <a:lnSpc>
                  <a:spcPct val="100000"/>
                </a:lnSpc>
                <a:spcBef>
                  <a:spcPct val="50000"/>
                </a:spcBef>
                <a:spcAft>
                  <a:spcPts val="0"/>
                </a:spcAft>
                <a:buClrTx/>
                <a:buSzTx/>
                <a:buFont typeface="Arial" pitchFamily="34" charset="0"/>
                <a:buChar char="•"/>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rPr>
                <a:t>点击</a:t>
              </a:r>
              <a:r>
                <a:rPr kumimoji="0" lang="zh-CN" altLang="en-US"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rPr>
                <a:t>这里添加文字</a:t>
              </a:r>
              <a:endParaRPr kumimoji="0" lang="en-US" altLang="zh-CN"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endParaRPr>
            </a:p>
            <a:p>
              <a:pPr marL="285750" marR="0" lvl="0" indent="-285750" algn="l" defTabSz="914400" rtl="0" eaLnBrk="1" fontAlgn="auto" latinLnBrk="0" hangingPunct="1">
                <a:lnSpc>
                  <a:spcPct val="100000"/>
                </a:lnSpc>
                <a:spcBef>
                  <a:spcPct val="50000"/>
                </a:spcBef>
                <a:spcAft>
                  <a:spcPts val="0"/>
                </a:spcAft>
                <a:buClrTx/>
                <a:buSzTx/>
                <a:buFont typeface="Arial" pitchFamily="34" charset="0"/>
                <a:buChar char="•"/>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rPr>
                <a:t>点击</a:t>
              </a:r>
              <a:r>
                <a:rPr kumimoji="0" lang="zh-CN" altLang="en-US"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rPr>
                <a:t>这里添加文字</a:t>
              </a:r>
              <a:endParaRPr kumimoji="0" lang="en-US" altLang="zh-CN"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endParaRPr>
            </a:p>
          </p:txBody>
        </p:sp>
      </p:grpSp>
      <p:grpSp>
        <p:nvGrpSpPr>
          <p:cNvPr id="13" name="深色2"/>
          <p:cNvGrpSpPr/>
          <p:nvPr/>
        </p:nvGrpSpPr>
        <p:grpSpPr>
          <a:xfrm>
            <a:off x="2307505" y="2366373"/>
            <a:ext cx="4686300" cy="371893"/>
            <a:chOff x="2225675" y="1524000"/>
            <a:chExt cx="4686300" cy="495856"/>
          </a:xfrm>
        </p:grpSpPr>
        <p:sp>
          <p:nvSpPr>
            <p:cNvPr id="14" name="AutoShape 57"/>
            <p:cNvSpPr>
              <a:spLocks noChangeArrowheads="1"/>
            </p:cNvSpPr>
            <p:nvPr/>
          </p:nvSpPr>
          <p:spPr bwMode="gray">
            <a:xfrm>
              <a:off x="2225675" y="1524000"/>
              <a:ext cx="4686300" cy="463550"/>
            </a:xfrm>
            <a:prstGeom prst="roundRect">
              <a:avLst>
                <a:gd name="adj" fmla="val 24658"/>
              </a:avLst>
            </a:prstGeom>
            <a:solidFill>
              <a:srgbClr val="FF6E00"/>
            </a:solidFill>
            <a:ln>
              <a:no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15" name="AutoShape 9"/>
            <p:cNvSpPr>
              <a:spLocks noChangeArrowheads="1"/>
            </p:cNvSpPr>
            <p:nvPr/>
          </p:nvSpPr>
          <p:spPr bwMode="auto">
            <a:xfrm>
              <a:off x="2339751" y="1530342"/>
              <a:ext cx="4464497" cy="225433"/>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2676FF">
                    <a:lumMod val="20000"/>
                    <a:lumOff val="80000"/>
                    <a:alpha val="40000"/>
                  </a:srgbClr>
                </a:gs>
                <a:gs pos="100000">
                  <a:srgbClr val="FFFFFF">
                    <a:alpha val="0"/>
                  </a:srgbClr>
                </a:gs>
              </a:gsLst>
              <a:lin ang="5400000" scaled="1"/>
            </a:gradFill>
            <a:ln>
              <a:no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16" name="Rectangle 61"/>
            <p:cNvSpPr>
              <a:spLocks noChangeArrowheads="1"/>
            </p:cNvSpPr>
            <p:nvPr/>
          </p:nvSpPr>
          <p:spPr bwMode="gray">
            <a:xfrm>
              <a:off x="3551575" y="1568451"/>
              <a:ext cx="2031325" cy="451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rtl="0" eaLnBrk="1" fontAlgn="auto" latinLnBrk="0" hangingPunct="1">
                <a:lnSpc>
                  <a:spcPct val="100000"/>
                </a:lnSpc>
                <a:spcBef>
                  <a:spcPct val="50000"/>
                </a:spcBef>
                <a:spcAft>
                  <a:spcPts val="0"/>
                </a:spcAft>
                <a:buClr>
                  <a:srgbClr val="1F3F5F"/>
                </a:buClr>
                <a:buSzTx/>
                <a:buFontTx/>
                <a:buNone/>
                <a:tabLst/>
                <a:defRPr/>
              </a:pPr>
              <a:r>
                <a:rPr kumimoji="0" lang="zh-CN" altLang="en-US"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charset="0"/>
                </a:rPr>
                <a:t>在这里添加</a:t>
              </a:r>
              <a:r>
                <a:rPr kumimoji="0" lang="zh-CN" altLang="en-US"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Arial" charset="0"/>
                </a:rPr>
                <a:t>标题</a:t>
              </a:r>
              <a:r>
                <a:rPr kumimoji="0" lang="zh-CN" altLang="en-US"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charset="0"/>
                </a:rPr>
                <a:t>文字</a:t>
              </a:r>
              <a:endParaRPr kumimoji="0" lang="en-US" altLang="zh-CN"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Arial" charset="0"/>
              </a:endParaRPr>
            </a:p>
          </p:txBody>
        </p:sp>
      </p:grpSp>
      <p:grpSp>
        <p:nvGrpSpPr>
          <p:cNvPr id="17" name="文本3"/>
          <p:cNvGrpSpPr/>
          <p:nvPr/>
        </p:nvGrpSpPr>
        <p:grpSpPr>
          <a:xfrm>
            <a:off x="1475656" y="3695834"/>
            <a:ext cx="6361113" cy="836921"/>
            <a:chOff x="1393825" y="4575348"/>
            <a:chExt cx="6361113" cy="1115895"/>
          </a:xfrm>
        </p:grpSpPr>
        <p:sp>
          <p:nvSpPr>
            <p:cNvPr id="18" name="AutoShape 45"/>
            <p:cNvSpPr>
              <a:spLocks noChangeArrowheads="1"/>
            </p:cNvSpPr>
            <p:nvPr/>
          </p:nvSpPr>
          <p:spPr bwMode="gray">
            <a:xfrm>
              <a:off x="1393825" y="4575348"/>
              <a:ext cx="6361113" cy="1030288"/>
            </a:xfrm>
            <a:prstGeom prst="roundRect">
              <a:avLst>
                <a:gd name="adj" fmla="val 16667"/>
              </a:avLst>
            </a:prstGeom>
            <a:gradFill rotWithShape="1">
              <a:gsLst>
                <a:gs pos="0">
                  <a:srgbClr val="F9F9F9"/>
                </a:gs>
                <a:gs pos="100000">
                  <a:srgbClr val="EAEAEA"/>
                </a:gs>
              </a:gsLst>
              <a:lin ang="5400000" scaled="1"/>
            </a:gradFill>
            <a:ln w="19050">
              <a:solidFill>
                <a:srgbClr val="EAEAEA"/>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等线" panose="020F0502020204030204"/>
                <a:ea typeface="等线" panose="02010600030101010101" pitchFamily="2" charset="-122"/>
                <a:cs typeface="+mn-cs"/>
              </a:endParaRPr>
            </a:p>
          </p:txBody>
        </p:sp>
        <p:sp>
          <p:nvSpPr>
            <p:cNvPr id="19" name="Text Box 64"/>
            <p:cNvSpPr txBox="1">
              <a:spLocks noChangeArrowheads="1"/>
            </p:cNvSpPr>
            <p:nvPr/>
          </p:nvSpPr>
          <p:spPr bwMode="black">
            <a:xfrm>
              <a:off x="1452563" y="4849987"/>
              <a:ext cx="6215781" cy="841256"/>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95C583"/>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i="1">
                  <a:solidFill>
                    <a:schemeClr val="tx1"/>
                  </a:solidFill>
                  <a:latin typeface="Arial" charset="0"/>
                </a:defRPr>
              </a:lvl1pPr>
              <a:lvl2pPr marL="742950" indent="-285750" eaLnBrk="0" hangingPunct="0">
                <a:defRPr i="1">
                  <a:solidFill>
                    <a:schemeClr val="tx1"/>
                  </a:solidFill>
                  <a:latin typeface="Arial" charset="0"/>
                </a:defRPr>
              </a:lvl2pPr>
              <a:lvl3pPr marL="1143000" indent="-228600" eaLnBrk="0" hangingPunct="0">
                <a:defRPr i="1">
                  <a:solidFill>
                    <a:schemeClr val="tx1"/>
                  </a:solidFill>
                  <a:latin typeface="Arial" charset="0"/>
                </a:defRPr>
              </a:lvl3pPr>
              <a:lvl4pPr marL="1600200" indent="-228600" eaLnBrk="0" hangingPunct="0">
                <a:defRPr i="1">
                  <a:solidFill>
                    <a:schemeClr val="tx1"/>
                  </a:solidFill>
                  <a:latin typeface="Arial" charset="0"/>
                </a:defRPr>
              </a:lvl4pPr>
              <a:lvl5pPr marL="2057400" indent="-228600" eaLnBrk="0" hangingPunct="0">
                <a:defRPr i="1">
                  <a:solidFill>
                    <a:schemeClr val="tx1"/>
                  </a:solidFill>
                  <a:latin typeface="Arial" charset="0"/>
                </a:defRPr>
              </a:lvl5pPr>
              <a:lvl6pPr marL="2514600" indent="-228600" eaLnBrk="0" fontAlgn="base" hangingPunct="0">
                <a:spcBef>
                  <a:spcPct val="0"/>
                </a:spcBef>
                <a:spcAft>
                  <a:spcPct val="0"/>
                </a:spcAft>
                <a:defRPr i="1">
                  <a:solidFill>
                    <a:schemeClr val="tx1"/>
                  </a:solidFill>
                  <a:latin typeface="Arial" charset="0"/>
                </a:defRPr>
              </a:lvl6pPr>
              <a:lvl7pPr marL="2971800" indent="-228600" eaLnBrk="0" fontAlgn="base" hangingPunct="0">
                <a:spcBef>
                  <a:spcPct val="0"/>
                </a:spcBef>
                <a:spcAft>
                  <a:spcPct val="0"/>
                </a:spcAft>
                <a:defRPr i="1">
                  <a:solidFill>
                    <a:schemeClr val="tx1"/>
                  </a:solidFill>
                  <a:latin typeface="Arial" charset="0"/>
                </a:defRPr>
              </a:lvl7pPr>
              <a:lvl8pPr marL="3429000" indent="-228600" eaLnBrk="0" fontAlgn="base" hangingPunct="0">
                <a:spcBef>
                  <a:spcPct val="0"/>
                </a:spcBef>
                <a:spcAft>
                  <a:spcPct val="0"/>
                </a:spcAft>
                <a:defRPr i="1">
                  <a:solidFill>
                    <a:schemeClr val="tx1"/>
                  </a:solidFill>
                  <a:latin typeface="Arial" charset="0"/>
                </a:defRPr>
              </a:lvl8pPr>
              <a:lvl9pPr marL="3886200" indent="-228600" eaLnBrk="0" fontAlgn="base" hangingPunct="0">
                <a:spcBef>
                  <a:spcPct val="0"/>
                </a:spcBef>
                <a:spcAft>
                  <a:spcPct val="0"/>
                </a:spcAft>
                <a:defRPr i="1">
                  <a:solidFill>
                    <a:schemeClr val="tx1"/>
                  </a:solidFill>
                  <a:latin typeface="Arial" charset="0"/>
                </a:defRPr>
              </a:lvl9pPr>
            </a:lstStyle>
            <a:p>
              <a:pPr marL="285750" marR="0" lvl="0" indent="-285750" algn="l" defTabSz="914400" rtl="0" eaLnBrk="1" fontAlgn="auto" latinLnBrk="0" hangingPunct="1">
                <a:lnSpc>
                  <a:spcPct val="100000"/>
                </a:lnSpc>
                <a:spcBef>
                  <a:spcPct val="50000"/>
                </a:spcBef>
                <a:spcAft>
                  <a:spcPts val="0"/>
                </a:spcAft>
                <a:buClrTx/>
                <a:buSzTx/>
                <a:buFont typeface="Arial" pitchFamily="34" charset="0"/>
                <a:buChar char="•"/>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rPr>
                <a:t>点击</a:t>
              </a:r>
              <a:r>
                <a:rPr kumimoji="0" lang="zh-CN" altLang="en-US"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rPr>
                <a:t>这里添加文字</a:t>
              </a:r>
              <a:endParaRPr kumimoji="0" lang="en-US" altLang="zh-CN"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endParaRPr>
            </a:p>
            <a:p>
              <a:pPr marL="285750" marR="0" lvl="0" indent="-285750" algn="l" defTabSz="914400" rtl="0" eaLnBrk="1" fontAlgn="auto" latinLnBrk="0" hangingPunct="1">
                <a:lnSpc>
                  <a:spcPct val="100000"/>
                </a:lnSpc>
                <a:spcBef>
                  <a:spcPct val="50000"/>
                </a:spcBef>
                <a:spcAft>
                  <a:spcPts val="0"/>
                </a:spcAft>
                <a:buClrTx/>
                <a:buSzTx/>
                <a:buFont typeface="Arial" pitchFamily="34" charset="0"/>
                <a:buChar char="•"/>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rPr>
                <a:t>点击</a:t>
              </a:r>
              <a:r>
                <a:rPr kumimoji="0" lang="zh-CN" altLang="en-US"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rPr>
                <a:t>这里添加文字</a:t>
              </a:r>
              <a:endParaRPr kumimoji="0" lang="en-US" altLang="zh-CN"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endParaRPr>
            </a:p>
          </p:txBody>
        </p:sp>
      </p:grpSp>
      <p:grpSp>
        <p:nvGrpSpPr>
          <p:cNvPr id="20" name="深色3"/>
          <p:cNvGrpSpPr/>
          <p:nvPr/>
        </p:nvGrpSpPr>
        <p:grpSpPr>
          <a:xfrm>
            <a:off x="2307505" y="3529148"/>
            <a:ext cx="4686300" cy="371893"/>
            <a:chOff x="2225675" y="1524000"/>
            <a:chExt cx="4686300" cy="495856"/>
          </a:xfrm>
        </p:grpSpPr>
        <p:sp>
          <p:nvSpPr>
            <p:cNvPr id="21" name="AutoShape 57"/>
            <p:cNvSpPr>
              <a:spLocks noChangeArrowheads="1"/>
            </p:cNvSpPr>
            <p:nvPr/>
          </p:nvSpPr>
          <p:spPr bwMode="gray">
            <a:xfrm>
              <a:off x="2225675" y="1524000"/>
              <a:ext cx="4686300" cy="463550"/>
            </a:xfrm>
            <a:prstGeom prst="roundRect">
              <a:avLst>
                <a:gd name="adj" fmla="val 24658"/>
              </a:avLst>
            </a:prstGeom>
            <a:solidFill>
              <a:srgbClr val="FF9900"/>
            </a:solidFill>
            <a:ln>
              <a:no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22" name="AutoShape 9"/>
            <p:cNvSpPr>
              <a:spLocks noChangeArrowheads="1"/>
            </p:cNvSpPr>
            <p:nvPr/>
          </p:nvSpPr>
          <p:spPr bwMode="auto">
            <a:xfrm>
              <a:off x="2339751" y="1530342"/>
              <a:ext cx="4464497" cy="225433"/>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2676FF">
                    <a:lumMod val="20000"/>
                    <a:lumOff val="80000"/>
                    <a:alpha val="40000"/>
                  </a:srgbClr>
                </a:gs>
                <a:gs pos="100000">
                  <a:srgbClr val="FFFFFF">
                    <a:alpha val="0"/>
                  </a:srgbClr>
                </a:gs>
              </a:gsLst>
              <a:lin ang="5400000" scaled="1"/>
            </a:gradFill>
            <a:ln>
              <a:no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23" name="Rectangle 61"/>
            <p:cNvSpPr>
              <a:spLocks noChangeArrowheads="1"/>
            </p:cNvSpPr>
            <p:nvPr/>
          </p:nvSpPr>
          <p:spPr bwMode="gray">
            <a:xfrm>
              <a:off x="3551575" y="1568451"/>
              <a:ext cx="2031325" cy="451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rtl="0" eaLnBrk="1" fontAlgn="auto" latinLnBrk="0" hangingPunct="1">
                <a:lnSpc>
                  <a:spcPct val="100000"/>
                </a:lnSpc>
                <a:spcBef>
                  <a:spcPct val="50000"/>
                </a:spcBef>
                <a:spcAft>
                  <a:spcPts val="0"/>
                </a:spcAft>
                <a:buClr>
                  <a:srgbClr val="1F3F5F"/>
                </a:buClr>
                <a:buSzTx/>
                <a:buFontTx/>
                <a:buNone/>
                <a:tabLst/>
                <a:defRPr/>
              </a:pPr>
              <a:r>
                <a:rPr kumimoji="0" lang="zh-CN" altLang="en-US"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charset="0"/>
                </a:rPr>
                <a:t>在这里添加</a:t>
              </a:r>
              <a:r>
                <a:rPr kumimoji="0" lang="zh-CN" altLang="en-US"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Arial" charset="0"/>
                </a:rPr>
                <a:t>标题</a:t>
              </a:r>
              <a:r>
                <a:rPr kumimoji="0" lang="zh-CN" altLang="en-US"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charset="0"/>
                </a:rPr>
                <a:t>文字</a:t>
              </a:r>
              <a:endParaRPr kumimoji="0" lang="en-US" altLang="zh-CN"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Arial" charset="0"/>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625509156"/>
      </p:ext>
    </p:extLst>
  </p:cSld>
  <p:clrMapOvr>
    <a:masterClrMapping/>
  </p:clrMapOvr>
  <mc:AlternateContent xmlns:mc="http://schemas.openxmlformats.org/markup-compatibility/2006" xmlns:p14="http://schemas.microsoft.com/office/powerpoint/2010/main">
    <mc:Choice Requires="p14">
      <p:transition spd="slow" p14:dur="1600" advTm="5893">
        <p14:gallery dir="l"/>
      </p:transition>
    </mc:Choice>
    <mc:Fallback xmlns="">
      <p:transition spd="slow" advTm="589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16" presetClass="entr" presetSubtype="37"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outVertical)">
                                      <p:cBhvr>
                                        <p:cTn id="11" dur="500"/>
                                        <p:tgtEl>
                                          <p:spTgt spid="3"/>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barn(inVertical)">
                                      <p:cBhvr>
                                        <p:cTn id="15" dur="500"/>
                                        <p:tgtEl>
                                          <p:spTgt spid="13"/>
                                        </p:tgtEl>
                                      </p:cBhvr>
                                    </p:animEffect>
                                  </p:childTnLst>
                                </p:cTn>
                              </p:par>
                            </p:childTnLst>
                          </p:cTn>
                        </p:par>
                        <p:par>
                          <p:cTn id="16" fill="hold">
                            <p:stCondLst>
                              <p:cond delay="1500"/>
                            </p:stCondLst>
                            <p:childTnLst>
                              <p:par>
                                <p:cTn id="17" presetID="16" presetClass="entr" presetSubtype="37"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barn(outVertical)">
                                      <p:cBhvr>
                                        <p:cTn id="19" dur="500"/>
                                        <p:tgtEl>
                                          <p:spTgt spid="10"/>
                                        </p:tgtEl>
                                      </p:cBhvr>
                                    </p:animEffect>
                                  </p:childTnLst>
                                </p:cTn>
                              </p:par>
                            </p:childTnLst>
                          </p:cTn>
                        </p:par>
                        <p:par>
                          <p:cTn id="20" fill="hold">
                            <p:stCondLst>
                              <p:cond delay="2000"/>
                            </p:stCondLst>
                            <p:childTnLst>
                              <p:par>
                                <p:cTn id="21" presetID="16" presetClass="entr" presetSubtype="21"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barn(inVertical)">
                                      <p:cBhvr>
                                        <p:cTn id="23" dur="500"/>
                                        <p:tgtEl>
                                          <p:spTgt spid="20"/>
                                        </p:tgtEl>
                                      </p:cBhvr>
                                    </p:animEffect>
                                  </p:childTnLst>
                                </p:cTn>
                              </p:par>
                            </p:childTnLst>
                          </p:cTn>
                        </p:par>
                        <p:par>
                          <p:cTn id="24" fill="hold">
                            <p:stCondLst>
                              <p:cond delay="2500"/>
                            </p:stCondLst>
                            <p:childTnLst>
                              <p:par>
                                <p:cTn id="25" presetID="16" presetClass="entr" presetSubtype="37"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barn(outVertical)">
                                      <p:cBhvr>
                                        <p:cTn id="2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p:cNvGrpSpPr/>
          <p:nvPr/>
        </p:nvGrpSpPr>
        <p:grpSpPr>
          <a:xfrm>
            <a:off x="0" y="0"/>
            <a:ext cx="9152880" cy="5162928"/>
            <a:chOff x="0" y="0"/>
            <a:chExt cx="9152880" cy="5162928"/>
          </a:xfrm>
        </p:grpSpPr>
        <p:pic>
          <p:nvPicPr>
            <p:cNvPr id="24" name="图片 2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62928"/>
            </a:xfrm>
            <a:prstGeom prst="rect">
              <a:avLst/>
            </a:prstGeom>
          </p:spPr>
        </p:pic>
        <p:pic>
          <p:nvPicPr>
            <p:cNvPr id="25" name="图片 2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635" y="3986497"/>
              <a:ext cx="9143245" cy="1176431"/>
            </a:xfrm>
            <a:prstGeom prst="rect">
              <a:avLst/>
            </a:prstGeom>
          </p:spPr>
        </p:pic>
        <p:pic>
          <p:nvPicPr>
            <p:cNvPr id="26" name="图片 25"/>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136970"/>
              <a:ext cx="4297452" cy="5025958"/>
            </a:xfrm>
            <a:prstGeom prst="rect">
              <a:avLst/>
            </a:prstGeom>
          </p:spPr>
        </p:pic>
      </p:grpSp>
      <p:sp>
        <p:nvSpPr>
          <p:cNvPr id="104" name="TextBox 11"/>
          <p:cNvSpPr txBox="1"/>
          <p:nvPr/>
        </p:nvSpPr>
        <p:spPr>
          <a:xfrm>
            <a:off x="4429243" y="1483810"/>
            <a:ext cx="2954655" cy="1077218"/>
          </a:xfrm>
          <a:prstGeom prst="rect">
            <a:avLst/>
          </a:prstGeom>
          <a:noFill/>
        </p:spPr>
        <p:txBody>
          <a:bodyPr wrap="none" rtlCol="0">
            <a:spAutoFit/>
          </a:bodyPr>
          <a:lstStyle/>
          <a:p>
            <a:pPr marL="0" marR="0" lvl="1" indent="0" algn="l"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smtClean="0">
                <a:ln>
                  <a:noFill/>
                </a:ln>
                <a:solidFill>
                  <a:srgbClr val="080808"/>
                </a:solidFill>
                <a:effectLst/>
                <a:uLnTx/>
                <a:uFillTx/>
                <a:latin typeface="微软雅黑"/>
                <a:ea typeface="微软雅黑"/>
                <a:cs typeface="+mn-cs"/>
              </a:rPr>
              <a:t> </a:t>
            </a:r>
            <a:r>
              <a:rPr kumimoji="0" lang="zh-CN" altLang="en-US" sz="2800" b="1" i="0" u="none" strike="noStrike" kern="1200" cap="none" spc="0" normalizeH="0" baseline="0" noProof="0" dirty="0" smtClean="0">
                <a:ln>
                  <a:noFill/>
                </a:ln>
                <a:solidFill>
                  <a:srgbClr val="080808"/>
                </a:solidFill>
                <a:effectLst/>
                <a:uLnTx/>
                <a:uFillTx/>
                <a:latin typeface="微软雅黑"/>
                <a:ea typeface="微软雅黑"/>
                <a:cs typeface="+mn-cs"/>
              </a:rPr>
              <a:t>第二部分</a:t>
            </a:r>
            <a:endParaRPr kumimoji="0" lang="en-US" altLang="zh-CN" sz="2800" b="1" i="0" u="none" strike="noStrike" kern="1200" cap="none" spc="0" normalizeH="0" baseline="0" noProof="0" dirty="0">
              <a:ln>
                <a:noFill/>
              </a:ln>
              <a:solidFill>
                <a:srgbClr val="080808"/>
              </a:solidFill>
              <a:effectLst/>
              <a:uLnTx/>
              <a:uFillTx/>
              <a:latin typeface="微软雅黑"/>
              <a:ea typeface="微软雅黑"/>
              <a:cs typeface="+mn-cs"/>
            </a:endParaRPr>
          </a:p>
          <a:p>
            <a:pPr marL="0" marR="0" lvl="1" indent="0" algn="ctr" defTabSz="914400" rtl="0" eaLnBrk="1" fontAlgn="base" latinLnBrk="0" hangingPunct="1">
              <a:lnSpc>
                <a:spcPct val="100000"/>
              </a:lnSpc>
              <a:spcBef>
                <a:spcPct val="0"/>
              </a:spcBef>
              <a:spcAft>
                <a:spcPct val="0"/>
              </a:spcAft>
              <a:buClrTx/>
              <a:buSzTx/>
              <a:buFontTx/>
              <a:buNone/>
              <a:tabLst/>
              <a:defRPr/>
            </a:pPr>
            <a:r>
              <a:rPr kumimoji="0" lang="zh-CN" altLang="en-US" sz="3600" b="1" i="0" u="none" strike="noStrike" kern="1200" cap="none" spc="0" normalizeH="0" baseline="0" noProof="0" dirty="0" smtClean="0">
                <a:ln>
                  <a:noFill/>
                </a:ln>
                <a:solidFill>
                  <a:srgbClr val="C00002"/>
                </a:solidFill>
                <a:effectLst/>
                <a:uLnTx/>
                <a:uFillTx/>
                <a:latin typeface="微软雅黑"/>
                <a:ea typeface="微软雅黑"/>
                <a:cs typeface="+mn-cs"/>
              </a:rPr>
              <a:t>标题文字内容</a:t>
            </a:r>
            <a:endParaRPr kumimoji="0" lang="en-US" altLang="zh-CN" sz="3600" b="1" i="0" u="none" strike="noStrike" kern="1200" cap="none" spc="0" normalizeH="0" baseline="0" noProof="0" dirty="0" smtClean="0">
              <a:ln>
                <a:noFill/>
              </a:ln>
              <a:solidFill>
                <a:srgbClr val="C00002"/>
              </a:solidFill>
              <a:effectLst/>
              <a:uLnTx/>
              <a:uFillTx/>
              <a:latin typeface="微软雅黑"/>
              <a:ea typeface="微软雅黑"/>
              <a:cs typeface="+mn-cs"/>
            </a:endParaRPr>
          </a:p>
        </p:txBody>
      </p:sp>
      <p:cxnSp>
        <p:nvCxnSpPr>
          <p:cNvPr id="105" name="直接连接符 104"/>
          <p:cNvCxnSpPr/>
          <p:nvPr/>
        </p:nvCxnSpPr>
        <p:spPr>
          <a:xfrm flipV="1">
            <a:off x="4213217" y="1411802"/>
            <a:ext cx="0" cy="1924424"/>
          </a:xfrm>
          <a:prstGeom prst="line">
            <a:avLst/>
          </a:prstGeom>
          <a:noFill/>
          <a:ln w="12700" cap="flat" cmpd="sng" algn="ctr">
            <a:solidFill>
              <a:srgbClr val="080808"/>
            </a:solidFill>
            <a:prstDash val="dash"/>
          </a:ln>
          <a:effectLst/>
        </p:spPr>
      </p:cxnSp>
      <p:sp>
        <p:nvSpPr>
          <p:cNvPr id="106" name="TextBox 13"/>
          <p:cNvSpPr txBox="1"/>
          <p:nvPr/>
        </p:nvSpPr>
        <p:spPr>
          <a:xfrm>
            <a:off x="2895217" y="3005886"/>
            <a:ext cx="902846" cy="246221"/>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600" b="0" i="0" u="none" strike="noStrike" kern="1200" cap="none" spc="0" normalizeH="0" baseline="0" noProof="0" dirty="0" smtClean="0">
                <a:ln>
                  <a:noFill/>
                </a:ln>
                <a:solidFill>
                  <a:srgbClr val="080808"/>
                </a:solidFill>
                <a:effectLst/>
                <a:uLnTx/>
                <a:uFillTx/>
                <a:latin typeface="微软雅黑"/>
                <a:ea typeface="微软雅黑"/>
                <a:cs typeface="+mn-cs"/>
              </a:rPr>
              <a:t>PART 02</a:t>
            </a:r>
            <a:endParaRPr kumimoji="0" lang="zh-CN" altLang="en-US" sz="1600" b="0" i="0" u="none" strike="noStrike" kern="1200" cap="none" spc="0" normalizeH="0" baseline="0" noProof="0" dirty="0" smtClean="0">
              <a:ln>
                <a:noFill/>
              </a:ln>
              <a:solidFill>
                <a:srgbClr val="080808"/>
              </a:solidFill>
              <a:effectLst/>
              <a:uLnTx/>
              <a:uFillTx/>
              <a:latin typeface="微软雅黑"/>
              <a:ea typeface="微软雅黑"/>
              <a:cs typeface="+mn-cs"/>
            </a:endParaRPr>
          </a:p>
        </p:txBody>
      </p:sp>
      <p:grpSp>
        <p:nvGrpSpPr>
          <p:cNvPr id="107" name="组合 106"/>
          <p:cNvGrpSpPr/>
          <p:nvPr/>
        </p:nvGrpSpPr>
        <p:grpSpPr>
          <a:xfrm>
            <a:off x="2701049" y="1483812"/>
            <a:ext cx="1197175" cy="1197175"/>
            <a:chOff x="304800" y="673100"/>
            <a:chExt cx="4000500" cy="4000500"/>
          </a:xfrm>
          <a:effectLst>
            <a:outerShdw blurRad="444500" dist="254000" dir="8100000" algn="tr" rotWithShape="0">
              <a:prstClr val="black">
                <a:alpha val="50000"/>
              </a:prstClr>
            </a:outerShdw>
          </a:effectLst>
        </p:grpSpPr>
        <p:sp>
          <p:nvSpPr>
            <p:cNvPr id="108" name="同心圆 10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080808"/>
                </a:solidFill>
                <a:effectLst/>
                <a:uLnTx/>
                <a:uFillTx/>
                <a:latin typeface="微软雅黑"/>
                <a:ea typeface="微软雅黑"/>
                <a:cs typeface="+mn-cs"/>
              </a:endParaRPr>
            </a:p>
          </p:txBody>
        </p:sp>
        <p:sp>
          <p:nvSpPr>
            <p:cNvPr id="109" name="椭圆 10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080808"/>
                </a:solidFill>
                <a:effectLst/>
                <a:uLnTx/>
                <a:uFillTx/>
                <a:latin typeface="微软雅黑"/>
                <a:ea typeface="微软雅黑"/>
                <a:cs typeface="+mn-cs"/>
              </a:endParaRPr>
            </a:p>
          </p:txBody>
        </p:sp>
      </p:grpSp>
      <p:sp>
        <p:nvSpPr>
          <p:cNvPr id="110" name="TextBox 24"/>
          <p:cNvSpPr txBox="1"/>
          <p:nvPr/>
        </p:nvSpPr>
        <p:spPr>
          <a:xfrm>
            <a:off x="4525913" y="2563930"/>
            <a:ext cx="1027882" cy="245726"/>
          </a:xfrm>
          <a:prstGeom prst="rect">
            <a:avLst/>
          </a:prstGeom>
          <a:noFill/>
        </p:spPr>
        <p:txBody>
          <a:bodyPr wrap="square" lIns="60469" tIns="30235" rIns="60469" bIns="3023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200" b="0" i="0" u="none" strike="noStrike" kern="1200" cap="none" spc="0" normalizeH="0" baseline="0" noProof="0" dirty="0" smtClean="0">
                <a:ln>
                  <a:noFill/>
                </a:ln>
                <a:solidFill>
                  <a:srgbClr val="080808"/>
                </a:solidFill>
                <a:effectLst/>
                <a:uLnTx/>
                <a:uFillTx/>
                <a:latin typeface="微软雅黑"/>
                <a:ea typeface="微软雅黑"/>
                <a:cs typeface="+mn-cs"/>
              </a:rPr>
              <a:t>※ </a:t>
            </a:r>
            <a:r>
              <a:rPr kumimoji="0" lang="zh-CN" altLang="en-US" sz="1200" b="0" i="0" u="none" strike="noStrike" kern="1200" cap="none" spc="0" normalizeH="0" baseline="0" noProof="0" dirty="0" smtClean="0">
                <a:ln>
                  <a:noFill/>
                </a:ln>
                <a:solidFill>
                  <a:srgbClr val="080808"/>
                </a:solidFill>
                <a:effectLst/>
                <a:uLnTx/>
                <a:uFillTx/>
                <a:latin typeface="微软雅黑"/>
                <a:ea typeface="微软雅黑"/>
                <a:cs typeface="+mn-cs"/>
              </a:rPr>
              <a:t>添加内容</a:t>
            </a:r>
            <a:endParaRPr kumimoji="0" lang="zh-CN" altLang="en-US" sz="1200" b="0" i="0" u="none" strike="noStrike" kern="1200" cap="none" spc="0" normalizeH="0" baseline="0" noProof="0" dirty="0">
              <a:ln>
                <a:noFill/>
              </a:ln>
              <a:solidFill>
                <a:srgbClr val="080808"/>
              </a:solidFill>
              <a:effectLst/>
              <a:uLnTx/>
              <a:uFillTx/>
              <a:latin typeface="微软雅黑"/>
              <a:ea typeface="微软雅黑"/>
              <a:cs typeface="+mn-cs"/>
            </a:endParaRPr>
          </a:p>
        </p:txBody>
      </p:sp>
      <p:sp>
        <p:nvSpPr>
          <p:cNvPr id="111" name="TextBox 25"/>
          <p:cNvSpPr txBox="1"/>
          <p:nvPr/>
        </p:nvSpPr>
        <p:spPr>
          <a:xfrm>
            <a:off x="5578584" y="2563930"/>
            <a:ext cx="985236" cy="245726"/>
          </a:xfrm>
          <a:prstGeom prst="rect">
            <a:avLst/>
          </a:prstGeom>
          <a:noFill/>
        </p:spPr>
        <p:txBody>
          <a:bodyPr wrap="square" lIns="60469" tIns="30235" rIns="60469" bIns="3023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200" b="0" i="0" u="none" strike="noStrike" kern="1200" cap="none" spc="0" normalizeH="0" baseline="0" noProof="0" dirty="0" smtClean="0">
                <a:ln>
                  <a:noFill/>
                </a:ln>
                <a:solidFill>
                  <a:srgbClr val="080808"/>
                </a:solidFill>
                <a:effectLst/>
                <a:uLnTx/>
                <a:uFillTx/>
                <a:latin typeface="微软雅黑"/>
                <a:ea typeface="微软雅黑"/>
                <a:cs typeface="+mn-cs"/>
              </a:rPr>
              <a:t>※ </a:t>
            </a:r>
            <a:r>
              <a:rPr kumimoji="0" lang="zh-CN" altLang="en-US" sz="1200" b="0" i="0" u="none" strike="noStrike" kern="1200" cap="none" spc="0" normalizeH="0" baseline="0" noProof="0" dirty="0" smtClean="0">
                <a:ln>
                  <a:noFill/>
                </a:ln>
                <a:solidFill>
                  <a:srgbClr val="080808"/>
                </a:solidFill>
                <a:effectLst/>
                <a:uLnTx/>
                <a:uFillTx/>
                <a:latin typeface="微软雅黑"/>
                <a:ea typeface="微软雅黑"/>
                <a:cs typeface="+mn-cs"/>
              </a:rPr>
              <a:t>添加</a:t>
            </a:r>
            <a:r>
              <a:rPr kumimoji="0" lang="zh-CN" altLang="en-US" sz="1200" b="0" i="0" u="none" strike="noStrike" kern="1200" cap="none" spc="0" normalizeH="0" baseline="0" noProof="0" dirty="0">
                <a:ln>
                  <a:noFill/>
                </a:ln>
                <a:solidFill>
                  <a:srgbClr val="080808"/>
                </a:solidFill>
                <a:effectLst/>
                <a:uLnTx/>
                <a:uFillTx/>
                <a:latin typeface="微软雅黑"/>
                <a:ea typeface="微软雅黑"/>
                <a:cs typeface="+mn-cs"/>
              </a:rPr>
              <a:t>内容</a:t>
            </a:r>
          </a:p>
        </p:txBody>
      </p:sp>
      <p:sp>
        <p:nvSpPr>
          <p:cNvPr id="112" name="TextBox 26"/>
          <p:cNvSpPr txBox="1"/>
          <p:nvPr/>
        </p:nvSpPr>
        <p:spPr>
          <a:xfrm>
            <a:off x="6588610" y="2563930"/>
            <a:ext cx="1027882" cy="245726"/>
          </a:xfrm>
          <a:prstGeom prst="rect">
            <a:avLst/>
          </a:prstGeom>
          <a:noFill/>
        </p:spPr>
        <p:txBody>
          <a:bodyPr wrap="square" lIns="60469" tIns="30235" rIns="60469" bIns="3023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200" b="0" i="0" u="none" strike="noStrike" kern="1200" cap="none" spc="0" normalizeH="0" baseline="0" noProof="0" dirty="0" smtClean="0">
                <a:ln>
                  <a:noFill/>
                </a:ln>
                <a:solidFill>
                  <a:srgbClr val="080808"/>
                </a:solidFill>
                <a:effectLst/>
                <a:uLnTx/>
                <a:uFillTx/>
                <a:latin typeface="微软雅黑"/>
                <a:ea typeface="微软雅黑"/>
                <a:cs typeface="+mn-cs"/>
              </a:rPr>
              <a:t>※ </a:t>
            </a:r>
            <a:r>
              <a:rPr kumimoji="0" lang="zh-CN" altLang="en-US" sz="1200" b="0" i="0" u="none" strike="noStrike" kern="1200" cap="none" spc="0" normalizeH="0" baseline="0" noProof="0" dirty="0" smtClean="0">
                <a:ln>
                  <a:noFill/>
                </a:ln>
                <a:solidFill>
                  <a:srgbClr val="080808"/>
                </a:solidFill>
                <a:effectLst/>
                <a:uLnTx/>
                <a:uFillTx/>
                <a:latin typeface="微软雅黑"/>
                <a:ea typeface="微软雅黑"/>
                <a:cs typeface="+mn-cs"/>
              </a:rPr>
              <a:t>添加</a:t>
            </a:r>
            <a:r>
              <a:rPr kumimoji="0" lang="zh-CN" altLang="en-US" sz="1200" b="0" i="0" u="none" strike="noStrike" kern="1200" cap="none" spc="0" normalizeH="0" baseline="0" noProof="0" dirty="0">
                <a:ln>
                  <a:noFill/>
                </a:ln>
                <a:solidFill>
                  <a:srgbClr val="080808"/>
                </a:solidFill>
                <a:effectLst/>
                <a:uLnTx/>
                <a:uFillTx/>
                <a:latin typeface="微软雅黑"/>
                <a:ea typeface="微软雅黑"/>
                <a:cs typeface="+mn-cs"/>
              </a:rPr>
              <a:t>内容</a:t>
            </a:r>
          </a:p>
        </p:txBody>
      </p:sp>
      <p:sp>
        <p:nvSpPr>
          <p:cNvPr id="113" name="TextBox 27"/>
          <p:cNvSpPr txBox="1"/>
          <p:nvPr/>
        </p:nvSpPr>
        <p:spPr>
          <a:xfrm>
            <a:off x="4525913" y="2911001"/>
            <a:ext cx="985236" cy="245726"/>
          </a:xfrm>
          <a:prstGeom prst="rect">
            <a:avLst/>
          </a:prstGeom>
          <a:noFill/>
        </p:spPr>
        <p:txBody>
          <a:bodyPr wrap="square" lIns="60469" tIns="30235" rIns="60469" bIns="3023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200" b="0" i="0" u="none" strike="noStrike" kern="1200" cap="none" spc="0" normalizeH="0" baseline="0" noProof="0" dirty="0" smtClean="0">
                <a:ln>
                  <a:noFill/>
                </a:ln>
                <a:solidFill>
                  <a:srgbClr val="080808"/>
                </a:solidFill>
                <a:effectLst/>
                <a:uLnTx/>
                <a:uFillTx/>
                <a:latin typeface="微软雅黑"/>
                <a:ea typeface="微软雅黑"/>
                <a:cs typeface="+mn-cs"/>
              </a:rPr>
              <a:t>※ </a:t>
            </a:r>
            <a:r>
              <a:rPr kumimoji="0" lang="zh-CN" altLang="en-US" sz="1200" b="0" i="0" u="none" strike="noStrike" kern="1200" cap="none" spc="0" normalizeH="0" baseline="0" noProof="0" dirty="0" smtClean="0">
                <a:ln>
                  <a:noFill/>
                </a:ln>
                <a:solidFill>
                  <a:srgbClr val="080808"/>
                </a:solidFill>
                <a:effectLst/>
                <a:uLnTx/>
                <a:uFillTx/>
                <a:latin typeface="微软雅黑"/>
                <a:ea typeface="微软雅黑"/>
                <a:cs typeface="+mn-cs"/>
              </a:rPr>
              <a:t>添加</a:t>
            </a:r>
            <a:r>
              <a:rPr kumimoji="0" lang="zh-CN" altLang="en-US" sz="1200" b="0" i="0" u="none" strike="noStrike" kern="1200" cap="none" spc="0" normalizeH="0" baseline="0" noProof="0" dirty="0">
                <a:ln>
                  <a:noFill/>
                </a:ln>
                <a:solidFill>
                  <a:srgbClr val="080808"/>
                </a:solidFill>
                <a:effectLst/>
                <a:uLnTx/>
                <a:uFillTx/>
                <a:latin typeface="微软雅黑"/>
                <a:ea typeface="微软雅黑"/>
                <a:cs typeface="+mn-cs"/>
              </a:rPr>
              <a:t>内容</a:t>
            </a:r>
          </a:p>
        </p:txBody>
      </p:sp>
      <p:sp>
        <p:nvSpPr>
          <p:cNvPr id="114" name="TextBox 28"/>
          <p:cNvSpPr txBox="1"/>
          <p:nvPr/>
        </p:nvSpPr>
        <p:spPr>
          <a:xfrm>
            <a:off x="5578585" y="2911001"/>
            <a:ext cx="985236" cy="245726"/>
          </a:xfrm>
          <a:prstGeom prst="rect">
            <a:avLst/>
          </a:prstGeom>
          <a:noFill/>
        </p:spPr>
        <p:txBody>
          <a:bodyPr wrap="square" lIns="60469" tIns="30235" rIns="60469" bIns="3023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200" b="0" i="0" u="none" strike="noStrike" kern="1200" cap="none" spc="0" normalizeH="0" baseline="0" noProof="0" dirty="0" smtClean="0">
                <a:ln>
                  <a:noFill/>
                </a:ln>
                <a:solidFill>
                  <a:srgbClr val="080808"/>
                </a:solidFill>
                <a:effectLst/>
                <a:uLnTx/>
                <a:uFillTx/>
                <a:latin typeface="微软雅黑"/>
                <a:ea typeface="微软雅黑"/>
                <a:cs typeface="+mn-cs"/>
              </a:rPr>
              <a:t>※ </a:t>
            </a:r>
            <a:r>
              <a:rPr kumimoji="0" lang="zh-CN" altLang="en-US" sz="1200" b="0" i="0" u="none" strike="noStrike" kern="1200" cap="none" spc="0" normalizeH="0" baseline="0" noProof="0" dirty="0" smtClean="0">
                <a:ln>
                  <a:noFill/>
                </a:ln>
                <a:solidFill>
                  <a:srgbClr val="080808"/>
                </a:solidFill>
                <a:effectLst/>
                <a:uLnTx/>
                <a:uFillTx/>
                <a:latin typeface="微软雅黑"/>
                <a:ea typeface="微软雅黑"/>
                <a:cs typeface="+mn-cs"/>
              </a:rPr>
              <a:t>添加</a:t>
            </a:r>
            <a:r>
              <a:rPr kumimoji="0" lang="zh-CN" altLang="en-US" sz="1200" b="0" i="0" u="none" strike="noStrike" kern="1200" cap="none" spc="0" normalizeH="0" baseline="0" noProof="0" dirty="0">
                <a:ln>
                  <a:noFill/>
                </a:ln>
                <a:solidFill>
                  <a:srgbClr val="080808"/>
                </a:solidFill>
                <a:effectLst/>
                <a:uLnTx/>
                <a:uFillTx/>
                <a:latin typeface="微软雅黑"/>
                <a:ea typeface="微软雅黑"/>
                <a:cs typeface="+mn-cs"/>
              </a:rPr>
              <a:t>内容</a:t>
            </a:r>
          </a:p>
        </p:txBody>
      </p:sp>
      <p:sp>
        <p:nvSpPr>
          <p:cNvPr id="115" name="TextBox 29"/>
          <p:cNvSpPr txBox="1"/>
          <p:nvPr/>
        </p:nvSpPr>
        <p:spPr>
          <a:xfrm>
            <a:off x="6588224" y="2911001"/>
            <a:ext cx="985236" cy="245726"/>
          </a:xfrm>
          <a:prstGeom prst="rect">
            <a:avLst/>
          </a:prstGeom>
          <a:noFill/>
        </p:spPr>
        <p:txBody>
          <a:bodyPr wrap="square" lIns="60469" tIns="30235" rIns="60469" bIns="3023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200" b="0" i="0" u="none" strike="noStrike" kern="1200" cap="none" spc="0" normalizeH="0" baseline="0" noProof="0" dirty="0" smtClean="0">
                <a:ln>
                  <a:noFill/>
                </a:ln>
                <a:solidFill>
                  <a:srgbClr val="080808"/>
                </a:solidFill>
                <a:effectLst/>
                <a:uLnTx/>
                <a:uFillTx/>
                <a:latin typeface="微软雅黑"/>
                <a:ea typeface="微软雅黑"/>
                <a:cs typeface="+mn-cs"/>
              </a:rPr>
              <a:t>※ </a:t>
            </a:r>
            <a:r>
              <a:rPr kumimoji="0" lang="zh-CN" altLang="en-US" sz="1200" b="0" i="0" u="none" strike="noStrike" kern="1200" cap="none" spc="0" normalizeH="0" baseline="0" noProof="0" dirty="0" smtClean="0">
                <a:ln>
                  <a:noFill/>
                </a:ln>
                <a:solidFill>
                  <a:srgbClr val="080808"/>
                </a:solidFill>
                <a:effectLst/>
                <a:uLnTx/>
                <a:uFillTx/>
                <a:latin typeface="微软雅黑"/>
                <a:ea typeface="微软雅黑"/>
                <a:cs typeface="+mn-cs"/>
              </a:rPr>
              <a:t>添加</a:t>
            </a:r>
            <a:r>
              <a:rPr kumimoji="0" lang="zh-CN" altLang="en-US" sz="1200" b="0" i="0" u="none" strike="noStrike" kern="1200" cap="none" spc="0" normalizeH="0" baseline="0" noProof="0" dirty="0">
                <a:ln>
                  <a:noFill/>
                </a:ln>
                <a:solidFill>
                  <a:srgbClr val="080808"/>
                </a:solidFill>
                <a:effectLst/>
                <a:uLnTx/>
                <a:uFillTx/>
                <a:latin typeface="微软雅黑"/>
                <a:ea typeface="微软雅黑"/>
                <a:cs typeface="+mn-cs"/>
              </a:rPr>
              <a:t>内容</a:t>
            </a:r>
          </a:p>
        </p:txBody>
      </p:sp>
      <p:sp>
        <p:nvSpPr>
          <p:cNvPr id="116" name="TextBox 13"/>
          <p:cNvSpPr txBox="1"/>
          <p:nvPr/>
        </p:nvSpPr>
        <p:spPr>
          <a:xfrm>
            <a:off x="2921659" y="1697678"/>
            <a:ext cx="902846" cy="769441"/>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5000" b="1" i="0" u="none" strike="noStrike" kern="1200" cap="none" spc="0" normalizeH="0" baseline="0" noProof="0" dirty="0" smtClean="0">
                <a:ln>
                  <a:noFill/>
                </a:ln>
                <a:solidFill>
                  <a:srgbClr val="C00002"/>
                </a:solidFill>
                <a:effectLst/>
                <a:uLnTx/>
                <a:uFillTx/>
                <a:latin typeface="微软雅黑"/>
                <a:ea typeface="微软雅黑"/>
                <a:cs typeface="+mn-cs"/>
              </a:rPr>
              <a:t>02</a:t>
            </a:r>
            <a:endParaRPr kumimoji="0" lang="zh-CN" altLang="en-US" sz="5000" b="1" i="0" u="none" strike="noStrike" kern="1200" cap="none" spc="0" normalizeH="0" baseline="0" noProof="0" dirty="0" smtClean="0">
              <a:ln>
                <a:noFill/>
              </a:ln>
              <a:solidFill>
                <a:srgbClr val="C00002"/>
              </a:solidFill>
              <a:effectLst/>
              <a:uLnTx/>
              <a:uFillTx/>
              <a:latin typeface="微软雅黑"/>
              <a:ea typeface="微软雅黑"/>
              <a:cs typeface="+mn-cs"/>
            </a:endParaRPr>
          </a:p>
        </p:txBody>
      </p:sp>
    </p:spTree>
    <p:extLst>
      <p:ext uri="{BB962C8B-B14F-4D97-AF65-F5344CB8AC3E}">
        <p14:creationId xmlns:p14="http://schemas.microsoft.com/office/powerpoint/2010/main" val="2457855325"/>
      </p:ext>
    </p:extLst>
  </p:cSld>
  <p:clrMapOvr>
    <a:masterClrMapping/>
  </p:clrMapOvr>
  <mc:AlternateContent xmlns:mc="http://schemas.openxmlformats.org/markup-compatibility/2006" xmlns:p14="http://schemas.microsoft.com/office/powerpoint/2010/main">
    <mc:Choice Requires="p14">
      <p:transition spd="slow" p14:dur="1600" advTm="5893">
        <p14:gallery dir="l"/>
      </p:transition>
    </mc:Choice>
    <mc:Fallback xmlns="">
      <p:transition spd="slow" advTm="589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16"/>
                                        </p:tgtEl>
                                        <p:attrNameLst>
                                          <p:attrName>style.visibility</p:attrName>
                                        </p:attrNameLst>
                                      </p:cBhvr>
                                      <p:to>
                                        <p:strVal val="visible"/>
                                      </p:to>
                                    </p:set>
                                    <p:animEffect transition="in" filter="fade">
                                      <p:cBhvr>
                                        <p:cTn id="7" dur="500"/>
                                        <p:tgtEl>
                                          <p:spTgt spid="116"/>
                                        </p:tgtEl>
                                      </p:cBhvr>
                                    </p:animEffect>
                                    <p:anim calcmode="lin" valueType="num">
                                      <p:cBhvr>
                                        <p:cTn id="8" dur="500" fill="hold"/>
                                        <p:tgtEl>
                                          <p:spTgt spid="116"/>
                                        </p:tgtEl>
                                        <p:attrNameLst>
                                          <p:attrName>ppt_x</p:attrName>
                                        </p:attrNameLst>
                                      </p:cBhvr>
                                      <p:tavLst>
                                        <p:tav tm="0">
                                          <p:val>
                                            <p:strVal val="#ppt_x"/>
                                          </p:val>
                                        </p:tav>
                                        <p:tav tm="100000">
                                          <p:val>
                                            <p:strVal val="#ppt_x"/>
                                          </p:val>
                                        </p:tav>
                                      </p:tavLst>
                                    </p:anim>
                                    <p:anim calcmode="lin" valueType="num">
                                      <p:cBhvr>
                                        <p:cTn id="9" dur="500" fill="hold"/>
                                        <p:tgtEl>
                                          <p:spTgt spid="116"/>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105"/>
                                        </p:tgtEl>
                                        <p:attrNameLst>
                                          <p:attrName>style.visibility</p:attrName>
                                        </p:attrNameLst>
                                      </p:cBhvr>
                                      <p:to>
                                        <p:strVal val="visible"/>
                                      </p:to>
                                    </p:set>
                                    <p:animEffect transition="in" filter="wipe(down)">
                                      <p:cBhvr>
                                        <p:cTn id="13" dur="500"/>
                                        <p:tgtEl>
                                          <p:spTgt spid="105"/>
                                        </p:tgtEl>
                                      </p:cBhvr>
                                    </p:animEffect>
                                  </p:childTnLst>
                                </p:cTn>
                              </p:par>
                            </p:childTnLst>
                          </p:cTn>
                        </p:par>
                        <p:par>
                          <p:cTn id="14" fill="hold">
                            <p:stCondLst>
                              <p:cond delay="1000"/>
                            </p:stCondLst>
                            <p:childTnLst>
                              <p:par>
                                <p:cTn id="15" presetID="12" presetClass="entr" presetSubtype="8" fill="hold" grpId="0" nodeType="afterEffect">
                                  <p:stCondLst>
                                    <p:cond delay="0"/>
                                  </p:stCondLst>
                                  <p:childTnLst>
                                    <p:set>
                                      <p:cBhvr>
                                        <p:cTn id="16" dur="1" fill="hold">
                                          <p:stCondLst>
                                            <p:cond delay="0"/>
                                          </p:stCondLst>
                                        </p:cTn>
                                        <p:tgtEl>
                                          <p:spTgt spid="104"/>
                                        </p:tgtEl>
                                        <p:attrNameLst>
                                          <p:attrName>style.visibility</p:attrName>
                                        </p:attrNameLst>
                                      </p:cBhvr>
                                      <p:to>
                                        <p:strVal val="visible"/>
                                      </p:to>
                                    </p:set>
                                    <p:anim calcmode="lin" valueType="num">
                                      <p:cBhvr additive="base">
                                        <p:cTn id="17" dur="500"/>
                                        <p:tgtEl>
                                          <p:spTgt spid="104"/>
                                        </p:tgtEl>
                                        <p:attrNameLst>
                                          <p:attrName>ppt_x</p:attrName>
                                        </p:attrNameLst>
                                      </p:cBhvr>
                                      <p:tavLst>
                                        <p:tav tm="0">
                                          <p:val>
                                            <p:strVal val="#ppt_x-#ppt_w*1.125000"/>
                                          </p:val>
                                        </p:tav>
                                        <p:tav tm="100000">
                                          <p:val>
                                            <p:strVal val="#ppt_x"/>
                                          </p:val>
                                        </p:tav>
                                      </p:tavLst>
                                    </p:anim>
                                    <p:animEffect transition="in" filter="wipe(right)">
                                      <p:cBhvr>
                                        <p:cTn id="18" dur="500"/>
                                        <p:tgtEl>
                                          <p:spTgt spid="104"/>
                                        </p:tgtEl>
                                      </p:cBhvr>
                                    </p:animEffect>
                                  </p:childTnLst>
                                </p:cTn>
                              </p:par>
                            </p:childTnLst>
                          </p:cTn>
                        </p:par>
                        <p:par>
                          <p:cTn id="19" fill="hold">
                            <p:stCondLst>
                              <p:cond delay="1500"/>
                            </p:stCondLst>
                            <p:childTnLst>
                              <p:par>
                                <p:cTn id="20" presetID="47" presetClass="entr" presetSubtype="0" fill="hold" grpId="0" nodeType="afterEffect">
                                  <p:stCondLst>
                                    <p:cond delay="0"/>
                                  </p:stCondLst>
                                  <p:childTnLst>
                                    <p:set>
                                      <p:cBhvr>
                                        <p:cTn id="21" dur="1" fill="hold">
                                          <p:stCondLst>
                                            <p:cond delay="0"/>
                                          </p:stCondLst>
                                        </p:cTn>
                                        <p:tgtEl>
                                          <p:spTgt spid="106"/>
                                        </p:tgtEl>
                                        <p:attrNameLst>
                                          <p:attrName>style.visibility</p:attrName>
                                        </p:attrNameLst>
                                      </p:cBhvr>
                                      <p:to>
                                        <p:strVal val="visible"/>
                                      </p:to>
                                    </p:set>
                                    <p:animEffect transition="in" filter="fade">
                                      <p:cBhvr>
                                        <p:cTn id="22" dur="500"/>
                                        <p:tgtEl>
                                          <p:spTgt spid="106"/>
                                        </p:tgtEl>
                                      </p:cBhvr>
                                    </p:animEffect>
                                    <p:anim calcmode="lin" valueType="num">
                                      <p:cBhvr>
                                        <p:cTn id="23" dur="500" fill="hold"/>
                                        <p:tgtEl>
                                          <p:spTgt spid="106"/>
                                        </p:tgtEl>
                                        <p:attrNameLst>
                                          <p:attrName>ppt_x</p:attrName>
                                        </p:attrNameLst>
                                      </p:cBhvr>
                                      <p:tavLst>
                                        <p:tav tm="0">
                                          <p:val>
                                            <p:strVal val="#ppt_x"/>
                                          </p:val>
                                        </p:tav>
                                        <p:tav tm="100000">
                                          <p:val>
                                            <p:strVal val="#ppt_x"/>
                                          </p:val>
                                        </p:tav>
                                      </p:tavLst>
                                    </p:anim>
                                    <p:anim calcmode="lin" valueType="num">
                                      <p:cBhvr>
                                        <p:cTn id="24" dur="500" fill="hold"/>
                                        <p:tgtEl>
                                          <p:spTgt spid="106"/>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2" presetClass="entr" presetSubtype="4" fill="hold" grpId="0" nodeType="afterEffect">
                                  <p:stCondLst>
                                    <p:cond delay="0"/>
                                  </p:stCondLst>
                                  <p:childTnLst>
                                    <p:set>
                                      <p:cBhvr>
                                        <p:cTn id="27" dur="1" fill="hold">
                                          <p:stCondLst>
                                            <p:cond delay="0"/>
                                          </p:stCondLst>
                                        </p:cTn>
                                        <p:tgtEl>
                                          <p:spTgt spid="110"/>
                                        </p:tgtEl>
                                        <p:attrNameLst>
                                          <p:attrName>style.visibility</p:attrName>
                                        </p:attrNameLst>
                                      </p:cBhvr>
                                      <p:to>
                                        <p:strVal val="visible"/>
                                      </p:to>
                                    </p:set>
                                    <p:anim calcmode="lin" valueType="num">
                                      <p:cBhvr additive="base">
                                        <p:cTn id="28" dur="500" fill="hold"/>
                                        <p:tgtEl>
                                          <p:spTgt spid="110"/>
                                        </p:tgtEl>
                                        <p:attrNameLst>
                                          <p:attrName>ppt_x</p:attrName>
                                        </p:attrNameLst>
                                      </p:cBhvr>
                                      <p:tavLst>
                                        <p:tav tm="0">
                                          <p:val>
                                            <p:strVal val="#ppt_x"/>
                                          </p:val>
                                        </p:tav>
                                        <p:tav tm="100000">
                                          <p:val>
                                            <p:strVal val="#ppt_x"/>
                                          </p:val>
                                        </p:tav>
                                      </p:tavLst>
                                    </p:anim>
                                    <p:anim calcmode="lin" valueType="num">
                                      <p:cBhvr additive="base">
                                        <p:cTn id="29" dur="500" fill="hold"/>
                                        <p:tgtEl>
                                          <p:spTgt spid="110"/>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200"/>
                                  </p:stCondLst>
                                  <p:childTnLst>
                                    <p:set>
                                      <p:cBhvr>
                                        <p:cTn id="31" dur="1" fill="hold">
                                          <p:stCondLst>
                                            <p:cond delay="0"/>
                                          </p:stCondLst>
                                        </p:cTn>
                                        <p:tgtEl>
                                          <p:spTgt spid="111"/>
                                        </p:tgtEl>
                                        <p:attrNameLst>
                                          <p:attrName>style.visibility</p:attrName>
                                        </p:attrNameLst>
                                      </p:cBhvr>
                                      <p:to>
                                        <p:strVal val="visible"/>
                                      </p:to>
                                    </p:set>
                                    <p:anim calcmode="lin" valueType="num">
                                      <p:cBhvr additive="base">
                                        <p:cTn id="32" dur="500" fill="hold"/>
                                        <p:tgtEl>
                                          <p:spTgt spid="111"/>
                                        </p:tgtEl>
                                        <p:attrNameLst>
                                          <p:attrName>ppt_x</p:attrName>
                                        </p:attrNameLst>
                                      </p:cBhvr>
                                      <p:tavLst>
                                        <p:tav tm="0">
                                          <p:val>
                                            <p:strVal val="#ppt_x"/>
                                          </p:val>
                                        </p:tav>
                                        <p:tav tm="100000">
                                          <p:val>
                                            <p:strVal val="#ppt_x"/>
                                          </p:val>
                                        </p:tav>
                                      </p:tavLst>
                                    </p:anim>
                                    <p:anim calcmode="lin" valueType="num">
                                      <p:cBhvr additive="base">
                                        <p:cTn id="33" dur="500" fill="hold"/>
                                        <p:tgtEl>
                                          <p:spTgt spid="111"/>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400"/>
                                  </p:stCondLst>
                                  <p:childTnLst>
                                    <p:set>
                                      <p:cBhvr>
                                        <p:cTn id="35" dur="1" fill="hold">
                                          <p:stCondLst>
                                            <p:cond delay="0"/>
                                          </p:stCondLst>
                                        </p:cTn>
                                        <p:tgtEl>
                                          <p:spTgt spid="112"/>
                                        </p:tgtEl>
                                        <p:attrNameLst>
                                          <p:attrName>style.visibility</p:attrName>
                                        </p:attrNameLst>
                                      </p:cBhvr>
                                      <p:to>
                                        <p:strVal val="visible"/>
                                      </p:to>
                                    </p:set>
                                    <p:anim calcmode="lin" valueType="num">
                                      <p:cBhvr additive="base">
                                        <p:cTn id="36" dur="500" fill="hold"/>
                                        <p:tgtEl>
                                          <p:spTgt spid="112"/>
                                        </p:tgtEl>
                                        <p:attrNameLst>
                                          <p:attrName>ppt_x</p:attrName>
                                        </p:attrNameLst>
                                      </p:cBhvr>
                                      <p:tavLst>
                                        <p:tav tm="0">
                                          <p:val>
                                            <p:strVal val="#ppt_x"/>
                                          </p:val>
                                        </p:tav>
                                        <p:tav tm="100000">
                                          <p:val>
                                            <p:strVal val="#ppt_x"/>
                                          </p:val>
                                        </p:tav>
                                      </p:tavLst>
                                    </p:anim>
                                    <p:anim calcmode="lin" valueType="num">
                                      <p:cBhvr additive="base">
                                        <p:cTn id="37" dur="500" fill="hold"/>
                                        <p:tgtEl>
                                          <p:spTgt spid="112"/>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600"/>
                                  </p:stCondLst>
                                  <p:childTnLst>
                                    <p:set>
                                      <p:cBhvr>
                                        <p:cTn id="39" dur="1" fill="hold">
                                          <p:stCondLst>
                                            <p:cond delay="0"/>
                                          </p:stCondLst>
                                        </p:cTn>
                                        <p:tgtEl>
                                          <p:spTgt spid="113"/>
                                        </p:tgtEl>
                                        <p:attrNameLst>
                                          <p:attrName>style.visibility</p:attrName>
                                        </p:attrNameLst>
                                      </p:cBhvr>
                                      <p:to>
                                        <p:strVal val="visible"/>
                                      </p:to>
                                    </p:set>
                                    <p:anim calcmode="lin" valueType="num">
                                      <p:cBhvr additive="base">
                                        <p:cTn id="40" dur="500" fill="hold"/>
                                        <p:tgtEl>
                                          <p:spTgt spid="113"/>
                                        </p:tgtEl>
                                        <p:attrNameLst>
                                          <p:attrName>ppt_x</p:attrName>
                                        </p:attrNameLst>
                                      </p:cBhvr>
                                      <p:tavLst>
                                        <p:tav tm="0">
                                          <p:val>
                                            <p:strVal val="#ppt_x"/>
                                          </p:val>
                                        </p:tav>
                                        <p:tav tm="100000">
                                          <p:val>
                                            <p:strVal val="#ppt_x"/>
                                          </p:val>
                                        </p:tav>
                                      </p:tavLst>
                                    </p:anim>
                                    <p:anim calcmode="lin" valueType="num">
                                      <p:cBhvr additive="base">
                                        <p:cTn id="41" dur="500" fill="hold"/>
                                        <p:tgtEl>
                                          <p:spTgt spid="113"/>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800"/>
                                  </p:stCondLst>
                                  <p:childTnLst>
                                    <p:set>
                                      <p:cBhvr>
                                        <p:cTn id="43" dur="1" fill="hold">
                                          <p:stCondLst>
                                            <p:cond delay="0"/>
                                          </p:stCondLst>
                                        </p:cTn>
                                        <p:tgtEl>
                                          <p:spTgt spid="114"/>
                                        </p:tgtEl>
                                        <p:attrNameLst>
                                          <p:attrName>style.visibility</p:attrName>
                                        </p:attrNameLst>
                                      </p:cBhvr>
                                      <p:to>
                                        <p:strVal val="visible"/>
                                      </p:to>
                                    </p:set>
                                    <p:anim calcmode="lin" valueType="num">
                                      <p:cBhvr additive="base">
                                        <p:cTn id="44" dur="500" fill="hold"/>
                                        <p:tgtEl>
                                          <p:spTgt spid="114"/>
                                        </p:tgtEl>
                                        <p:attrNameLst>
                                          <p:attrName>ppt_x</p:attrName>
                                        </p:attrNameLst>
                                      </p:cBhvr>
                                      <p:tavLst>
                                        <p:tav tm="0">
                                          <p:val>
                                            <p:strVal val="#ppt_x"/>
                                          </p:val>
                                        </p:tav>
                                        <p:tav tm="100000">
                                          <p:val>
                                            <p:strVal val="#ppt_x"/>
                                          </p:val>
                                        </p:tav>
                                      </p:tavLst>
                                    </p:anim>
                                    <p:anim calcmode="lin" valueType="num">
                                      <p:cBhvr additive="base">
                                        <p:cTn id="45" dur="500" fill="hold"/>
                                        <p:tgtEl>
                                          <p:spTgt spid="114"/>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1000"/>
                                  </p:stCondLst>
                                  <p:childTnLst>
                                    <p:set>
                                      <p:cBhvr>
                                        <p:cTn id="47" dur="1" fill="hold">
                                          <p:stCondLst>
                                            <p:cond delay="0"/>
                                          </p:stCondLst>
                                        </p:cTn>
                                        <p:tgtEl>
                                          <p:spTgt spid="115"/>
                                        </p:tgtEl>
                                        <p:attrNameLst>
                                          <p:attrName>style.visibility</p:attrName>
                                        </p:attrNameLst>
                                      </p:cBhvr>
                                      <p:to>
                                        <p:strVal val="visible"/>
                                      </p:to>
                                    </p:set>
                                    <p:anim calcmode="lin" valueType="num">
                                      <p:cBhvr additive="base">
                                        <p:cTn id="48" dur="500" fill="hold"/>
                                        <p:tgtEl>
                                          <p:spTgt spid="115"/>
                                        </p:tgtEl>
                                        <p:attrNameLst>
                                          <p:attrName>ppt_x</p:attrName>
                                        </p:attrNameLst>
                                      </p:cBhvr>
                                      <p:tavLst>
                                        <p:tav tm="0">
                                          <p:val>
                                            <p:strVal val="#ppt_x"/>
                                          </p:val>
                                        </p:tav>
                                        <p:tav tm="100000">
                                          <p:val>
                                            <p:strVal val="#ppt_x"/>
                                          </p:val>
                                        </p:tav>
                                      </p:tavLst>
                                    </p:anim>
                                    <p:anim calcmode="lin" valueType="num">
                                      <p:cBhvr additive="base">
                                        <p:cTn id="49" dur="500" fill="hold"/>
                                        <p:tgtEl>
                                          <p:spTgt spid="1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p:bldP spid="106" grpId="0"/>
      <p:bldP spid="110" grpId="0"/>
      <p:bldP spid="111" grpId="0"/>
      <p:bldP spid="112" grpId="0"/>
      <p:bldP spid="113" grpId="0"/>
      <p:bldP spid="114" grpId="0"/>
      <p:bldP spid="115" grpId="0"/>
      <p:bldP spid="116" grpId="0"/>
    </p:bldLst>
  </p:timing>
</p:sld>
</file>

<file path=ppt/theme/theme1.xml><?xml version="1.0" encoding="utf-8"?>
<a:theme xmlns:a="http://schemas.openxmlformats.org/drawingml/2006/main" name="第一PPT，www.1ppt.com ">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440</TotalTime>
  <Words>2711</Words>
  <Application>Microsoft Office PowerPoint</Application>
  <PresentationFormat>全屏显示(16:9)</PresentationFormat>
  <Paragraphs>307</Paragraphs>
  <Slides>28</Slides>
  <Notes>20</Notes>
  <HiddenSlides>0</HiddenSlides>
  <MMClips>0</MMClips>
  <ScaleCrop>false</ScaleCrop>
  <HeadingPairs>
    <vt:vector size="4" baseType="variant">
      <vt:variant>
        <vt:lpstr>主题</vt:lpstr>
      </vt:variant>
      <vt:variant>
        <vt:i4>3</vt:i4>
      </vt:variant>
      <vt:variant>
        <vt:lpstr>幻灯片标题</vt:lpstr>
      </vt:variant>
      <vt:variant>
        <vt:i4>28</vt:i4>
      </vt:variant>
    </vt:vector>
  </HeadingPairs>
  <TitlesOfParts>
    <vt:vector size="31" baseType="lpstr">
      <vt:lpstr>第一PPT，www.1ppt.com </vt: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公安</dc:title>
  <dc:creator>第一PPT</dc:creator>
  <cp:keywords>www.1ppt.com</cp:keywords>
  <cp:lastModifiedBy>Windows User</cp:lastModifiedBy>
  <cp:revision>41</cp:revision>
  <dcterms:created xsi:type="dcterms:W3CDTF">2015-03-15T15:55:02Z</dcterms:created>
  <dcterms:modified xsi:type="dcterms:W3CDTF">2019-04-18T05:31:18Z</dcterms:modified>
</cp:coreProperties>
</file>