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4004" r:id="rId2"/>
  </p:sldMasterIdLst>
  <p:notesMasterIdLst>
    <p:notesMasterId r:id="rId30"/>
  </p:notesMasterIdLst>
  <p:handoutMasterIdLst>
    <p:handoutMasterId r:id="rId31"/>
  </p:handoutMasterIdLst>
  <p:sldIdLst>
    <p:sldId id="3199" r:id="rId3"/>
    <p:sldId id="3200" r:id="rId4"/>
    <p:sldId id="3201" r:id="rId5"/>
    <p:sldId id="3150" r:id="rId6"/>
    <p:sldId id="3155" r:id="rId7"/>
    <p:sldId id="3139" r:id="rId8"/>
    <p:sldId id="3143" r:id="rId9"/>
    <p:sldId id="3172" r:id="rId10"/>
    <p:sldId id="3202" r:id="rId11"/>
    <p:sldId id="3171" r:id="rId12"/>
    <p:sldId id="3144" r:id="rId13"/>
    <p:sldId id="3160" r:id="rId14"/>
    <p:sldId id="3146" r:id="rId15"/>
    <p:sldId id="3168" r:id="rId16"/>
    <p:sldId id="3204" r:id="rId17"/>
    <p:sldId id="3140" r:id="rId18"/>
    <p:sldId id="3147" r:id="rId19"/>
    <p:sldId id="3165" r:id="rId20"/>
    <p:sldId id="3148" r:id="rId21"/>
    <p:sldId id="3162" r:id="rId22"/>
    <p:sldId id="3205" r:id="rId23"/>
    <p:sldId id="3154" r:id="rId24"/>
    <p:sldId id="3153" r:id="rId25"/>
    <p:sldId id="3161" r:id="rId26"/>
    <p:sldId id="3206" r:id="rId27"/>
    <p:sldId id="3207" r:id="rId28"/>
    <p:sldId id="320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689"/>
    <a:srgbClr val="1D6DC2"/>
    <a:srgbClr val="3163CA"/>
    <a:srgbClr val="F2F2F2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2" autoAdjust="0"/>
    <p:restoredTop sz="92986" autoAdjust="0"/>
  </p:normalViewPr>
  <p:slideViewPr>
    <p:cSldViewPr>
      <p:cViewPr>
        <p:scale>
          <a:sx n="50" d="100"/>
          <a:sy n="50" d="100"/>
        </p:scale>
        <p:origin x="-342" y="-165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5.pn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1"/>
      <c:txPr>
        <a:bodyPr rot="0" spcFirstLastPara="0" vertOverflow="ellipsis" vert="horz" wrap="square" anchor="ctr" anchorCtr="1"/>
        <a:lstStyle/>
        <a:p>
          <a:pPr>
            <a:defRPr lang="zh-CN" sz="1440" b="1" i="0" u="none" strike="noStrike" kern="120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背景色块大小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标题一</c:v>
                      </c:pt>
                      <c:pt idx="1">
                        <c:v>标题二</c:v>
                      </c:pt>
                      <c:pt idx="2">
                        <c:v>标题三</c:v>
                      </c:pt>
                      <c:pt idx="3">
                        <c:v>标题四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CD7E-4C95-93AD-B8728FD6036D}"/>
            </c:ext>
          </c:extLst>
        </c:ser>
        <c:ser>
          <c:idx val="1"/>
          <c:order val="1"/>
          <c:spPr>
            <a:solidFill>
              <a:schemeClr val="accent5"/>
            </a:solidFill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24</c:v>
                </c:pt>
                <c:pt idx="1">
                  <c:v>89</c:v>
                </c:pt>
                <c:pt idx="2">
                  <c:v>40</c:v>
                </c:pt>
                <c:pt idx="3">
                  <c:v>68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数据更改区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标题一</c:v>
                      </c:pt>
                      <c:pt idx="1">
                        <c:v>标题二</c:v>
                      </c:pt>
                      <c:pt idx="2">
                        <c:v>标题三</c:v>
                      </c:pt>
                      <c:pt idx="3">
                        <c:v>标题四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CD7E-4C95-93AD-B8728FD60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16926080"/>
        <c:axId val="217387008"/>
      </c:barChart>
      <c:catAx>
        <c:axId val="216926080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nextTo"/>
        <c:spPr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17387008"/>
        <c:crosses val="autoZero"/>
        <c:auto val="1"/>
        <c:lblAlgn val="ctr"/>
        <c:lblOffset val="100"/>
        <c:noMultiLvlLbl val="0"/>
      </c:catAx>
      <c:valAx>
        <c:axId val="217387008"/>
        <c:scaling>
          <c:orientation val="minMax"/>
          <c:max val="1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16926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92D54A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54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5FB-4743-9967-8B276CF042F1}"/>
              </c:ext>
            </c:extLst>
          </c:dPt>
          <c:dPt>
            <c:idx val="1"/>
            <c:bubble3D val="0"/>
            <c:spPr>
              <a:solidFill>
                <a:srgbClr val="92D54A"/>
              </a:solidFill>
              <a:ln w="19050">
                <a:noFill/>
              </a:ln>
              <a:effectLst>
                <a:innerShdw blurRad="114300">
                  <a:schemeClr val="bg1">
                    <a:lumMod val="50000"/>
                  </a:scheme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5FB-4743-9967-8B276CF042F1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2015</c:v>
                      </c:pt>
                      <c:pt idx="1">
                        <c:v>2016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A5FB-4743-9967-8B276CF042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92D54A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54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64B-4EB4-9ED1-B5E2334D88FB}"/>
              </c:ext>
            </c:extLst>
          </c:dPt>
          <c:dPt>
            <c:idx val="1"/>
            <c:bubble3D val="0"/>
            <c:spPr>
              <a:solidFill>
                <a:srgbClr val="92D54A"/>
              </a:solidFill>
              <a:ln w="19050">
                <a:noFill/>
              </a:ln>
              <a:effectLst>
                <a:innerShdw blurRad="114300">
                  <a:schemeClr val="bg1">
                    <a:lumMod val="50000"/>
                  </a:scheme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64B-4EB4-9ED1-B5E2334D88FB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2015</c:v>
                      </c:pt>
                      <c:pt idx="1">
                        <c:v>2016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E64B-4EB4-9ED1-B5E2334D8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92D54A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54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9AA-4374-ADAC-EA210C7F05F8}"/>
              </c:ext>
            </c:extLst>
          </c:dPt>
          <c:dPt>
            <c:idx val="1"/>
            <c:bubble3D val="0"/>
            <c:spPr>
              <a:solidFill>
                <a:srgbClr val="92D54A"/>
              </a:solidFill>
              <a:ln w="19050">
                <a:noFill/>
              </a:ln>
              <a:effectLst>
                <a:innerShdw blurRad="114300">
                  <a:schemeClr val="bg1">
                    <a:lumMod val="50000"/>
                  </a:scheme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9AA-4374-ADAC-EA210C7F05F8}"/>
              </c:ext>
            </c:extLst>
          </c:dP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numCache>
                      <c:formatCode>General</c:formatCode>
                      <c:ptCount val="2"/>
                      <c:pt idx="0">
                        <c:v>2015</c:v>
                      </c:pt>
                      <c:pt idx="1">
                        <c:v>2016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49AA-4374-ADAC-EA210C7F05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660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790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476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549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789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280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5883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633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656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715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25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101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863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943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5168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295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7665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85030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4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210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590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94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357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070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3554-0430-45DB-BDFE-3C446509E54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291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570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22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145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38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5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96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147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588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667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855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58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01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31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46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019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9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575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5702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011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501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222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501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640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6" r:id="rId7"/>
    <p:sldLayoutId id="2147483997" r:id="rId8"/>
    <p:sldLayoutId id="2147484003" r:id="rId9"/>
    <p:sldLayoutId id="2147484001" r:id="rId10"/>
    <p:sldLayoutId id="214748400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552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7683"/>
            <a:ext cx="12858750" cy="6104967"/>
          </a:xfrm>
          <a:prstGeom prst="rect">
            <a:avLst/>
          </a:prstGeom>
        </p:spPr>
      </p:pic>
      <p:sp>
        <p:nvSpPr>
          <p:cNvPr id="12" name="Shape 45"/>
          <p:cNvSpPr/>
          <p:nvPr/>
        </p:nvSpPr>
        <p:spPr>
          <a:xfrm>
            <a:off x="2900983" y="2464197"/>
            <a:ext cx="11037880" cy="1006216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8218" tIns="48218" rIns="48218" bIns="48218">
            <a:spAutoFit/>
          </a:bodyPr>
          <a:lstStyle>
            <a:lvl1pPr algn="l" defTabSz="914400">
              <a:defRPr sz="9000" cap="all" spc="1350">
                <a:solidFill>
                  <a:srgbClr val="3766D7"/>
                </a:solidFill>
                <a:latin typeface="Impact" panose="020B0806030902050204"/>
                <a:ea typeface="Impact" panose="020B0806030902050204"/>
                <a:cs typeface="Impact" panose="020B0806030902050204"/>
                <a:sym typeface="Impact" panose="020B0806030902050204"/>
              </a:defRPr>
            </a:lvl1pPr>
          </a:lstStyle>
          <a:p>
            <a:pPr lvl="0" algn="ctr">
              <a:defRPr sz="1800" cap="none" spc="0">
                <a:solidFill>
                  <a:srgbClr val="000000"/>
                </a:solidFill>
              </a:defRPr>
            </a:pPr>
            <a:r>
              <a:rPr lang="zh-CN" altLang="en-US" sz="5906" cap="none" spc="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Heiti SC Light" charset="-122"/>
              </a:rPr>
              <a:t>幼儿成长教育</a:t>
            </a:r>
            <a:r>
              <a:rPr lang="en-US" altLang="zh-CN" sz="5906" cap="none" spc="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Heiti SC Light" charset="-122"/>
              </a:rPr>
              <a:t>PPT</a:t>
            </a:r>
            <a:endParaRPr lang="zh-CN" altLang="en-US" sz="5906" cap="none" spc="0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Heiti SC Light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5579742" y="3951167"/>
            <a:ext cx="5476179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6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最新工作计划</a:t>
            </a:r>
            <a:r>
              <a:rPr lang="en-US" altLang="zh-CN" sz="196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年度工作总结汇报</a:t>
            </a:r>
            <a:r>
              <a:rPr lang="en-US" altLang="zh-CN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新年计划通用</a:t>
            </a:r>
            <a:endParaRPr lang="en-US" sz="196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45"/>
          <p:cNvGrpSpPr/>
          <p:nvPr/>
        </p:nvGrpSpPr>
        <p:grpSpPr>
          <a:xfrm>
            <a:off x="4270863" y="3372139"/>
            <a:ext cx="8380804" cy="400110"/>
            <a:chOff x="2002264" y="3416297"/>
            <a:chExt cx="8187473" cy="379383"/>
          </a:xfrm>
        </p:grpSpPr>
        <p:sp>
          <p:nvSpPr>
            <p:cNvPr id="15" name="矩形 17"/>
            <p:cNvSpPr>
              <a:spLocks noChangeArrowheads="1"/>
            </p:cNvSpPr>
            <p:nvPr/>
          </p:nvSpPr>
          <p:spPr bwMode="auto">
            <a:xfrm>
              <a:off x="3898034" y="3416297"/>
              <a:ext cx="4395931" cy="379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Children growing up education PPT</a:t>
              </a:r>
            </a:p>
          </p:txBody>
        </p:sp>
        <p:cxnSp>
          <p:nvCxnSpPr>
            <p:cNvPr id="20" name="直接连接符 13"/>
            <p:cNvCxnSpPr/>
            <p:nvPr/>
          </p:nvCxnSpPr>
          <p:spPr bwMode="auto">
            <a:xfrm>
              <a:off x="2002264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23" name="直接连接符 14"/>
            <p:cNvCxnSpPr/>
            <p:nvPr/>
          </p:nvCxnSpPr>
          <p:spPr bwMode="auto">
            <a:xfrm>
              <a:off x="842013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981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"/>
          <p:cNvSpPr txBox="1"/>
          <p:nvPr/>
        </p:nvSpPr>
        <p:spPr>
          <a:xfrm>
            <a:off x="643255" y="187513"/>
            <a:ext cx="4071714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4343365" y="1848584"/>
            <a:ext cx="4028906" cy="3910547"/>
            <a:chOff x="4125516" y="790575"/>
            <a:chExt cx="3839766" cy="3848100"/>
          </a:xfrm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5092304" y="1765697"/>
              <a:ext cx="1906190" cy="1906191"/>
            </a:xfrm>
            <a:custGeom>
              <a:avLst/>
              <a:gdLst>
                <a:gd name="T0" fmla="*/ 116 w 211"/>
                <a:gd name="T1" fmla="*/ 10 h 211"/>
                <a:gd name="T2" fmla="*/ 116 w 211"/>
                <a:gd name="T3" fmla="*/ 0 h 211"/>
                <a:gd name="T4" fmla="*/ 181 w 211"/>
                <a:gd name="T5" fmla="*/ 30 h 211"/>
                <a:gd name="T6" fmla="*/ 211 w 211"/>
                <a:gd name="T7" fmla="*/ 95 h 211"/>
                <a:gd name="T8" fmla="*/ 201 w 211"/>
                <a:gd name="T9" fmla="*/ 95 h 211"/>
                <a:gd name="T10" fmla="*/ 174 w 211"/>
                <a:gd name="T11" fmla="*/ 37 h 211"/>
                <a:gd name="T12" fmla="*/ 116 w 211"/>
                <a:gd name="T13" fmla="*/ 10 h 211"/>
                <a:gd name="T14" fmla="*/ 10 w 211"/>
                <a:gd name="T15" fmla="*/ 115 h 211"/>
                <a:gd name="T16" fmla="*/ 0 w 211"/>
                <a:gd name="T17" fmla="*/ 115 h 211"/>
                <a:gd name="T18" fmla="*/ 30 w 211"/>
                <a:gd name="T19" fmla="*/ 180 h 211"/>
                <a:gd name="T20" fmla="*/ 96 w 211"/>
                <a:gd name="T21" fmla="*/ 211 h 211"/>
                <a:gd name="T22" fmla="*/ 96 w 211"/>
                <a:gd name="T23" fmla="*/ 201 h 211"/>
                <a:gd name="T24" fmla="*/ 38 w 211"/>
                <a:gd name="T25" fmla="*/ 173 h 211"/>
                <a:gd name="T26" fmla="*/ 10 w 211"/>
                <a:gd name="T27" fmla="*/ 115 h 211"/>
                <a:gd name="T28" fmla="*/ 10 w 211"/>
                <a:gd name="T29" fmla="*/ 95 h 211"/>
                <a:gd name="T30" fmla="*/ 38 w 211"/>
                <a:gd name="T31" fmla="*/ 37 h 211"/>
                <a:gd name="T32" fmla="*/ 96 w 211"/>
                <a:gd name="T33" fmla="*/ 10 h 211"/>
                <a:gd name="T34" fmla="*/ 96 w 211"/>
                <a:gd name="T35" fmla="*/ 0 h 211"/>
                <a:gd name="T36" fmla="*/ 30 w 211"/>
                <a:gd name="T37" fmla="*/ 30 h 211"/>
                <a:gd name="T38" fmla="*/ 0 w 211"/>
                <a:gd name="T39" fmla="*/ 95 h 211"/>
                <a:gd name="T40" fmla="*/ 10 w 211"/>
                <a:gd name="T41" fmla="*/ 95 h 211"/>
                <a:gd name="T42" fmla="*/ 201 w 211"/>
                <a:gd name="T43" fmla="*/ 115 h 211"/>
                <a:gd name="T44" fmla="*/ 174 w 211"/>
                <a:gd name="T45" fmla="*/ 173 h 211"/>
                <a:gd name="T46" fmla="*/ 116 w 211"/>
                <a:gd name="T47" fmla="*/ 201 h 211"/>
                <a:gd name="T48" fmla="*/ 116 w 211"/>
                <a:gd name="T49" fmla="*/ 211 h 211"/>
                <a:gd name="T50" fmla="*/ 181 w 211"/>
                <a:gd name="T51" fmla="*/ 180 h 211"/>
                <a:gd name="T52" fmla="*/ 211 w 211"/>
                <a:gd name="T53" fmla="*/ 115 h 211"/>
                <a:gd name="T54" fmla="*/ 201 w 211"/>
                <a:gd name="T55" fmla="*/ 11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1" h="211">
                  <a:moveTo>
                    <a:pt x="116" y="1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39" y="2"/>
                    <a:pt x="163" y="12"/>
                    <a:pt x="181" y="30"/>
                  </a:cubicBezTo>
                  <a:cubicBezTo>
                    <a:pt x="199" y="48"/>
                    <a:pt x="209" y="72"/>
                    <a:pt x="211" y="95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199" y="74"/>
                    <a:pt x="190" y="53"/>
                    <a:pt x="174" y="37"/>
                  </a:cubicBezTo>
                  <a:cubicBezTo>
                    <a:pt x="157" y="21"/>
                    <a:pt x="137" y="12"/>
                    <a:pt x="116" y="10"/>
                  </a:cubicBezTo>
                  <a:close/>
                  <a:moveTo>
                    <a:pt x="10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2" y="139"/>
                    <a:pt x="12" y="162"/>
                    <a:pt x="30" y="180"/>
                  </a:cubicBezTo>
                  <a:cubicBezTo>
                    <a:pt x="49" y="199"/>
                    <a:pt x="72" y="209"/>
                    <a:pt x="96" y="21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74" y="199"/>
                    <a:pt x="54" y="189"/>
                    <a:pt x="38" y="173"/>
                  </a:cubicBezTo>
                  <a:cubicBezTo>
                    <a:pt x="21" y="157"/>
                    <a:pt x="12" y="137"/>
                    <a:pt x="10" y="115"/>
                  </a:cubicBezTo>
                  <a:close/>
                  <a:moveTo>
                    <a:pt x="10" y="95"/>
                  </a:moveTo>
                  <a:cubicBezTo>
                    <a:pt x="12" y="74"/>
                    <a:pt x="21" y="53"/>
                    <a:pt x="38" y="37"/>
                  </a:cubicBezTo>
                  <a:cubicBezTo>
                    <a:pt x="54" y="21"/>
                    <a:pt x="74" y="12"/>
                    <a:pt x="96" y="1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72" y="2"/>
                    <a:pt x="49" y="12"/>
                    <a:pt x="30" y="30"/>
                  </a:cubicBezTo>
                  <a:cubicBezTo>
                    <a:pt x="12" y="48"/>
                    <a:pt x="2" y="72"/>
                    <a:pt x="0" y="95"/>
                  </a:cubicBezTo>
                  <a:lnTo>
                    <a:pt x="10" y="95"/>
                  </a:lnTo>
                  <a:close/>
                  <a:moveTo>
                    <a:pt x="201" y="115"/>
                  </a:moveTo>
                  <a:cubicBezTo>
                    <a:pt x="199" y="137"/>
                    <a:pt x="190" y="157"/>
                    <a:pt x="174" y="173"/>
                  </a:cubicBezTo>
                  <a:cubicBezTo>
                    <a:pt x="157" y="189"/>
                    <a:pt x="137" y="199"/>
                    <a:pt x="116" y="201"/>
                  </a:cubicBezTo>
                  <a:cubicBezTo>
                    <a:pt x="116" y="211"/>
                    <a:pt x="116" y="211"/>
                    <a:pt x="116" y="211"/>
                  </a:cubicBezTo>
                  <a:cubicBezTo>
                    <a:pt x="139" y="209"/>
                    <a:pt x="163" y="199"/>
                    <a:pt x="181" y="180"/>
                  </a:cubicBezTo>
                  <a:cubicBezTo>
                    <a:pt x="199" y="162"/>
                    <a:pt x="209" y="139"/>
                    <a:pt x="211" y="115"/>
                  </a:cubicBezTo>
                  <a:lnTo>
                    <a:pt x="201" y="115"/>
                  </a:lnTo>
                  <a:close/>
                </a:path>
              </a:pathLst>
            </a:custGeom>
            <a:solidFill>
              <a:srgbClr val="BBB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4125516" y="790575"/>
              <a:ext cx="1833563" cy="1833563"/>
            </a:xfrm>
            <a:custGeom>
              <a:avLst/>
              <a:gdLst>
                <a:gd name="T0" fmla="*/ 95 w 203"/>
                <a:gd name="T1" fmla="*/ 203 h 203"/>
                <a:gd name="T2" fmla="*/ 129 w 203"/>
                <a:gd name="T3" fmla="*/ 130 h 203"/>
                <a:gd name="T4" fmla="*/ 203 w 203"/>
                <a:gd name="T5" fmla="*/ 96 h 203"/>
                <a:gd name="T6" fmla="*/ 203 w 203"/>
                <a:gd name="T7" fmla="*/ 0 h 203"/>
                <a:gd name="T8" fmla="*/ 77 w 203"/>
                <a:gd name="T9" fmla="*/ 48 h 203"/>
                <a:gd name="T10" fmla="*/ 40 w 203"/>
                <a:gd name="T11" fmla="*/ 41 h 203"/>
                <a:gd name="T12" fmla="*/ 48 w 203"/>
                <a:gd name="T13" fmla="*/ 78 h 203"/>
                <a:gd name="T14" fmla="*/ 0 w 203"/>
                <a:gd name="T15" fmla="*/ 203 h 203"/>
                <a:gd name="T16" fmla="*/ 95 w 203"/>
                <a:gd name="T17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3">
                  <a:moveTo>
                    <a:pt x="95" y="203"/>
                  </a:moveTo>
                  <a:cubicBezTo>
                    <a:pt x="97" y="177"/>
                    <a:pt x="109" y="150"/>
                    <a:pt x="129" y="130"/>
                  </a:cubicBezTo>
                  <a:cubicBezTo>
                    <a:pt x="150" y="109"/>
                    <a:pt x="176" y="98"/>
                    <a:pt x="203" y="96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58" y="2"/>
                    <a:pt x="114" y="18"/>
                    <a:pt x="77" y="4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18" y="114"/>
                    <a:pt x="2" y="159"/>
                    <a:pt x="0" y="203"/>
                  </a:cubicBezTo>
                  <a:lnTo>
                    <a:pt x="95" y="20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7"/>
            <p:cNvSpPr/>
            <p:nvPr/>
          </p:nvSpPr>
          <p:spPr bwMode="auto">
            <a:xfrm>
              <a:off x="4125516" y="2805112"/>
              <a:ext cx="1833563" cy="1833563"/>
            </a:xfrm>
            <a:custGeom>
              <a:avLst/>
              <a:gdLst>
                <a:gd name="T0" fmla="*/ 203 w 203"/>
                <a:gd name="T1" fmla="*/ 108 h 203"/>
                <a:gd name="T2" fmla="*/ 129 w 203"/>
                <a:gd name="T3" fmla="*/ 74 h 203"/>
                <a:gd name="T4" fmla="*/ 95 w 203"/>
                <a:gd name="T5" fmla="*/ 0 h 203"/>
                <a:gd name="T6" fmla="*/ 0 w 203"/>
                <a:gd name="T7" fmla="*/ 0 h 203"/>
                <a:gd name="T8" fmla="*/ 48 w 203"/>
                <a:gd name="T9" fmla="*/ 126 h 203"/>
                <a:gd name="T10" fmla="*/ 40 w 203"/>
                <a:gd name="T11" fmla="*/ 162 h 203"/>
                <a:gd name="T12" fmla="*/ 77 w 203"/>
                <a:gd name="T13" fmla="*/ 155 h 203"/>
                <a:gd name="T14" fmla="*/ 203 w 203"/>
                <a:gd name="T15" fmla="*/ 203 h 203"/>
                <a:gd name="T16" fmla="*/ 203 w 203"/>
                <a:gd name="T17" fmla="*/ 10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3">
                  <a:moveTo>
                    <a:pt x="203" y="108"/>
                  </a:moveTo>
                  <a:cubicBezTo>
                    <a:pt x="176" y="105"/>
                    <a:pt x="150" y="94"/>
                    <a:pt x="129" y="74"/>
                  </a:cubicBezTo>
                  <a:cubicBezTo>
                    <a:pt x="109" y="53"/>
                    <a:pt x="98" y="27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45"/>
                    <a:pt x="18" y="89"/>
                    <a:pt x="48" y="126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77" y="155"/>
                    <a:pt x="77" y="155"/>
                    <a:pt x="77" y="155"/>
                  </a:cubicBezTo>
                  <a:cubicBezTo>
                    <a:pt x="114" y="185"/>
                    <a:pt x="158" y="201"/>
                    <a:pt x="203" y="203"/>
                  </a:cubicBezTo>
                  <a:lnTo>
                    <a:pt x="203" y="10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8"/>
            <p:cNvSpPr/>
            <p:nvPr/>
          </p:nvSpPr>
          <p:spPr bwMode="auto">
            <a:xfrm>
              <a:off x="6140054" y="790575"/>
              <a:ext cx="1825228" cy="1833563"/>
            </a:xfrm>
            <a:custGeom>
              <a:avLst/>
              <a:gdLst>
                <a:gd name="T0" fmla="*/ 127 w 202"/>
                <a:gd name="T1" fmla="*/ 50 h 203"/>
                <a:gd name="T2" fmla="*/ 0 w 202"/>
                <a:gd name="T3" fmla="*/ 0 h 203"/>
                <a:gd name="T4" fmla="*/ 0 w 202"/>
                <a:gd name="T5" fmla="*/ 96 h 203"/>
                <a:gd name="T6" fmla="*/ 73 w 202"/>
                <a:gd name="T7" fmla="*/ 130 h 203"/>
                <a:gd name="T8" fmla="*/ 107 w 202"/>
                <a:gd name="T9" fmla="*/ 203 h 203"/>
                <a:gd name="T10" fmla="*/ 202 w 202"/>
                <a:gd name="T11" fmla="*/ 203 h 203"/>
                <a:gd name="T12" fmla="*/ 156 w 202"/>
                <a:gd name="T13" fmla="*/ 79 h 203"/>
                <a:gd name="T14" fmla="*/ 163 w 202"/>
                <a:gd name="T15" fmla="*/ 42 h 203"/>
                <a:gd name="T16" fmla="*/ 127 w 202"/>
                <a:gd name="T17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203">
                  <a:moveTo>
                    <a:pt x="127" y="50"/>
                  </a:moveTo>
                  <a:cubicBezTo>
                    <a:pt x="90" y="19"/>
                    <a:pt x="45" y="3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6" y="98"/>
                    <a:pt x="53" y="109"/>
                    <a:pt x="73" y="130"/>
                  </a:cubicBezTo>
                  <a:cubicBezTo>
                    <a:pt x="94" y="150"/>
                    <a:pt x="105" y="177"/>
                    <a:pt x="107" y="203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0" y="159"/>
                    <a:pt x="185" y="115"/>
                    <a:pt x="156" y="79"/>
                  </a:cubicBezTo>
                  <a:cubicBezTo>
                    <a:pt x="163" y="42"/>
                    <a:pt x="163" y="42"/>
                    <a:pt x="163" y="42"/>
                  </a:cubicBezTo>
                  <a:lnTo>
                    <a:pt x="127" y="5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9"/>
            <p:cNvSpPr/>
            <p:nvPr/>
          </p:nvSpPr>
          <p:spPr bwMode="auto">
            <a:xfrm>
              <a:off x="6140054" y="2805112"/>
              <a:ext cx="1825228" cy="1833563"/>
            </a:xfrm>
            <a:custGeom>
              <a:avLst/>
              <a:gdLst>
                <a:gd name="T0" fmla="*/ 107 w 202"/>
                <a:gd name="T1" fmla="*/ 0 h 203"/>
                <a:gd name="T2" fmla="*/ 73 w 202"/>
                <a:gd name="T3" fmla="*/ 74 h 203"/>
                <a:gd name="T4" fmla="*/ 0 w 202"/>
                <a:gd name="T5" fmla="*/ 108 h 203"/>
                <a:gd name="T6" fmla="*/ 0 w 202"/>
                <a:gd name="T7" fmla="*/ 203 h 203"/>
                <a:gd name="T8" fmla="*/ 123 w 202"/>
                <a:gd name="T9" fmla="*/ 157 h 203"/>
                <a:gd name="T10" fmla="*/ 161 w 202"/>
                <a:gd name="T11" fmla="*/ 164 h 203"/>
                <a:gd name="T12" fmla="*/ 153 w 202"/>
                <a:gd name="T13" fmla="*/ 127 h 203"/>
                <a:gd name="T14" fmla="*/ 202 w 202"/>
                <a:gd name="T15" fmla="*/ 0 h 203"/>
                <a:gd name="T16" fmla="*/ 107 w 202"/>
                <a:gd name="T1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203">
                  <a:moveTo>
                    <a:pt x="107" y="0"/>
                  </a:moveTo>
                  <a:cubicBezTo>
                    <a:pt x="105" y="27"/>
                    <a:pt x="93" y="53"/>
                    <a:pt x="73" y="74"/>
                  </a:cubicBezTo>
                  <a:cubicBezTo>
                    <a:pt x="53" y="94"/>
                    <a:pt x="26" y="105"/>
                    <a:pt x="0" y="108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44" y="201"/>
                    <a:pt x="87" y="186"/>
                    <a:pt x="123" y="157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84" y="90"/>
                    <a:pt x="200" y="46"/>
                    <a:pt x="202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48"/>
            <p:cNvGrpSpPr/>
            <p:nvPr/>
          </p:nvGrpSpPr>
          <p:grpSpPr>
            <a:xfrm>
              <a:off x="4611947" y="1399612"/>
              <a:ext cx="842963" cy="383381"/>
              <a:chOff x="8478838" y="1247776"/>
              <a:chExt cx="1123950" cy="511175"/>
            </a:xfrm>
            <a:solidFill>
              <a:schemeClr val="bg1"/>
            </a:solidFill>
          </p:grpSpPr>
          <p:sp>
            <p:nvSpPr>
              <p:cNvPr id="54" name="Freeform 24"/>
              <p:cNvSpPr/>
              <p:nvPr/>
            </p:nvSpPr>
            <p:spPr bwMode="auto">
              <a:xfrm>
                <a:off x="8478838" y="1408113"/>
                <a:ext cx="1123950" cy="269875"/>
              </a:xfrm>
              <a:custGeom>
                <a:avLst/>
                <a:gdLst>
                  <a:gd name="T0" fmla="*/ 0 w 182"/>
                  <a:gd name="T1" fmla="*/ 3 h 44"/>
                  <a:gd name="T2" fmla="*/ 1 w 182"/>
                  <a:gd name="T3" fmla="*/ 3 h 44"/>
                  <a:gd name="T4" fmla="*/ 153 w 182"/>
                  <a:gd name="T5" fmla="*/ 3 h 44"/>
                  <a:gd name="T6" fmla="*/ 182 w 182"/>
                  <a:gd name="T7" fmla="*/ 41 h 44"/>
                  <a:gd name="T8" fmla="*/ 182 w 182"/>
                  <a:gd name="T9" fmla="*/ 41 h 44"/>
                  <a:gd name="T10" fmla="*/ 182 w 182"/>
                  <a:gd name="T11" fmla="*/ 41 h 44"/>
                  <a:gd name="T12" fmla="*/ 170 w 182"/>
                  <a:gd name="T13" fmla="*/ 41 h 44"/>
                  <a:gd name="T14" fmla="*/ 150 w 182"/>
                  <a:gd name="T15" fmla="*/ 22 h 44"/>
                  <a:gd name="T16" fmla="*/ 130 w 182"/>
                  <a:gd name="T17" fmla="*/ 41 h 44"/>
                  <a:gd name="T18" fmla="*/ 65 w 182"/>
                  <a:gd name="T19" fmla="*/ 41 h 44"/>
                  <a:gd name="T20" fmla="*/ 45 w 182"/>
                  <a:gd name="T21" fmla="*/ 22 h 44"/>
                  <a:gd name="T22" fmla="*/ 26 w 182"/>
                  <a:gd name="T23" fmla="*/ 41 h 44"/>
                  <a:gd name="T24" fmla="*/ 22 w 182"/>
                  <a:gd name="T25" fmla="*/ 41 h 44"/>
                  <a:gd name="T26" fmla="*/ 0 w 182"/>
                  <a:gd name="T27" fmla="*/ 3 h 44"/>
                  <a:gd name="T28" fmla="*/ 0 w 182"/>
                  <a:gd name="T29" fmla="*/ 3 h 44"/>
                  <a:gd name="T30" fmla="*/ 0 w 182"/>
                  <a:gd name="T31" fmla="*/ 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44">
                    <a:moveTo>
                      <a:pt x="0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53" y="3"/>
                      <a:pt x="153" y="3"/>
                      <a:pt x="153" y="3"/>
                    </a:cubicBezTo>
                    <a:cubicBezTo>
                      <a:pt x="153" y="3"/>
                      <a:pt x="182" y="0"/>
                      <a:pt x="182" y="41"/>
                    </a:cubicBezTo>
                    <a:cubicBezTo>
                      <a:pt x="182" y="41"/>
                      <a:pt x="182" y="41"/>
                      <a:pt x="182" y="41"/>
                    </a:cubicBezTo>
                    <a:cubicBezTo>
                      <a:pt x="182" y="41"/>
                      <a:pt x="182" y="41"/>
                      <a:pt x="182" y="41"/>
                    </a:cubicBezTo>
                    <a:cubicBezTo>
                      <a:pt x="170" y="41"/>
                      <a:pt x="170" y="41"/>
                      <a:pt x="170" y="41"/>
                    </a:cubicBezTo>
                    <a:cubicBezTo>
                      <a:pt x="170" y="30"/>
                      <a:pt x="161" y="22"/>
                      <a:pt x="150" y="22"/>
                    </a:cubicBezTo>
                    <a:cubicBezTo>
                      <a:pt x="139" y="22"/>
                      <a:pt x="131" y="30"/>
                      <a:pt x="130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30"/>
                      <a:pt x="56" y="22"/>
                      <a:pt x="45" y="22"/>
                    </a:cubicBezTo>
                    <a:cubicBezTo>
                      <a:pt x="35" y="22"/>
                      <a:pt x="26" y="30"/>
                      <a:pt x="26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0" y="44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6"/>
              <p:cNvSpPr>
                <a:spLocks noEditPoints="1"/>
              </p:cNvSpPr>
              <p:nvPr/>
            </p:nvSpPr>
            <p:spPr bwMode="auto">
              <a:xfrm>
                <a:off x="8553450" y="1247776"/>
                <a:ext cx="833437" cy="227013"/>
              </a:xfrm>
              <a:custGeom>
                <a:avLst/>
                <a:gdLst>
                  <a:gd name="T0" fmla="*/ 6 w 135"/>
                  <a:gd name="T1" fmla="*/ 29 h 37"/>
                  <a:gd name="T2" fmla="*/ 57 w 135"/>
                  <a:gd name="T3" fmla="*/ 1 h 37"/>
                  <a:gd name="T4" fmla="*/ 68 w 135"/>
                  <a:gd name="T5" fmla="*/ 0 h 37"/>
                  <a:gd name="T6" fmla="*/ 78 w 135"/>
                  <a:gd name="T7" fmla="*/ 1 h 37"/>
                  <a:gd name="T8" fmla="*/ 129 w 135"/>
                  <a:gd name="T9" fmla="*/ 29 h 37"/>
                  <a:gd name="T10" fmla="*/ 135 w 135"/>
                  <a:gd name="T11" fmla="*/ 37 h 37"/>
                  <a:gd name="T12" fmla="*/ 0 w 135"/>
                  <a:gd name="T13" fmla="*/ 37 h 37"/>
                  <a:gd name="T14" fmla="*/ 6 w 135"/>
                  <a:gd name="T15" fmla="*/ 29 h 37"/>
                  <a:gd name="T16" fmla="*/ 77 w 135"/>
                  <a:gd name="T17" fmla="*/ 10 h 37"/>
                  <a:gd name="T18" fmla="*/ 68 w 135"/>
                  <a:gd name="T19" fmla="*/ 9 h 37"/>
                  <a:gd name="T20" fmla="*/ 58 w 135"/>
                  <a:gd name="T21" fmla="*/ 10 h 37"/>
                  <a:gd name="T22" fmla="*/ 20 w 135"/>
                  <a:gd name="T23" fmla="*/ 28 h 37"/>
                  <a:gd name="T24" fmla="*/ 115 w 135"/>
                  <a:gd name="T25" fmla="*/ 28 h 37"/>
                  <a:gd name="T26" fmla="*/ 77 w 135"/>
                  <a:gd name="T27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37">
                    <a:moveTo>
                      <a:pt x="6" y="29"/>
                    </a:moveTo>
                    <a:cubicBezTo>
                      <a:pt x="21" y="10"/>
                      <a:pt x="42" y="3"/>
                      <a:pt x="57" y="1"/>
                    </a:cubicBezTo>
                    <a:cubicBezTo>
                      <a:pt x="58" y="1"/>
                      <a:pt x="65" y="0"/>
                      <a:pt x="68" y="0"/>
                    </a:cubicBezTo>
                    <a:cubicBezTo>
                      <a:pt x="71" y="0"/>
                      <a:pt x="77" y="1"/>
                      <a:pt x="78" y="1"/>
                    </a:cubicBezTo>
                    <a:cubicBezTo>
                      <a:pt x="93" y="3"/>
                      <a:pt x="114" y="10"/>
                      <a:pt x="129" y="29"/>
                    </a:cubicBezTo>
                    <a:cubicBezTo>
                      <a:pt x="135" y="37"/>
                      <a:pt x="135" y="37"/>
                      <a:pt x="135" y="37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6" y="29"/>
                    </a:lnTo>
                    <a:close/>
                    <a:moveTo>
                      <a:pt x="77" y="10"/>
                    </a:moveTo>
                    <a:cubicBezTo>
                      <a:pt x="75" y="10"/>
                      <a:pt x="70" y="9"/>
                      <a:pt x="68" y="9"/>
                    </a:cubicBezTo>
                    <a:cubicBezTo>
                      <a:pt x="66" y="9"/>
                      <a:pt x="60" y="10"/>
                      <a:pt x="58" y="10"/>
                    </a:cubicBezTo>
                    <a:cubicBezTo>
                      <a:pt x="47" y="12"/>
                      <a:pt x="32" y="16"/>
                      <a:pt x="20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03" y="16"/>
                      <a:pt x="88" y="12"/>
                      <a:pt x="7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27"/>
              <p:cNvSpPr>
                <a:spLocks noChangeArrowheads="1"/>
              </p:cNvSpPr>
              <p:nvPr/>
            </p:nvSpPr>
            <p:spPr bwMode="auto">
              <a:xfrm>
                <a:off x="8953500" y="1265238"/>
                <a:ext cx="38100" cy="185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8"/>
              <p:cNvSpPr/>
              <p:nvPr/>
            </p:nvSpPr>
            <p:spPr bwMode="auto">
              <a:xfrm>
                <a:off x="9521825" y="1536701"/>
                <a:ext cx="80962" cy="61913"/>
              </a:xfrm>
              <a:custGeom>
                <a:avLst/>
                <a:gdLst>
                  <a:gd name="T0" fmla="*/ 5 w 13"/>
                  <a:gd name="T1" fmla="*/ 10 h 10"/>
                  <a:gd name="T2" fmla="*/ 0 w 13"/>
                  <a:gd name="T3" fmla="*/ 5 h 10"/>
                  <a:gd name="T4" fmla="*/ 5 w 13"/>
                  <a:gd name="T5" fmla="*/ 0 h 10"/>
                  <a:gd name="T6" fmla="*/ 10 w 13"/>
                  <a:gd name="T7" fmla="*/ 0 h 10"/>
                  <a:gd name="T8" fmla="*/ 13 w 13"/>
                  <a:gd name="T9" fmla="*/ 10 h 10"/>
                  <a:gd name="T10" fmla="*/ 5 w 13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0">
                    <a:moveTo>
                      <a:pt x="5" y="10"/>
                    </a:moveTo>
                    <a:cubicBezTo>
                      <a:pt x="3" y="10"/>
                      <a:pt x="0" y="8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ubicBezTo>
                      <a:pt x="11" y="3"/>
                      <a:pt x="12" y="6"/>
                      <a:pt x="13" y="10"/>
                    </a:cubicBezTo>
                    <a:cubicBezTo>
                      <a:pt x="11" y="10"/>
                      <a:pt x="6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Oval 29"/>
              <p:cNvSpPr>
                <a:spLocks noChangeArrowheads="1"/>
              </p:cNvSpPr>
              <p:nvPr/>
            </p:nvSpPr>
            <p:spPr bwMode="auto">
              <a:xfrm>
                <a:off x="8664575" y="1566863"/>
                <a:ext cx="190500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Oval 30"/>
              <p:cNvSpPr>
                <a:spLocks noChangeArrowheads="1"/>
              </p:cNvSpPr>
              <p:nvPr/>
            </p:nvSpPr>
            <p:spPr bwMode="auto">
              <a:xfrm>
                <a:off x="9312275" y="1566863"/>
                <a:ext cx="185737" cy="1920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31"/>
              <p:cNvSpPr/>
              <p:nvPr/>
            </p:nvSpPr>
            <p:spPr bwMode="auto">
              <a:xfrm>
                <a:off x="9361488" y="1616076"/>
                <a:ext cx="93662" cy="93663"/>
              </a:xfrm>
              <a:custGeom>
                <a:avLst/>
                <a:gdLst>
                  <a:gd name="T0" fmla="*/ 0 w 15"/>
                  <a:gd name="T1" fmla="*/ 8 h 15"/>
                  <a:gd name="T2" fmla="*/ 7 w 15"/>
                  <a:gd name="T3" fmla="*/ 15 h 15"/>
                  <a:gd name="T4" fmla="*/ 15 w 15"/>
                  <a:gd name="T5" fmla="*/ 7 h 15"/>
                  <a:gd name="T6" fmla="*/ 7 w 15"/>
                  <a:gd name="T7" fmla="*/ 0 h 15"/>
                  <a:gd name="T8" fmla="*/ 0 w 15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cubicBezTo>
                      <a:pt x="0" y="12"/>
                      <a:pt x="3" y="15"/>
                      <a:pt x="7" y="15"/>
                    </a:cubicBezTo>
                    <a:cubicBezTo>
                      <a:pt x="11" y="15"/>
                      <a:pt x="15" y="12"/>
                      <a:pt x="15" y="7"/>
                    </a:cubicBez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Oval 32"/>
              <p:cNvSpPr>
                <a:spLocks noChangeArrowheads="1"/>
              </p:cNvSpPr>
              <p:nvPr/>
            </p:nvSpPr>
            <p:spPr bwMode="auto">
              <a:xfrm>
                <a:off x="8713788" y="1616076"/>
                <a:ext cx="92075" cy="936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组合 59"/>
            <p:cNvGrpSpPr/>
            <p:nvPr/>
          </p:nvGrpSpPr>
          <p:grpSpPr>
            <a:xfrm>
              <a:off x="6796172" y="1361681"/>
              <a:ext cx="527447" cy="531019"/>
              <a:chOff x="10121900" y="1050926"/>
              <a:chExt cx="703262" cy="708025"/>
            </a:xfrm>
            <a:solidFill>
              <a:schemeClr val="bg1"/>
            </a:solidFill>
          </p:grpSpPr>
          <p:sp>
            <p:nvSpPr>
              <p:cNvPr id="52" name="Freeform 44"/>
              <p:cNvSpPr/>
              <p:nvPr/>
            </p:nvSpPr>
            <p:spPr bwMode="auto">
              <a:xfrm>
                <a:off x="10331450" y="1068388"/>
                <a:ext cx="493712" cy="690563"/>
              </a:xfrm>
              <a:custGeom>
                <a:avLst/>
                <a:gdLst>
                  <a:gd name="T0" fmla="*/ 60 w 80"/>
                  <a:gd name="T1" fmla="*/ 27 h 112"/>
                  <a:gd name="T2" fmla="*/ 63 w 80"/>
                  <a:gd name="T3" fmla="*/ 43 h 112"/>
                  <a:gd name="T4" fmla="*/ 66 w 80"/>
                  <a:gd name="T5" fmla="*/ 39 h 112"/>
                  <a:gd name="T6" fmla="*/ 72 w 80"/>
                  <a:gd name="T7" fmla="*/ 44 h 112"/>
                  <a:gd name="T8" fmla="*/ 64 w 80"/>
                  <a:gd name="T9" fmla="*/ 52 h 112"/>
                  <a:gd name="T10" fmla="*/ 66 w 80"/>
                  <a:gd name="T11" fmla="*/ 65 h 112"/>
                  <a:gd name="T12" fmla="*/ 70 w 80"/>
                  <a:gd name="T13" fmla="*/ 61 h 112"/>
                  <a:gd name="T14" fmla="*/ 75 w 80"/>
                  <a:gd name="T15" fmla="*/ 66 h 112"/>
                  <a:gd name="T16" fmla="*/ 68 w 80"/>
                  <a:gd name="T17" fmla="*/ 74 h 112"/>
                  <a:gd name="T18" fmla="*/ 73 w 80"/>
                  <a:gd name="T19" fmla="*/ 108 h 112"/>
                  <a:gd name="T20" fmla="*/ 70 w 80"/>
                  <a:gd name="T21" fmla="*/ 112 h 112"/>
                  <a:gd name="T22" fmla="*/ 38 w 80"/>
                  <a:gd name="T23" fmla="*/ 51 h 112"/>
                  <a:gd name="T24" fmla="*/ 11 w 80"/>
                  <a:gd name="T25" fmla="*/ 80 h 112"/>
                  <a:gd name="T26" fmla="*/ 17 w 80"/>
                  <a:gd name="T27" fmla="*/ 104 h 112"/>
                  <a:gd name="T28" fmla="*/ 12 w 80"/>
                  <a:gd name="T29" fmla="*/ 110 h 112"/>
                  <a:gd name="T30" fmla="*/ 0 w 80"/>
                  <a:gd name="T31" fmla="*/ 86 h 112"/>
                  <a:gd name="T32" fmla="*/ 45 w 80"/>
                  <a:gd name="T33" fmla="*/ 30 h 112"/>
                  <a:gd name="T34" fmla="*/ 76 w 80"/>
                  <a:gd name="T35" fmla="*/ 0 h 112"/>
                  <a:gd name="T36" fmla="*/ 60 w 80"/>
                  <a:gd name="T37" fmla="*/ 2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" h="112">
                    <a:moveTo>
                      <a:pt x="60" y="27"/>
                    </a:moveTo>
                    <a:cubicBezTo>
                      <a:pt x="63" y="43"/>
                      <a:pt x="63" y="43"/>
                      <a:pt x="63" y="43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70" y="61"/>
                      <a:pt x="70" y="61"/>
                      <a:pt x="70" y="61"/>
                    </a:cubicBezTo>
                    <a:cubicBezTo>
                      <a:pt x="75" y="66"/>
                      <a:pt x="75" y="66"/>
                      <a:pt x="75" y="66"/>
                    </a:cubicBezTo>
                    <a:cubicBezTo>
                      <a:pt x="68" y="74"/>
                      <a:pt x="68" y="74"/>
                      <a:pt x="68" y="74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70" y="112"/>
                      <a:pt x="70" y="112"/>
                      <a:pt x="70" y="11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2" y="110"/>
                      <a:pt x="12" y="110"/>
                      <a:pt x="12" y="11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80" y="5"/>
                      <a:pt x="6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45"/>
              <p:cNvSpPr/>
              <p:nvPr/>
            </p:nvSpPr>
            <p:spPr bwMode="auto">
              <a:xfrm>
                <a:off x="10121900" y="1050926"/>
                <a:ext cx="677862" cy="547688"/>
              </a:xfrm>
              <a:custGeom>
                <a:avLst/>
                <a:gdLst>
                  <a:gd name="T0" fmla="*/ 85 w 110"/>
                  <a:gd name="T1" fmla="*/ 22 h 89"/>
                  <a:gd name="T2" fmla="*/ 69 w 110"/>
                  <a:gd name="T3" fmla="*/ 22 h 89"/>
                  <a:gd name="T4" fmla="*/ 73 w 110"/>
                  <a:gd name="T5" fmla="*/ 18 h 89"/>
                  <a:gd name="T6" fmla="*/ 67 w 110"/>
                  <a:gd name="T7" fmla="*/ 13 h 89"/>
                  <a:gd name="T8" fmla="*/ 60 w 110"/>
                  <a:gd name="T9" fmla="*/ 22 h 89"/>
                  <a:gd name="T10" fmla="*/ 47 w 110"/>
                  <a:gd name="T11" fmla="*/ 21 h 89"/>
                  <a:gd name="T12" fmla="*/ 50 w 110"/>
                  <a:gd name="T13" fmla="*/ 17 h 89"/>
                  <a:gd name="T14" fmla="*/ 45 w 110"/>
                  <a:gd name="T15" fmla="*/ 13 h 89"/>
                  <a:gd name="T16" fmla="*/ 38 w 110"/>
                  <a:gd name="T17" fmla="*/ 21 h 89"/>
                  <a:gd name="T18" fmla="*/ 4 w 110"/>
                  <a:gd name="T19" fmla="*/ 20 h 89"/>
                  <a:gd name="T20" fmla="*/ 0 w 110"/>
                  <a:gd name="T21" fmla="*/ 24 h 89"/>
                  <a:gd name="T22" fmla="*/ 64 w 110"/>
                  <a:gd name="T23" fmla="*/ 47 h 89"/>
                  <a:gd name="T24" fmla="*/ 39 w 110"/>
                  <a:gd name="T25" fmla="*/ 78 h 89"/>
                  <a:gd name="T26" fmla="*/ 15 w 110"/>
                  <a:gd name="T27" fmla="*/ 75 h 89"/>
                  <a:gd name="T28" fmla="*/ 10 w 110"/>
                  <a:gd name="T29" fmla="*/ 81 h 89"/>
                  <a:gd name="T30" fmla="*/ 34 w 110"/>
                  <a:gd name="T31" fmla="*/ 89 h 89"/>
                  <a:gd name="T32" fmla="*/ 110 w 110"/>
                  <a:gd name="T33" fmla="*/ 3 h 89"/>
                  <a:gd name="T34" fmla="*/ 85 w 110"/>
                  <a:gd name="T35" fmla="*/ 2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" h="89">
                    <a:moveTo>
                      <a:pt x="85" y="22"/>
                    </a:move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110" y="3"/>
                      <a:pt x="110" y="3"/>
                      <a:pt x="110" y="3"/>
                    </a:cubicBezTo>
                    <a:cubicBezTo>
                      <a:pt x="110" y="3"/>
                      <a:pt x="105" y="0"/>
                      <a:pt x="8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3" name="组合 63"/>
            <p:cNvGrpSpPr/>
            <p:nvPr/>
          </p:nvGrpSpPr>
          <p:grpSpPr>
            <a:xfrm>
              <a:off x="4605398" y="3489574"/>
              <a:ext cx="750093" cy="471488"/>
              <a:chOff x="8491538" y="3690938"/>
              <a:chExt cx="1000124" cy="628650"/>
            </a:xfrm>
            <a:solidFill>
              <a:schemeClr val="bg1"/>
            </a:solidFill>
          </p:grpSpPr>
          <p:sp>
            <p:nvSpPr>
              <p:cNvPr id="43" name="Freeform 57"/>
              <p:cNvSpPr>
                <a:spLocks noEditPoints="1"/>
              </p:cNvSpPr>
              <p:nvPr/>
            </p:nvSpPr>
            <p:spPr bwMode="auto">
              <a:xfrm>
                <a:off x="8491538" y="3925888"/>
                <a:ext cx="395287" cy="393700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3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33 w 64"/>
                  <a:gd name="T11" fmla="*/ 56 h 64"/>
                  <a:gd name="T12" fmla="*/ 9 w 64"/>
                  <a:gd name="T13" fmla="*/ 32 h 64"/>
                  <a:gd name="T14" fmla="*/ 32 w 64"/>
                  <a:gd name="T15" fmla="*/ 9 h 64"/>
                  <a:gd name="T16" fmla="*/ 56 w 64"/>
                  <a:gd name="T17" fmla="*/ 33 h 64"/>
                  <a:gd name="T18" fmla="*/ 33 w 64"/>
                  <a:gd name="T19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1" y="50"/>
                      <a:pt x="15" y="64"/>
                      <a:pt x="33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33" y="56"/>
                    </a:moveTo>
                    <a:cubicBezTo>
                      <a:pt x="20" y="56"/>
                      <a:pt x="9" y="45"/>
                      <a:pt x="9" y="32"/>
                    </a:cubicBezTo>
                    <a:cubicBezTo>
                      <a:pt x="8" y="19"/>
                      <a:pt x="19" y="9"/>
                      <a:pt x="32" y="9"/>
                    </a:cubicBezTo>
                    <a:cubicBezTo>
                      <a:pt x="45" y="9"/>
                      <a:pt x="56" y="20"/>
                      <a:pt x="56" y="33"/>
                    </a:cubicBezTo>
                    <a:cubicBezTo>
                      <a:pt x="56" y="45"/>
                      <a:pt x="46" y="56"/>
                      <a:pt x="3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58"/>
              <p:cNvSpPr>
                <a:spLocks noEditPoints="1"/>
              </p:cNvSpPr>
              <p:nvPr/>
            </p:nvSpPr>
            <p:spPr bwMode="auto">
              <a:xfrm>
                <a:off x="9096375" y="3919538"/>
                <a:ext cx="395287" cy="400050"/>
              </a:xfrm>
              <a:custGeom>
                <a:avLst/>
                <a:gdLst>
                  <a:gd name="T0" fmla="*/ 32 w 64"/>
                  <a:gd name="T1" fmla="*/ 0 h 65"/>
                  <a:gd name="T2" fmla="*/ 0 w 64"/>
                  <a:gd name="T3" fmla="*/ 33 h 65"/>
                  <a:gd name="T4" fmla="*/ 32 w 64"/>
                  <a:gd name="T5" fmla="*/ 64 h 65"/>
                  <a:gd name="T6" fmla="*/ 64 w 64"/>
                  <a:gd name="T7" fmla="*/ 32 h 65"/>
                  <a:gd name="T8" fmla="*/ 32 w 64"/>
                  <a:gd name="T9" fmla="*/ 0 h 65"/>
                  <a:gd name="T10" fmla="*/ 32 w 64"/>
                  <a:gd name="T11" fmla="*/ 56 h 65"/>
                  <a:gd name="T12" fmla="*/ 8 w 64"/>
                  <a:gd name="T13" fmla="*/ 32 h 65"/>
                  <a:gd name="T14" fmla="*/ 32 w 64"/>
                  <a:gd name="T15" fmla="*/ 9 h 65"/>
                  <a:gd name="T16" fmla="*/ 55 w 64"/>
                  <a:gd name="T17" fmla="*/ 33 h 65"/>
                  <a:gd name="T18" fmla="*/ 32 w 64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32" y="0"/>
                    </a:moveTo>
                    <a:cubicBezTo>
                      <a:pt x="14" y="1"/>
                      <a:pt x="0" y="15"/>
                      <a:pt x="0" y="33"/>
                    </a:cubicBezTo>
                    <a:cubicBezTo>
                      <a:pt x="0" y="50"/>
                      <a:pt x="14" y="65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5"/>
                      <a:pt x="49" y="0"/>
                      <a:pt x="32" y="0"/>
                    </a:cubicBezTo>
                    <a:close/>
                    <a:moveTo>
                      <a:pt x="32" y="56"/>
                    </a:moveTo>
                    <a:cubicBezTo>
                      <a:pt x="19" y="56"/>
                      <a:pt x="8" y="46"/>
                      <a:pt x="8" y="32"/>
                    </a:cubicBezTo>
                    <a:cubicBezTo>
                      <a:pt x="8" y="19"/>
                      <a:pt x="19" y="9"/>
                      <a:pt x="32" y="9"/>
                    </a:cubicBezTo>
                    <a:cubicBezTo>
                      <a:pt x="44" y="10"/>
                      <a:pt x="55" y="20"/>
                      <a:pt x="55" y="33"/>
                    </a:cubicBezTo>
                    <a:cubicBezTo>
                      <a:pt x="56" y="46"/>
                      <a:pt x="45" y="56"/>
                      <a:pt x="3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59"/>
              <p:cNvSpPr/>
              <p:nvPr/>
            </p:nvSpPr>
            <p:spPr bwMode="auto">
              <a:xfrm>
                <a:off x="9059863" y="3716338"/>
                <a:ext cx="239712" cy="393700"/>
              </a:xfrm>
              <a:custGeom>
                <a:avLst/>
                <a:gdLst>
                  <a:gd name="T0" fmla="*/ 151 w 151"/>
                  <a:gd name="T1" fmla="*/ 244 h 248"/>
                  <a:gd name="T2" fmla="*/ 62 w 151"/>
                  <a:gd name="T3" fmla="*/ 0 h 248"/>
                  <a:gd name="T4" fmla="*/ 3 w 151"/>
                  <a:gd name="T5" fmla="*/ 0 h 248"/>
                  <a:gd name="T6" fmla="*/ 0 w 151"/>
                  <a:gd name="T7" fmla="*/ 15 h 248"/>
                  <a:gd name="T8" fmla="*/ 46 w 151"/>
                  <a:gd name="T9" fmla="*/ 19 h 248"/>
                  <a:gd name="T10" fmla="*/ 140 w 151"/>
                  <a:gd name="T11" fmla="*/ 248 h 248"/>
                  <a:gd name="T12" fmla="*/ 151 w 151"/>
                  <a:gd name="T13" fmla="*/ 244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" h="248">
                    <a:moveTo>
                      <a:pt x="151" y="244"/>
                    </a:moveTo>
                    <a:lnTo>
                      <a:pt x="62" y="0"/>
                    </a:lnTo>
                    <a:lnTo>
                      <a:pt x="3" y="0"/>
                    </a:lnTo>
                    <a:lnTo>
                      <a:pt x="0" y="15"/>
                    </a:lnTo>
                    <a:lnTo>
                      <a:pt x="46" y="19"/>
                    </a:lnTo>
                    <a:lnTo>
                      <a:pt x="140" y="248"/>
                    </a:lnTo>
                    <a:lnTo>
                      <a:pt x="151" y="2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60"/>
              <p:cNvSpPr>
                <a:spLocks noEditPoints="1"/>
              </p:cNvSpPr>
              <p:nvPr/>
            </p:nvSpPr>
            <p:spPr bwMode="auto">
              <a:xfrm>
                <a:off x="8682038" y="3740151"/>
                <a:ext cx="512762" cy="461963"/>
              </a:xfrm>
              <a:custGeom>
                <a:avLst/>
                <a:gdLst>
                  <a:gd name="T0" fmla="*/ 81 w 83"/>
                  <a:gd name="T1" fmla="*/ 15 h 75"/>
                  <a:gd name="T2" fmla="*/ 27 w 83"/>
                  <a:gd name="T3" fmla="*/ 15 h 75"/>
                  <a:gd name="T4" fmla="*/ 21 w 83"/>
                  <a:gd name="T5" fmla="*/ 0 h 75"/>
                  <a:gd name="T6" fmla="*/ 18 w 83"/>
                  <a:gd name="T7" fmla="*/ 5 h 75"/>
                  <a:gd name="T8" fmla="*/ 23 w 83"/>
                  <a:gd name="T9" fmla="*/ 17 h 75"/>
                  <a:gd name="T10" fmla="*/ 0 w 83"/>
                  <a:gd name="T11" fmla="*/ 58 h 75"/>
                  <a:gd name="T12" fmla="*/ 3 w 83"/>
                  <a:gd name="T13" fmla="*/ 62 h 75"/>
                  <a:gd name="T14" fmla="*/ 4 w 83"/>
                  <a:gd name="T15" fmla="*/ 60 h 75"/>
                  <a:gd name="T16" fmla="*/ 5 w 83"/>
                  <a:gd name="T17" fmla="*/ 64 h 75"/>
                  <a:gd name="T18" fmla="*/ 45 w 83"/>
                  <a:gd name="T19" fmla="*/ 69 h 75"/>
                  <a:gd name="T20" fmla="*/ 59 w 83"/>
                  <a:gd name="T21" fmla="*/ 68 h 75"/>
                  <a:gd name="T22" fmla="*/ 57 w 83"/>
                  <a:gd name="T23" fmla="*/ 57 h 75"/>
                  <a:gd name="T24" fmla="*/ 77 w 83"/>
                  <a:gd name="T25" fmla="*/ 27 h 75"/>
                  <a:gd name="T26" fmla="*/ 83 w 83"/>
                  <a:gd name="T27" fmla="*/ 20 h 75"/>
                  <a:gd name="T28" fmla="*/ 81 w 83"/>
                  <a:gd name="T29" fmla="*/ 15 h 75"/>
                  <a:gd name="T30" fmla="*/ 5 w 83"/>
                  <a:gd name="T31" fmla="*/ 59 h 75"/>
                  <a:gd name="T32" fmla="*/ 27 w 83"/>
                  <a:gd name="T33" fmla="*/ 21 h 75"/>
                  <a:gd name="T34" fmla="*/ 44 w 83"/>
                  <a:gd name="T35" fmla="*/ 57 h 75"/>
                  <a:gd name="T36" fmla="*/ 5 w 83"/>
                  <a:gd name="T37" fmla="*/ 59 h 75"/>
                  <a:gd name="T38" fmla="*/ 53 w 83"/>
                  <a:gd name="T39" fmla="*/ 55 h 75"/>
                  <a:gd name="T40" fmla="*/ 50 w 83"/>
                  <a:gd name="T41" fmla="*/ 55 h 75"/>
                  <a:gd name="T42" fmla="*/ 31 w 83"/>
                  <a:gd name="T43" fmla="*/ 20 h 75"/>
                  <a:gd name="T44" fmla="*/ 75 w 83"/>
                  <a:gd name="T45" fmla="*/ 20 h 75"/>
                  <a:gd name="T46" fmla="*/ 53 w 83"/>
                  <a:gd name="T47" fmla="*/ 5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75">
                    <a:moveTo>
                      <a:pt x="81" y="15"/>
                    </a:moveTo>
                    <a:cubicBezTo>
                      <a:pt x="27" y="15"/>
                      <a:pt x="27" y="15"/>
                      <a:pt x="27" y="1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9"/>
                      <a:pt x="56" y="75"/>
                      <a:pt x="59" y="68"/>
                    </a:cubicBezTo>
                    <a:cubicBezTo>
                      <a:pt x="63" y="60"/>
                      <a:pt x="57" y="57"/>
                      <a:pt x="57" y="57"/>
                    </a:cubicBezTo>
                    <a:cubicBezTo>
                      <a:pt x="57" y="57"/>
                      <a:pt x="74" y="31"/>
                      <a:pt x="77" y="27"/>
                    </a:cubicBezTo>
                    <a:cubicBezTo>
                      <a:pt x="80" y="22"/>
                      <a:pt x="83" y="20"/>
                      <a:pt x="83" y="20"/>
                    </a:cubicBezTo>
                    <a:lnTo>
                      <a:pt x="81" y="15"/>
                    </a:lnTo>
                    <a:close/>
                    <a:moveTo>
                      <a:pt x="5" y="59"/>
                    </a:moveTo>
                    <a:cubicBezTo>
                      <a:pt x="27" y="21"/>
                      <a:pt x="27" y="21"/>
                      <a:pt x="27" y="21"/>
                    </a:cubicBezTo>
                    <a:cubicBezTo>
                      <a:pt x="32" y="28"/>
                      <a:pt x="44" y="57"/>
                      <a:pt x="44" y="57"/>
                    </a:cubicBezTo>
                    <a:lnTo>
                      <a:pt x="5" y="59"/>
                    </a:lnTo>
                    <a:close/>
                    <a:moveTo>
                      <a:pt x="53" y="55"/>
                    </a:moveTo>
                    <a:cubicBezTo>
                      <a:pt x="50" y="55"/>
                      <a:pt x="50" y="55"/>
                      <a:pt x="50" y="55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75" y="20"/>
                      <a:pt x="75" y="20"/>
                      <a:pt x="75" y="20"/>
                    </a:cubicBezTo>
                    <a:lnTo>
                      <a:pt x="53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61"/>
              <p:cNvSpPr/>
              <p:nvPr/>
            </p:nvSpPr>
            <p:spPr bwMode="auto">
              <a:xfrm>
                <a:off x="8726488" y="3690938"/>
                <a:ext cx="209550" cy="111125"/>
              </a:xfrm>
              <a:custGeom>
                <a:avLst/>
                <a:gdLst>
                  <a:gd name="T0" fmla="*/ 34 w 34"/>
                  <a:gd name="T1" fmla="*/ 9 h 18"/>
                  <a:gd name="T2" fmla="*/ 24 w 34"/>
                  <a:gd name="T3" fmla="*/ 4 h 18"/>
                  <a:gd name="T4" fmla="*/ 3 w 34"/>
                  <a:gd name="T5" fmla="*/ 3 h 18"/>
                  <a:gd name="T6" fmla="*/ 7 w 34"/>
                  <a:gd name="T7" fmla="*/ 15 h 18"/>
                  <a:gd name="T8" fmla="*/ 19 w 34"/>
                  <a:gd name="T9" fmla="*/ 11 h 18"/>
                  <a:gd name="T10" fmla="*/ 34 w 34"/>
                  <a:gd name="T1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8">
                    <a:moveTo>
                      <a:pt x="34" y="9"/>
                    </a:moveTo>
                    <a:cubicBezTo>
                      <a:pt x="34" y="9"/>
                      <a:pt x="33" y="5"/>
                      <a:pt x="24" y="4"/>
                    </a:cubicBezTo>
                    <a:cubicBezTo>
                      <a:pt x="15" y="3"/>
                      <a:pt x="5" y="0"/>
                      <a:pt x="3" y="3"/>
                    </a:cubicBezTo>
                    <a:cubicBezTo>
                      <a:pt x="0" y="6"/>
                      <a:pt x="4" y="13"/>
                      <a:pt x="7" y="15"/>
                    </a:cubicBezTo>
                    <a:cubicBezTo>
                      <a:pt x="10" y="18"/>
                      <a:pt x="16" y="11"/>
                      <a:pt x="19" y="11"/>
                    </a:cubicBezTo>
                    <a:cubicBezTo>
                      <a:pt x="22" y="11"/>
                      <a:pt x="32" y="12"/>
                      <a:pt x="3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62"/>
              <p:cNvSpPr/>
              <p:nvPr/>
            </p:nvSpPr>
            <p:spPr bwMode="auto">
              <a:xfrm>
                <a:off x="8645525" y="4079876"/>
                <a:ext cx="85725" cy="85725"/>
              </a:xfrm>
              <a:custGeom>
                <a:avLst/>
                <a:gdLst>
                  <a:gd name="T0" fmla="*/ 14 w 14"/>
                  <a:gd name="T1" fmla="*/ 7 h 14"/>
                  <a:gd name="T2" fmla="*/ 7 w 14"/>
                  <a:gd name="T3" fmla="*/ 14 h 14"/>
                  <a:gd name="T4" fmla="*/ 0 w 14"/>
                  <a:gd name="T5" fmla="*/ 7 h 14"/>
                  <a:gd name="T6" fmla="*/ 7 w 14"/>
                  <a:gd name="T7" fmla="*/ 0 h 14"/>
                  <a:gd name="T8" fmla="*/ 14 w 14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14" y="11"/>
                      <a:pt x="11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63"/>
              <p:cNvSpPr/>
              <p:nvPr/>
            </p:nvSpPr>
            <p:spPr bwMode="auto">
              <a:xfrm>
                <a:off x="9250363" y="4079876"/>
                <a:ext cx="87312" cy="85725"/>
              </a:xfrm>
              <a:custGeom>
                <a:avLst/>
                <a:gdLst>
                  <a:gd name="T0" fmla="*/ 14 w 14"/>
                  <a:gd name="T1" fmla="*/ 7 h 14"/>
                  <a:gd name="T2" fmla="*/ 7 w 14"/>
                  <a:gd name="T3" fmla="*/ 14 h 14"/>
                  <a:gd name="T4" fmla="*/ 1 w 14"/>
                  <a:gd name="T5" fmla="*/ 7 h 14"/>
                  <a:gd name="T6" fmla="*/ 7 w 14"/>
                  <a:gd name="T7" fmla="*/ 1 h 14"/>
                  <a:gd name="T8" fmla="*/ 14 w 14"/>
                  <a:gd name="T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4" y="7"/>
                    </a:moveTo>
                    <a:cubicBezTo>
                      <a:pt x="14" y="11"/>
                      <a:pt x="11" y="14"/>
                      <a:pt x="7" y="14"/>
                    </a:cubicBezTo>
                    <a:cubicBezTo>
                      <a:pt x="3" y="14"/>
                      <a:pt x="1" y="11"/>
                      <a:pt x="1" y="7"/>
                    </a:cubicBezTo>
                    <a:cubicBezTo>
                      <a:pt x="0" y="3"/>
                      <a:pt x="3" y="1"/>
                      <a:pt x="7" y="1"/>
                    </a:cubicBezTo>
                    <a:cubicBezTo>
                      <a:pt x="11" y="0"/>
                      <a:pt x="13" y="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64"/>
              <p:cNvSpPr/>
              <p:nvPr/>
            </p:nvSpPr>
            <p:spPr bwMode="auto">
              <a:xfrm>
                <a:off x="8786813" y="3765551"/>
                <a:ext cx="44450" cy="30163"/>
              </a:xfrm>
              <a:custGeom>
                <a:avLst/>
                <a:gdLst>
                  <a:gd name="T0" fmla="*/ 6 w 7"/>
                  <a:gd name="T1" fmla="*/ 0 h 5"/>
                  <a:gd name="T2" fmla="*/ 1 w 7"/>
                  <a:gd name="T3" fmla="*/ 3 h 5"/>
                  <a:gd name="T4" fmla="*/ 1 w 7"/>
                  <a:gd name="T5" fmla="*/ 5 h 5"/>
                  <a:gd name="T6" fmla="*/ 7 w 7"/>
                  <a:gd name="T7" fmla="*/ 2 h 5"/>
                  <a:gd name="T8" fmla="*/ 6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6" y="0"/>
                    </a:moveTo>
                    <a:cubicBezTo>
                      <a:pt x="6" y="0"/>
                      <a:pt x="2" y="3"/>
                      <a:pt x="1" y="3"/>
                    </a:cubicBezTo>
                    <a:cubicBezTo>
                      <a:pt x="0" y="4"/>
                      <a:pt x="1" y="5"/>
                      <a:pt x="1" y="5"/>
                    </a:cubicBezTo>
                    <a:cubicBezTo>
                      <a:pt x="7" y="2"/>
                      <a:pt x="7" y="2"/>
                      <a:pt x="7" y="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65"/>
              <p:cNvSpPr/>
              <p:nvPr/>
            </p:nvSpPr>
            <p:spPr bwMode="auto">
              <a:xfrm>
                <a:off x="9053513" y="3697288"/>
                <a:ext cx="73025" cy="61913"/>
              </a:xfrm>
              <a:custGeom>
                <a:avLst/>
                <a:gdLst>
                  <a:gd name="T0" fmla="*/ 46 w 46"/>
                  <a:gd name="T1" fmla="*/ 39 h 39"/>
                  <a:gd name="T2" fmla="*/ 46 w 46"/>
                  <a:gd name="T3" fmla="*/ 0 h 39"/>
                  <a:gd name="T4" fmla="*/ 0 w 46"/>
                  <a:gd name="T5" fmla="*/ 8 h 39"/>
                  <a:gd name="T6" fmla="*/ 0 w 46"/>
                  <a:gd name="T7" fmla="*/ 35 h 39"/>
                  <a:gd name="T8" fmla="*/ 46 w 46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9">
                    <a:moveTo>
                      <a:pt x="46" y="39"/>
                    </a:moveTo>
                    <a:lnTo>
                      <a:pt x="46" y="0"/>
                    </a:lnTo>
                    <a:lnTo>
                      <a:pt x="0" y="8"/>
                    </a:lnTo>
                    <a:lnTo>
                      <a:pt x="0" y="35"/>
                    </a:lnTo>
                    <a:lnTo>
                      <a:pt x="46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4" name="组合 75"/>
            <p:cNvGrpSpPr/>
            <p:nvPr/>
          </p:nvGrpSpPr>
          <p:grpSpPr>
            <a:xfrm>
              <a:off x="6909793" y="3360455"/>
              <a:ext cx="453628" cy="678657"/>
              <a:chOff x="10158413" y="3421063"/>
              <a:chExt cx="604837" cy="904876"/>
            </a:xfrm>
            <a:solidFill>
              <a:schemeClr val="bg1"/>
            </a:solidFill>
          </p:grpSpPr>
          <p:sp>
            <p:nvSpPr>
              <p:cNvPr id="35" name="Freeform 5"/>
              <p:cNvSpPr>
                <a:spLocks noEditPoints="1"/>
              </p:cNvSpPr>
              <p:nvPr/>
            </p:nvSpPr>
            <p:spPr bwMode="auto">
              <a:xfrm>
                <a:off x="10158413" y="3981451"/>
                <a:ext cx="604837" cy="301625"/>
              </a:xfrm>
              <a:custGeom>
                <a:avLst/>
                <a:gdLst>
                  <a:gd name="T0" fmla="*/ 0 w 98"/>
                  <a:gd name="T1" fmla="*/ 0 h 49"/>
                  <a:gd name="T2" fmla="*/ 49 w 98"/>
                  <a:gd name="T3" fmla="*/ 49 h 49"/>
                  <a:gd name="T4" fmla="*/ 98 w 98"/>
                  <a:gd name="T5" fmla="*/ 0 h 49"/>
                  <a:gd name="T6" fmla="*/ 0 w 98"/>
                  <a:gd name="T7" fmla="*/ 0 h 49"/>
                  <a:gd name="T8" fmla="*/ 21 w 98"/>
                  <a:gd name="T9" fmla="*/ 18 h 49"/>
                  <a:gd name="T10" fmla="*/ 16 w 98"/>
                  <a:gd name="T11" fmla="*/ 14 h 49"/>
                  <a:gd name="T12" fmla="*/ 21 w 98"/>
                  <a:gd name="T13" fmla="*/ 9 h 49"/>
                  <a:gd name="T14" fmla="*/ 26 w 98"/>
                  <a:gd name="T15" fmla="*/ 14 h 49"/>
                  <a:gd name="T16" fmla="*/ 21 w 98"/>
                  <a:gd name="T17" fmla="*/ 18 h 49"/>
                  <a:gd name="T18" fmla="*/ 40 w 98"/>
                  <a:gd name="T19" fmla="*/ 18 h 49"/>
                  <a:gd name="T20" fmla="*/ 35 w 98"/>
                  <a:gd name="T21" fmla="*/ 14 h 49"/>
                  <a:gd name="T22" fmla="*/ 40 w 98"/>
                  <a:gd name="T23" fmla="*/ 9 h 49"/>
                  <a:gd name="T24" fmla="*/ 45 w 98"/>
                  <a:gd name="T25" fmla="*/ 14 h 49"/>
                  <a:gd name="T26" fmla="*/ 40 w 98"/>
                  <a:gd name="T27" fmla="*/ 18 h 49"/>
                  <a:gd name="T28" fmla="*/ 59 w 98"/>
                  <a:gd name="T29" fmla="*/ 18 h 49"/>
                  <a:gd name="T30" fmla="*/ 54 w 98"/>
                  <a:gd name="T31" fmla="*/ 14 h 49"/>
                  <a:gd name="T32" fmla="*/ 59 w 98"/>
                  <a:gd name="T33" fmla="*/ 9 h 49"/>
                  <a:gd name="T34" fmla="*/ 64 w 98"/>
                  <a:gd name="T35" fmla="*/ 14 h 49"/>
                  <a:gd name="T36" fmla="*/ 59 w 98"/>
                  <a:gd name="T37" fmla="*/ 18 h 49"/>
                  <a:gd name="T38" fmla="*/ 78 w 98"/>
                  <a:gd name="T39" fmla="*/ 18 h 49"/>
                  <a:gd name="T40" fmla="*/ 73 w 98"/>
                  <a:gd name="T41" fmla="*/ 14 h 49"/>
                  <a:gd name="T42" fmla="*/ 78 w 98"/>
                  <a:gd name="T43" fmla="*/ 9 h 49"/>
                  <a:gd name="T44" fmla="*/ 83 w 98"/>
                  <a:gd name="T45" fmla="*/ 14 h 49"/>
                  <a:gd name="T46" fmla="*/ 78 w 98"/>
                  <a:gd name="T47" fmla="*/ 1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49">
                    <a:moveTo>
                      <a:pt x="0" y="0"/>
                    </a:moveTo>
                    <a:cubicBezTo>
                      <a:pt x="0" y="27"/>
                      <a:pt x="22" y="49"/>
                      <a:pt x="49" y="49"/>
                    </a:cubicBezTo>
                    <a:cubicBezTo>
                      <a:pt x="76" y="49"/>
                      <a:pt x="98" y="27"/>
                      <a:pt x="98" y="0"/>
                    </a:cubicBezTo>
                    <a:lnTo>
                      <a:pt x="0" y="0"/>
                    </a:lnTo>
                    <a:close/>
                    <a:moveTo>
                      <a:pt x="21" y="18"/>
                    </a:moveTo>
                    <a:cubicBezTo>
                      <a:pt x="18" y="18"/>
                      <a:pt x="16" y="16"/>
                      <a:pt x="16" y="14"/>
                    </a:cubicBezTo>
                    <a:cubicBezTo>
                      <a:pt x="16" y="11"/>
                      <a:pt x="18" y="9"/>
                      <a:pt x="21" y="9"/>
                    </a:cubicBezTo>
                    <a:cubicBezTo>
                      <a:pt x="23" y="9"/>
                      <a:pt x="26" y="11"/>
                      <a:pt x="26" y="14"/>
                    </a:cubicBezTo>
                    <a:cubicBezTo>
                      <a:pt x="26" y="16"/>
                      <a:pt x="23" y="18"/>
                      <a:pt x="21" y="18"/>
                    </a:cubicBezTo>
                    <a:close/>
                    <a:moveTo>
                      <a:pt x="40" y="18"/>
                    </a:moveTo>
                    <a:cubicBezTo>
                      <a:pt x="37" y="18"/>
                      <a:pt x="35" y="16"/>
                      <a:pt x="35" y="14"/>
                    </a:cubicBezTo>
                    <a:cubicBezTo>
                      <a:pt x="35" y="11"/>
                      <a:pt x="37" y="9"/>
                      <a:pt x="40" y="9"/>
                    </a:cubicBezTo>
                    <a:cubicBezTo>
                      <a:pt x="42" y="9"/>
                      <a:pt x="45" y="11"/>
                      <a:pt x="45" y="14"/>
                    </a:cubicBezTo>
                    <a:cubicBezTo>
                      <a:pt x="45" y="16"/>
                      <a:pt x="42" y="18"/>
                      <a:pt x="40" y="18"/>
                    </a:cubicBezTo>
                    <a:close/>
                    <a:moveTo>
                      <a:pt x="59" y="18"/>
                    </a:moveTo>
                    <a:cubicBezTo>
                      <a:pt x="56" y="18"/>
                      <a:pt x="54" y="16"/>
                      <a:pt x="54" y="14"/>
                    </a:cubicBezTo>
                    <a:cubicBezTo>
                      <a:pt x="54" y="11"/>
                      <a:pt x="56" y="9"/>
                      <a:pt x="59" y="9"/>
                    </a:cubicBezTo>
                    <a:cubicBezTo>
                      <a:pt x="61" y="9"/>
                      <a:pt x="64" y="11"/>
                      <a:pt x="64" y="14"/>
                    </a:cubicBezTo>
                    <a:cubicBezTo>
                      <a:pt x="64" y="16"/>
                      <a:pt x="61" y="18"/>
                      <a:pt x="59" y="18"/>
                    </a:cubicBezTo>
                    <a:close/>
                    <a:moveTo>
                      <a:pt x="78" y="18"/>
                    </a:moveTo>
                    <a:cubicBezTo>
                      <a:pt x="75" y="18"/>
                      <a:pt x="73" y="16"/>
                      <a:pt x="73" y="14"/>
                    </a:cubicBezTo>
                    <a:cubicBezTo>
                      <a:pt x="73" y="11"/>
                      <a:pt x="75" y="9"/>
                      <a:pt x="78" y="9"/>
                    </a:cubicBezTo>
                    <a:cubicBezTo>
                      <a:pt x="81" y="9"/>
                      <a:pt x="83" y="11"/>
                      <a:pt x="83" y="14"/>
                    </a:cubicBezTo>
                    <a:cubicBezTo>
                      <a:pt x="83" y="16"/>
                      <a:pt x="81" y="18"/>
                      <a:pt x="7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/>
              <p:nvPr/>
            </p:nvSpPr>
            <p:spPr bwMode="auto">
              <a:xfrm>
                <a:off x="10171113" y="3532188"/>
                <a:ext cx="307975" cy="387350"/>
              </a:xfrm>
              <a:custGeom>
                <a:avLst/>
                <a:gdLst>
                  <a:gd name="T0" fmla="*/ 183 w 194"/>
                  <a:gd name="T1" fmla="*/ 0 h 244"/>
                  <a:gd name="T2" fmla="*/ 0 w 194"/>
                  <a:gd name="T3" fmla="*/ 244 h 244"/>
                  <a:gd name="T4" fmla="*/ 194 w 194"/>
                  <a:gd name="T5" fmla="*/ 244 h 244"/>
                  <a:gd name="T6" fmla="*/ 183 w 194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4" h="244">
                    <a:moveTo>
                      <a:pt x="183" y="0"/>
                    </a:moveTo>
                    <a:lnTo>
                      <a:pt x="0" y="244"/>
                    </a:lnTo>
                    <a:lnTo>
                      <a:pt x="194" y="244"/>
                    </a:lnTo>
                    <a:lnTo>
                      <a:pt x="183" y="0"/>
                    </a:lnTo>
                    <a:close/>
                  </a:path>
                </a:pathLst>
              </a:custGeom>
              <a:solidFill>
                <a:srgbClr val="F8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7"/>
              <p:cNvSpPr/>
              <p:nvPr/>
            </p:nvSpPr>
            <p:spPr bwMode="auto">
              <a:xfrm>
                <a:off x="10461625" y="3532188"/>
                <a:ext cx="301625" cy="387350"/>
              </a:xfrm>
              <a:custGeom>
                <a:avLst/>
                <a:gdLst>
                  <a:gd name="T0" fmla="*/ 11 w 190"/>
                  <a:gd name="T1" fmla="*/ 0 h 244"/>
                  <a:gd name="T2" fmla="*/ 190 w 190"/>
                  <a:gd name="T3" fmla="*/ 244 h 244"/>
                  <a:gd name="T4" fmla="*/ 0 w 190"/>
                  <a:gd name="T5" fmla="*/ 244 h 244"/>
                  <a:gd name="T6" fmla="*/ 11 w 190"/>
                  <a:gd name="T7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244">
                    <a:moveTo>
                      <a:pt x="11" y="0"/>
                    </a:moveTo>
                    <a:lnTo>
                      <a:pt x="190" y="244"/>
                    </a:lnTo>
                    <a:lnTo>
                      <a:pt x="0" y="244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Rectangle 8"/>
              <p:cNvSpPr>
                <a:spLocks noChangeArrowheads="1"/>
              </p:cNvSpPr>
              <p:nvPr/>
            </p:nvSpPr>
            <p:spPr bwMode="auto">
              <a:xfrm>
                <a:off x="10448925" y="3421063"/>
                <a:ext cx="36512" cy="560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9"/>
              <p:cNvSpPr/>
              <p:nvPr/>
            </p:nvSpPr>
            <p:spPr bwMode="auto">
              <a:xfrm>
                <a:off x="10250488" y="4178301"/>
                <a:ext cx="149225" cy="141288"/>
              </a:xfrm>
              <a:custGeom>
                <a:avLst/>
                <a:gdLst>
                  <a:gd name="T0" fmla="*/ 15 w 24"/>
                  <a:gd name="T1" fmla="*/ 5 h 23"/>
                  <a:gd name="T2" fmla="*/ 6 w 24"/>
                  <a:gd name="T3" fmla="*/ 14 h 23"/>
                  <a:gd name="T4" fmla="*/ 6 w 24"/>
                  <a:gd name="T5" fmla="*/ 23 h 23"/>
                  <a:gd name="T6" fmla="*/ 24 w 24"/>
                  <a:gd name="T7" fmla="*/ 5 h 23"/>
                  <a:gd name="T8" fmla="*/ 15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5" y="5"/>
                    </a:moveTo>
                    <a:cubicBezTo>
                      <a:pt x="15" y="10"/>
                      <a:pt x="11" y="14"/>
                      <a:pt x="6" y="14"/>
                    </a:cubicBezTo>
                    <a:cubicBezTo>
                      <a:pt x="0" y="14"/>
                      <a:pt x="0" y="23"/>
                      <a:pt x="6" y="23"/>
                    </a:cubicBezTo>
                    <a:cubicBezTo>
                      <a:pt x="16" y="23"/>
                      <a:pt x="23" y="15"/>
                      <a:pt x="24" y="5"/>
                    </a:cubicBezTo>
                    <a:cubicBezTo>
                      <a:pt x="24" y="0"/>
                      <a:pt x="15" y="0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10"/>
              <p:cNvSpPr/>
              <p:nvPr/>
            </p:nvSpPr>
            <p:spPr bwMode="auto">
              <a:xfrm>
                <a:off x="10344150" y="4178301"/>
                <a:ext cx="215900" cy="147638"/>
              </a:xfrm>
              <a:custGeom>
                <a:avLst/>
                <a:gdLst>
                  <a:gd name="T0" fmla="*/ 26 w 35"/>
                  <a:gd name="T1" fmla="*/ 5 h 24"/>
                  <a:gd name="T2" fmla="*/ 9 w 35"/>
                  <a:gd name="T3" fmla="*/ 5 h 24"/>
                  <a:gd name="T4" fmla="*/ 0 w 35"/>
                  <a:gd name="T5" fmla="*/ 5 h 24"/>
                  <a:gd name="T6" fmla="*/ 18 w 35"/>
                  <a:gd name="T7" fmla="*/ 23 h 24"/>
                  <a:gd name="T8" fmla="*/ 35 w 35"/>
                  <a:gd name="T9" fmla="*/ 5 h 24"/>
                  <a:gd name="T10" fmla="*/ 26 w 35"/>
                  <a:gd name="T11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4">
                    <a:moveTo>
                      <a:pt x="26" y="5"/>
                    </a:moveTo>
                    <a:cubicBezTo>
                      <a:pt x="26" y="17"/>
                      <a:pt x="9" y="17"/>
                      <a:pt x="9" y="5"/>
                    </a:cubicBezTo>
                    <a:cubicBezTo>
                      <a:pt x="8" y="0"/>
                      <a:pt x="0" y="0"/>
                      <a:pt x="0" y="5"/>
                    </a:cubicBezTo>
                    <a:cubicBezTo>
                      <a:pt x="0" y="15"/>
                      <a:pt x="8" y="23"/>
                      <a:pt x="18" y="23"/>
                    </a:cubicBezTo>
                    <a:cubicBezTo>
                      <a:pt x="27" y="24"/>
                      <a:pt x="35" y="15"/>
                      <a:pt x="35" y="5"/>
                    </a:cubicBezTo>
                    <a:cubicBezTo>
                      <a:pt x="35" y="0"/>
                      <a:pt x="27" y="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11"/>
              <p:cNvSpPr/>
              <p:nvPr/>
            </p:nvSpPr>
            <p:spPr bwMode="auto">
              <a:xfrm>
                <a:off x="10504488" y="4178301"/>
                <a:ext cx="147637" cy="141288"/>
              </a:xfrm>
              <a:custGeom>
                <a:avLst/>
                <a:gdLst>
                  <a:gd name="T0" fmla="*/ 18 w 24"/>
                  <a:gd name="T1" fmla="*/ 14 h 23"/>
                  <a:gd name="T2" fmla="*/ 9 w 24"/>
                  <a:gd name="T3" fmla="*/ 5 h 23"/>
                  <a:gd name="T4" fmla="*/ 0 w 24"/>
                  <a:gd name="T5" fmla="*/ 5 h 23"/>
                  <a:gd name="T6" fmla="*/ 18 w 24"/>
                  <a:gd name="T7" fmla="*/ 23 h 23"/>
                  <a:gd name="T8" fmla="*/ 18 w 24"/>
                  <a:gd name="T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8" y="14"/>
                    </a:moveTo>
                    <a:cubicBezTo>
                      <a:pt x="13" y="14"/>
                      <a:pt x="9" y="10"/>
                      <a:pt x="9" y="5"/>
                    </a:cubicBezTo>
                    <a:cubicBezTo>
                      <a:pt x="9" y="0"/>
                      <a:pt x="0" y="0"/>
                      <a:pt x="0" y="5"/>
                    </a:cubicBezTo>
                    <a:cubicBezTo>
                      <a:pt x="1" y="15"/>
                      <a:pt x="8" y="23"/>
                      <a:pt x="18" y="23"/>
                    </a:cubicBezTo>
                    <a:cubicBezTo>
                      <a:pt x="24" y="23"/>
                      <a:pt x="24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12"/>
              <p:cNvSpPr/>
              <p:nvPr/>
            </p:nvSpPr>
            <p:spPr bwMode="auto">
              <a:xfrm>
                <a:off x="10479088" y="3427413"/>
                <a:ext cx="130175" cy="98425"/>
              </a:xfrm>
              <a:custGeom>
                <a:avLst/>
                <a:gdLst>
                  <a:gd name="T0" fmla="*/ 0 w 82"/>
                  <a:gd name="T1" fmla="*/ 0 h 62"/>
                  <a:gd name="T2" fmla="*/ 82 w 82"/>
                  <a:gd name="T3" fmla="*/ 31 h 62"/>
                  <a:gd name="T4" fmla="*/ 0 w 82"/>
                  <a:gd name="T5" fmla="*/ 62 h 62"/>
                  <a:gd name="T6" fmla="*/ 0 w 82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62">
                    <a:moveTo>
                      <a:pt x="0" y="0"/>
                    </a:moveTo>
                    <a:lnTo>
                      <a:pt x="82" y="31"/>
                    </a:lnTo>
                    <a:lnTo>
                      <a:pt x="0" y="6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8372267" y="1777611"/>
            <a:ext cx="3630584" cy="1264938"/>
            <a:chOff x="336640" y="2982432"/>
            <a:chExt cx="2581890" cy="899561"/>
          </a:xfrm>
        </p:grpSpPr>
        <p:sp>
          <p:nvSpPr>
            <p:cNvPr id="63" name="文本框 11"/>
            <p:cNvSpPr txBox="1"/>
            <p:nvPr/>
          </p:nvSpPr>
          <p:spPr>
            <a:xfrm>
              <a:off x="398742" y="2982432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9"/>
            <p:cNvSpPr/>
            <p:nvPr/>
          </p:nvSpPr>
          <p:spPr>
            <a:xfrm>
              <a:off x="336640" y="3290209"/>
              <a:ext cx="2581890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372267" y="5008363"/>
            <a:ext cx="3630584" cy="1264938"/>
            <a:chOff x="336640" y="2982432"/>
            <a:chExt cx="2581890" cy="899561"/>
          </a:xfrm>
        </p:grpSpPr>
        <p:sp>
          <p:nvSpPr>
            <p:cNvPr id="66" name="文本框 11"/>
            <p:cNvSpPr txBox="1"/>
            <p:nvPr/>
          </p:nvSpPr>
          <p:spPr>
            <a:xfrm>
              <a:off x="398742" y="2982432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矩形 9"/>
            <p:cNvSpPr/>
            <p:nvPr/>
          </p:nvSpPr>
          <p:spPr>
            <a:xfrm>
              <a:off x="336640" y="3290209"/>
              <a:ext cx="2581890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12778" y="1848583"/>
            <a:ext cx="3630583" cy="1245823"/>
            <a:chOff x="336640" y="2996026"/>
            <a:chExt cx="2581890" cy="885967"/>
          </a:xfrm>
        </p:grpSpPr>
        <p:sp>
          <p:nvSpPr>
            <p:cNvPr id="69" name="文本框 11"/>
            <p:cNvSpPr txBox="1"/>
            <p:nvPr/>
          </p:nvSpPr>
          <p:spPr>
            <a:xfrm>
              <a:off x="1609021" y="2996026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9"/>
            <p:cNvSpPr/>
            <p:nvPr/>
          </p:nvSpPr>
          <p:spPr>
            <a:xfrm>
              <a:off x="336640" y="3290209"/>
              <a:ext cx="2581890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12778" y="4964380"/>
            <a:ext cx="3630583" cy="1245823"/>
            <a:chOff x="336640" y="2996026"/>
            <a:chExt cx="2581890" cy="885967"/>
          </a:xfrm>
        </p:grpSpPr>
        <p:sp>
          <p:nvSpPr>
            <p:cNvPr id="72" name="文本框 11"/>
            <p:cNvSpPr txBox="1"/>
            <p:nvPr/>
          </p:nvSpPr>
          <p:spPr>
            <a:xfrm>
              <a:off x="1609021" y="2996026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9"/>
            <p:cNvSpPr/>
            <p:nvPr/>
          </p:nvSpPr>
          <p:spPr>
            <a:xfrm>
              <a:off x="336640" y="3290209"/>
              <a:ext cx="2581890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930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文本框 2"/>
          <p:cNvSpPr txBox="1"/>
          <p:nvPr/>
        </p:nvSpPr>
        <p:spPr>
          <a:xfrm>
            <a:off x="699932" y="187513"/>
            <a:ext cx="4859776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75" name="组合 41"/>
          <p:cNvGrpSpPr/>
          <p:nvPr/>
        </p:nvGrpSpPr>
        <p:grpSpPr>
          <a:xfrm>
            <a:off x="1018150" y="1499165"/>
            <a:ext cx="3497454" cy="2828313"/>
            <a:chOff x="1103749" y="1727491"/>
            <a:chExt cx="3316286" cy="2681807"/>
          </a:xfrm>
        </p:grpSpPr>
        <p:sp>
          <p:nvSpPr>
            <p:cNvPr id="76" name="椭圆 46"/>
            <p:cNvSpPr/>
            <p:nvPr/>
          </p:nvSpPr>
          <p:spPr>
            <a:xfrm>
              <a:off x="1420989" y="1727491"/>
              <a:ext cx="2681807" cy="268180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alpha val="9900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>
              <a:outerShdw blurRad="241300" dist="152400" dir="84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77" name="图表 47"/>
            <p:cNvGraphicFramePr/>
            <p:nvPr>
              <p:extLst>
                <p:ext uri="{D42A27DB-BD31-4B8C-83A1-F6EECF244321}">
                  <p14:modId xmlns:p14="http://schemas.microsoft.com/office/powerpoint/2010/main" val="3827612713"/>
                </p:ext>
              </p:extLst>
            </p:nvPr>
          </p:nvGraphicFramePr>
          <p:xfrm>
            <a:off x="1103749" y="1761059"/>
            <a:ext cx="3316286" cy="2614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8" name="文本框 48"/>
            <p:cNvSpPr txBox="1"/>
            <p:nvPr/>
          </p:nvSpPr>
          <p:spPr>
            <a:xfrm>
              <a:off x="2247166" y="2745228"/>
              <a:ext cx="1018683" cy="662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3937" dirty="0">
                  <a:solidFill>
                    <a:schemeClr val="accent5"/>
                  </a:solidFill>
                  <a:latin typeface="Impact" panose="020B0806030902050204"/>
                </a:rPr>
                <a:t>80</a:t>
              </a:r>
              <a:r>
                <a:rPr lang="en-US" altLang="zh-CN" sz="3937" kern="0" dirty="0">
                  <a:solidFill>
                    <a:schemeClr val="accent5"/>
                  </a:solidFill>
                  <a:latin typeface="Impact" panose="020B0806030902050204"/>
                </a:rPr>
                <a:t>%</a:t>
              </a:r>
              <a:endParaRPr lang="zh-CN" altLang="en-US" sz="3937" kern="0" dirty="0">
                <a:solidFill>
                  <a:schemeClr val="accent5"/>
                </a:solidFill>
                <a:latin typeface="Impact" panose="020B0806030902050204"/>
              </a:endParaRPr>
            </a:p>
          </p:txBody>
        </p:sp>
      </p:grpSp>
      <p:grpSp>
        <p:nvGrpSpPr>
          <p:cNvPr id="79" name="组合 49"/>
          <p:cNvGrpSpPr/>
          <p:nvPr/>
        </p:nvGrpSpPr>
        <p:grpSpPr>
          <a:xfrm>
            <a:off x="4785893" y="1499165"/>
            <a:ext cx="3497454" cy="2828313"/>
            <a:chOff x="1103749" y="1727491"/>
            <a:chExt cx="3316286" cy="2681807"/>
          </a:xfrm>
        </p:grpSpPr>
        <p:sp>
          <p:nvSpPr>
            <p:cNvPr id="80" name="椭圆 51"/>
            <p:cNvSpPr/>
            <p:nvPr/>
          </p:nvSpPr>
          <p:spPr>
            <a:xfrm>
              <a:off x="1420989" y="1727491"/>
              <a:ext cx="2681807" cy="268180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alpha val="9900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>
              <a:outerShdw blurRad="241300" dist="152400" dir="84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81" name="图表 52"/>
            <p:cNvGraphicFramePr/>
            <p:nvPr>
              <p:extLst>
                <p:ext uri="{D42A27DB-BD31-4B8C-83A1-F6EECF244321}">
                  <p14:modId xmlns:p14="http://schemas.microsoft.com/office/powerpoint/2010/main" val="1654235842"/>
                </p:ext>
              </p:extLst>
            </p:nvPr>
          </p:nvGraphicFramePr>
          <p:xfrm>
            <a:off x="1103749" y="1761059"/>
            <a:ext cx="3316286" cy="2614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2" name="文本框 53"/>
            <p:cNvSpPr txBox="1"/>
            <p:nvPr/>
          </p:nvSpPr>
          <p:spPr>
            <a:xfrm>
              <a:off x="2248235" y="2745228"/>
              <a:ext cx="1023242" cy="662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3937" kern="0" dirty="0">
                  <a:solidFill>
                    <a:schemeClr val="accent5"/>
                  </a:solidFill>
                  <a:latin typeface="Impact" panose="020B0806030902050204"/>
                </a:rPr>
                <a:t>60%</a:t>
              </a:r>
              <a:endParaRPr lang="zh-CN" altLang="en-US" sz="3937" kern="0" dirty="0">
                <a:solidFill>
                  <a:schemeClr val="accent5"/>
                </a:solidFill>
                <a:latin typeface="Impact" panose="020B0806030902050204"/>
              </a:endParaRPr>
            </a:p>
          </p:txBody>
        </p:sp>
      </p:grpSp>
      <p:grpSp>
        <p:nvGrpSpPr>
          <p:cNvPr id="83" name="组合 54"/>
          <p:cNvGrpSpPr/>
          <p:nvPr/>
        </p:nvGrpSpPr>
        <p:grpSpPr>
          <a:xfrm>
            <a:off x="8544472" y="1499165"/>
            <a:ext cx="3497454" cy="2828313"/>
            <a:chOff x="1103749" y="1727491"/>
            <a:chExt cx="3316286" cy="2681807"/>
          </a:xfrm>
        </p:grpSpPr>
        <p:sp>
          <p:nvSpPr>
            <p:cNvPr id="84" name="椭圆 55"/>
            <p:cNvSpPr/>
            <p:nvPr/>
          </p:nvSpPr>
          <p:spPr>
            <a:xfrm>
              <a:off x="1420989" y="1727491"/>
              <a:ext cx="2681807" cy="268180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alpha val="99000"/>
                  </a:sysClr>
                </a:gs>
              </a:gsLst>
              <a:path path="circle">
                <a:fillToRect t="100000" r="100000"/>
              </a:path>
              <a:tileRect l="-100000" b="-100000"/>
            </a:gradFill>
            <a:ln w="25400" cap="flat" cmpd="sng" algn="ctr">
              <a:noFill/>
              <a:prstDash val="solid"/>
            </a:ln>
            <a:effectLst>
              <a:outerShdw blurRad="241300" dist="152400" dir="84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 smtClean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85" name="图表 56"/>
            <p:cNvGraphicFramePr/>
            <p:nvPr>
              <p:extLst>
                <p:ext uri="{D42A27DB-BD31-4B8C-83A1-F6EECF244321}">
                  <p14:modId xmlns:p14="http://schemas.microsoft.com/office/powerpoint/2010/main" val="1743413377"/>
                </p:ext>
              </p:extLst>
            </p:nvPr>
          </p:nvGraphicFramePr>
          <p:xfrm>
            <a:off x="1103749" y="1761059"/>
            <a:ext cx="3316286" cy="2614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86" name="文本框 57"/>
            <p:cNvSpPr txBox="1"/>
            <p:nvPr/>
          </p:nvSpPr>
          <p:spPr>
            <a:xfrm>
              <a:off x="2282433" y="2745228"/>
              <a:ext cx="950283" cy="662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3937" kern="0" dirty="0">
                  <a:solidFill>
                    <a:schemeClr val="accent5"/>
                  </a:solidFill>
                  <a:latin typeface="Impact" panose="020B0806030902050204"/>
                </a:rPr>
                <a:t>75%</a:t>
              </a:r>
              <a:endParaRPr lang="zh-CN" altLang="en-US" sz="3937" kern="0" dirty="0">
                <a:solidFill>
                  <a:schemeClr val="accent5"/>
                </a:solidFill>
                <a:latin typeface="Impact" panose="020B0806030902050204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150022" y="4976525"/>
            <a:ext cx="3461754" cy="1457038"/>
            <a:chOff x="138498" y="3002145"/>
            <a:chExt cx="2461827" cy="1036172"/>
          </a:xfrm>
        </p:grpSpPr>
        <p:sp>
          <p:nvSpPr>
            <p:cNvPr id="88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11"/>
            <p:cNvSpPr txBox="1"/>
            <p:nvPr/>
          </p:nvSpPr>
          <p:spPr>
            <a:xfrm>
              <a:off x="477437" y="3002145"/>
              <a:ext cx="1212023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矩形 9"/>
            <p:cNvSpPr/>
            <p:nvPr/>
          </p:nvSpPr>
          <p:spPr>
            <a:xfrm>
              <a:off x="484797" y="3271159"/>
              <a:ext cx="2115528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4827962" y="4976525"/>
            <a:ext cx="3461754" cy="1457038"/>
            <a:chOff x="138498" y="3002145"/>
            <a:chExt cx="2461827" cy="1036172"/>
          </a:xfrm>
        </p:grpSpPr>
        <p:sp>
          <p:nvSpPr>
            <p:cNvPr id="92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11"/>
            <p:cNvSpPr txBox="1"/>
            <p:nvPr/>
          </p:nvSpPr>
          <p:spPr>
            <a:xfrm>
              <a:off x="477437" y="3002145"/>
              <a:ext cx="1212023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9"/>
            <p:cNvSpPr/>
            <p:nvPr/>
          </p:nvSpPr>
          <p:spPr>
            <a:xfrm>
              <a:off x="484797" y="3271159"/>
              <a:ext cx="2115528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490623" y="4976525"/>
            <a:ext cx="3461754" cy="1457038"/>
            <a:chOff x="138498" y="3002145"/>
            <a:chExt cx="2461827" cy="1036172"/>
          </a:xfrm>
        </p:grpSpPr>
        <p:sp>
          <p:nvSpPr>
            <p:cNvPr id="96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文本框 11"/>
            <p:cNvSpPr txBox="1"/>
            <p:nvPr/>
          </p:nvSpPr>
          <p:spPr>
            <a:xfrm>
              <a:off x="477437" y="3002145"/>
              <a:ext cx="1212023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矩形 9"/>
            <p:cNvSpPr/>
            <p:nvPr/>
          </p:nvSpPr>
          <p:spPr>
            <a:xfrm>
              <a:off x="484797" y="3271159"/>
              <a:ext cx="2115528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406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28954" y="1901918"/>
            <a:ext cx="3709338" cy="922889"/>
            <a:chOff x="867304" y="2284758"/>
            <a:chExt cx="2637896" cy="656313"/>
          </a:xfrm>
        </p:grpSpPr>
        <p:sp>
          <p:nvSpPr>
            <p:cNvPr id="4" name="TextBox 14"/>
            <p:cNvSpPr txBox="1"/>
            <p:nvPr/>
          </p:nvSpPr>
          <p:spPr>
            <a:xfrm>
              <a:off x="867304" y="2284758"/>
              <a:ext cx="2561696" cy="3115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TextBox 14"/>
            <p:cNvSpPr txBox="1"/>
            <p:nvPr/>
          </p:nvSpPr>
          <p:spPr>
            <a:xfrm>
              <a:off x="891704" y="2644738"/>
              <a:ext cx="2613496" cy="29633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sz="1687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28954" y="4044926"/>
            <a:ext cx="3709338" cy="922889"/>
            <a:chOff x="867304" y="2284758"/>
            <a:chExt cx="2637896" cy="656313"/>
          </a:xfrm>
        </p:grpSpPr>
        <p:sp>
          <p:nvSpPr>
            <p:cNvPr id="7" name="TextBox 14"/>
            <p:cNvSpPr txBox="1"/>
            <p:nvPr/>
          </p:nvSpPr>
          <p:spPr>
            <a:xfrm>
              <a:off x="867304" y="2284758"/>
              <a:ext cx="2561696" cy="3115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4"/>
            <p:cNvSpPr txBox="1"/>
            <p:nvPr/>
          </p:nvSpPr>
          <p:spPr>
            <a:xfrm>
              <a:off x="891704" y="2644738"/>
              <a:ext cx="2613496" cy="29633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sz="1687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934759" y="1901918"/>
            <a:ext cx="3709338" cy="922889"/>
            <a:chOff x="867304" y="2284758"/>
            <a:chExt cx="2637896" cy="656313"/>
          </a:xfrm>
        </p:grpSpPr>
        <p:sp>
          <p:nvSpPr>
            <p:cNvPr id="10" name="TextBox 14"/>
            <p:cNvSpPr txBox="1"/>
            <p:nvPr/>
          </p:nvSpPr>
          <p:spPr>
            <a:xfrm>
              <a:off x="867304" y="2284758"/>
              <a:ext cx="2561696" cy="3115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891704" y="2644738"/>
              <a:ext cx="2613496" cy="29633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sz="1687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934759" y="4086347"/>
            <a:ext cx="3709338" cy="922889"/>
            <a:chOff x="867304" y="2284758"/>
            <a:chExt cx="2637896" cy="656313"/>
          </a:xfrm>
        </p:grpSpPr>
        <p:sp>
          <p:nvSpPr>
            <p:cNvPr id="13" name="TextBox 14"/>
            <p:cNvSpPr txBox="1"/>
            <p:nvPr/>
          </p:nvSpPr>
          <p:spPr>
            <a:xfrm>
              <a:off x="867304" y="2284758"/>
              <a:ext cx="2561696" cy="3115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点击输入文字内容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891704" y="2644738"/>
              <a:ext cx="2613496" cy="29633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pPr marL="361639" indent="-361639">
                <a:lnSpc>
                  <a:spcPct val="123000"/>
                </a:lnSpc>
              </a:pPr>
              <a:r>
                <a:rPr lang="zh-CN" altLang="en-US" sz="1687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添加副标题，轻点此处输入文字内容</a:t>
              </a:r>
            </a:p>
          </p:txBody>
        </p:sp>
      </p:grpSp>
      <p:pic>
        <p:nvPicPr>
          <p:cNvPr id="16" name="Picture 2" descr="D:\cecy\PPT template download\演界网下载素材\图片素材-cecy\苹果产品png图片加高光渐变\苹果产品png图片加高光渐变\iPad竖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970" y="1473317"/>
            <a:ext cx="3349123" cy="5223581"/>
          </a:xfrm>
          <a:prstGeom prst="rect">
            <a:avLst/>
          </a:prstGeom>
          <a:noFill/>
        </p:spPr>
      </p:pic>
      <p:pic>
        <p:nvPicPr>
          <p:cNvPr id="17" name="Picture 2" descr="D:\cecy\PPT template download\PPT管理软件\picture for PPT\04-金融\xpic39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420" y="2009069"/>
            <a:ext cx="2657329" cy="3985994"/>
          </a:xfrm>
          <a:prstGeom prst="rect">
            <a:avLst/>
          </a:prstGeom>
          <a:noFill/>
        </p:spPr>
      </p:pic>
      <p:grpSp>
        <p:nvGrpSpPr>
          <p:cNvPr id="18" name="组合 20"/>
          <p:cNvGrpSpPr/>
          <p:nvPr/>
        </p:nvGrpSpPr>
        <p:grpSpPr>
          <a:xfrm>
            <a:off x="4072067" y="4152077"/>
            <a:ext cx="642902" cy="771483"/>
            <a:chOff x="7156451" y="4826087"/>
            <a:chExt cx="763588" cy="862012"/>
          </a:xfrm>
          <a:solidFill>
            <a:schemeClr val="accent5"/>
          </a:solidFill>
        </p:grpSpPr>
        <p:sp>
          <p:nvSpPr>
            <p:cNvPr id="19" name="Freeform 78"/>
            <p:cNvSpPr/>
            <p:nvPr/>
          </p:nvSpPr>
          <p:spPr bwMode="auto">
            <a:xfrm>
              <a:off x="7375526" y="5242012"/>
              <a:ext cx="230188" cy="230187"/>
            </a:xfrm>
            <a:custGeom>
              <a:avLst/>
              <a:gdLst>
                <a:gd name="T0" fmla="*/ 37 w 47"/>
                <a:gd name="T1" fmla="*/ 25 h 47"/>
                <a:gd name="T2" fmla="*/ 16 w 47"/>
                <a:gd name="T3" fmla="*/ 27 h 47"/>
                <a:gd name="T4" fmla="*/ 36 w 47"/>
                <a:gd name="T5" fmla="*/ 3 h 47"/>
                <a:gd name="T6" fmla="*/ 23 w 47"/>
                <a:gd name="T7" fmla="*/ 0 h 47"/>
                <a:gd name="T8" fmla="*/ 0 w 47"/>
                <a:gd name="T9" fmla="*/ 23 h 47"/>
                <a:gd name="T10" fmla="*/ 23 w 47"/>
                <a:gd name="T11" fmla="*/ 47 h 47"/>
                <a:gd name="T12" fmla="*/ 47 w 47"/>
                <a:gd name="T13" fmla="*/ 23 h 47"/>
                <a:gd name="T14" fmla="*/ 45 w 47"/>
                <a:gd name="T15" fmla="*/ 16 h 47"/>
                <a:gd name="T16" fmla="*/ 37 w 47"/>
                <a:gd name="T17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7">
                  <a:moveTo>
                    <a:pt x="37" y="25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2" y="1"/>
                    <a:pt x="28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7"/>
                    <a:pt x="23" y="47"/>
                  </a:cubicBezTo>
                  <a:cubicBezTo>
                    <a:pt x="36" y="47"/>
                    <a:pt x="47" y="36"/>
                    <a:pt x="47" y="23"/>
                  </a:cubicBezTo>
                  <a:cubicBezTo>
                    <a:pt x="47" y="21"/>
                    <a:pt x="46" y="18"/>
                    <a:pt x="45" y="16"/>
                  </a:cubicBezTo>
                  <a:lnTo>
                    <a:pt x="3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79"/>
            <p:cNvSpPr/>
            <p:nvPr/>
          </p:nvSpPr>
          <p:spPr bwMode="auto">
            <a:xfrm>
              <a:off x="7156451" y="5022937"/>
              <a:ext cx="669925" cy="665162"/>
            </a:xfrm>
            <a:custGeom>
              <a:avLst/>
              <a:gdLst>
                <a:gd name="T0" fmla="*/ 108 w 137"/>
                <a:gd name="T1" fmla="*/ 43 h 136"/>
                <a:gd name="T2" fmla="*/ 115 w 137"/>
                <a:gd name="T3" fmla="*/ 68 h 136"/>
                <a:gd name="T4" fmla="*/ 68 w 137"/>
                <a:gd name="T5" fmla="*/ 115 h 136"/>
                <a:gd name="T6" fmla="*/ 22 w 137"/>
                <a:gd name="T7" fmla="*/ 68 h 136"/>
                <a:gd name="T8" fmla="*/ 68 w 137"/>
                <a:gd name="T9" fmla="*/ 22 h 136"/>
                <a:gd name="T10" fmla="*/ 98 w 137"/>
                <a:gd name="T11" fmla="*/ 32 h 136"/>
                <a:gd name="T12" fmla="*/ 111 w 137"/>
                <a:gd name="T13" fmla="*/ 15 h 136"/>
                <a:gd name="T14" fmla="*/ 68 w 137"/>
                <a:gd name="T15" fmla="*/ 0 h 136"/>
                <a:gd name="T16" fmla="*/ 0 w 137"/>
                <a:gd name="T17" fmla="*/ 68 h 136"/>
                <a:gd name="T18" fmla="*/ 68 w 137"/>
                <a:gd name="T19" fmla="*/ 136 h 136"/>
                <a:gd name="T20" fmla="*/ 137 w 137"/>
                <a:gd name="T21" fmla="*/ 68 h 136"/>
                <a:gd name="T22" fmla="*/ 121 w 137"/>
                <a:gd name="T23" fmla="*/ 26 h 136"/>
                <a:gd name="T24" fmla="*/ 108 w 137"/>
                <a:gd name="T25" fmla="*/ 4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36">
                  <a:moveTo>
                    <a:pt x="108" y="43"/>
                  </a:moveTo>
                  <a:cubicBezTo>
                    <a:pt x="112" y="50"/>
                    <a:pt x="115" y="59"/>
                    <a:pt x="115" y="68"/>
                  </a:cubicBezTo>
                  <a:cubicBezTo>
                    <a:pt x="115" y="94"/>
                    <a:pt x="94" y="115"/>
                    <a:pt x="68" y="115"/>
                  </a:cubicBezTo>
                  <a:cubicBezTo>
                    <a:pt x="43" y="115"/>
                    <a:pt x="22" y="94"/>
                    <a:pt x="22" y="68"/>
                  </a:cubicBezTo>
                  <a:cubicBezTo>
                    <a:pt x="22" y="42"/>
                    <a:pt x="43" y="22"/>
                    <a:pt x="68" y="22"/>
                  </a:cubicBezTo>
                  <a:cubicBezTo>
                    <a:pt x="80" y="22"/>
                    <a:pt x="90" y="25"/>
                    <a:pt x="98" y="32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0" y="6"/>
                    <a:pt x="85" y="0"/>
                    <a:pt x="68" y="0"/>
                  </a:cubicBezTo>
                  <a:cubicBezTo>
                    <a:pt x="31" y="0"/>
                    <a:pt x="0" y="31"/>
                    <a:pt x="0" y="68"/>
                  </a:cubicBezTo>
                  <a:cubicBezTo>
                    <a:pt x="0" y="106"/>
                    <a:pt x="31" y="136"/>
                    <a:pt x="68" y="136"/>
                  </a:cubicBezTo>
                  <a:cubicBezTo>
                    <a:pt x="106" y="136"/>
                    <a:pt x="137" y="106"/>
                    <a:pt x="137" y="68"/>
                  </a:cubicBezTo>
                  <a:cubicBezTo>
                    <a:pt x="137" y="52"/>
                    <a:pt x="131" y="37"/>
                    <a:pt x="121" y="26"/>
                  </a:cubicBezTo>
                  <a:lnTo>
                    <a:pt x="108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80"/>
            <p:cNvSpPr/>
            <p:nvPr/>
          </p:nvSpPr>
          <p:spPr bwMode="auto">
            <a:xfrm>
              <a:off x="7454901" y="4826087"/>
              <a:ext cx="465138" cy="549275"/>
            </a:xfrm>
            <a:custGeom>
              <a:avLst/>
              <a:gdLst>
                <a:gd name="T0" fmla="*/ 293 w 293"/>
                <a:gd name="T1" fmla="*/ 59 h 346"/>
                <a:gd name="T2" fmla="*/ 225 w 293"/>
                <a:gd name="T3" fmla="*/ 65 h 346"/>
                <a:gd name="T4" fmla="*/ 219 w 293"/>
                <a:gd name="T5" fmla="*/ 0 h 346"/>
                <a:gd name="T6" fmla="*/ 163 w 293"/>
                <a:gd name="T7" fmla="*/ 65 h 346"/>
                <a:gd name="T8" fmla="*/ 157 w 293"/>
                <a:gd name="T9" fmla="*/ 114 h 346"/>
                <a:gd name="T10" fmla="*/ 6 w 293"/>
                <a:gd name="T11" fmla="*/ 306 h 346"/>
                <a:gd name="T12" fmla="*/ 0 w 293"/>
                <a:gd name="T13" fmla="*/ 346 h 346"/>
                <a:gd name="T14" fmla="*/ 40 w 293"/>
                <a:gd name="T15" fmla="*/ 333 h 346"/>
                <a:gd name="T16" fmla="*/ 194 w 293"/>
                <a:gd name="T17" fmla="*/ 142 h 346"/>
                <a:gd name="T18" fmla="*/ 240 w 293"/>
                <a:gd name="T19" fmla="*/ 127 h 346"/>
                <a:gd name="T20" fmla="*/ 293 w 293"/>
                <a:gd name="T21" fmla="*/ 5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3" h="346">
                  <a:moveTo>
                    <a:pt x="293" y="59"/>
                  </a:moveTo>
                  <a:lnTo>
                    <a:pt x="225" y="65"/>
                  </a:lnTo>
                  <a:lnTo>
                    <a:pt x="219" y="0"/>
                  </a:lnTo>
                  <a:lnTo>
                    <a:pt x="163" y="65"/>
                  </a:lnTo>
                  <a:lnTo>
                    <a:pt x="157" y="114"/>
                  </a:lnTo>
                  <a:lnTo>
                    <a:pt x="6" y="306"/>
                  </a:lnTo>
                  <a:lnTo>
                    <a:pt x="0" y="346"/>
                  </a:lnTo>
                  <a:lnTo>
                    <a:pt x="40" y="333"/>
                  </a:lnTo>
                  <a:lnTo>
                    <a:pt x="194" y="142"/>
                  </a:lnTo>
                  <a:lnTo>
                    <a:pt x="240" y="127"/>
                  </a:lnTo>
                  <a:lnTo>
                    <a:pt x="293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组合 24"/>
          <p:cNvGrpSpPr/>
          <p:nvPr/>
        </p:nvGrpSpPr>
        <p:grpSpPr>
          <a:xfrm>
            <a:off x="4179217" y="1901920"/>
            <a:ext cx="410827" cy="812646"/>
            <a:chOff x="8080376" y="1863812"/>
            <a:chExt cx="361950" cy="715962"/>
          </a:xfrm>
          <a:solidFill>
            <a:schemeClr val="accent5"/>
          </a:solidFill>
        </p:grpSpPr>
        <p:sp>
          <p:nvSpPr>
            <p:cNvPr id="23" name="Freeform 81"/>
            <p:cNvSpPr/>
            <p:nvPr/>
          </p:nvSpPr>
          <p:spPr bwMode="auto">
            <a:xfrm>
              <a:off x="8159751" y="2500399"/>
              <a:ext cx="204788" cy="79375"/>
            </a:xfrm>
            <a:custGeom>
              <a:avLst/>
              <a:gdLst>
                <a:gd name="T0" fmla="*/ 37 w 42"/>
                <a:gd name="T1" fmla="*/ 0 h 16"/>
                <a:gd name="T2" fmla="*/ 5 w 42"/>
                <a:gd name="T3" fmla="*/ 0 h 16"/>
                <a:gd name="T4" fmla="*/ 0 w 42"/>
                <a:gd name="T5" fmla="*/ 4 h 16"/>
                <a:gd name="T6" fmla="*/ 5 w 42"/>
                <a:gd name="T7" fmla="*/ 9 h 16"/>
                <a:gd name="T8" fmla="*/ 12 w 42"/>
                <a:gd name="T9" fmla="*/ 9 h 16"/>
                <a:gd name="T10" fmla="*/ 12 w 42"/>
                <a:gd name="T11" fmla="*/ 9 h 16"/>
                <a:gd name="T12" fmla="*/ 21 w 42"/>
                <a:gd name="T13" fmla="*/ 16 h 16"/>
                <a:gd name="T14" fmla="*/ 30 w 42"/>
                <a:gd name="T15" fmla="*/ 9 h 16"/>
                <a:gd name="T16" fmla="*/ 30 w 42"/>
                <a:gd name="T17" fmla="*/ 9 h 16"/>
                <a:gd name="T18" fmla="*/ 37 w 42"/>
                <a:gd name="T19" fmla="*/ 9 h 16"/>
                <a:gd name="T20" fmla="*/ 42 w 42"/>
                <a:gd name="T21" fmla="*/ 4 h 16"/>
                <a:gd name="T22" fmla="*/ 37 w 42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16">
                  <a:moveTo>
                    <a:pt x="3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13"/>
                    <a:pt x="16" y="16"/>
                    <a:pt x="21" y="16"/>
                  </a:cubicBezTo>
                  <a:cubicBezTo>
                    <a:pt x="26" y="16"/>
                    <a:pt x="30" y="13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40" y="9"/>
                    <a:pt x="42" y="7"/>
                    <a:pt x="42" y="4"/>
                  </a:cubicBezTo>
                  <a:cubicBezTo>
                    <a:pt x="42" y="2"/>
                    <a:pt x="40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82"/>
            <p:cNvSpPr>
              <a:spLocks noEditPoints="1"/>
            </p:cNvSpPr>
            <p:nvPr/>
          </p:nvSpPr>
          <p:spPr bwMode="auto">
            <a:xfrm>
              <a:off x="8080376" y="2040024"/>
              <a:ext cx="361950" cy="396875"/>
            </a:xfrm>
            <a:custGeom>
              <a:avLst/>
              <a:gdLst>
                <a:gd name="T0" fmla="*/ 74 w 74"/>
                <a:gd name="T1" fmla="*/ 36 h 81"/>
                <a:gd name="T2" fmla="*/ 37 w 74"/>
                <a:gd name="T3" fmla="*/ 0 h 81"/>
                <a:gd name="T4" fmla="*/ 0 w 74"/>
                <a:gd name="T5" fmla="*/ 36 h 81"/>
                <a:gd name="T6" fmla="*/ 17 w 74"/>
                <a:gd name="T7" fmla="*/ 81 h 81"/>
                <a:gd name="T8" fmla="*/ 58 w 74"/>
                <a:gd name="T9" fmla="*/ 81 h 81"/>
                <a:gd name="T10" fmla="*/ 74 w 74"/>
                <a:gd name="T11" fmla="*/ 36 h 81"/>
                <a:gd name="T12" fmla="*/ 37 w 74"/>
                <a:gd name="T13" fmla="*/ 9 h 81"/>
                <a:gd name="T14" fmla="*/ 44 w 74"/>
                <a:gd name="T15" fmla="*/ 16 h 81"/>
                <a:gd name="T16" fmla="*/ 37 w 74"/>
                <a:gd name="T17" fmla="*/ 24 h 81"/>
                <a:gd name="T18" fmla="*/ 29 w 74"/>
                <a:gd name="T19" fmla="*/ 16 h 81"/>
                <a:gd name="T20" fmla="*/ 37 w 74"/>
                <a:gd name="T21" fmla="*/ 9 h 81"/>
                <a:gd name="T22" fmla="*/ 51 w 74"/>
                <a:gd name="T23" fmla="*/ 46 h 81"/>
                <a:gd name="T24" fmla="*/ 45 w 74"/>
                <a:gd name="T25" fmla="*/ 52 h 81"/>
                <a:gd name="T26" fmla="*/ 45 w 74"/>
                <a:gd name="T27" fmla="*/ 52 h 81"/>
                <a:gd name="T28" fmla="*/ 46 w 74"/>
                <a:gd name="T29" fmla="*/ 53 h 81"/>
                <a:gd name="T30" fmla="*/ 46 w 74"/>
                <a:gd name="T31" fmla="*/ 75 h 81"/>
                <a:gd name="T32" fmla="*/ 41 w 74"/>
                <a:gd name="T33" fmla="*/ 79 h 81"/>
                <a:gd name="T34" fmla="*/ 37 w 74"/>
                <a:gd name="T35" fmla="*/ 75 h 81"/>
                <a:gd name="T36" fmla="*/ 33 w 74"/>
                <a:gd name="T37" fmla="*/ 79 h 81"/>
                <a:gd name="T38" fmla="*/ 28 w 74"/>
                <a:gd name="T39" fmla="*/ 75 h 81"/>
                <a:gd name="T40" fmla="*/ 28 w 74"/>
                <a:gd name="T41" fmla="*/ 53 h 81"/>
                <a:gd name="T42" fmla="*/ 29 w 74"/>
                <a:gd name="T43" fmla="*/ 52 h 81"/>
                <a:gd name="T44" fmla="*/ 28 w 74"/>
                <a:gd name="T45" fmla="*/ 52 h 81"/>
                <a:gd name="T46" fmla="*/ 22 w 74"/>
                <a:gd name="T47" fmla="*/ 46 h 81"/>
                <a:gd name="T48" fmla="*/ 22 w 74"/>
                <a:gd name="T49" fmla="*/ 32 h 81"/>
                <a:gd name="T50" fmla="*/ 28 w 74"/>
                <a:gd name="T51" fmla="*/ 26 h 81"/>
                <a:gd name="T52" fmla="*/ 31 w 74"/>
                <a:gd name="T53" fmla="*/ 26 h 81"/>
                <a:gd name="T54" fmla="*/ 37 w 74"/>
                <a:gd name="T55" fmla="*/ 33 h 81"/>
                <a:gd name="T56" fmla="*/ 43 w 74"/>
                <a:gd name="T57" fmla="*/ 26 h 81"/>
                <a:gd name="T58" fmla="*/ 45 w 74"/>
                <a:gd name="T59" fmla="*/ 26 h 81"/>
                <a:gd name="T60" fmla="*/ 51 w 74"/>
                <a:gd name="T61" fmla="*/ 32 h 81"/>
                <a:gd name="T62" fmla="*/ 51 w 74"/>
                <a:gd name="T63" fmla="*/ 4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81">
                  <a:moveTo>
                    <a:pt x="74" y="36"/>
                  </a:moveTo>
                  <a:cubicBezTo>
                    <a:pt x="74" y="16"/>
                    <a:pt x="57" y="0"/>
                    <a:pt x="37" y="0"/>
                  </a:cubicBezTo>
                  <a:cubicBezTo>
                    <a:pt x="17" y="0"/>
                    <a:pt x="0" y="16"/>
                    <a:pt x="0" y="36"/>
                  </a:cubicBezTo>
                  <a:cubicBezTo>
                    <a:pt x="0" y="54"/>
                    <a:pt x="17" y="64"/>
                    <a:pt x="17" y="81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8" y="63"/>
                    <a:pt x="74" y="54"/>
                    <a:pt x="74" y="36"/>
                  </a:cubicBezTo>
                  <a:close/>
                  <a:moveTo>
                    <a:pt x="37" y="9"/>
                  </a:moveTo>
                  <a:cubicBezTo>
                    <a:pt x="41" y="9"/>
                    <a:pt x="44" y="12"/>
                    <a:pt x="44" y="16"/>
                  </a:cubicBezTo>
                  <a:cubicBezTo>
                    <a:pt x="44" y="20"/>
                    <a:pt x="41" y="24"/>
                    <a:pt x="37" y="24"/>
                  </a:cubicBezTo>
                  <a:cubicBezTo>
                    <a:pt x="33" y="24"/>
                    <a:pt x="29" y="20"/>
                    <a:pt x="29" y="16"/>
                  </a:cubicBezTo>
                  <a:cubicBezTo>
                    <a:pt x="29" y="12"/>
                    <a:pt x="33" y="9"/>
                    <a:pt x="37" y="9"/>
                  </a:cubicBezTo>
                  <a:close/>
                  <a:moveTo>
                    <a:pt x="51" y="46"/>
                  </a:moveTo>
                  <a:cubicBezTo>
                    <a:pt x="51" y="49"/>
                    <a:pt x="49" y="52"/>
                    <a:pt x="45" y="52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6" y="52"/>
                    <a:pt x="46" y="53"/>
                    <a:pt x="46" y="53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7"/>
                    <a:pt x="44" y="79"/>
                    <a:pt x="41" y="79"/>
                  </a:cubicBezTo>
                  <a:cubicBezTo>
                    <a:pt x="39" y="79"/>
                    <a:pt x="37" y="77"/>
                    <a:pt x="37" y="75"/>
                  </a:cubicBezTo>
                  <a:cubicBezTo>
                    <a:pt x="37" y="77"/>
                    <a:pt x="35" y="79"/>
                    <a:pt x="33" y="79"/>
                  </a:cubicBezTo>
                  <a:cubicBezTo>
                    <a:pt x="30" y="79"/>
                    <a:pt x="28" y="77"/>
                    <a:pt x="28" y="75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2"/>
                    <a:pt x="29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5" y="52"/>
                    <a:pt x="22" y="49"/>
                    <a:pt x="22" y="4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29"/>
                    <a:pt x="25" y="26"/>
                    <a:pt x="28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6"/>
                    <a:pt x="51" y="29"/>
                    <a:pt x="51" y="32"/>
                  </a:cubicBezTo>
                  <a:lnTo>
                    <a:pt x="51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83"/>
            <p:cNvSpPr/>
            <p:nvPr/>
          </p:nvSpPr>
          <p:spPr bwMode="auto">
            <a:xfrm>
              <a:off x="8159751" y="2455949"/>
              <a:ext cx="204788" cy="30162"/>
            </a:xfrm>
            <a:custGeom>
              <a:avLst/>
              <a:gdLst>
                <a:gd name="T0" fmla="*/ 42 w 42"/>
                <a:gd name="T1" fmla="*/ 3 h 6"/>
                <a:gd name="T2" fmla="*/ 39 w 42"/>
                <a:gd name="T3" fmla="*/ 6 h 6"/>
                <a:gd name="T4" fmla="*/ 3 w 42"/>
                <a:gd name="T5" fmla="*/ 6 h 6"/>
                <a:gd name="T6" fmla="*/ 0 w 42"/>
                <a:gd name="T7" fmla="*/ 3 h 6"/>
                <a:gd name="T8" fmla="*/ 0 w 42"/>
                <a:gd name="T9" fmla="*/ 3 h 6"/>
                <a:gd name="T10" fmla="*/ 3 w 42"/>
                <a:gd name="T11" fmla="*/ 0 h 6"/>
                <a:gd name="T12" fmla="*/ 39 w 42"/>
                <a:gd name="T13" fmla="*/ 0 h 6"/>
                <a:gd name="T14" fmla="*/ 42 w 42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">
                  <a:moveTo>
                    <a:pt x="42" y="3"/>
                  </a:moveTo>
                  <a:cubicBezTo>
                    <a:pt x="42" y="4"/>
                    <a:pt x="40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2" y="1"/>
                    <a:pt x="4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84"/>
            <p:cNvSpPr/>
            <p:nvPr/>
          </p:nvSpPr>
          <p:spPr bwMode="auto">
            <a:xfrm>
              <a:off x="8085138" y="1917787"/>
              <a:ext cx="84138" cy="77787"/>
            </a:xfrm>
            <a:custGeom>
              <a:avLst/>
              <a:gdLst>
                <a:gd name="T0" fmla="*/ 13 w 17"/>
                <a:gd name="T1" fmla="*/ 16 h 16"/>
                <a:gd name="T2" fmla="*/ 10 w 17"/>
                <a:gd name="T3" fmla="*/ 15 h 16"/>
                <a:gd name="T4" fmla="*/ 2 w 17"/>
                <a:gd name="T5" fmla="*/ 7 h 16"/>
                <a:gd name="T6" fmla="*/ 2 w 17"/>
                <a:gd name="T7" fmla="*/ 2 h 16"/>
                <a:gd name="T8" fmla="*/ 7 w 17"/>
                <a:gd name="T9" fmla="*/ 2 h 16"/>
                <a:gd name="T10" fmla="*/ 15 w 17"/>
                <a:gd name="T11" fmla="*/ 10 h 16"/>
                <a:gd name="T12" fmla="*/ 15 w 17"/>
                <a:gd name="T13" fmla="*/ 15 h 16"/>
                <a:gd name="T14" fmla="*/ 13 w 17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6">
                  <a:moveTo>
                    <a:pt x="13" y="16"/>
                  </a:moveTo>
                  <a:cubicBezTo>
                    <a:pt x="12" y="16"/>
                    <a:pt x="11" y="16"/>
                    <a:pt x="10" y="1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2"/>
                    <a:pt x="17" y="14"/>
                    <a:pt x="15" y="15"/>
                  </a:cubicBezTo>
                  <a:cubicBezTo>
                    <a:pt x="15" y="16"/>
                    <a:pt x="14" y="16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85"/>
            <p:cNvSpPr/>
            <p:nvPr/>
          </p:nvSpPr>
          <p:spPr bwMode="auto">
            <a:xfrm>
              <a:off x="8355013" y="1917787"/>
              <a:ext cx="82550" cy="84137"/>
            </a:xfrm>
            <a:custGeom>
              <a:avLst/>
              <a:gdLst>
                <a:gd name="T0" fmla="*/ 4 w 17"/>
                <a:gd name="T1" fmla="*/ 17 h 17"/>
                <a:gd name="T2" fmla="*/ 2 w 17"/>
                <a:gd name="T3" fmla="*/ 16 h 17"/>
                <a:gd name="T4" fmla="*/ 2 w 17"/>
                <a:gd name="T5" fmla="*/ 11 h 17"/>
                <a:gd name="T6" fmla="*/ 10 w 17"/>
                <a:gd name="T7" fmla="*/ 2 h 17"/>
                <a:gd name="T8" fmla="*/ 15 w 17"/>
                <a:gd name="T9" fmla="*/ 2 h 17"/>
                <a:gd name="T10" fmla="*/ 15 w 17"/>
                <a:gd name="T11" fmla="*/ 7 h 17"/>
                <a:gd name="T12" fmla="*/ 7 w 17"/>
                <a:gd name="T13" fmla="*/ 16 h 17"/>
                <a:gd name="T14" fmla="*/ 4 w 17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7">
                  <a:moveTo>
                    <a:pt x="4" y="17"/>
                  </a:moveTo>
                  <a:cubicBezTo>
                    <a:pt x="3" y="17"/>
                    <a:pt x="2" y="16"/>
                    <a:pt x="2" y="16"/>
                  </a:cubicBezTo>
                  <a:cubicBezTo>
                    <a:pt x="0" y="14"/>
                    <a:pt x="0" y="12"/>
                    <a:pt x="2" y="1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7" y="3"/>
                    <a:pt x="17" y="5"/>
                    <a:pt x="15" y="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7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86"/>
            <p:cNvSpPr/>
            <p:nvPr/>
          </p:nvSpPr>
          <p:spPr bwMode="auto">
            <a:xfrm>
              <a:off x="8242301" y="1863812"/>
              <a:ext cx="34925" cy="98425"/>
            </a:xfrm>
            <a:custGeom>
              <a:avLst/>
              <a:gdLst>
                <a:gd name="T0" fmla="*/ 3 w 7"/>
                <a:gd name="T1" fmla="*/ 20 h 20"/>
                <a:gd name="T2" fmla="*/ 0 w 7"/>
                <a:gd name="T3" fmla="*/ 16 h 20"/>
                <a:gd name="T4" fmla="*/ 0 w 7"/>
                <a:gd name="T5" fmla="*/ 4 h 20"/>
                <a:gd name="T6" fmla="*/ 3 w 7"/>
                <a:gd name="T7" fmla="*/ 0 h 20"/>
                <a:gd name="T8" fmla="*/ 7 w 7"/>
                <a:gd name="T9" fmla="*/ 4 h 20"/>
                <a:gd name="T10" fmla="*/ 7 w 7"/>
                <a:gd name="T11" fmla="*/ 16 h 20"/>
                <a:gd name="T12" fmla="*/ 3 w 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0">
                  <a:moveTo>
                    <a:pt x="3" y="20"/>
                  </a:moveTo>
                  <a:cubicBezTo>
                    <a:pt x="1" y="20"/>
                    <a:pt x="0" y="18"/>
                    <a:pt x="0" y="1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2"/>
                    <a:pt x="7" y="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8"/>
                    <a:pt x="5" y="20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31"/>
          <p:cNvGrpSpPr/>
          <p:nvPr/>
        </p:nvGrpSpPr>
        <p:grpSpPr>
          <a:xfrm>
            <a:off x="8250932" y="4044927"/>
            <a:ext cx="704472" cy="1013371"/>
            <a:chOff x="10885488" y="4680037"/>
            <a:chExt cx="503238" cy="723900"/>
          </a:xfrm>
          <a:solidFill>
            <a:schemeClr val="accent5"/>
          </a:solidFill>
        </p:grpSpPr>
        <p:sp>
          <p:nvSpPr>
            <p:cNvPr id="30" name="Freeform 87"/>
            <p:cNvSpPr/>
            <p:nvPr/>
          </p:nvSpPr>
          <p:spPr bwMode="auto">
            <a:xfrm>
              <a:off x="11071226" y="4680037"/>
              <a:ext cx="317500" cy="303212"/>
            </a:xfrm>
            <a:custGeom>
              <a:avLst/>
              <a:gdLst>
                <a:gd name="T0" fmla="*/ 179 w 200"/>
                <a:gd name="T1" fmla="*/ 145 h 191"/>
                <a:gd name="T2" fmla="*/ 157 w 200"/>
                <a:gd name="T3" fmla="*/ 145 h 191"/>
                <a:gd name="T4" fmla="*/ 175 w 200"/>
                <a:gd name="T5" fmla="*/ 160 h 191"/>
                <a:gd name="T6" fmla="*/ 31 w 200"/>
                <a:gd name="T7" fmla="*/ 160 h 191"/>
                <a:gd name="T8" fmla="*/ 31 w 200"/>
                <a:gd name="T9" fmla="*/ 24 h 191"/>
                <a:gd name="T10" fmla="*/ 46 w 200"/>
                <a:gd name="T11" fmla="*/ 43 h 191"/>
                <a:gd name="T12" fmla="*/ 46 w 200"/>
                <a:gd name="T13" fmla="*/ 21 h 191"/>
                <a:gd name="T14" fmla="*/ 24 w 200"/>
                <a:gd name="T15" fmla="*/ 0 h 191"/>
                <a:gd name="T16" fmla="*/ 0 w 200"/>
                <a:gd name="T17" fmla="*/ 21 h 191"/>
                <a:gd name="T18" fmla="*/ 0 w 200"/>
                <a:gd name="T19" fmla="*/ 43 h 191"/>
                <a:gd name="T20" fmla="*/ 18 w 200"/>
                <a:gd name="T21" fmla="*/ 24 h 191"/>
                <a:gd name="T22" fmla="*/ 18 w 200"/>
                <a:gd name="T23" fmla="*/ 175 h 191"/>
                <a:gd name="T24" fmla="*/ 175 w 200"/>
                <a:gd name="T25" fmla="*/ 175 h 191"/>
                <a:gd name="T26" fmla="*/ 157 w 200"/>
                <a:gd name="T27" fmla="*/ 191 h 191"/>
                <a:gd name="T28" fmla="*/ 179 w 200"/>
                <a:gd name="T29" fmla="*/ 191 h 191"/>
                <a:gd name="T30" fmla="*/ 200 w 200"/>
                <a:gd name="T31" fmla="*/ 166 h 191"/>
                <a:gd name="T32" fmla="*/ 179 w 200"/>
                <a:gd name="T33" fmla="*/ 14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91">
                  <a:moveTo>
                    <a:pt x="179" y="145"/>
                  </a:moveTo>
                  <a:lnTo>
                    <a:pt x="157" y="145"/>
                  </a:lnTo>
                  <a:lnTo>
                    <a:pt x="175" y="160"/>
                  </a:lnTo>
                  <a:lnTo>
                    <a:pt x="31" y="160"/>
                  </a:lnTo>
                  <a:lnTo>
                    <a:pt x="31" y="24"/>
                  </a:lnTo>
                  <a:lnTo>
                    <a:pt x="46" y="43"/>
                  </a:lnTo>
                  <a:lnTo>
                    <a:pt x="46" y="21"/>
                  </a:lnTo>
                  <a:lnTo>
                    <a:pt x="24" y="0"/>
                  </a:lnTo>
                  <a:lnTo>
                    <a:pt x="0" y="21"/>
                  </a:lnTo>
                  <a:lnTo>
                    <a:pt x="0" y="43"/>
                  </a:lnTo>
                  <a:lnTo>
                    <a:pt x="18" y="24"/>
                  </a:lnTo>
                  <a:lnTo>
                    <a:pt x="18" y="175"/>
                  </a:lnTo>
                  <a:lnTo>
                    <a:pt x="175" y="175"/>
                  </a:lnTo>
                  <a:lnTo>
                    <a:pt x="157" y="191"/>
                  </a:lnTo>
                  <a:lnTo>
                    <a:pt x="179" y="191"/>
                  </a:lnTo>
                  <a:lnTo>
                    <a:pt x="200" y="166"/>
                  </a:lnTo>
                  <a:lnTo>
                    <a:pt x="179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88"/>
            <p:cNvSpPr/>
            <p:nvPr/>
          </p:nvSpPr>
          <p:spPr bwMode="auto">
            <a:xfrm>
              <a:off x="11134726" y="4699087"/>
              <a:ext cx="204788" cy="220662"/>
            </a:xfrm>
            <a:custGeom>
              <a:avLst/>
              <a:gdLst>
                <a:gd name="T0" fmla="*/ 0 w 129"/>
                <a:gd name="T1" fmla="*/ 93 h 139"/>
                <a:gd name="T2" fmla="*/ 37 w 129"/>
                <a:gd name="T3" fmla="*/ 59 h 139"/>
                <a:gd name="T4" fmla="*/ 46 w 129"/>
                <a:gd name="T5" fmla="*/ 68 h 139"/>
                <a:gd name="T6" fmla="*/ 0 w 129"/>
                <a:gd name="T7" fmla="*/ 108 h 139"/>
                <a:gd name="T8" fmla="*/ 0 w 129"/>
                <a:gd name="T9" fmla="*/ 117 h 139"/>
                <a:gd name="T10" fmla="*/ 52 w 129"/>
                <a:gd name="T11" fmla="*/ 71 h 139"/>
                <a:gd name="T12" fmla="*/ 58 w 129"/>
                <a:gd name="T13" fmla="*/ 77 h 139"/>
                <a:gd name="T14" fmla="*/ 0 w 129"/>
                <a:gd name="T15" fmla="*/ 133 h 139"/>
                <a:gd name="T16" fmla="*/ 0 w 129"/>
                <a:gd name="T17" fmla="*/ 139 h 139"/>
                <a:gd name="T18" fmla="*/ 3 w 129"/>
                <a:gd name="T19" fmla="*/ 139 h 139"/>
                <a:gd name="T20" fmla="*/ 129 w 129"/>
                <a:gd name="T21" fmla="*/ 22 h 139"/>
                <a:gd name="T22" fmla="*/ 129 w 129"/>
                <a:gd name="T23" fmla="*/ 0 h 139"/>
                <a:gd name="T24" fmla="*/ 65 w 129"/>
                <a:gd name="T25" fmla="*/ 65 h 139"/>
                <a:gd name="T26" fmla="*/ 37 w 129"/>
                <a:gd name="T27" fmla="*/ 43 h 139"/>
                <a:gd name="T28" fmla="*/ 0 w 129"/>
                <a:gd name="T29" fmla="*/ 74 h 139"/>
                <a:gd name="T30" fmla="*/ 0 w 129"/>
                <a:gd name="T31" fmla="*/ 9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39">
                  <a:moveTo>
                    <a:pt x="0" y="93"/>
                  </a:moveTo>
                  <a:lnTo>
                    <a:pt x="37" y="59"/>
                  </a:lnTo>
                  <a:lnTo>
                    <a:pt x="46" y="68"/>
                  </a:lnTo>
                  <a:lnTo>
                    <a:pt x="0" y="108"/>
                  </a:lnTo>
                  <a:lnTo>
                    <a:pt x="0" y="117"/>
                  </a:lnTo>
                  <a:lnTo>
                    <a:pt x="52" y="71"/>
                  </a:lnTo>
                  <a:lnTo>
                    <a:pt x="58" y="77"/>
                  </a:lnTo>
                  <a:lnTo>
                    <a:pt x="0" y="133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129" y="22"/>
                  </a:lnTo>
                  <a:lnTo>
                    <a:pt x="129" y="0"/>
                  </a:lnTo>
                  <a:lnTo>
                    <a:pt x="65" y="65"/>
                  </a:lnTo>
                  <a:lnTo>
                    <a:pt x="37" y="43"/>
                  </a:lnTo>
                  <a:lnTo>
                    <a:pt x="0" y="74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89"/>
            <p:cNvSpPr/>
            <p:nvPr/>
          </p:nvSpPr>
          <p:spPr bwMode="auto">
            <a:xfrm>
              <a:off x="11163301" y="4753062"/>
              <a:ext cx="176213" cy="166687"/>
            </a:xfrm>
            <a:custGeom>
              <a:avLst/>
              <a:gdLst>
                <a:gd name="T0" fmla="*/ 111 w 111"/>
                <a:gd name="T1" fmla="*/ 0 h 105"/>
                <a:gd name="T2" fmla="*/ 0 w 111"/>
                <a:gd name="T3" fmla="*/ 105 h 105"/>
                <a:gd name="T4" fmla="*/ 10 w 111"/>
                <a:gd name="T5" fmla="*/ 105 h 105"/>
                <a:gd name="T6" fmla="*/ 111 w 111"/>
                <a:gd name="T7" fmla="*/ 9 h 105"/>
                <a:gd name="T8" fmla="*/ 111 w 111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5">
                  <a:moveTo>
                    <a:pt x="111" y="0"/>
                  </a:moveTo>
                  <a:lnTo>
                    <a:pt x="0" y="105"/>
                  </a:lnTo>
                  <a:lnTo>
                    <a:pt x="10" y="105"/>
                  </a:lnTo>
                  <a:lnTo>
                    <a:pt x="111" y="9"/>
                  </a:lnTo>
                  <a:lnTo>
                    <a:pt x="1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90"/>
            <p:cNvSpPr/>
            <p:nvPr/>
          </p:nvSpPr>
          <p:spPr bwMode="auto">
            <a:xfrm>
              <a:off x="11202988" y="4792749"/>
              <a:ext cx="136525" cy="127000"/>
            </a:xfrm>
            <a:custGeom>
              <a:avLst/>
              <a:gdLst>
                <a:gd name="T0" fmla="*/ 86 w 86"/>
                <a:gd name="T1" fmla="*/ 0 h 80"/>
                <a:gd name="T2" fmla="*/ 0 w 86"/>
                <a:gd name="T3" fmla="*/ 80 h 80"/>
                <a:gd name="T4" fmla="*/ 9 w 86"/>
                <a:gd name="T5" fmla="*/ 80 h 80"/>
                <a:gd name="T6" fmla="*/ 86 w 86"/>
                <a:gd name="T7" fmla="*/ 9 h 80"/>
                <a:gd name="T8" fmla="*/ 86 w 8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0">
                  <a:moveTo>
                    <a:pt x="86" y="0"/>
                  </a:moveTo>
                  <a:lnTo>
                    <a:pt x="0" y="80"/>
                  </a:lnTo>
                  <a:lnTo>
                    <a:pt x="9" y="80"/>
                  </a:lnTo>
                  <a:lnTo>
                    <a:pt x="86" y="9"/>
                  </a:ln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91"/>
            <p:cNvSpPr/>
            <p:nvPr/>
          </p:nvSpPr>
          <p:spPr bwMode="auto">
            <a:xfrm>
              <a:off x="11242676" y="4826087"/>
              <a:ext cx="96838" cy="93662"/>
            </a:xfrm>
            <a:custGeom>
              <a:avLst/>
              <a:gdLst>
                <a:gd name="T0" fmla="*/ 61 w 61"/>
                <a:gd name="T1" fmla="*/ 0 h 59"/>
                <a:gd name="T2" fmla="*/ 0 w 61"/>
                <a:gd name="T3" fmla="*/ 59 h 59"/>
                <a:gd name="T4" fmla="*/ 9 w 61"/>
                <a:gd name="T5" fmla="*/ 59 h 59"/>
                <a:gd name="T6" fmla="*/ 61 w 61"/>
                <a:gd name="T7" fmla="*/ 13 h 59"/>
                <a:gd name="T8" fmla="*/ 61 w 6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9">
                  <a:moveTo>
                    <a:pt x="61" y="0"/>
                  </a:moveTo>
                  <a:lnTo>
                    <a:pt x="0" y="59"/>
                  </a:lnTo>
                  <a:lnTo>
                    <a:pt x="9" y="59"/>
                  </a:lnTo>
                  <a:lnTo>
                    <a:pt x="61" y="13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92"/>
            <p:cNvSpPr/>
            <p:nvPr/>
          </p:nvSpPr>
          <p:spPr bwMode="auto">
            <a:xfrm>
              <a:off x="11280776" y="4865774"/>
              <a:ext cx="58738" cy="53975"/>
            </a:xfrm>
            <a:custGeom>
              <a:avLst/>
              <a:gdLst>
                <a:gd name="T0" fmla="*/ 37 w 37"/>
                <a:gd name="T1" fmla="*/ 9 h 34"/>
                <a:gd name="T2" fmla="*/ 37 w 37"/>
                <a:gd name="T3" fmla="*/ 0 h 34"/>
                <a:gd name="T4" fmla="*/ 0 w 37"/>
                <a:gd name="T5" fmla="*/ 34 h 34"/>
                <a:gd name="T6" fmla="*/ 10 w 37"/>
                <a:gd name="T7" fmla="*/ 34 h 34"/>
                <a:gd name="T8" fmla="*/ 37 w 37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4">
                  <a:moveTo>
                    <a:pt x="37" y="9"/>
                  </a:moveTo>
                  <a:lnTo>
                    <a:pt x="37" y="0"/>
                  </a:lnTo>
                  <a:lnTo>
                    <a:pt x="0" y="34"/>
                  </a:lnTo>
                  <a:lnTo>
                    <a:pt x="10" y="34"/>
                  </a:lnTo>
                  <a:lnTo>
                    <a:pt x="3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Oval 93"/>
            <p:cNvSpPr>
              <a:spLocks noChangeArrowheads="1"/>
            </p:cNvSpPr>
            <p:nvPr/>
          </p:nvSpPr>
          <p:spPr bwMode="auto">
            <a:xfrm>
              <a:off x="10939463" y="4856249"/>
              <a:ext cx="117475" cy="1174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94"/>
            <p:cNvSpPr/>
            <p:nvPr/>
          </p:nvSpPr>
          <p:spPr bwMode="auto">
            <a:xfrm>
              <a:off x="10885488" y="4997537"/>
              <a:ext cx="336550" cy="406400"/>
            </a:xfrm>
            <a:custGeom>
              <a:avLst/>
              <a:gdLst>
                <a:gd name="T0" fmla="*/ 69 w 69"/>
                <a:gd name="T1" fmla="*/ 7 h 83"/>
                <a:gd name="T2" fmla="*/ 61 w 69"/>
                <a:gd name="T3" fmla="*/ 0 h 83"/>
                <a:gd name="T4" fmla="*/ 33 w 69"/>
                <a:gd name="T5" fmla="*/ 0 h 83"/>
                <a:gd name="T6" fmla="*/ 23 w 69"/>
                <a:gd name="T7" fmla="*/ 9 h 83"/>
                <a:gd name="T8" fmla="*/ 23 w 69"/>
                <a:gd name="T9" fmla="*/ 10 h 83"/>
                <a:gd name="T10" fmla="*/ 13 w 69"/>
                <a:gd name="T11" fmla="*/ 0 h 83"/>
                <a:gd name="T12" fmla="*/ 10 w 69"/>
                <a:gd name="T13" fmla="*/ 0 h 83"/>
                <a:gd name="T14" fmla="*/ 0 w 69"/>
                <a:gd name="T15" fmla="*/ 9 h 83"/>
                <a:gd name="T16" fmla="*/ 0 w 69"/>
                <a:gd name="T17" fmla="*/ 30 h 83"/>
                <a:gd name="T18" fmla="*/ 10 w 69"/>
                <a:gd name="T19" fmla="*/ 40 h 83"/>
                <a:gd name="T20" fmla="*/ 10 w 69"/>
                <a:gd name="T21" fmla="*/ 40 h 83"/>
                <a:gd name="T22" fmla="*/ 9 w 69"/>
                <a:gd name="T23" fmla="*/ 42 h 83"/>
                <a:gd name="T24" fmla="*/ 9 w 69"/>
                <a:gd name="T25" fmla="*/ 76 h 83"/>
                <a:gd name="T26" fmla="*/ 16 w 69"/>
                <a:gd name="T27" fmla="*/ 83 h 83"/>
                <a:gd name="T28" fmla="*/ 23 w 69"/>
                <a:gd name="T29" fmla="*/ 76 h 83"/>
                <a:gd name="T30" fmla="*/ 30 w 69"/>
                <a:gd name="T31" fmla="*/ 83 h 83"/>
                <a:gd name="T32" fmla="*/ 37 w 69"/>
                <a:gd name="T33" fmla="*/ 76 h 83"/>
                <a:gd name="T34" fmla="*/ 37 w 69"/>
                <a:gd name="T35" fmla="*/ 13 h 83"/>
                <a:gd name="T36" fmla="*/ 61 w 69"/>
                <a:gd name="T37" fmla="*/ 13 h 83"/>
                <a:gd name="T38" fmla="*/ 69 w 69"/>
                <a:gd name="T39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" h="83">
                  <a:moveTo>
                    <a:pt x="69" y="7"/>
                  </a:moveTo>
                  <a:cubicBezTo>
                    <a:pt x="69" y="2"/>
                    <a:pt x="65" y="0"/>
                    <a:pt x="61" y="0"/>
                  </a:cubicBezTo>
                  <a:cubicBezTo>
                    <a:pt x="57" y="0"/>
                    <a:pt x="33" y="0"/>
                    <a:pt x="3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6"/>
                    <a:pt x="4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9" y="80"/>
                    <a:pt x="12" y="83"/>
                    <a:pt x="16" y="83"/>
                  </a:cubicBezTo>
                  <a:cubicBezTo>
                    <a:pt x="20" y="83"/>
                    <a:pt x="23" y="80"/>
                    <a:pt x="23" y="76"/>
                  </a:cubicBezTo>
                  <a:cubicBezTo>
                    <a:pt x="23" y="80"/>
                    <a:pt x="26" y="83"/>
                    <a:pt x="30" y="83"/>
                  </a:cubicBezTo>
                  <a:cubicBezTo>
                    <a:pt x="34" y="83"/>
                    <a:pt x="37" y="80"/>
                    <a:pt x="37" y="76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58" y="13"/>
                    <a:pt x="61" y="13"/>
                  </a:cubicBezTo>
                  <a:cubicBezTo>
                    <a:pt x="64" y="13"/>
                    <a:pt x="69" y="12"/>
                    <a:pt x="6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40"/>
          <p:cNvGrpSpPr/>
          <p:nvPr/>
        </p:nvGrpSpPr>
        <p:grpSpPr>
          <a:xfrm>
            <a:off x="8250932" y="1901919"/>
            <a:ext cx="602721" cy="818134"/>
            <a:chOff x="10709276" y="1628862"/>
            <a:chExt cx="439738" cy="596900"/>
          </a:xfrm>
          <a:solidFill>
            <a:schemeClr val="accent5"/>
          </a:solidFill>
        </p:grpSpPr>
        <p:sp>
          <p:nvSpPr>
            <p:cNvPr id="39" name="Freeform 95"/>
            <p:cNvSpPr/>
            <p:nvPr/>
          </p:nvSpPr>
          <p:spPr bwMode="auto">
            <a:xfrm>
              <a:off x="10709276" y="1809837"/>
              <a:ext cx="341313" cy="415925"/>
            </a:xfrm>
            <a:custGeom>
              <a:avLst/>
              <a:gdLst>
                <a:gd name="T0" fmla="*/ 62 w 70"/>
                <a:gd name="T1" fmla="*/ 0 h 85"/>
                <a:gd name="T2" fmla="*/ 33 w 70"/>
                <a:gd name="T3" fmla="*/ 0 h 85"/>
                <a:gd name="T4" fmla="*/ 23 w 70"/>
                <a:gd name="T5" fmla="*/ 9 h 85"/>
                <a:gd name="T6" fmla="*/ 23 w 70"/>
                <a:gd name="T7" fmla="*/ 10 h 85"/>
                <a:gd name="T8" fmla="*/ 13 w 70"/>
                <a:gd name="T9" fmla="*/ 0 h 85"/>
                <a:gd name="T10" fmla="*/ 10 w 70"/>
                <a:gd name="T11" fmla="*/ 0 h 85"/>
                <a:gd name="T12" fmla="*/ 0 w 70"/>
                <a:gd name="T13" fmla="*/ 9 h 85"/>
                <a:gd name="T14" fmla="*/ 0 w 70"/>
                <a:gd name="T15" fmla="*/ 31 h 85"/>
                <a:gd name="T16" fmla="*/ 10 w 70"/>
                <a:gd name="T17" fmla="*/ 41 h 85"/>
                <a:gd name="T18" fmla="*/ 10 w 70"/>
                <a:gd name="T19" fmla="*/ 41 h 85"/>
                <a:gd name="T20" fmla="*/ 9 w 70"/>
                <a:gd name="T21" fmla="*/ 43 h 85"/>
                <a:gd name="T22" fmla="*/ 9 w 70"/>
                <a:gd name="T23" fmla="*/ 78 h 85"/>
                <a:gd name="T24" fmla="*/ 16 w 70"/>
                <a:gd name="T25" fmla="*/ 85 h 85"/>
                <a:gd name="T26" fmla="*/ 23 w 70"/>
                <a:gd name="T27" fmla="*/ 78 h 85"/>
                <a:gd name="T28" fmla="*/ 30 w 70"/>
                <a:gd name="T29" fmla="*/ 85 h 85"/>
                <a:gd name="T30" fmla="*/ 37 w 70"/>
                <a:gd name="T31" fmla="*/ 78 h 85"/>
                <a:gd name="T32" fmla="*/ 37 w 70"/>
                <a:gd name="T33" fmla="*/ 13 h 85"/>
                <a:gd name="T34" fmla="*/ 62 w 70"/>
                <a:gd name="T35" fmla="*/ 13 h 85"/>
                <a:gd name="T36" fmla="*/ 70 w 70"/>
                <a:gd name="T37" fmla="*/ 7 h 85"/>
                <a:gd name="T38" fmla="*/ 62 w 70"/>
                <a:gd name="T3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85">
                  <a:moveTo>
                    <a:pt x="62" y="0"/>
                  </a:moveTo>
                  <a:cubicBezTo>
                    <a:pt x="58" y="0"/>
                    <a:pt x="33" y="0"/>
                    <a:pt x="33" y="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4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9" y="42"/>
                    <a:pt x="9" y="43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82"/>
                    <a:pt x="13" y="85"/>
                    <a:pt x="16" y="85"/>
                  </a:cubicBezTo>
                  <a:cubicBezTo>
                    <a:pt x="20" y="85"/>
                    <a:pt x="23" y="82"/>
                    <a:pt x="23" y="78"/>
                  </a:cubicBezTo>
                  <a:cubicBezTo>
                    <a:pt x="23" y="82"/>
                    <a:pt x="27" y="85"/>
                    <a:pt x="30" y="85"/>
                  </a:cubicBezTo>
                  <a:cubicBezTo>
                    <a:pt x="34" y="85"/>
                    <a:pt x="37" y="82"/>
                    <a:pt x="37" y="78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59" y="13"/>
                    <a:pt x="62" y="13"/>
                  </a:cubicBezTo>
                  <a:cubicBezTo>
                    <a:pt x="66" y="13"/>
                    <a:pt x="70" y="12"/>
                    <a:pt x="70" y="7"/>
                  </a:cubicBezTo>
                  <a:cubicBezTo>
                    <a:pt x="70" y="2"/>
                    <a:pt x="6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96"/>
            <p:cNvSpPr>
              <a:spLocks noEditPoints="1"/>
            </p:cNvSpPr>
            <p:nvPr/>
          </p:nvSpPr>
          <p:spPr bwMode="auto">
            <a:xfrm>
              <a:off x="10763251" y="1628862"/>
              <a:ext cx="385763" cy="161925"/>
            </a:xfrm>
            <a:custGeom>
              <a:avLst/>
              <a:gdLst>
                <a:gd name="T0" fmla="*/ 68 w 79"/>
                <a:gd name="T1" fmla="*/ 1 h 33"/>
                <a:gd name="T2" fmla="*/ 62 w 79"/>
                <a:gd name="T3" fmla="*/ 4 h 33"/>
                <a:gd name="T4" fmla="*/ 56 w 79"/>
                <a:gd name="T5" fmla="*/ 8 h 33"/>
                <a:gd name="T6" fmla="*/ 46 w 79"/>
                <a:gd name="T7" fmla="*/ 0 h 33"/>
                <a:gd name="T8" fmla="*/ 38 w 79"/>
                <a:gd name="T9" fmla="*/ 4 h 33"/>
                <a:gd name="T10" fmla="*/ 23 w 79"/>
                <a:gd name="T11" fmla="*/ 14 h 33"/>
                <a:gd name="T12" fmla="*/ 12 w 79"/>
                <a:gd name="T13" fmla="*/ 8 h 33"/>
                <a:gd name="T14" fmla="*/ 0 w 79"/>
                <a:gd name="T15" fmla="*/ 20 h 33"/>
                <a:gd name="T16" fmla="*/ 12 w 79"/>
                <a:gd name="T17" fmla="*/ 32 h 33"/>
                <a:gd name="T18" fmla="*/ 22 w 79"/>
                <a:gd name="T19" fmla="*/ 27 h 33"/>
                <a:gd name="T20" fmla="*/ 46 w 79"/>
                <a:gd name="T21" fmla="*/ 33 h 33"/>
                <a:gd name="T22" fmla="*/ 54 w 79"/>
                <a:gd name="T23" fmla="*/ 29 h 33"/>
                <a:gd name="T24" fmla="*/ 68 w 79"/>
                <a:gd name="T25" fmla="*/ 33 h 33"/>
                <a:gd name="T26" fmla="*/ 79 w 79"/>
                <a:gd name="T27" fmla="*/ 17 h 33"/>
                <a:gd name="T28" fmla="*/ 68 w 79"/>
                <a:gd name="T29" fmla="*/ 1 h 33"/>
                <a:gd name="T30" fmla="*/ 46 w 79"/>
                <a:gd name="T31" fmla="*/ 27 h 33"/>
                <a:gd name="T32" fmla="*/ 39 w 79"/>
                <a:gd name="T33" fmla="*/ 17 h 33"/>
                <a:gd name="T34" fmla="*/ 46 w 79"/>
                <a:gd name="T35" fmla="*/ 6 h 33"/>
                <a:gd name="T36" fmla="*/ 53 w 79"/>
                <a:gd name="T37" fmla="*/ 17 h 33"/>
                <a:gd name="T38" fmla="*/ 46 w 79"/>
                <a:gd name="T39" fmla="*/ 27 h 33"/>
                <a:gd name="T40" fmla="*/ 68 w 79"/>
                <a:gd name="T41" fmla="*/ 28 h 33"/>
                <a:gd name="T42" fmla="*/ 60 w 79"/>
                <a:gd name="T43" fmla="*/ 17 h 33"/>
                <a:gd name="T44" fmla="*/ 68 w 79"/>
                <a:gd name="T45" fmla="*/ 7 h 33"/>
                <a:gd name="T46" fmla="*/ 75 w 79"/>
                <a:gd name="T47" fmla="*/ 17 h 33"/>
                <a:gd name="T48" fmla="*/ 68 w 79"/>
                <a:gd name="T4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" h="33">
                  <a:moveTo>
                    <a:pt x="68" y="1"/>
                  </a:moveTo>
                  <a:cubicBezTo>
                    <a:pt x="66" y="1"/>
                    <a:pt x="64" y="2"/>
                    <a:pt x="62" y="4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4" y="3"/>
                    <a:pt x="50" y="0"/>
                    <a:pt x="46" y="0"/>
                  </a:cubicBezTo>
                  <a:cubicBezTo>
                    <a:pt x="44" y="0"/>
                    <a:pt x="41" y="3"/>
                    <a:pt x="38" y="4"/>
                  </a:cubicBezTo>
                  <a:cubicBezTo>
                    <a:pt x="36" y="6"/>
                    <a:pt x="26" y="12"/>
                    <a:pt x="23" y="14"/>
                  </a:cubicBezTo>
                  <a:cubicBezTo>
                    <a:pt x="21" y="10"/>
                    <a:pt x="17" y="8"/>
                    <a:pt x="12" y="8"/>
                  </a:cubicBezTo>
                  <a:cubicBezTo>
                    <a:pt x="6" y="8"/>
                    <a:pt x="0" y="13"/>
                    <a:pt x="0" y="20"/>
                  </a:cubicBezTo>
                  <a:cubicBezTo>
                    <a:pt x="0" y="27"/>
                    <a:pt x="6" y="32"/>
                    <a:pt x="12" y="32"/>
                  </a:cubicBezTo>
                  <a:cubicBezTo>
                    <a:pt x="16" y="32"/>
                    <a:pt x="20" y="30"/>
                    <a:pt x="22" y="27"/>
                  </a:cubicBezTo>
                  <a:cubicBezTo>
                    <a:pt x="26" y="28"/>
                    <a:pt x="45" y="33"/>
                    <a:pt x="46" y="33"/>
                  </a:cubicBezTo>
                  <a:cubicBezTo>
                    <a:pt x="49" y="33"/>
                    <a:pt x="52" y="32"/>
                    <a:pt x="54" y="29"/>
                  </a:cubicBezTo>
                  <a:cubicBezTo>
                    <a:pt x="54" y="29"/>
                    <a:pt x="64" y="33"/>
                    <a:pt x="68" y="33"/>
                  </a:cubicBezTo>
                  <a:cubicBezTo>
                    <a:pt x="74" y="33"/>
                    <a:pt x="79" y="26"/>
                    <a:pt x="79" y="17"/>
                  </a:cubicBezTo>
                  <a:cubicBezTo>
                    <a:pt x="79" y="8"/>
                    <a:pt x="74" y="1"/>
                    <a:pt x="68" y="1"/>
                  </a:cubicBezTo>
                  <a:close/>
                  <a:moveTo>
                    <a:pt x="46" y="27"/>
                  </a:moveTo>
                  <a:cubicBezTo>
                    <a:pt x="42" y="27"/>
                    <a:pt x="39" y="23"/>
                    <a:pt x="39" y="17"/>
                  </a:cubicBezTo>
                  <a:cubicBezTo>
                    <a:pt x="39" y="11"/>
                    <a:pt x="42" y="6"/>
                    <a:pt x="46" y="6"/>
                  </a:cubicBezTo>
                  <a:cubicBezTo>
                    <a:pt x="50" y="6"/>
                    <a:pt x="53" y="11"/>
                    <a:pt x="53" y="17"/>
                  </a:cubicBezTo>
                  <a:cubicBezTo>
                    <a:pt x="53" y="23"/>
                    <a:pt x="50" y="27"/>
                    <a:pt x="46" y="27"/>
                  </a:cubicBezTo>
                  <a:close/>
                  <a:moveTo>
                    <a:pt x="68" y="28"/>
                  </a:moveTo>
                  <a:cubicBezTo>
                    <a:pt x="64" y="28"/>
                    <a:pt x="60" y="23"/>
                    <a:pt x="60" y="17"/>
                  </a:cubicBezTo>
                  <a:cubicBezTo>
                    <a:pt x="60" y="12"/>
                    <a:pt x="64" y="7"/>
                    <a:pt x="68" y="7"/>
                  </a:cubicBezTo>
                  <a:cubicBezTo>
                    <a:pt x="72" y="7"/>
                    <a:pt x="75" y="12"/>
                    <a:pt x="75" y="17"/>
                  </a:cubicBezTo>
                  <a:cubicBezTo>
                    <a:pt x="75" y="23"/>
                    <a:pt x="72" y="28"/>
                    <a:pt x="6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1" name="文本框 2"/>
          <p:cNvSpPr txBox="1"/>
          <p:nvPr/>
        </p:nvSpPr>
        <p:spPr>
          <a:xfrm>
            <a:off x="699932" y="187513"/>
            <a:ext cx="4752625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53378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3630115" y="2097843"/>
            <a:ext cx="2616969" cy="3116682"/>
            <a:chOff x="1827008" y="2120901"/>
            <a:chExt cx="2298700" cy="2736849"/>
          </a:xfrm>
        </p:grpSpPr>
        <p:sp>
          <p:nvSpPr>
            <p:cNvPr id="10" name="矩形 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" name="组合 11"/>
          <p:cNvGrpSpPr/>
          <p:nvPr/>
        </p:nvGrpSpPr>
        <p:grpSpPr>
          <a:xfrm>
            <a:off x="6604974" y="2097843"/>
            <a:ext cx="2616969" cy="3116682"/>
            <a:chOff x="1827008" y="2120901"/>
            <a:chExt cx="2298700" cy="2736849"/>
          </a:xfrm>
        </p:grpSpPr>
        <p:sp>
          <p:nvSpPr>
            <p:cNvPr id="13" name="矩形 12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/>
            </a:p>
          </p:txBody>
        </p:sp>
      </p:grpSp>
      <p:grpSp>
        <p:nvGrpSpPr>
          <p:cNvPr id="4" name="组合 14"/>
          <p:cNvGrpSpPr/>
          <p:nvPr/>
        </p:nvGrpSpPr>
        <p:grpSpPr>
          <a:xfrm>
            <a:off x="9579832" y="2097843"/>
            <a:ext cx="2616969" cy="3116682"/>
            <a:chOff x="1827008" y="2120901"/>
            <a:chExt cx="2298700" cy="2736849"/>
          </a:xfrm>
        </p:grpSpPr>
        <p:sp>
          <p:nvSpPr>
            <p:cNvPr id="16" name="矩形 15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/>
            </a:p>
          </p:txBody>
        </p:sp>
      </p:grpSp>
      <p:grpSp>
        <p:nvGrpSpPr>
          <p:cNvPr id="5" name="组合 17"/>
          <p:cNvGrpSpPr/>
          <p:nvPr/>
        </p:nvGrpSpPr>
        <p:grpSpPr>
          <a:xfrm>
            <a:off x="655255" y="2097843"/>
            <a:ext cx="2616969" cy="3116682"/>
            <a:chOff x="1827008" y="2120901"/>
            <a:chExt cx="2298700" cy="2736849"/>
          </a:xfrm>
        </p:grpSpPr>
        <p:sp>
          <p:nvSpPr>
            <p:cNvPr id="19" name="矩形 18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827008" y="2565400"/>
              <a:ext cx="2298700" cy="22923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87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9"/>
          <p:cNvSpPr txBox="1"/>
          <p:nvPr/>
        </p:nvSpPr>
        <p:spPr>
          <a:xfrm>
            <a:off x="750406" y="2127027"/>
            <a:ext cx="2357307" cy="4436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30"/>
          <p:cNvSpPr txBox="1"/>
          <p:nvPr/>
        </p:nvSpPr>
        <p:spPr>
          <a:xfrm>
            <a:off x="6857977" y="2127027"/>
            <a:ext cx="2143007" cy="4436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31"/>
          <p:cNvSpPr txBox="1"/>
          <p:nvPr/>
        </p:nvSpPr>
        <p:spPr>
          <a:xfrm>
            <a:off x="3964917" y="2127027"/>
            <a:ext cx="2035857" cy="4436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32"/>
          <p:cNvSpPr txBox="1"/>
          <p:nvPr/>
        </p:nvSpPr>
        <p:spPr>
          <a:xfrm>
            <a:off x="9751036" y="2127027"/>
            <a:ext cx="2250158" cy="4436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3"/>
          <p:cNvSpPr txBox="1"/>
          <p:nvPr/>
        </p:nvSpPr>
        <p:spPr>
          <a:xfrm>
            <a:off x="964706" y="2839857"/>
            <a:ext cx="2035857" cy="2169213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6" name="文本框 34"/>
          <p:cNvSpPr txBox="1"/>
          <p:nvPr/>
        </p:nvSpPr>
        <p:spPr>
          <a:xfrm>
            <a:off x="3964916" y="2839858"/>
            <a:ext cx="1934984" cy="2169213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7" name="文本框 35"/>
          <p:cNvSpPr txBox="1"/>
          <p:nvPr/>
        </p:nvSpPr>
        <p:spPr>
          <a:xfrm>
            <a:off x="6857977" y="2866272"/>
            <a:ext cx="2035857" cy="2169213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8" name="文本框 36"/>
          <p:cNvSpPr txBox="1"/>
          <p:nvPr/>
        </p:nvSpPr>
        <p:spPr>
          <a:xfrm>
            <a:off x="9858187" y="2866272"/>
            <a:ext cx="2035857" cy="2169213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29" name="文本框 2"/>
          <p:cNvSpPr txBox="1"/>
          <p:nvPr/>
        </p:nvSpPr>
        <p:spPr>
          <a:xfrm>
            <a:off x="693085" y="174078"/>
            <a:ext cx="6000421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2062179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/>
          <p:nvPr/>
        </p:nvSpPr>
        <p:spPr bwMode="auto">
          <a:xfrm>
            <a:off x="2062179" y="2947792"/>
            <a:ext cx="330293" cy="624261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6" name="Freeform 8"/>
          <p:cNvSpPr/>
          <p:nvPr/>
        </p:nvSpPr>
        <p:spPr bwMode="auto">
          <a:xfrm>
            <a:off x="2486586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7" name="Freeform 9"/>
          <p:cNvSpPr/>
          <p:nvPr/>
        </p:nvSpPr>
        <p:spPr bwMode="auto">
          <a:xfrm>
            <a:off x="2909219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8" name="Freeform 10"/>
          <p:cNvSpPr/>
          <p:nvPr/>
        </p:nvSpPr>
        <p:spPr bwMode="auto">
          <a:xfrm>
            <a:off x="3328299" y="1537424"/>
            <a:ext cx="332066" cy="2034628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>
            <a:off x="2486586" y="2522725"/>
            <a:ext cx="330293" cy="1049327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0" name="Freeform 12"/>
          <p:cNvSpPr/>
          <p:nvPr/>
        </p:nvSpPr>
        <p:spPr bwMode="auto">
          <a:xfrm>
            <a:off x="2909219" y="2083428"/>
            <a:ext cx="332066" cy="1488622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1" name="Freeform 13"/>
          <p:cNvSpPr/>
          <p:nvPr/>
        </p:nvSpPr>
        <p:spPr bwMode="auto">
          <a:xfrm>
            <a:off x="3328299" y="1795309"/>
            <a:ext cx="332066" cy="1776743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2" name="Freeform 14"/>
          <p:cNvSpPr/>
          <p:nvPr/>
        </p:nvSpPr>
        <p:spPr bwMode="auto">
          <a:xfrm>
            <a:off x="4338707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3" name="Freeform 15"/>
          <p:cNvSpPr/>
          <p:nvPr/>
        </p:nvSpPr>
        <p:spPr bwMode="auto">
          <a:xfrm>
            <a:off x="4761340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4" name="Freeform 16"/>
          <p:cNvSpPr/>
          <p:nvPr/>
        </p:nvSpPr>
        <p:spPr bwMode="auto">
          <a:xfrm>
            <a:off x="5185748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5" name="Freeform 17"/>
          <p:cNvSpPr/>
          <p:nvPr/>
        </p:nvSpPr>
        <p:spPr bwMode="auto">
          <a:xfrm>
            <a:off x="5610156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6" name="Freeform 18"/>
          <p:cNvSpPr/>
          <p:nvPr/>
        </p:nvSpPr>
        <p:spPr bwMode="auto">
          <a:xfrm>
            <a:off x="4338707" y="3269704"/>
            <a:ext cx="330293" cy="302348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7" name="Freeform 19"/>
          <p:cNvSpPr/>
          <p:nvPr/>
        </p:nvSpPr>
        <p:spPr bwMode="auto">
          <a:xfrm>
            <a:off x="4761340" y="2531613"/>
            <a:ext cx="332066" cy="104043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8" name="Freeform 20"/>
          <p:cNvSpPr/>
          <p:nvPr/>
        </p:nvSpPr>
        <p:spPr bwMode="auto">
          <a:xfrm>
            <a:off x="5185748" y="1795309"/>
            <a:ext cx="332066" cy="1776743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19" name="Freeform 21"/>
          <p:cNvSpPr/>
          <p:nvPr/>
        </p:nvSpPr>
        <p:spPr bwMode="auto">
          <a:xfrm>
            <a:off x="5610156" y="2791282"/>
            <a:ext cx="332066" cy="780770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0" name="Freeform 22"/>
          <p:cNvSpPr/>
          <p:nvPr/>
        </p:nvSpPr>
        <p:spPr bwMode="auto">
          <a:xfrm>
            <a:off x="6604582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1" name="Freeform 23"/>
          <p:cNvSpPr/>
          <p:nvPr/>
        </p:nvSpPr>
        <p:spPr bwMode="auto">
          <a:xfrm>
            <a:off x="7028990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2" name="Freeform 24"/>
          <p:cNvSpPr/>
          <p:nvPr/>
        </p:nvSpPr>
        <p:spPr bwMode="auto">
          <a:xfrm>
            <a:off x="7453394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3" name="Freeform 25"/>
          <p:cNvSpPr/>
          <p:nvPr/>
        </p:nvSpPr>
        <p:spPr bwMode="auto">
          <a:xfrm>
            <a:off x="7876030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4" name="Freeform 26"/>
          <p:cNvSpPr/>
          <p:nvPr/>
        </p:nvSpPr>
        <p:spPr bwMode="auto">
          <a:xfrm>
            <a:off x="7876030" y="1786414"/>
            <a:ext cx="332066" cy="1785636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5" name="Freeform 27"/>
          <p:cNvSpPr/>
          <p:nvPr/>
        </p:nvSpPr>
        <p:spPr bwMode="auto">
          <a:xfrm>
            <a:off x="7453394" y="2117223"/>
            <a:ext cx="330293" cy="1454831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6" name="Freeform 28"/>
          <p:cNvSpPr/>
          <p:nvPr/>
        </p:nvSpPr>
        <p:spPr bwMode="auto">
          <a:xfrm>
            <a:off x="7028990" y="2531613"/>
            <a:ext cx="330293" cy="104043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7" name="Freeform 29"/>
          <p:cNvSpPr/>
          <p:nvPr/>
        </p:nvSpPr>
        <p:spPr bwMode="auto">
          <a:xfrm>
            <a:off x="6604582" y="2962021"/>
            <a:ext cx="332066" cy="610033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8" name="Freeform 30"/>
          <p:cNvSpPr/>
          <p:nvPr/>
        </p:nvSpPr>
        <p:spPr bwMode="auto">
          <a:xfrm>
            <a:off x="8992985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29" name="Freeform 31"/>
          <p:cNvSpPr/>
          <p:nvPr/>
        </p:nvSpPr>
        <p:spPr bwMode="auto">
          <a:xfrm>
            <a:off x="9412067" y="1537424"/>
            <a:ext cx="332066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0" name="Freeform 32"/>
          <p:cNvSpPr/>
          <p:nvPr/>
        </p:nvSpPr>
        <p:spPr bwMode="auto">
          <a:xfrm>
            <a:off x="9836471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1" name="Freeform 33"/>
          <p:cNvSpPr/>
          <p:nvPr/>
        </p:nvSpPr>
        <p:spPr bwMode="auto">
          <a:xfrm>
            <a:off x="10260880" y="1537424"/>
            <a:ext cx="330293" cy="2034628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2" name="Freeform 34"/>
          <p:cNvSpPr/>
          <p:nvPr/>
        </p:nvSpPr>
        <p:spPr bwMode="auto">
          <a:xfrm>
            <a:off x="10260880" y="1805979"/>
            <a:ext cx="330293" cy="176607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3" name="Freeform 35"/>
          <p:cNvSpPr/>
          <p:nvPr/>
        </p:nvSpPr>
        <p:spPr bwMode="auto">
          <a:xfrm>
            <a:off x="9836471" y="1960710"/>
            <a:ext cx="330293" cy="1611339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4" name="Freeform 36"/>
          <p:cNvSpPr/>
          <p:nvPr/>
        </p:nvSpPr>
        <p:spPr bwMode="auto">
          <a:xfrm>
            <a:off x="9412067" y="3138091"/>
            <a:ext cx="332066" cy="433959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5" name="Freeform 37"/>
          <p:cNvSpPr/>
          <p:nvPr/>
        </p:nvSpPr>
        <p:spPr bwMode="auto">
          <a:xfrm>
            <a:off x="8992985" y="2332420"/>
            <a:ext cx="332066" cy="1239630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2431537" y="3911217"/>
            <a:ext cx="838161" cy="842298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2630999" y="4106906"/>
            <a:ext cx="444566" cy="450927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4718134" y="3911217"/>
            <a:ext cx="840993" cy="842298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6993474" y="3911217"/>
            <a:ext cx="838161" cy="842298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9354794" y="3911217"/>
            <a:ext cx="838161" cy="842298"/>
          </a:xfrm>
          <a:prstGeom prst="ellipse">
            <a:avLst/>
          </a:prstGeom>
          <a:solidFill>
            <a:schemeClr val="bg1"/>
          </a:solidFill>
          <a:ln w="12700" cap="flat">
            <a:solidFill>
              <a:schemeClr val="accent5"/>
            </a:solidFill>
            <a:prstDash val="solid"/>
            <a:miter lim="800000"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7235745" y="4191984"/>
            <a:ext cx="348289" cy="280771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4897053" y="4123393"/>
            <a:ext cx="481378" cy="419731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9595479" y="4131178"/>
            <a:ext cx="356788" cy="397041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02308" tIns="51154" rIns="102308" bIns="51154" numCol="1" anchor="t" anchorCtr="0" compatLnSpc="1"/>
          <a:lstStyle/>
          <a:p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765949" y="5302512"/>
            <a:ext cx="1979597" cy="1731830"/>
          </a:xfrm>
          <a:prstGeom prst="rect">
            <a:avLst/>
          </a:prstGeom>
          <a:noFill/>
        </p:spPr>
        <p:txBody>
          <a:bodyPr wrap="square" lIns="102308" tIns="51154" rIns="102308" bIns="51154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69349" y="4873332"/>
            <a:ext cx="1984689" cy="302903"/>
          </a:xfrm>
          <a:prstGeom prst="rect">
            <a:avLst/>
          </a:prstGeom>
          <a:noFill/>
        </p:spPr>
        <p:txBody>
          <a:bodyPr wrap="square" lIns="102308" tIns="0" rIns="102308" bIns="0" rtlCol="0" anchor="t">
            <a:spAutoFit/>
          </a:bodyPr>
          <a:lstStyle/>
          <a:p>
            <a:r>
              <a:rPr lang="zh-CN" altLang="en-US" sz="2953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68607" y="5302512"/>
            <a:ext cx="1979597" cy="1731830"/>
          </a:xfrm>
          <a:prstGeom prst="rect">
            <a:avLst/>
          </a:prstGeom>
          <a:noFill/>
        </p:spPr>
        <p:txBody>
          <a:bodyPr wrap="square" lIns="102308" tIns="51154" rIns="102308" bIns="51154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572006" y="4915840"/>
            <a:ext cx="1984689" cy="302903"/>
          </a:xfrm>
          <a:prstGeom prst="rect">
            <a:avLst/>
          </a:prstGeom>
          <a:noFill/>
        </p:spPr>
        <p:txBody>
          <a:bodyPr wrap="square" lIns="102308" tIns="0" rIns="102308" bIns="0" rtlCol="0" anchor="t">
            <a:spAutoFit/>
          </a:bodyPr>
          <a:lstStyle/>
          <a:p>
            <a:r>
              <a:rPr lang="zh-CN" altLang="en-US" sz="2953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40315" y="5302512"/>
            <a:ext cx="1979597" cy="1731830"/>
          </a:xfrm>
          <a:prstGeom prst="rect">
            <a:avLst/>
          </a:prstGeom>
          <a:noFill/>
        </p:spPr>
        <p:txBody>
          <a:bodyPr wrap="square" lIns="102308" tIns="51154" rIns="102308" bIns="51154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843715" y="4915840"/>
            <a:ext cx="1984689" cy="302903"/>
          </a:xfrm>
          <a:prstGeom prst="rect">
            <a:avLst/>
          </a:prstGeom>
          <a:noFill/>
        </p:spPr>
        <p:txBody>
          <a:bodyPr wrap="square" lIns="102308" tIns="0" rIns="102308" bIns="0" rtlCol="0" anchor="t">
            <a:spAutoFit/>
          </a:bodyPr>
          <a:lstStyle/>
          <a:p>
            <a:r>
              <a:rPr lang="zh-CN" altLang="en-US" sz="2953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700304" y="5320933"/>
            <a:ext cx="1979597" cy="1731830"/>
          </a:xfrm>
          <a:prstGeom prst="rect">
            <a:avLst/>
          </a:prstGeom>
          <a:noFill/>
        </p:spPr>
        <p:txBody>
          <a:bodyPr wrap="square" lIns="102308" tIns="51154" rIns="102308" bIns="51154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4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203704" y="4915840"/>
            <a:ext cx="1984689" cy="302903"/>
          </a:xfrm>
          <a:prstGeom prst="rect">
            <a:avLst/>
          </a:prstGeom>
          <a:noFill/>
        </p:spPr>
        <p:txBody>
          <a:bodyPr wrap="square" lIns="102308" tIns="0" rIns="102308" bIns="0" rtlCol="0" anchor="t">
            <a:spAutoFit/>
          </a:bodyPr>
          <a:lstStyle/>
          <a:p>
            <a:r>
              <a:rPr lang="zh-CN" altLang="en-US" sz="2953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3" name="文本框 2"/>
          <p:cNvSpPr txBox="1"/>
          <p:nvPr/>
        </p:nvSpPr>
        <p:spPr>
          <a:xfrm>
            <a:off x="705550" y="189029"/>
            <a:ext cx="4928917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28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85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3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85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5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35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85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35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35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5" grpId="0"/>
      <p:bldP spid="47" grpId="0"/>
      <p:bldP spid="49" grpId="0"/>
      <p:bldP spid="51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550" y="-2432347"/>
            <a:ext cx="13023850" cy="13023850"/>
          </a:xfrm>
          <a:prstGeom prst="rect">
            <a:avLst/>
          </a:prstGeom>
        </p:spPr>
      </p:pic>
      <p:sp>
        <p:nvSpPr>
          <p:cNvPr id="18" name="TextBox 22"/>
          <p:cNvSpPr txBox="1"/>
          <p:nvPr/>
        </p:nvSpPr>
        <p:spPr>
          <a:xfrm>
            <a:off x="2756967" y="2169641"/>
            <a:ext cx="1598515" cy="2169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8" dirty="0" smtClean="0">
                <a:solidFill>
                  <a:schemeClr val="accent2"/>
                </a:solidFill>
                <a:latin typeface="Agency FB" panose="020B0503020202020204" pitchFamily="34" charset="0"/>
                <a:cs typeface="Arial" pitchFamily="34" charset="0"/>
              </a:rPr>
              <a:t>04</a:t>
            </a:r>
            <a:endParaRPr lang="zh-CN" altLang="en-US" sz="13498" dirty="0">
              <a:solidFill>
                <a:schemeClr val="accent2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19" name="TextBox 38"/>
          <p:cNvSpPr txBox="1"/>
          <p:nvPr/>
        </p:nvSpPr>
        <p:spPr>
          <a:xfrm>
            <a:off x="4197127" y="2608213"/>
            <a:ext cx="4287824" cy="707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9"/>
          <p:cNvSpPr txBox="1"/>
          <p:nvPr/>
        </p:nvSpPr>
        <p:spPr>
          <a:xfrm>
            <a:off x="4222718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40"/>
          <p:cNvSpPr txBox="1"/>
          <p:nvPr/>
        </p:nvSpPr>
        <p:spPr>
          <a:xfrm>
            <a:off x="7057333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4222718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7057333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865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2"/>
          <p:cNvSpPr txBox="1"/>
          <p:nvPr/>
        </p:nvSpPr>
        <p:spPr>
          <a:xfrm>
            <a:off x="678134" y="187513"/>
            <a:ext cx="4286015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grpSp>
        <p:nvGrpSpPr>
          <p:cNvPr id="43" name="组合 62"/>
          <p:cNvGrpSpPr/>
          <p:nvPr/>
        </p:nvGrpSpPr>
        <p:grpSpPr>
          <a:xfrm>
            <a:off x="3508727" y="3508239"/>
            <a:ext cx="1746569" cy="1746571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4" name="任意多边形 60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5" name="椭圆 59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6" name="椭圆 61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47" name="组合 63"/>
          <p:cNvGrpSpPr/>
          <p:nvPr/>
        </p:nvGrpSpPr>
        <p:grpSpPr>
          <a:xfrm>
            <a:off x="4818172" y="2511523"/>
            <a:ext cx="1746569" cy="1746571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48" name="任意多边形 64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椭圆 65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椭圆 66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1" name="组合 71"/>
          <p:cNvGrpSpPr/>
          <p:nvPr/>
        </p:nvGrpSpPr>
        <p:grpSpPr>
          <a:xfrm>
            <a:off x="6188996" y="3508239"/>
            <a:ext cx="1746569" cy="1746571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52" name="任意多边形 72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3" name="椭圆 73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4" name="椭圆 74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5" name="组合 75"/>
          <p:cNvGrpSpPr/>
          <p:nvPr/>
        </p:nvGrpSpPr>
        <p:grpSpPr>
          <a:xfrm>
            <a:off x="7523094" y="2511523"/>
            <a:ext cx="1746569" cy="1746571"/>
            <a:chOff x="4993868" y="2326868"/>
            <a:chExt cx="2204265" cy="2204265"/>
          </a:xfrm>
          <a:effectLst>
            <a:outerShdw blurRad="292100" dist="1143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56" name="任意多边形 76"/>
            <p:cNvSpPr/>
            <p:nvPr/>
          </p:nvSpPr>
          <p:spPr>
            <a:xfrm>
              <a:off x="4993868" y="2326868"/>
              <a:ext cx="2204265" cy="2204265"/>
            </a:xfrm>
            <a:custGeom>
              <a:avLst/>
              <a:gdLst>
                <a:gd name="connsiteX0" fmla="*/ 1102132 w 2204265"/>
                <a:gd name="connsiteY0" fmla="*/ 321083 h 2204265"/>
                <a:gd name="connsiteX1" fmla="*/ 311557 w 2204265"/>
                <a:gd name="connsiteY1" fmla="*/ 1111658 h 2204265"/>
                <a:gd name="connsiteX2" fmla="*/ 1102132 w 2204265"/>
                <a:gd name="connsiteY2" fmla="*/ 1902233 h 2204265"/>
                <a:gd name="connsiteX3" fmla="*/ 1892707 w 2204265"/>
                <a:gd name="connsiteY3" fmla="*/ 1111658 h 2204265"/>
                <a:gd name="connsiteX4" fmla="*/ 1102132 w 2204265"/>
                <a:gd name="connsiteY4" fmla="*/ 321083 h 2204265"/>
                <a:gd name="connsiteX5" fmla="*/ 977042 w 2204265"/>
                <a:gd name="connsiteY5" fmla="*/ 0 h 2204265"/>
                <a:gd name="connsiteX6" fmla="*/ 1227224 w 2204265"/>
                <a:gd name="connsiteY6" fmla="*/ 0 h 2204265"/>
                <a:gd name="connsiteX7" fmla="*/ 1276006 w 2204265"/>
                <a:gd name="connsiteY7" fmla="*/ 227584 h 2204265"/>
                <a:gd name="connsiteX8" fmla="*/ 1287791 w 2204265"/>
                <a:gd name="connsiteY8" fmla="*/ 229382 h 2204265"/>
                <a:gd name="connsiteX9" fmla="*/ 1387705 w 2204265"/>
                <a:gd name="connsiteY9" fmla="*/ 259057 h 2204265"/>
                <a:gd name="connsiteX10" fmla="*/ 1544868 w 2204265"/>
                <a:gd name="connsiteY10" fmla="*/ 85113 h 2204265"/>
                <a:gd name="connsiteX11" fmla="*/ 1761531 w 2204265"/>
                <a:gd name="connsiteY11" fmla="*/ 210203 h 2204265"/>
                <a:gd name="connsiteX12" fmla="*/ 1691902 w 2204265"/>
                <a:gd name="connsiteY12" fmla="*/ 425756 h 2204265"/>
                <a:gd name="connsiteX13" fmla="*/ 1705003 w 2204265"/>
                <a:gd name="connsiteY13" fmla="*/ 435309 h 2204265"/>
                <a:gd name="connsiteX14" fmla="*/ 1774668 w 2204265"/>
                <a:gd name="connsiteY14" fmla="*/ 502325 h 2204265"/>
                <a:gd name="connsiteX15" fmla="*/ 1782142 w 2204265"/>
                <a:gd name="connsiteY15" fmla="*/ 511190 h 2204265"/>
                <a:gd name="connsiteX16" fmla="*/ 1994063 w 2204265"/>
                <a:gd name="connsiteY16" fmla="*/ 442735 h 2204265"/>
                <a:gd name="connsiteX17" fmla="*/ 2119154 w 2204265"/>
                <a:gd name="connsiteY17" fmla="*/ 659399 h 2204265"/>
                <a:gd name="connsiteX18" fmla="*/ 1961265 w 2204265"/>
                <a:gd name="connsiteY18" fmla="*/ 802053 h 2204265"/>
                <a:gd name="connsiteX19" fmla="*/ 1974042 w 2204265"/>
                <a:gd name="connsiteY19" fmla="*/ 833752 h 2204265"/>
                <a:gd name="connsiteX20" fmla="*/ 1999140 w 2204265"/>
                <a:gd name="connsiteY20" fmla="*/ 933073 h 2204265"/>
                <a:gd name="connsiteX21" fmla="*/ 2204265 w 2204265"/>
                <a:gd name="connsiteY21" fmla="*/ 977042 h 2204265"/>
                <a:gd name="connsiteX22" fmla="*/ 2204265 w 2204265"/>
                <a:gd name="connsiteY22" fmla="*/ 1227224 h 2204265"/>
                <a:gd name="connsiteX23" fmla="*/ 2012137 w 2204265"/>
                <a:gd name="connsiteY23" fmla="*/ 1268406 h 2204265"/>
                <a:gd name="connsiteX24" fmla="*/ 2004638 w 2204265"/>
                <a:gd name="connsiteY24" fmla="*/ 1317545 h 2204265"/>
                <a:gd name="connsiteX25" fmla="*/ 1985237 w 2204265"/>
                <a:gd name="connsiteY25" fmla="*/ 1394985 h 2204265"/>
                <a:gd name="connsiteX26" fmla="*/ 1977636 w 2204265"/>
                <a:gd name="connsiteY26" fmla="*/ 1417004 h 2204265"/>
                <a:gd name="connsiteX27" fmla="*/ 2119154 w 2204265"/>
                <a:gd name="connsiteY27" fmla="*/ 1544868 h 2204265"/>
                <a:gd name="connsiteX28" fmla="*/ 1994063 w 2204265"/>
                <a:gd name="connsiteY28" fmla="*/ 1761531 h 2204265"/>
                <a:gd name="connsiteX29" fmla="*/ 1820151 w 2204265"/>
                <a:gd name="connsiteY29" fmla="*/ 1705353 h 2204265"/>
                <a:gd name="connsiteX30" fmla="*/ 1798711 w 2204265"/>
                <a:gd name="connsiteY30" fmla="*/ 1734758 h 2204265"/>
                <a:gd name="connsiteX31" fmla="*/ 1731696 w 2204265"/>
                <a:gd name="connsiteY31" fmla="*/ 1804423 h 2204265"/>
                <a:gd name="connsiteX32" fmla="*/ 1706998 w 2204265"/>
                <a:gd name="connsiteY32" fmla="*/ 1825242 h 2204265"/>
                <a:gd name="connsiteX33" fmla="*/ 1761531 w 2204265"/>
                <a:gd name="connsiteY33" fmla="*/ 1994062 h 2204265"/>
                <a:gd name="connsiteX34" fmla="*/ 1544868 w 2204265"/>
                <a:gd name="connsiteY34" fmla="*/ 2119153 h 2204265"/>
                <a:gd name="connsiteX35" fmla="*/ 1429863 w 2204265"/>
                <a:gd name="connsiteY35" fmla="*/ 1991868 h 2204265"/>
                <a:gd name="connsiteX36" fmla="*/ 1400268 w 2204265"/>
                <a:gd name="connsiteY36" fmla="*/ 2003797 h 2204265"/>
                <a:gd name="connsiteX37" fmla="*/ 1262745 w 2204265"/>
                <a:gd name="connsiteY37" fmla="*/ 2038549 h 2204265"/>
                <a:gd name="connsiteX38" fmla="*/ 1227224 w 2204265"/>
                <a:gd name="connsiteY38" fmla="*/ 2204265 h 2204265"/>
                <a:gd name="connsiteX39" fmla="*/ 977042 w 2204265"/>
                <a:gd name="connsiteY39" fmla="*/ 2204265 h 2204265"/>
                <a:gd name="connsiteX40" fmla="*/ 941447 w 2204265"/>
                <a:gd name="connsiteY40" fmla="*/ 2038203 h 2204265"/>
                <a:gd name="connsiteX41" fmla="*/ 916475 w 2204265"/>
                <a:gd name="connsiteY41" fmla="*/ 2034392 h 2204265"/>
                <a:gd name="connsiteX42" fmla="*/ 774169 w 2204265"/>
                <a:gd name="connsiteY42" fmla="*/ 1992127 h 2204265"/>
                <a:gd name="connsiteX43" fmla="*/ 659399 w 2204265"/>
                <a:gd name="connsiteY43" fmla="*/ 2119153 h 2204265"/>
                <a:gd name="connsiteX44" fmla="*/ 442735 w 2204265"/>
                <a:gd name="connsiteY44" fmla="*/ 1994062 h 2204265"/>
                <a:gd name="connsiteX45" fmla="*/ 496981 w 2204265"/>
                <a:gd name="connsiteY45" fmla="*/ 1826130 h 2204265"/>
                <a:gd name="connsiteX46" fmla="*/ 391274 w 2204265"/>
                <a:gd name="connsiteY46" fmla="*/ 1717869 h 2204265"/>
                <a:gd name="connsiteX47" fmla="*/ 382878 w 2204265"/>
                <a:gd name="connsiteY47" fmla="*/ 1705753 h 2204265"/>
                <a:gd name="connsiteX48" fmla="*/ 210204 w 2204265"/>
                <a:gd name="connsiteY48" fmla="*/ 1761531 h 2204265"/>
                <a:gd name="connsiteX49" fmla="*/ 85113 w 2204265"/>
                <a:gd name="connsiteY49" fmla="*/ 1544868 h 2204265"/>
                <a:gd name="connsiteX50" fmla="*/ 226733 w 2204265"/>
                <a:gd name="connsiteY50" fmla="*/ 1416912 h 2204265"/>
                <a:gd name="connsiteX51" fmla="*/ 212821 w 2204265"/>
                <a:gd name="connsiteY51" fmla="*/ 1373126 h 2204265"/>
                <a:gd name="connsiteX52" fmla="*/ 191748 w 2204265"/>
                <a:gd name="connsiteY52" fmla="*/ 1268325 h 2204265"/>
                <a:gd name="connsiteX53" fmla="*/ 0 w 2204265"/>
                <a:gd name="connsiteY53" fmla="*/ 1227224 h 2204265"/>
                <a:gd name="connsiteX54" fmla="*/ 0 w 2204265"/>
                <a:gd name="connsiteY54" fmla="*/ 977042 h 2204265"/>
                <a:gd name="connsiteX55" fmla="*/ 203220 w 2204265"/>
                <a:gd name="connsiteY55" fmla="*/ 933481 h 2204265"/>
                <a:gd name="connsiteX56" fmla="*/ 212821 w 2204265"/>
                <a:gd name="connsiteY56" fmla="*/ 890649 h 2204265"/>
                <a:gd name="connsiteX57" fmla="*/ 243470 w 2204265"/>
                <a:gd name="connsiteY57" fmla="*/ 802476 h 2204265"/>
                <a:gd name="connsiteX58" fmla="*/ 85113 w 2204265"/>
                <a:gd name="connsiteY58" fmla="*/ 659399 h 2204265"/>
                <a:gd name="connsiteX59" fmla="*/ 210204 w 2204265"/>
                <a:gd name="connsiteY59" fmla="*/ 442735 h 2204265"/>
                <a:gd name="connsiteX60" fmla="*/ 423776 w 2204265"/>
                <a:gd name="connsiteY60" fmla="*/ 511723 h 2204265"/>
                <a:gd name="connsiteX61" fmla="*/ 470557 w 2204265"/>
                <a:gd name="connsiteY61" fmla="*/ 461243 h 2204265"/>
                <a:gd name="connsiteX62" fmla="*/ 512656 w 2204265"/>
                <a:gd name="connsiteY62" fmla="*/ 426662 h 2204265"/>
                <a:gd name="connsiteX63" fmla="*/ 442735 w 2204265"/>
                <a:gd name="connsiteY63" fmla="*/ 210203 h 2204265"/>
                <a:gd name="connsiteX64" fmla="*/ 659399 w 2204265"/>
                <a:gd name="connsiteY64" fmla="*/ 85113 h 2204265"/>
                <a:gd name="connsiteX65" fmla="*/ 815299 w 2204265"/>
                <a:gd name="connsiteY65" fmla="*/ 257661 h 2204265"/>
                <a:gd name="connsiteX66" fmla="*/ 916475 w 2204265"/>
                <a:gd name="connsiteY66" fmla="*/ 229382 h 2204265"/>
                <a:gd name="connsiteX67" fmla="*/ 928259 w 2204265"/>
                <a:gd name="connsiteY67" fmla="*/ 227584 h 22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204265" h="2204265">
                  <a:moveTo>
                    <a:pt x="1102132" y="321083"/>
                  </a:moveTo>
                  <a:cubicBezTo>
                    <a:pt x="665509" y="321083"/>
                    <a:pt x="311557" y="675035"/>
                    <a:pt x="311557" y="1111658"/>
                  </a:cubicBezTo>
                  <a:cubicBezTo>
                    <a:pt x="311557" y="1548281"/>
                    <a:pt x="665509" y="1902233"/>
                    <a:pt x="1102132" y="1902233"/>
                  </a:cubicBezTo>
                  <a:cubicBezTo>
                    <a:pt x="1538755" y="1902233"/>
                    <a:pt x="1892707" y="1548281"/>
                    <a:pt x="1892707" y="1111658"/>
                  </a:cubicBezTo>
                  <a:cubicBezTo>
                    <a:pt x="1892707" y="675035"/>
                    <a:pt x="1538755" y="321083"/>
                    <a:pt x="1102132" y="321083"/>
                  </a:cubicBezTo>
                  <a:close/>
                  <a:moveTo>
                    <a:pt x="977042" y="0"/>
                  </a:moveTo>
                  <a:lnTo>
                    <a:pt x="1227224" y="0"/>
                  </a:lnTo>
                  <a:lnTo>
                    <a:pt x="1276006" y="227584"/>
                  </a:lnTo>
                  <a:lnTo>
                    <a:pt x="1287791" y="229382"/>
                  </a:lnTo>
                  <a:lnTo>
                    <a:pt x="1387705" y="259057"/>
                  </a:lnTo>
                  <a:lnTo>
                    <a:pt x="1544868" y="85113"/>
                  </a:lnTo>
                  <a:lnTo>
                    <a:pt x="1761531" y="210203"/>
                  </a:lnTo>
                  <a:lnTo>
                    <a:pt x="1691902" y="425756"/>
                  </a:lnTo>
                  <a:lnTo>
                    <a:pt x="1705003" y="435309"/>
                  </a:lnTo>
                  <a:cubicBezTo>
                    <a:pt x="1729378" y="456423"/>
                    <a:pt x="1752634" y="478795"/>
                    <a:pt x="1774668" y="502325"/>
                  </a:cubicBezTo>
                  <a:lnTo>
                    <a:pt x="1782142" y="511190"/>
                  </a:lnTo>
                  <a:lnTo>
                    <a:pt x="1994063" y="442735"/>
                  </a:lnTo>
                  <a:lnTo>
                    <a:pt x="2119154" y="659399"/>
                  </a:lnTo>
                  <a:lnTo>
                    <a:pt x="1961265" y="802053"/>
                  </a:lnTo>
                  <a:lnTo>
                    <a:pt x="1974042" y="833752"/>
                  </a:lnTo>
                  <a:lnTo>
                    <a:pt x="1999140" y="933073"/>
                  </a:lnTo>
                  <a:lnTo>
                    <a:pt x="2204265" y="977042"/>
                  </a:lnTo>
                  <a:lnTo>
                    <a:pt x="2204265" y="1227224"/>
                  </a:lnTo>
                  <a:lnTo>
                    <a:pt x="2012137" y="1268406"/>
                  </a:lnTo>
                  <a:lnTo>
                    <a:pt x="2004638" y="1317545"/>
                  </a:lnTo>
                  <a:cubicBezTo>
                    <a:pt x="1999269" y="1343782"/>
                    <a:pt x="1992785" y="1369612"/>
                    <a:pt x="1985237" y="1394985"/>
                  </a:cubicBezTo>
                  <a:lnTo>
                    <a:pt x="1977636" y="1417004"/>
                  </a:lnTo>
                  <a:lnTo>
                    <a:pt x="2119154" y="1544868"/>
                  </a:lnTo>
                  <a:lnTo>
                    <a:pt x="1994063" y="1761531"/>
                  </a:lnTo>
                  <a:lnTo>
                    <a:pt x="1820151" y="1705353"/>
                  </a:lnTo>
                  <a:lnTo>
                    <a:pt x="1798711" y="1734758"/>
                  </a:lnTo>
                  <a:cubicBezTo>
                    <a:pt x="1777597" y="1759133"/>
                    <a:pt x="1755225" y="1782388"/>
                    <a:pt x="1731696" y="1804423"/>
                  </a:cubicBezTo>
                  <a:lnTo>
                    <a:pt x="1706998" y="1825242"/>
                  </a:lnTo>
                  <a:lnTo>
                    <a:pt x="1761531" y="1994062"/>
                  </a:lnTo>
                  <a:lnTo>
                    <a:pt x="1544868" y="2119153"/>
                  </a:lnTo>
                  <a:lnTo>
                    <a:pt x="1429863" y="1991868"/>
                  </a:lnTo>
                  <a:lnTo>
                    <a:pt x="1400268" y="2003797"/>
                  </a:lnTo>
                  <a:lnTo>
                    <a:pt x="1262745" y="2038549"/>
                  </a:lnTo>
                  <a:lnTo>
                    <a:pt x="1227224" y="2204265"/>
                  </a:lnTo>
                  <a:lnTo>
                    <a:pt x="977042" y="2204265"/>
                  </a:lnTo>
                  <a:lnTo>
                    <a:pt x="941447" y="2038203"/>
                  </a:lnTo>
                  <a:lnTo>
                    <a:pt x="916475" y="2034392"/>
                  </a:lnTo>
                  <a:lnTo>
                    <a:pt x="774169" y="1992127"/>
                  </a:lnTo>
                  <a:lnTo>
                    <a:pt x="659399" y="2119153"/>
                  </a:lnTo>
                  <a:lnTo>
                    <a:pt x="442735" y="1994062"/>
                  </a:lnTo>
                  <a:lnTo>
                    <a:pt x="496981" y="1826130"/>
                  </a:lnTo>
                  <a:lnTo>
                    <a:pt x="391274" y="1717869"/>
                  </a:lnTo>
                  <a:lnTo>
                    <a:pt x="382878" y="1705753"/>
                  </a:lnTo>
                  <a:lnTo>
                    <a:pt x="210204" y="1761531"/>
                  </a:lnTo>
                  <a:lnTo>
                    <a:pt x="85113" y="1544868"/>
                  </a:lnTo>
                  <a:lnTo>
                    <a:pt x="226733" y="1416912"/>
                  </a:lnTo>
                  <a:lnTo>
                    <a:pt x="212821" y="1373126"/>
                  </a:lnTo>
                  <a:lnTo>
                    <a:pt x="191748" y="1268325"/>
                  </a:lnTo>
                  <a:lnTo>
                    <a:pt x="0" y="1227224"/>
                  </a:lnTo>
                  <a:lnTo>
                    <a:pt x="0" y="977042"/>
                  </a:lnTo>
                  <a:lnTo>
                    <a:pt x="203220" y="933481"/>
                  </a:lnTo>
                  <a:lnTo>
                    <a:pt x="212821" y="890649"/>
                  </a:lnTo>
                  <a:lnTo>
                    <a:pt x="243470" y="802476"/>
                  </a:lnTo>
                  <a:lnTo>
                    <a:pt x="85113" y="659399"/>
                  </a:lnTo>
                  <a:lnTo>
                    <a:pt x="210204" y="442735"/>
                  </a:lnTo>
                  <a:lnTo>
                    <a:pt x="423776" y="511723"/>
                  </a:lnTo>
                  <a:lnTo>
                    <a:pt x="470557" y="461243"/>
                  </a:lnTo>
                  <a:lnTo>
                    <a:pt x="512656" y="426662"/>
                  </a:lnTo>
                  <a:lnTo>
                    <a:pt x="442735" y="210203"/>
                  </a:lnTo>
                  <a:lnTo>
                    <a:pt x="659399" y="85113"/>
                  </a:lnTo>
                  <a:lnTo>
                    <a:pt x="815299" y="257661"/>
                  </a:lnTo>
                  <a:lnTo>
                    <a:pt x="916475" y="229382"/>
                  </a:lnTo>
                  <a:lnTo>
                    <a:pt x="928259" y="22758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椭圆 77"/>
            <p:cNvSpPr/>
            <p:nvPr/>
          </p:nvSpPr>
          <p:spPr>
            <a:xfrm>
              <a:off x="5305425" y="2638425"/>
              <a:ext cx="1581150" cy="158115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椭圆 78"/>
            <p:cNvSpPr/>
            <p:nvPr/>
          </p:nvSpPr>
          <p:spPr>
            <a:xfrm>
              <a:off x="5370108" y="2708871"/>
              <a:ext cx="1451783" cy="1451783"/>
            </a:xfrm>
            <a:prstGeom prst="ellipse">
              <a:avLst/>
            </a:prstGeom>
            <a:solidFill>
              <a:schemeClr val="accent5"/>
            </a:solidFill>
            <a:ln w="19050"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9" name="组合 80"/>
          <p:cNvGrpSpPr/>
          <p:nvPr/>
        </p:nvGrpSpPr>
        <p:grpSpPr>
          <a:xfrm>
            <a:off x="8753831" y="1954550"/>
            <a:ext cx="3675964" cy="1277662"/>
            <a:chOff x="5947699" y="908862"/>
            <a:chExt cx="3485550" cy="1211478"/>
          </a:xfrm>
        </p:grpSpPr>
        <p:grpSp>
          <p:nvGrpSpPr>
            <p:cNvPr id="60" name="组合 81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63" name="椭圆 84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任意多边形 85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1" name="文本框 82"/>
            <p:cNvSpPr txBox="1"/>
            <p:nvPr/>
          </p:nvSpPr>
          <p:spPr>
            <a:xfrm>
              <a:off x="6852147" y="908862"/>
              <a:ext cx="1780467" cy="37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969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83"/>
            <p:cNvSpPr txBox="1"/>
            <p:nvPr/>
          </p:nvSpPr>
          <p:spPr>
            <a:xfrm>
              <a:off x="6290682" y="1331295"/>
              <a:ext cx="3142567" cy="789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</p:grpSp>
      <p:grpSp>
        <p:nvGrpSpPr>
          <p:cNvPr id="65" name="组合 86"/>
          <p:cNvGrpSpPr/>
          <p:nvPr/>
        </p:nvGrpSpPr>
        <p:grpSpPr>
          <a:xfrm flipV="1">
            <a:off x="7433377" y="5001159"/>
            <a:ext cx="3817765" cy="1197678"/>
            <a:chOff x="5947699" y="546714"/>
            <a:chExt cx="3620006" cy="1135637"/>
          </a:xfrm>
        </p:grpSpPr>
        <p:grpSp>
          <p:nvGrpSpPr>
            <p:cNvPr id="66" name="组合 87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69" name="椭圆 90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任意多边形 91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文本框 88"/>
            <p:cNvSpPr txBox="1"/>
            <p:nvPr/>
          </p:nvSpPr>
          <p:spPr>
            <a:xfrm flipV="1">
              <a:off x="6852147" y="1307466"/>
              <a:ext cx="1780467" cy="37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969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89"/>
            <p:cNvSpPr txBox="1"/>
            <p:nvPr/>
          </p:nvSpPr>
          <p:spPr>
            <a:xfrm flipV="1">
              <a:off x="6290683" y="546714"/>
              <a:ext cx="3277022" cy="789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</p:grpSp>
      <p:grpSp>
        <p:nvGrpSpPr>
          <p:cNvPr id="71" name="组合 92"/>
          <p:cNvGrpSpPr/>
          <p:nvPr/>
        </p:nvGrpSpPr>
        <p:grpSpPr>
          <a:xfrm flipH="1">
            <a:off x="750406" y="1956453"/>
            <a:ext cx="4579555" cy="1031055"/>
            <a:chOff x="5947699" y="908862"/>
            <a:chExt cx="4342335" cy="977646"/>
          </a:xfrm>
        </p:grpSpPr>
        <p:grpSp>
          <p:nvGrpSpPr>
            <p:cNvPr id="72" name="组合 93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75" name="椭圆 96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任意多边形 97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3" name="文本框 94"/>
            <p:cNvSpPr txBox="1"/>
            <p:nvPr/>
          </p:nvSpPr>
          <p:spPr>
            <a:xfrm>
              <a:off x="6852145" y="908862"/>
              <a:ext cx="2117088" cy="415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2250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225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95"/>
            <p:cNvSpPr txBox="1"/>
            <p:nvPr/>
          </p:nvSpPr>
          <p:spPr>
            <a:xfrm>
              <a:off x="6290682" y="1331295"/>
              <a:ext cx="3999352" cy="555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</p:grpSp>
      <p:grpSp>
        <p:nvGrpSpPr>
          <p:cNvPr id="77" name="组合 104"/>
          <p:cNvGrpSpPr/>
          <p:nvPr/>
        </p:nvGrpSpPr>
        <p:grpSpPr>
          <a:xfrm flipH="1" flipV="1">
            <a:off x="428954" y="4984418"/>
            <a:ext cx="3621500" cy="1197675"/>
            <a:chOff x="5947699" y="546716"/>
            <a:chExt cx="3433907" cy="1135635"/>
          </a:xfrm>
        </p:grpSpPr>
        <p:grpSp>
          <p:nvGrpSpPr>
            <p:cNvPr id="78" name="组合 105"/>
            <p:cNvGrpSpPr/>
            <p:nvPr/>
          </p:nvGrpSpPr>
          <p:grpSpPr>
            <a:xfrm flipV="1">
              <a:off x="5947699" y="1317986"/>
              <a:ext cx="2684915" cy="333365"/>
              <a:chOff x="5272248" y="4626108"/>
              <a:chExt cx="2684915" cy="333365"/>
            </a:xfrm>
          </p:grpSpPr>
          <p:sp>
            <p:nvSpPr>
              <p:cNvPr id="81" name="椭圆 108"/>
              <p:cNvSpPr/>
              <p:nvPr/>
            </p:nvSpPr>
            <p:spPr>
              <a:xfrm>
                <a:off x="5272248" y="4626108"/>
                <a:ext cx="81021" cy="8102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任意多边形 109"/>
              <p:cNvSpPr/>
              <p:nvPr/>
            </p:nvSpPr>
            <p:spPr>
              <a:xfrm>
                <a:off x="5335428" y="4686869"/>
                <a:ext cx="2621735" cy="272604"/>
              </a:xfrm>
              <a:custGeom>
                <a:avLst/>
                <a:gdLst>
                  <a:gd name="connsiteX0" fmla="*/ 0 w 2815771"/>
                  <a:gd name="connsiteY0" fmla="*/ 0 h 638628"/>
                  <a:gd name="connsiteX1" fmla="*/ 725714 w 2815771"/>
                  <a:gd name="connsiteY1" fmla="*/ 638628 h 638628"/>
                  <a:gd name="connsiteX2" fmla="*/ 2815771 w 2815771"/>
                  <a:gd name="connsiteY2" fmla="*/ 638628 h 638628"/>
                  <a:gd name="connsiteX0-1" fmla="*/ 0 w 2815771"/>
                  <a:gd name="connsiteY0-2" fmla="*/ 0 h 649982"/>
                  <a:gd name="connsiteX1-3" fmla="*/ 254183 w 2815771"/>
                  <a:gd name="connsiteY1-4" fmla="*/ 649982 h 649982"/>
                  <a:gd name="connsiteX2-5" fmla="*/ 2815771 w 2815771"/>
                  <a:gd name="connsiteY2-6" fmla="*/ 638628 h 64998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</a:cxnLst>
                <a:rect l="l" t="t" r="r" b="b"/>
                <a:pathLst>
                  <a:path w="2815771" h="649982">
                    <a:moveTo>
                      <a:pt x="0" y="0"/>
                    </a:moveTo>
                    <a:lnTo>
                      <a:pt x="254183" y="649982"/>
                    </a:lnTo>
                    <a:lnTo>
                      <a:pt x="2815771" y="638628"/>
                    </a:ln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9" name="文本框 106"/>
            <p:cNvSpPr txBox="1"/>
            <p:nvPr/>
          </p:nvSpPr>
          <p:spPr>
            <a:xfrm flipV="1">
              <a:off x="6852146" y="1307466"/>
              <a:ext cx="1780467" cy="37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zh-CN" altLang="en-US" sz="1969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107"/>
            <p:cNvSpPr txBox="1"/>
            <p:nvPr/>
          </p:nvSpPr>
          <p:spPr>
            <a:xfrm flipV="1">
              <a:off x="6290682" y="546716"/>
              <a:ext cx="3090924" cy="789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</p:grpSp>
      <p:sp>
        <p:nvSpPr>
          <p:cNvPr id="94" name="文本框 122"/>
          <p:cNvSpPr txBox="1"/>
          <p:nvPr/>
        </p:nvSpPr>
        <p:spPr>
          <a:xfrm>
            <a:off x="3848595" y="4015963"/>
            <a:ext cx="105475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4219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219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5" name="文本框 125"/>
          <p:cNvSpPr txBox="1"/>
          <p:nvPr/>
        </p:nvSpPr>
        <p:spPr>
          <a:xfrm>
            <a:off x="5166933" y="2988915"/>
            <a:ext cx="105475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4219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219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6" name="文本框 128"/>
          <p:cNvSpPr txBox="1"/>
          <p:nvPr/>
        </p:nvSpPr>
        <p:spPr>
          <a:xfrm>
            <a:off x="7880013" y="3051610"/>
            <a:ext cx="105475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4219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4219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7" name="文本框 131"/>
          <p:cNvSpPr txBox="1"/>
          <p:nvPr/>
        </p:nvSpPr>
        <p:spPr>
          <a:xfrm>
            <a:off x="6534901" y="3982358"/>
            <a:ext cx="105475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4219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4219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1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5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4" grpId="0"/>
      <p:bldP spid="95" grpId="0"/>
      <p:bldP spid="96" grpId="0"/>
      <p:bldP spid="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2"/>
          <p:cNvSpPr txBox="1"/>
          <p:nvPr/>
        </p:nvSpPr>
        <p:spPr>
          <a:xfrm>
            <a:off x="678134" y="187514"/>
            <a:ext cx="5250368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4549056" y="1877282"/>
            <a:ext cx="3710409" cy="4198572"/>
            <a:chOff x="3222936" y="1295400"/>
            <a:chExt cx="2638658" cy="2985815"/>
          </a:xfrm>
        </p:grpSpPr>
        <p:sp>
          <p:nvSpPr>
            <p:cNvPr id="43" name="Freeform 5"/>
            <p:cNvSpPr/>
            <p:nvPr/>
          </p:nvSpPr>
          <p:spPr bwMode="auto">
            <a:xfrm>
              <a:off x="3222936" y="1295400"/>
              <a:ext cx="2638658" cy="2985815"/>
            </a:xfrm>
            <a:custGeom>
              <a:avLst/>
              <a:gdLst>
                <a:gd name="T0" fmla="*/ 3349 w 3349"/>
                <a:gd name="T1" fmla="*/ 2902 h 3868"/>
                <a:gd name="T2" fmla="*/ 1675 w 3349"/>
                <a:gd name="T3" fmla="*/ 3868 h 3868"/>
                <a:gd name="T4" fmla="*/ 0 w 3349"/>
                <a:gd name="T5" fmla="*/ 2902 h 3868"/>
                <a:gd name="T6" fmla="*/ 0 w 3349"/>
                <a:gd name="T7" fmla="*/ 966 h 3868"/>
                <a:gd name="T8" fmla="*/ 1675 w 3349"/>
                <a:gd name="T9" fmla="*/ 0 h 3868"/>
                <a:gd name="T10" fmla="*/ 3349 w 3349"/>
                <a:gd name="T11" fmla="*/ 966 h 3868"/>
                <a:gd name="T12" fmla="*/ 3349 w 3349"/>
                <a:gd name="T13" fmla="*/ 2902 h 3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49" h="3868">
                  <a:moveTo>
                    <a:pt x="3349" y="2902"/>
                  </a:moveTo>
                  <a:lnTo>
                    <a:pt x="1675" y="3868"/>
                  </a:lnTo>
                  <a:lnTo>
                    <a:pt x="0" y="2902"/>
                  </a:lnTo>
                  <a:lnTo>
                    <a:pt x="0" y="966"/>
                  </a:lnTo>
                  <a:lnTo>
                    <a:pt x="1675" y="0"/>
                  </a:lnTo>
                  <a:lnTo>
                    <a:pt x="3349" y="966"/>
                  </a:lnTo>
                  <a:lnTo>
                    <a:pt x="3349" y="290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innerShdw blurRad="190500" dist="50800" dir="13500000">
                <a:prstClr val="black">
                  <a:alpha val="4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44" name="组合 33"/>
            <p:cNvGrpSpPr/>
            <p:nvPr/>
          </p:nvGrpSpPr>
          <p:grpSpPr>
            <a:xfrm>
              <a:off x="4226565" y="2576600"/>
              <a:ext cx="632091" cy="382876"/>
              <a:chOff x="8513763" y="2622551"/>
              <a:chExt cx="765175" cy="473075"/>
            </a:xfrm>
            <a:solidFill>
              <a:schemeClr val="bg1"/>
            </a:solidFill>
          </p:grpSpPr>
          <p:sp>
            <p:nvSpPr>
              <p:cNvPr id="45" name="Freeform 36"/>
              <p:cNvSpPr/>
              <p:nvPr/>
            </p:nvSpPr>
            <p:spPr bwMode="auto">
              <a:xfrm>
                <a:off x="8704263" y="2622551"/>
                <a:ext cx="382587" cy="473075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 sz="3375" dirty="0"/>
              </a:p>
            </p:txBody>
          </p:sp>
          <p:sp>
            <p:nvSpPr>
              <p:cNvPr id="46" name="Freeform 37"/>
              <p:cNvSpPr/>
              <p:nvPr/>
            </p:nvSpPr>
            <p:spPr bwMode="auto">
              <a:xfrm>
                <a:off x="8513763" y="2709863"/>
                <a:ext cx="242887" cy="385763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 sz="3375" dirty="0"/>
              </a:p>
            </p:txBody>
          </p:sp>
          <p:sp>
            <p:nvSpPr>
              <p:cNvPr id="47" name="Freeform 38"/>
              <p:cNvSpPr/>
              <p:nvPr/>
            </p:nvSpPr>
            <p:spPr bwMode="auto">
              <a:xfrm>
                <a:off x="9034463" y="2709863"/>
                <a:ext cx="244475" cy="385763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 sz="3375" dirty="0"/>
              </a:p>
            </p:txBody>
          </p:sp>
          <p:sp>
            <p:nvSpPr>
              <p:cNvPr id="48" name="Freeform 39"/>
              <p:cNvSpPr/>
              <p:nvPr/>
            </p:nvSpPr>
            <p:spPr bwMode="auto">
              <a:xfrm>
                <a:off x="8704263" y="2622551"/>
                <a:ext cx="382587" cy="473075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 sz="3375" dirty="0"/>
              </a:p>
            </p:txBody>
          </p:sp>
          <p:sp>
            <p:nvSpPr>
              <p:cNvPr id="49" name="Freeform 40"/>
              <p:cNvSpPr/>
              <p:nvPr/>
            </p:nvSpPr>
            <p:spPr bwMode="auto">
              <a:xfrm>
                <a:off x="8513763" y="2709863"/>
                <a:ext cx="242887" cy="385763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 sz="3375" dirty="0"/>
              </a:p>
            </p:txBody>
          </p:sp>
          <p:sp>
            <p:nvSpPr>
              <p:cNvPr id="50" name="Freeform 41"/>
              <p:cNvSpPr/>
              <p:nvPr/>
            </p:nvSpPr>
            <p:spPr bwMode="auto">
              <a:xfrm>
                <a:off x="9034463" y="2709863"/>
                <a:ext cx="244475" cy="385763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 sz="3375" dirty="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4985494" y="1908393"/>
            <a:ext cx="1297369" cy="1467547"/>
            <a:chOff x="3545184" y="1357154"/>
            <a:chExt cx="922624" cy="1043646"/>
          </a:xfrm>
        </p:grpSpPr>
        <p:sp>
          <p:nvSpPr>
            <p:cNvPr id="52" name="Freeform 14"/>
            <p:cNvSpPr/>
            <p:nvPr/>
          </p:nvSpPr>
          <p:spPr bwMode="auto">
            <a:xfrm>
              <a:off x="3600336" y="1388031"/>
              <a:ext cx="406554" cy="17831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F6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"/>
            <p:cNvSpPr/>
            <p:nvPr/>
          </p:nvSpPr>
          <p:spPr bwMode="auto">
            <a:xfrm>
              <a:off x="3545184" y="1357154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6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6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6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6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6"/>
            <p:cNvSpPr/>
            <p:nvPr/>
          </p:nvSpPr>
          <p:spPr bwMode="auto">
            <a:xfrm>
              <a:off x="3600337" y="1388031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 25"/>
            <p:cNvSpPr/>
            <p:nvPr/>
          </p:nvSpPr>
          <p:spPr bwMode="auto">
            <a:xfrm>
              <a:off x="3840644" y="1549364"/>
              <a:ext cx="40971" cy="147438"/>
            </a:xfrm>
            <a:custGeom>
              <a:avLst/>
              <a:gdLst>
                <a:gd name="T0" fmla="*/ 14 w 29"/>
                <a:gd name="T1" fmla="*/ 105 h 105"/>
                <a:gd name="T2" fmla="*/ 14 w 29"/>
                <a:gd name="T3" fmla="*/ 24 h 105"/>
                <a:gd name="T4" fmla="*/ 0 w 29"/>
                <a:gd name="T5" fmla="*/ 24 h 105"/>
                <a:gd name="T6" fmla="*/ 0 w 29"/>
                <a:gd name="T7" fmla="*/ 13 h 105"/>
                <a:gd name="T8" fmla="*/ 11 w 29"/>
                <a:gd name="T9" fmla="*/ 9 h 105"/>
                <a:gd name="T10" fmla="*/ 18 w 29"/>
                <a:gd name="T11" fmla="*/ 0 h 105"/>
                <a:gd name="T12" fmla="*/ 29 w 29"/>
                <a:gd name="T13" fmla="*/ 0 h 105"/>
                <a:gd name="T14" fmla="*/ 29 w 29"/>
                <a:gd name="T15" fmla="*/ 105 h 105"/>
                <a:gd name="T16" fmla="*/ 14 w 29"/>
                <a:gd name="T1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05">
                  <a:moveTo>
                    <a:pt x="14" y="10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13"/>
                    <a:pt x="8" y="11"/>
                    <a:pt x="11" y="9"/>
                  </a:cubicBezTo>
                  <a:cubicBezTo>
                    <a:pt x="15" y="7"/>
                    <a:pt x="17" y="4"/>
                    <a:pt x="1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05"/>
                    <a:pt x="29" y="105"/>
                    <a:pt x="29" y="105"/>
                  </a:cubicBezTo>
                  <a:lnTo>
                    <a:pt x="14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6" name="组合 41"/>
            <p:cNvGrpSpPr/>
            <p:nvPr/>
          </p:nvGrpSpPr>
          <p:grpSpPr>
            <a:xfrm>
              <a:off x="3823524" y="1816827"/>
              <a:ext cx="366085" cy="301752"/>
              <a:chOff x="5146675" y="766763"/>
              <a:chExt cx="1590676" cy="1338263"/>
            </a:xfrm>
            <a:solidFill>
              <a:srgbClr val="3666D7"/>
            </a:solidFill>
          </p:grpSpPr>
          <p:sp>
            <p:nvSpPr>
              <p:cNvPr id="57" name="Oval 18"/>
              <p:cNvSpPr>
                <a:spLocks noChangeArrowheads="1"/>
              </p:cNvSpPr>
              <p:nvPr/>
            </p:nvSpPr>
            <p:spPr bwMode="auto">
              <a:xfrm>
                <a:off x="5675313" y="766763"/>
                <a:ext cx="533400" cy="5349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19"/>
              <p:cNvSpPr/>
              <p:nvPr/>
            </p:nvSpPr>
            <p:spPr bwMode="auto">
              <a:xfrm>
                <a:off x="5511800" y="1344613"/>
                <a:ext cx="860425" cy="760413"/>
              </a:xfrm>
              <a:custGeom>
                <a:avLst/>
                <a:gdLst>
                  <a:gd name="T0" fmla="*/ 201 w 301"/>
                  <a:gd name="T1" fmla="*/ 0 h 266"/>
                  <a:gd name="T2" fmla="*/ 151 w 301"/>
                  <a:gd name="T3" fmla="*/ 67 h 266"/>
                  <a:gd name="T4" fmla="*/ 101 w 301"/>
                  <a:gd name="T5" fmla="*/ 0 h 266"/>
                  <a:gd name="T6" fmla="*/ 0 w 301"/>
                  <a:gd name="T7" fmla="*/ 144 h 266"/>
                  <a:gd name="T8" fmla="*/ 0 w 301"/>
                  <a:gd name="T9" fmla="*/ 235 h 266"/>
                  <a:gd name="T10" fmla="*/ 0 w 301"/>
                  <a:gd name="T11" fmla="*/ 235 h 266"/>
                  <a:gd name="T12" fmla="*/ 151 w 301"/>
                  <a:gd name="T13" fmla="*/ 266 h 266"/>
                  <a:gd name="T14" fmla="*/ 301 w 301"/>
                  <a:gd name="T15" fmla="*/ 235 h 266"/>
                  <a:gd name="T16" fmla="*/ 301 w 301"/>
                  <a:gd name="T17" fmla="*/ 235 h 266"/>
                  <a:gd name="T18" fmla="*/ 301 w 301"/>
                  <a:gd name="T19" fmla="*/ 144 h 266"/>
                  <a:gd name="T20" fmla="*/ 201 w 301"/>
                  <a:gd name="T21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1" h="266">
                    <a:moveTo>
                      <a:pt x="201" y="0"/>
                    </a:moveTo>
                    <a:cubicBezTo>
                      <a:pt x="151" y="67"/>
                      <a:pt x="151" y="67"/>
                      <a:pt x="151" y="67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42" y="21"/>
                      <a:pt x="0" y="78"/>
                      <a:pt x="0" y="144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3" y="252"/>
                      <a:pt x="69" y="266"/>
                      <a:pt x="151" y="266"/>
                    </a:cubicBezTo>
                    <a:cubicBezTo>
                      <a:pt x="232" y="266"/>
                      <a:pt x="298" y="252"/>
                      <a:pt x="301" y="235"/>
                    </a:cubicBezTo>
                    <a:cubicBezTo>
                      <a:pt x="301" y="235"/>
                      <a:pt x="301" y="235"/>
                      <a:pt x="301" y="235"/>
                    </a:cubicBezTo>
                    <a:cubicBezTo>
                      <a:pt x="301" y="144"/>
                      <a:pt x="301" y="144"/>
                      <a:pt x="301" y="144"/>
                    </a:cubicBezTo>
                    <a:cubicBezTo>
                      <a:pt x="301" y="78"/>
                      <a:pt x="259" y="21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0"/>
              <p:cNvSpPr/>
              <p:nvPr/>
            </p:nvSpPr>
            <p:spPr bwMode="auto">
              <a:xfrm>
                <a:off x="5900738" y="1319213"/>
                <a:ext cx="85725" cy="50800"/>
              </a:xfrm>
              <a:custGeom>
                <a:avLst/>
                <a:gdLst>
                  <a:gd name="T0" fmla="*/ 30 w 30"/>
                  <a:gd name="T1" fmla="*/ 1 h 18"/>
                  <a:gd name="T2" fmla="*/ 15 w 30"/>
                  <a:gd name="T3" fmla="*/ 0 h 18"/>
                  <a:gd name="T4" fmla="*/ 1 w 30"/>
                  <a:gd name="T5" fmla="*/ 1 h 18"/>
                  <a:gd name="T6" fmla="*/ 7 w 30"/>
                  <a:gd name="T7" fmla="*/ 18 h 18"/>
                  <a:gd name="T8" fmla="*/ 24 w 30"/>
                  <a:gd name="T9" fmla="*/ 18 h 18"/>
                  <a:gd name="T10" fmla="*/ 30 w 30"/>
                  <a:gd name="T1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8">
                    <a:moveTo>
                      <a:pt x="30" y="1"/>
                    </a:moveTo>
                    <a:cubicBezTo>
                      <a:pt x="25" y="0"/>
                      <a:pt x="20" y="0"/>
                      <a:pt x="15" y="0"/>
                    </a:cubicBezTo>
                    <a:cubicBezTo>
                      <a:pt x="10" y="0"/>
                      <a:pt x="6" y="0"/>
                      <a:pt x="1" y="1"/>
                    </a:cubicBezTo>
                    <a:cubicBezTo>
                      <a:pt x="1" y="1"/>
                      <a:pt x="0" y="11"/>
                      <a:pt x="7" y="18"/>
                    </a:cubicBezTo>
                    <a:cubicBezTo>
                      <a:pt x="7" y="18"/>
                      <a:pt x="18" y="18"/>
                      <a:pt x="24" y="18"/>
                    </a:cubicBezTo>
                    <a:cubicBezTo>
                      <a:pt x="24" y="18"/>
                      <a:pt x="30" y="12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1"/>
              <p:cNvSpPr/>
              <p:nvPr/>
            </p:nvSpPr>
            <p:spPr bwMode="auto">
              <a:xfrm>
                <a:off x="5894388" y="1377951"/>
                <a:ext cx="95250" cy="130175"/>
              </a:xfrm>
              <a:custGeom>
                <a:avLst/>
                <a:gdLst>
                  <a:gd name="T0" fmla="*/ 15 w 60"/>
                  <a:gd name="T1" fmla="*/ 0 h 82"/>
                  <a:gd name="T2" fmla="*/ 47 w 60"/>
                  <a:gd name="T3" fmla="*/ 0 h 82"/>
                  <a:gd name="T4" fmla="*/ 60 w 60"/>
                  <a:gd name="T5" fmla="*/ 47 h 82"/>
                  <a:gd name="T6" fmla="*/ 31 w 60"/>
                  <a:gd name="T7" fmla="*/ 82 h 82"/>
                  <a:gd name="T8" fmla="*/ 0 w 60"/>
                  <a:gd name="T9" fmla="*/ 47 h 82"/>
                  <a:gd name="T10" fmla="*/ 15 w 60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82">
                    <a:moveTo>
                      <a:pt x="15" y="0"/>
                    </a:moveTo>
                    <a:lnTo>
                      <a:pt x="47" y="0"/>
                    </a:lnTo>
                    <a:lnTo>
                      <a:pt x="60" y="47"/>
                    </a:lnTo>
                    <a:lnTo>
                      <a:pt x="31" y="82"/>
                    </a:lnTo>
                    <a:lnTo>
                      <a:pt x="0" y="4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2"/>
              <p:cNvSpPr/>
              <p:nvPr/>
            </p:nvSpPr>
            <p:spPr bwMode="auto">
              <a:xfrm>
                <a:off x="5432425" y="1427163"/>
                <a:ext cx="71438" cy="96838"/>
              </a:xfrm>
              <a:custGeom>
                <a:avLst/>
                <a:gdLst>
                  <a:gd name="T0" fmla="*/ 23 w 45"/>
                  <a:gd name="T1" fmla="*/ 61 h 61"/>
                  <a:gd name="T2" fmla="*/ 45 w 45"/>
                  <a:gd name="T3" fmla="*/ 34 h 61"/>
                  <a:gd name="T4" fmla="*/ 34 w 45"/>
                  <a:gd name="T5" fmla="*/ 0 h 61"/>
                  <a:gd name="T6" fmla="*/ 11 w 45"/>
                  <a:gd name="T7" fmla="*/ 0 h 61"/>
                  <a:gd name="T8" fmla="*/ 0 w 45"/>
                  <a:gd name="T9" fmla="*/ 34 h 61"/>
                  <a:gd name="T10" fmla="*/ 23 w 45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1">
                    <a:moveTo>
                      <a:pt x="23" y="61"/>
                    </a:moveTo>
                    <a:lnTo>
                      <a:pt x="45" y="34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0" y="34"/>
                    </a:lnTo>
                    <a:lnTo>
                      <a:pt x="23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3"/>
              <p:cNvSpPr/>
              <p:nvPr/>
            </p:nvSpPr>
            <p:spPr bwMode="auto">
              <a:xfrm>
                <a:off x="5146675" y="1401763"/>
                <a:ext cx="465138" cy="568325"/>
              </a:xfrm>
              <a:custGeom>
                <a:avLst/>
                <a:gdLst>
                  <a:gd name="T0" fmla="*/ 150 w 163"/>
                  <a:gd name="T1" fmla="*/ 0 h 199"/>
                  <a:gd name="T2" fmla="*/ 113 w 163"/>
                  <a:gd name="T3" fmla="*/ 50 h 199"/>
                  <a:gd name="T4" fmla="*/ 75 w 163"/>
                  <a:gd name="T5" fmla="*/ 0 h 199"/>
                  <a:gd name="T6" fmla="*/ 0 w 163"/>
                  <a:gd name="T7" fmla="*/ 108 h 199"/>
                  <a:gd name="T8" fmla="*/ 0 w 163"/>
                  <a:gd name="T9" fmla="*/ 176 h 199"/>
                  <a:gd name="T10" fmla="*/ 0 w 163"/>
                  <a:gd name="T11" fmla="*/ 176 h 199"/>
                  <a:gd name="T12" fmla="*/ 113 w 163"/>
                  <a:gd name="T13" fmla="*/ 199 h 199"/>
                  <a:gd name="T14" fmla="*/ 114 w 163"/>
                  <a:gd name="T15" fmla="*/ 199 h 199"/>
                  <a:gd name="T16" fmla="*/ 114 w 163"/>
                  <a:gd name="T17" fmla="*/ 124 h 199"/>
                  <a:gd name="T18" fmla="*/ 163 w 163"/>
                  <a:gd name="T19" fmla="*/ 6 h 199"/>
                  <a:gd name="T20" fmla="*/ 150 w 163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" h="199">
                    <a:moveTo>
                      <a:pt x="150" y="0"/>
                    </a:moveTo>
                    <a:cubicBezTo>
                      <a:pt x="113" y="50"/>
                      <a:pt x="113" y="50"/>
                      <a:pt x="113" y="5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31" y="16"/>
                      <a:pt x="0" y="58"/>
                      <a:pt x="0" y="10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2" y="189"/>
                      <a:pt x="52" y="199"/>
                      <a:pt x="113" y="199"/>
                    </a:cubicBezTo>
                    <a:cubicBezTo>
                      <a:pt x="113" y="199"/>
                      <a:pt x="114" y="199"/>
                      <a:pt x="114" y="199"/>
                    </a:cubicBezTo>
                    <a:cubicBezTo>
                      <a:pt x="114" y="124"/>
                      <a:pt x="114" y="124"/>
                      <a:pt x="114" y="124"/>
                    </a:cubicBezTo>
                    <a:cubicBezTo>
                      <a:pt x="114" y="78"/>
                      <a:pt x="133" y="36"/>
                      <a:pt x="163" y="6"/>
                    </a:cubicBezTo>
                    <a:cubicBezTo>
                      <a:pt x="159" y="3"/>
                      <a:pt x="155" y="2"/>
                      <a:pt x="1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4"/>
              <p:cNvSpPr/>
              <p:nvPr/>
            </p:nvSpPr>
            <p:spPr bwMode="auto">
              <a:xfrm>
                <a:off x="5438775" y="1381126"/>
                <a:ext cx="61913" cy="41275"/>
              </a:xfrm>
              <a:custGeom>
                <a:avLst/>
                <a:gdLst>
                  <a:gd name="T0" fmla="*/ 18 w 22"/>
                  <a:gd name="T1" fmla="*/ 14 h 14"/>
                  <a:gd name="T2" fmla="*/ 22 w 22"/>
                  <a:gd name="T3" fmla="*/ 1 h 14"/>
                  <a:gd name="T4" fmla="*/ 11 w 22"/>
                  <a:gd name="T5" fmla="*/ 0 h 14"/>
                  <a:gd name="T6" fmla="*/ 0 w 22"/>
                  <a:gd name="T7" fmla="*/ 1 h 14"/>
                  <a:gd name="T8" fmla="*/ 5 w 22"/>
                  <a:gd name="T9" fmla="*/ 14 h 14"/>
                  <a:gd name="T10" fmla="*/ 18 w 22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4">
                    <a:moveTo>
                      <a:pt x="18" y="14"/>
                    </a:moveTo>
                    <a:cubicBezTo>
                      <a:pt x="18" y="14"/>
                      <a:pt x="22" y="9"/>
                      <a:pt x="22" y="1"/>
                    </a:cubicBezTo>
                    <a:cubicBezTo>
                      <a:pt x="18" y="0"/>
                      <a:pt x="15" y="0"/>
                      <a:pt x="11" y="0"/>
                    </a:cubicBezTo>
                    <a:cubicBezTo>
                      <a:pt x="7" y="0"/>
                      <a:pt x="4" y="0"/>
                      <a:pt x="0" y="1"/>
                    </a:cubicBezTo>
                    <a:cubicBezTo>
                      <a:pt x="0" y="1"/>
                      <a:pt x="0" y="8"/>
                      <a:pt x="5" y="14"/>
                    </a:cubicBezTo>
                    <a:cubicBezTo>
                      <a:pt x="5" y="14"/>
                      <a:pt x="13" y="14"/>
                      <a:pt x="1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267325" y="966788"/>
                <a:ext cx="401638" cy="403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6"/>
              <p:cNvSpPr/>
              <p:nvPr/>
            </p:nvSpPr>
            <p:spPr bwMode="auto">
              <a:xfrm>
                <a:off x="6386513" y="1381126"/>
                <a:ext cx="61913" cy="41275"/>
              </a:xfrm>
              <a:custGeom>
                <a:avLst/>
                <a:gdLst>
                  <a:gd name="T0" fmla="*/ 17 w 22"/>
                  <a:gd name="T1" fmla="*/ 14 h 14"/>
                  <a:gd name="T2" fmla="*/ 22 w 22"/>
                  <a:gd name="T3" fmla="*/ 1 h 14"/>
                  <a:gd name="T4" fmla="*/ 11 w 22"/>
                  <a:gd name="T5" fmla="*/ 0 h 14"/>
                  <a:gd name="T6" fmla="*/ 0 w 22"/>
                  <a:gd name="T7" fmla="*/ 1 h 14"/>
                  <a:gd name="T8" fmla="*/ 5 w 22"/>
                  <a:gd name="T9" fmla="*/ 14 h 14"/>
                  <a:gd name="T10" fmla="*/ 17 w 22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4">
                    <a:moveTo>
                      <a:pt x="17" y="14"/>
                    </a:moveTo>
                    <a:cubicBezTo>
                      <a:pt x="17" y="14"/>
                      <a:pt x="22" y="9"/>
                      <a:pt x="22" y="1"/>
                    </a:cubicBezTo>
                    <a:cubicBezTo>
                      <a:pt x="18" y="0"/>
                      <a:pt x="15" y="0"/>
                      <a:pt x="11" y="0"/>
                    </a:cubicBezTo>
                    <a:cubicBezTo>
                      <a:pt x="7" y="0"/>
                      <a:pt x="4" y="0"/>
                      <a:pt x="0" y="1"/>
                    </a:cubicBezTo>
                    <a:cubicBezTo>
                      <a:pt x="0" y="1"/>
                      <a:pt x="0" y="8"/>
                      <a:pt x="5" y="14"/>
                    </a:cubicBezTo>
                    <a:cubicBezTo>
                      <a:pt x="5" y="14"/>
                      <a:pt x="13" y="14"/>
                      <a:pt x="17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7"/>
              <p:cNvSpPr/>
              <p:nvPr/>
            </p:nvSpPr>
            <p:spPr bwMode="auto">
              <a:xfrm>
                <a:off x="6380163" y="1427163"/>
                <a:ext cx="71438" cy="96838"/>
              </a:xfrm>
              <a:custGeom>
                <a:avLst/>
                <a:gdLst>
                  <a:gd name="T0" fmla="*/ 24 w 45"/>
                  <a:gd name="T1" fmla="*/ 61 h 61"/>
                  <a:gd name="T2" fmla="*/ 45 w 45"/>
                  <a:gd name="T3" fmla="*/ 34 h 61"/>
                  <a:gd name="T4" fmla="*/ 34 w 45"/>
                  <a:gd name="T5" fmla="*/ 0 h 61"/>
                  <a:gd name="T6" fmla="*/ 11 w 45"/>
                  <a:gd name="T7" fmla="*/ 0 h 61"/>
                  <a:gd name="T8" fmla="*/ 0 w 45"/>
                  <a:gd name="T9" fmla="*/ 34 h 61"/>
                  <a:gd name="T10" fmla="*/ 24 w 45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1">
                    <a:moveTo>
                      <a:pt x="24" y="61"/>
                    </a:moveTo>
                    <a:lnTo>
                      <a:pt x="45" y="34"/>
                    </a:lnTo>
                    <a:lnTo>
                      <a:pt x="34" y="0"/>
                    </a:lnTo>
                    <a:lnTo>
                      <a:pt x="11" y="0"/>
                    </a:lnTo>
                    <a:lnTo>
                      <a:pt x="0" y="34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Oval 28"/>
              <p:cNvSpPr>
                <a:spLocks noChangeArrowheads="1"/>
              </p:cNvSpPr>
              <p:nvPr/>
            </p:nvSpPr>
            <p:spPr bwMode="auto">
              <a:xfrm>
                <a:off x="6215063" y="966788"/>
                <a:ext cx="403225" cy="4032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9"/>
              <p:cNvSpPr/>
              <p:nvPr/>
            </p:nvSpPr>
            <p:spPr bwMode="auto">
              <a:xfrm>
                <a:off x="6272213" y="1401763"/>
                <a:ext cx="465138" cy="568325"/>
              </a:xfrm>
              <a:custGeom>
                <a:avLst/>
                <a:gdLst>
                  <a:gd name="T0" fmla="*/ 88 w 163"/>
                  <a:gd name="T1" fmla="*/ 0 h 199"/>
                  <a:gd name="T2" fmla="*/ 51 w 163"/>
                  <a:gd name="T3" fmla="*/ 50 h 199"/>
                  <a:gd name="T4" fmla="*/ 13 w 163"/>
                  <a:gd name="T5" fmla="*/ 0 h 199"/>
                  <a:gd name="T6" fmla="*/ 0 w 163"/>
                  <a:gd name="T7" fmla="*/ 6 h 199"/>
                  <a:gd name="T8" fmla="*/ 49 w 163"/>
                  <a:gd name="T9" fmla="*/ 124 h 199"/>
                  <a:gd name="T10" fmla="*/ 49 w 163"/>
                  <a:gd name="T11" fmla="*/ 199 h 199"/>
                  <a:gd name="T12" fmla="*/ 51 w 163"/>
                  <a:gd name="T13" fmla="*/ 199 h 199"/>
                  <a:gd name="T14" fmla="*/ 163 w 163"/>
                  <a:gd name="T15" fmla="*/ 176 h 199"/>
                  <a:gd name="T16" fmla="*/ 163 w 163"/>
                  <a:gd name="T17" fmla="*/ 176 h 199"/>
                  <a:gd name="T18" fmla="*/ 163 w 163"/>
                  <a:gd name="T19" fmla="*/ 108 h 199"/>
                  <a:gd name="T20" fmla="*/ 88 w 163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" h="199">
                    <a:moveTo>
                      <a:pt x="88" y="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2"/>
                      <a:pt x="4" y="3"/>
                      <a:pt x="0" y="6"/>
                    </a:cubicBezTo>
                    <a:cubicBezTo>
                      <a:pt x="30" y="36"/>
                      <a:pt x="49" y="78"/>
                      <a:pt x="49" y="124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50" y="199"/>
                      <a:pt x="50" y="199"/>
                      <a:pt x="51" y="199"/>
                    </a:cubicBezTo>
                    <a:cubicBezTo>
                      <a:pt x="112" y="199"/>
                      <a:pt x="161" y="189"/>
                      <a:pt x="163" y="176"/>
                    </a:cubicBezTo>
                    <a:cubicBezTo>
                      <a:pt x="163" y="176"/>
                      <a:pt x="163" y="176"/>
                      <a:pt x="163" y="176"/>
                    </a:cubicBezTo>
                    <a:cubicBezTo>
                      <a:pt x="163" y="108"/>
                      <a:pt x="163" y="108"/>
                      <a:pt x="163" y="108"/>
                    </a:cubicBezTo>
                    <a:cubicBezTo>
                      <a:pt x="163" y="58"/>
                      <a:pt x="132" y="16"/>
                      <a:pt x="8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4233220" y="3187069"/>
            <a:ext cx="1295153" cy="1467547"/>
            <a:chOff x="3010204" y="2266485"/>
            <a:chExt cx="921048" cy="1043646"/>
          </a:xfrm>
        </p:grpSpPr>
        <p:sp>
          <p:nvSpPr>
            <p:cNvPr id="70" name="Freeform 6"/>
            <p:cNvSpPr/>
            <p:nvPr/>
          </p:nvSpPr>
          <p:spPr bwMode="auto">
            <a:xfrm>
              <a:off x="3064568" y="2297362"/>
              <a:ext cx="405766" cy="17831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3C5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"/>
            <p:cNvSpPr/>
            <p:nvPr/>
          </p:nvSpPr>
          <p:spPr bwMode="auto">
            <a:xfrm>
              <a:off x="3010204" y="2266485"/>
              <a:ext cx="921048" cy="1043646"/>
            </a:xfrm>
            <a:custGeom>
              <a:avLst/>
              <a:gdLst>
                <a:gd name="T0" fmla="*/ 0 w 1169"/>
                <a:gd name="T1" fmla="*/ 1014 h 1352"/>
                <a:gd name="T2" fmla="*/ 0 w 1169"/>
                <a:gd name="T3" fmla="*/ 338 h 1352"/>
                <a:gd name="T4" fmla="*/ 584 w 1169"/>
                <a:gd name="T5" fmla="*/ 0 h 1352"/>
                <a:gd name="T6" fmla="*/ 1169 w 1169"/>
                <a:gd name="T7" fmla="*/ 338 h 1352"/>
                <a:gd name="T8" fmla="*/ 1169 w 1169"/>
                <a:gd name="T9" fmla="*/ 1014 h 1352"/>
                <a:gd name="T10" fmla="*/ 584 w 1169"/>
                <a:gd name="T11" fmla="*/ 1352 h 1352"/>
                <a:gd name="T12" fmla="*/ 0 w 1169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9" h="1352">
                  <a:moveTo>
                    <a:pt x="0" y="1014"/>
                  </a:moveTo>
                  <a:lnTo>
                    <a:pt x="0" y="338"/>
                  </a:lnTo>
                  <a:lnTo>
                    <a:pt x="584" y="0"/>
                  </a:lnTo>
                  <a:lnTo>
                    <a:pt x="1169" y="338"/>
                  </a:lnTo>
                  <a:lnTo>
                    <a:pt x="1169" y="1014"/>
                  </a:lnTo>
                  <a:lnTo>
                    <a:pt x="584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2"/>
            <p:cNvSpPr/>
            <p:nvPr/>
          </p:nvSpPr>
          <p:spPr bwMode="auto">
            <a:xfrm>
              <a:off x="3064569" y="229736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3278876" y="2457150"/>
              <a:ext cx="67759" cy="150527"/>
            </a:xfrm>
            <a:custGeom>
              <a:avLst/>
              <a:gdLst>
                <a:gd name="T0" fmla="*/ 31 w 47"/>
                <a:gd name="T1" fmla="*/ 27 h 107"/>
                <a:gd name="T2" fmla="*/ 31 w 47"/>
                <a:gd name="T3" fmla="*/ 24 h 107"/>
                <a:gd name="T4" fmla="*/ 29 w 47"/>
                <a:gd name="T5" fmla="*/ 18 h 107"/>
                <a:gd name="T6" fmla="*/ 23 w 47"/>
                <a:gd name="T7" fmla="*/ 15 h 107"/>
                <a:gd name="T8" fmla="*/ 17 w 47"/>
                <a:gd name="T9" fmla="*/ 18 h 107"/>
                <a:gd name="T10" fmla="*/ 15 w 47"/>
                <a:gd name="T11" fmla="*/ 24 h 107"/>
                <a:gd name="T12" fmla="*/ 15 w 47"/>
                <a:gd name="T13" fmla="*/ 45 h 107"/>
                <a:gd name="T14" fmla="*/ 27 w 47"/>
                <a:gd name="T15" fmla="*/ 40 h 107"/>
                <a:gd name="T16" fmla="*/ 43 w 47"/>
                <a:gd name="T17" fmla="*/ 48 h 107"/>
                <a:gd name="T18" fmla="*/ 47 w 47"/>
                <a:gd name="T19" fmla="*/ 65 h 107"/>
                <a:gd name="T20" fmla="*/ 47 w 47"/>
                <a:gd name="T21" fmla="*/ 83 h 107"/>
                <a:gd name="T22" fmla="*/ 47 w 47"/>
                <a:gd name="T23" fmla="*/ 83 h 107"/>
                <a:gd name="T24" fmla="*/ 40 w 47"/>
                <a:gd name="T25" fmla="*/ 100 h 107"/>
                <a:gd name="T26" fmla="*/ 23 w 47"/>
                <a:gd name="T27" fmla="*/ 107 h 107"/>
                <a:gd name="T28" fmla="*/ 6 w 47"/>
                <a:gd name="T29" fmla="*/ 99 h 107"/>
                <a:gd name="T30" fmla="*/ 0 w 47"/>
                <a:gd name="T31" fmla="*/ 82 h 107"/>
                <a:gd name="T32" fmla="*/ 0 w 47"/>
                <a:gd name="T33" fmla="*/ 25 h 107"/>
                <a:gd name="T34" fmla="*/ 3 w 47"/>
                <a:gd name="T35" fmla="*/ 11 h 107"/>
                <a:gd name="T36" fmla="*/ 14 w 47"/>
                <a:gd name="T37" fmla="*/ 2 h 107"/>
                <a:gd name="T38" fmla="*/ 23 w 47"/>
                <a:gd name="T39" fmla="*/ 0 h 107"/>
                <a:gd name="T40" fmla="*/ 41 w 47"/>
                <a:gd name="T41" fmla="*/ 7 h 107"/>
                <a:gd name="T42" fmla="*/ 47 w 47"/>
                <a:gd name="T43" fmla="*/ 25 h 107"/>
                <a:gd name="T44" fmla="*/ 47 w 47"/>
                <a:gd name="T45" fmla="*/ 27 h 107"/>
                <a:gd name="T46" fmla="*/ 31 w 47"/>
                <a:gd name="T47" fmla="*/ 27 h 107"/>
                <a:gd name="T48" fmla="*/ 15 w 47"/>
                <a:gd name="T49" fmla="*/ 81 h 107"/>
                <a:gd name="T50" fmla="*/ 17 w 47"/>
                <a:gd name="T51" fmla="*/ 88 h 107"/>
                <a:gd name="T52" fmla="*/ 23 w 47"/>
                <a:gd name="T53" fmla="*/ 91 h 107"/>
                <a:gd name="T54" fmla="*/ 29 w 47"/>
                <a:gd name="T55" fmla="*/ 88 h 107"/>
                <a:gd name="T56" fmla="*/ 31 w 47"/>
                <a:gd name="T57" fmla="*/ 81 h 107"/>
                <a:gd name="T58" fmla="*/ 31 w 47"/>
                <a:gd name="T59" fmla="*/ 62 h 107"/>
                <a:gd name="T60" fmla="*/ 27 w 47"/>
                <a:gd name="T61" fmla="*/ 55 h 107"/>
                <a:gd name="T62" fmla="*/ 23 w 47"/>
                <a:gd name="T63" fmla="*/ 53 h 107"/>
                <a:gd name="T64" fmla="*/ 17 w 47"/>
                <a:gd name="T65" fmla="*/ 56 h 107"/>
                <a:gd name="T66" fmla="*/ 15 w 47"/>
                <a:gd name="T67" fmla="*/ 62 h 107"/>
                <a:gd name="T68" fmla="*/ 15 w 47"/>
                <a:gd name="T69" fmla="*/ 8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107">
                  <a:moveTo>
                    <a:pt x="31" y="27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1" y="22"/>
                    <a:pt x="30" y="20"/>
                    <a:pt x="29" y="18"/>
                  </a:cubicBezTo>
                  <a:cubicBezTo>
                    <a:pt x="27" y="16"/>
                    <a:pt x="25" y="15"/>
                    <a:pt x="23" y="15"/>
                  </a:cubicBezTo>
                  <a:cubicBezTo>
                    <a:pt x="20" y="15"/>
                    <a:pt x="18" y="16"/>
                    <a:pt x="17" y="18"/>
                  </a:cubicBezTo>
                  <a:cubicBezTo>
                    <a:pt x="16" y="20"/>
                    <a:pt x="15" y="22"/>
                    <a:pt x="15" y="24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9" y="42"/>
                    <a:pt x="23" y="40"/>
                    <a:pt x="27" y="40"/>
                  </a:cubicBezTo>
                  <a:cubicBezTo>
                    <a:pt x="34" y="40"/>
                    <a:pt x="39" y="43"/>
                    <a:pt x="43" y="48"/>
                  </a:cubicBezTo>
                  <a:cubicBezTo>
                    <a:pt x="46" y="52"/>
                    <a:pt x="47" y="58"/>
                    <a:pt x="47" y="65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90"/>
                    <a:pt x="44" y="95"/>
                    <a:pt x="40" y="100"/>
                  </a:cubicBezTo>
                  <a:cubicBezTo>
                    <a:pt x="35" y="104"/>
                    <a:pt x="30" y="107"/>
                    <a:pt x="23" y="107"/>
                  </a:cubicBezTo>
                  <a:cubicBezTo>
                    <a:pt x="16" y="107"/>
                    <a:pt x="11" y="104"/>
                    <a:pt x="6" y="99"/>
                  </a:cubicBezTo>
                  <a:cubicBezTo>
                    <a:pt x="2" y="94"/>
                    <a:pt x="0" y="89"/>
                    <a:pt x="0" y="8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0"/>
                    <a:pt x="1" y="15"/>
                    <a:pt x="3" y="11"/>
                  </a:cubicBezTo>
                  <a:cubicBezTo>
                    <a:pt x="6" y="7"/>
                    <a:pt x="9" y="4"/>
                    <a:pt x="14" y="2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30" y="0"/>
                    <a:pt x="36" y="2"/>
                    <a:pt x="41" y="7"/>
                  </a:cubicBezTo>
                  <a:cubicBezTo>
                    <a:pt x="45" y="12"/>
                    <a:pt x="47" y="18"/>
                    <a:pt x="47" y="25"/>
                  </a:cubicBezTo>
                  <a:cubicBezTo>
                    <a:pt x="47" y="27"/>
                    <a:pt x="47" y="27"/>
                    <a:pt x="47" y="27"/>
                  </a:cubicBezTo>
                  <a:lnTo>
                    <a:pt x="31" y="27"/>
                  </a:lnTo>
                  <a:close/>
                  <a:moveTo>
                    <a:pt x="15" y="81"/>
                  </a:moveTo>
                  <a:cubicBezTo>
                    <a:pt x="15" y="84"/>
                    <a:pt x="16" y="86"/>
                    <a:pt x="17" y="88"/>
                  </a:cubicBezTo>
                  <a:cubicBezTo>
                    <a:pt x="18" y="90"/>
                    <a:pt x="20" y="91"/>
                    <a:pt x="23" y="91"/>
                  </a:cubicBezTo>
                  <a:cubicBezTo>
                    <a:pt x="25" y="91"/>
                    <a:pt x="27" y="90"/>
                    <a:pt x="29" y="88"/>
                  </a:cubicBezTo>
                  <a:cubicBezTo>
                    <a:pt x="30" y="86"/>
                    <a:pt x="31" y="84"/>
                    <a:pt x="31" y="8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59"/>
                    <a:pt x="30" y="57"/>
                    <a:pt x="27" y="55"/>
                  </a:cubicBezTo>
                  <a:cubicBezTo>
                    <a:pt x="26" y="54"/>
                    <a:pt x="25" y="53"/>
                    <a:pt x="23" y="53"/>
                  </a:cubicBezTo>
                  <a:cubicBezTo>
                    <a:pt x="20" y="53"/>
                    <a:pt x="18" y="54"/>
                    <a:pt x="17" y="56"/>
                  </a:cubicBezTo>
                  <a:cubicBezTo>
                    <a:pt x="16" y="58"/>
                    <a:pt x="15" y="60"/>
                    <a:pt x="15" y="62"/>
                  </a:cubicBezTo>
                  <a:lnTo>
                    <a:pt x="15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74" name="组合 55"/>
            <p:cNvGrpSpPr/>
            <p:nvPr/>
          </p:nvGrpSpPr>
          <p:grpSpPr>
            <a:xfrm>
              <a:off x="3311488" y="2752230"/>
              <a:ext cx="309455" cy="281349"/>
              <a:chOff x="5278438" y="2973388"/>
              <a:chExt cx="1344613" cy="1247775"/>
            </a:xfrm>
            <a:solidFill>
              <a:srgbClr val="3666D7"/>
            </a:solidFill>
          </p:grpSpPr>
          <p:sp>
            <p:nvSpPr>
              <p:cNvPr id="75" name="Freeform 67"/>
              <p:cNvSpPr>
                <a:spLocks noEditPoints="1"/>
              </p:cNvSpPr>
              <p:nvPr/>
            </p:nvSpPr>
            <p:spPr bwMode="auto">
              <a:xfrm>
                <a:off x="5821363" y="2973388"/>
                <a:ext cx="801688" cy="806450"/>
              </a:xfrm>
              <a:custGeom>
                <a:avLst/>
                <a:gdLst>
                  <a:gd name="T0" fmla="*/ 256 w 281"/>
                  <a:gd name="T1" fmla="*/ 26 h 282"/>
                  <a:gd name="T2" fmla="*/ 163 w 281"/>
                  <a:gd name="T3" fmla="*/ 26 h 282"/>
                  <a:gd name="T4" fmla="*/ 0 w 281"/>
                  <a:gd name="T5" fmla="*/ 190 h 282"/>
                  <a:gd name="T6" fmla="*/ 92 w 281"/>
                  <a:gd name="T7" fmla="*/ 282 h 282"/>
                  <a:gd name="T8" fmla="*/ 256 w 281"/>
                  <a:gd name="T9" fmla="*/ 119 h 282"/>
                  <a:gd name="T10" fmla="*/ 256 w 281"/>
                  <a:gd name="T11" fmla="*/ 26 h 282"/>
                  <a:gd name="T12" fmla="*/ 55 w 281"/>
                  <a:gd name="T13" fmla="*/ 192 h 282"/>
                  <a:gd name="T14" fmla="*/ 44 w 281"/>
                  <a:gd name="T15" fmla="*/ 181 h 282"/>
                  <a:gd name="T16" fmla="*/ 183 w 281"/>
                  <a:gd name="T17" fmla="*/ 42 h 282"/>
                  <a:gd name="T18" fmla="*/ 194 w 281"/>
                  <a:gd name="T19" fmla="*/ 42 h 282"/>
                  <a:gd name="T20" fmla="*/ 194 w 281"/>
                  <a:gd name="T21" fmla="*/ 53 h 282"/>
                  <a:gd name="T22" fmla="*/ 55 w 281"/>
                  <a:gd name="T23" fmla="*/ 192 h 282"/>
                  <a:gd name="T24" fmla="*/ 78 w 281"/>
                  <a:gd name="T25" fmla="*/ 215 h 282"/>
                  <a:gd name="T26" fmla="*/ 67 w 281"/>
                  <a:gd name="T27" fmla="*/ 204 h 282"/>
                  <a:gd name="T28" fmla="*/ 217 w 281"/>
                  <a:gd name="T29" fmla="*/ 54 h 282"/>
                  <a:gd name="T30" fmla="*/ 228 w 281"/>
                  <a:gd name="T31" fmla="*/ 54 h 282"/>
                  <a:gd name="T32" fmla="*/ 228 w 281"/>
                  <a:gd name="T33" fmla="*/ 65 h 282"/>
                  <a:gd name="T34" fmla="*/ 78 w 281"/>
                  <a:gd name="T35" fmla="*/ 215 h 282"/>
                  <a:gd name="T36" fmla="*/ 101 w 281"/>
                  <a:gd name="T37" fmla="*/ 238 h 282"/>
                  <a:gd name="T38" fmla="*/ 90 w 281"/>
                  <a:gd name="T39" fmla="*/ 227 h 282"/>
                  <a:gd name="T40" fmla="*/ 229 w 281"/>
                  <a:gd name="T41" fmla="*/ 88 h 282"/>
                  <a:gd name="T42" fmla="*/ 240 w 281"/>
                  <a:gd name="T43" fmla="*/ 88 h 282"/>
                  <a:gd name="T44" fmla="*/ 240 w 281"/>
                  <a:gd name="T45" fmla="*/ 99 h 282"/>
                  <a:gd name="T46" fmla="*/ 101 w 281"/>
                  <a:gd name="T47" fmla="*/ 23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1" h="282">
                    <a:moveTo>
                      <a:pt x="256" y="26"/>
                    </a:moveTo>
                    <a:cubicBezTo>
                      <a:pt x="230" y="0"/>
                      <a:pt x="189" y="0"/>
                      <a:pt x="163" y="26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92" y="282"/>
                      <a:pt x="92" y="282"/>
                      <a:pt x="92" y="282"/>
                    </a:cubicBezTo>
                    <a:cubicBezTo>
                      <a:pt x="256" y="119"/>
                      <a:pt x="256" y="119"/>
                      <a:pt x="256" y="119"/>
                    </a:cubicBezTo>
                    <a:cubicBezTo>
                      <a:pt x="281" y="93"/>
                      <a:pt x="281" y="52"/>
                      <a:pt x="256" y="26"/>
                    </a:cubicBezTo>
                    <a:close/>
                    <a:moveTo>
                      <a:pt x="55" y="192"/>
                    </a:moveTo>
                    <a:cubicBezTo>
                      <a:pt x="44" y="181"/>
                      <a:pt x="44" y="181"/>
                      <a:pt x="44" y="181"/>
                    </a:cubicBezTo>
                    <a:cubicBezTo>
                      <a:pt x="183" y="42"/>
                      <a:pt x="183" y="42"/>
                      <a:pt x="183" y="42"/>
                    </a:cubicBezTo>
                    <a:cubicBezTo>
                      <a:pt x="186" y="39"/>
                      <a:pt x="191" y="39"/>
                      <a:pt x="194" y="42"/>
                    </a:cubicBezTo>
                    <a:cubicBezTo>
                      <a:pt x="197" y="45"/>
                      <a:pt x="197" y="50"/>
                      <a:pt x="194" y="53"/>
                    </a:cubicBezTo>
                    <a:lnTo>
                      <a:pt x="55" y="192"/>
                    </a:lnTo>
                    <a:close/>
                    <a:moveTo>
                      <a:pt x="78" y="215"/>
                    </a:moveTo>
                    <a:cubicBezTo>
                      <a:pt x="67" y="204"/>
                      <a:pt x="67" y="204"/>
                      <a:pt x="67" y="204"/>
                    </a:cubicBezTo>
                    <a:cubicBezTo>
                      <a:pt x="217" y="54"/>
                      <a:pt x="217" y="54"/>
                      <a:pt x="217" y="54"/>
                    </a:cubicBezTo>
                    <a:cubicBezTo>
                      <a:pt x="220" y="51"/>
                      <a:pt x="225" y="51"/>
                      <a:pt x="228" y="54"/>
                    </a:cubicBezTo>
                    <a:cubicBezTo>
                      <a:pt x="231" y="57"/>
                      <a:pt x="231" y="62"/>
                      <a:pt x="228" y="65"/>
                    </a:cubicBezTo>
                    <a:lnTo>
                      <a:pt x="78" y="215"/>
                    </a:lnTo>
                    <a:close/>
                    <a:moveTo>
                      <a:pt x="101" y="238"/>
                    </a:moveTo>
                    <a:cubicBezTo>
                      <a:pt x="90" y="227"/>
                      <a:pt x="90" y="227"/>
                      <a:pt x="90" y="227"/>
                    </a:cubicBezTo>
                    <a:cubicBezTo>
                      <a:pt x="229" y="88"/>
                      <a:pt x="229" y="88"/>
                      <a:pt x="229" y="88"/>
                    </a:cubicBezTo>
                    <a:cubicBezTo>
                      <a:pt x="232" y="85"/>
                      <a:pt x="237" y="85"/>
                      <a:pt x="240" y="88"/>
                    </a:cubicBezTo>
                    <a:cubicBezTo>
                      <a:pt x="243" y="91"/>
                      <a:pt x="243" y="96"/>
                      <a:pt x="240" y="99"/>
                    </a:cubicBezTo>
                    <a:lnTo>
                      <a:pt x="101" y="2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  <p:sp>
            <p:nvSpPr>
              <p:cNvPr id="76" name="Freeform 68"/>
              <p:cNvSpPr/>
              <p:nvPr/>
            </p:nvSpPr>
            <p:spPr bwMode="auto">
              <a:xfrm>
                <a:off x="5375275" y="3662363"/>
                <a:ext cx="554038" cy="558800"/>
              </a:xfrm>
              <a:custGeom>
                <a:avLst/>
                <a:gdLst>
                  <a:gd name="T0" fmla="*/ 227 w 349"/>
                  <a:gd name="T1" fmla="*/ 209 h 352"/>
                  <a:gd name="T2" fmla="*/ 210 w 349"/>
                  <a:gd name="T3" fmla="*/ 193 h 352"/>
                  <a:gd name="T4" fmla="*/ 349 w 349"/>
                  <a:gd name="T5" fmla="*/ 54 h 352"/>
                  <a:gd name="T6" fmla="*/ 295 w 349"/>
                  <a:gd name="T7" fmla="*/ 0 h 352"/>
                  <a:gd name="T8" fmla="*/ 156 w 349"/>
                  <a:gd name="T9" fmla="*/ 139 h 352"/>
                  <a:gd name="T10" fmla="*/ 142 w 349"/>
                  <a:gd name="T11" fmla="*/ 125 h 352"/>
                  <a:gd name="T12" fmla="*/ 110 w 349"/>
                  <a:gd name="T13" fmla="*/ 141 h 352"/>
                  <a:gd name="T14" fmla="*/ 0 w 349"/>
                  <a:gd name="T15" fmla="*/ 317 h 352"/>
                  <a:gd name="T16" fmla="*/ 32 w 349"/>
                  <a:gd name="T17" fmla="*/ 352 h 352"/>
                  <a:gd name="T18" fmla="*/ 207 w 349"/>
                  <a:gd name="T19" fmla="*/ 242 h 352"/>
                  <a:gd name="T20" fmla="*/ 227 w 349"/>
                  <a:gd name="T21" fmla="*/ 209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9" h="352">
                    <a:moveTo>
                      <a:pt x="227" y="209"/>
                    </a:moveTo>
                    <a:lnTo>
                      <a:pt x="210" y="193"/>
                    </a:lnTo>
                    <a:lnTo>
                      <a:pt x="349" y="54"/>
                    </a:lnTo>
                    <a:lnTo>
                      <a:pt x="295" y="0"/>
                    </a:lnTo>
                    <a:lnTo>
                      <a:pt x="156" y="139"/>
                    </a:lnTo>
                    <a:lnTo>
                      <a:pt x="142" y="125"/>
                    </a:lnTo>
                    <a:lnTo>
                      <a:pt x="110" y="141"/>
                    </a:lnTo>
                    <a:lnTo>
                      <a:pt x="0" y="317"/>
                    </a:lnTo>
                    <a:lnTo>
                      <a:pt x="32" y="352"/>
                    </a:lnTo>
                    <a:lnTo>
                      <a:pt x="207" y="242"/>
                    </a:lnTo>
                    <a:lnTo>
                      <a:pt x="227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  <p:sp>
            <p:nvSpPr>
              <p:cNvPr id="77" name="Freeform 69"/>
              <p:cNvSpPr/>
              <p:nvPr/>
            </p:nvSpPr>
            <p:spPr bwMode="auto">
              <a:xfrm>
                <a:off x="5278438" y="2986088"/>
                <a:ext cx="590550" cy="590550"/>
              </a:xfrm>
              <a:custGeom>
                <a:avLst/>
                <a:gdLst>
                  <a:gd name="T0" fmla="*/ 104 w 207"/>
                  <a:gd name="T1" fmla="*/ 0 h 207"/>
                  <a:gd name="T2" fmla="*/ 78 w 207"/>
                  <a:gd name="T3" fmla="*/ 3 h 207"/>
                  <a:gd name="T4" fmla="*/ 81 w 207"/>
                  <a:gd name="T5" fmla="*/ 5 h 207"/>
                  <a:gd name="T6" fmla="*/ 118 w 207"/>
                  <a:gd name="T7" fmla="*/ 43 h 207"/>
                  <a:gd name="T8" fmla="*/ 118 w 207"/>
                  <a:gd name="T9" fmla="*/ 112 h 207"/>
                  <a:gd name="T10" fmla="*/ 49 w 207"/>
                  <a:gd name="T11" fmla="*/ 112 h 207"/>
                  <a:gd name="T12" fmla="*/ 12 w 207"/>
                  <a:gd name="T13" fmla="*/ 74 h 207"/>
                  <a:gd name="T14" fmla="*/ 7 w 207"/>
                  <a:gd name="T15" fmla="*/ 68 h 207"/>
                  <a:gd name="T16" fmla="*/ 0 w 207"/>
                  <a:gd name="T17" fmla="*/ 103 h 207"/>
                  <a:gd name="T18" fmla="*/ 104 w 207"/>
                  <a:gd name="T19" fmla="*/ 207 h 207"/>
                  <a:gd name="T20" fmla="*/ 207 w 207"/>
                  <a:gd name="T21" fmla="*/ 103 h 207"/>
                  <a:gd name="T22" fmla="*/ 104 w 207"/>
                  <a:gd name="T23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207">
                    <a:moveTo>
                      <a:pt x="104" y="0"/>
                    </a:moveTo>
                    <a:cubicBezTo>
                      <a:pt x="95" y="0"/>
                      <a:pt x="86" y="1"/>
                      <a:pt x="78" y="3"/>
                    </a:cubicBezTo>
                    <a:cubicBezTo>
                      <a:pt x="79" y="4"/>
                      <a:pt x="80" y="5"/>
                      <a:pt x="81" y="5"/>
                    </a:cubicBezTo>
                    <a:cubicBezTo>
                      <a:pt x="118" y="43"/>
                      <a:pt x="118" y="43"/>
                      <a:pt x="118" y="43"/>
                    </a:cubicBezTo>
                    <a:cubicBezTo>
                      <a:pt x="137" y="62"/>
                      <a:pt x="137" y="93"/>
                      <a:pt x="118" y="112"/>
                    </a:cubicBezTo>
                    <a:cubicBezTo>
                      <a:pt x="99" y="131"/>
                      <a:pt x="68" y="131"/>
                      <a:pt x="49" y="112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0" y="72"/>
                      <a:pt x="8" y="70"/>
                      <a:pt x="7" y="68"/>
                    </a:cubicBezTo>
                    <a:cubicBezTo>
                      <a:pt x="3" y="79"/>
                      <a:pt x="0" y="91"/>
                      <a:pt x="0" y="103"/>
                    </a:cubicBezTo>
                    <a:cubicBezTo>
                      <a:pt x="0" y="161"/>
                      <a:pt x="47" y="207"/>
                      <a:pt x="104" y="207"/>
                    </a:cubicBezTo>
                    <a:cubicBezTo>
                      <a:pt x="161" y="207"/>
                      <a:pt x="207" y="161"/>
                      <a:pt x="207" y="103"/>
                    </a:cubicBezTo>
                    <a:cubicBezTo>
                      <a:pt x="207" y="46"/>
                      <a:pt x="161" y="0"/>
                      <a:pt x="10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  <p:sp>
            <p:nvSpPr>
              <p:cNvPr id="78" name="Freeform 70"/>
              <p:cNvSpPr>
                <a:spLocks noEditPoints="1"/>
              </p:cNvSpPr>
              <p:nvPr/>
            </p:nvSpPr>
            <p:spPr bwMode="auto">
              <a:xfrm>
                <a:off x="6008688" y="3686176"/>
                <a:ext cx="531813" cy="531813"/>
              </a:xfrm>
              <a:custGeom>
                <a:avLst/>
                <a:gdLst>
                  <a:gd name="T0" fmla="*/ 164 w 186"/>
                  <a:gd name="T1" fmla="*/ 164 h 186"/>
                  <a:gd name="T2" fmla="*/ 164 w 186"/>
                  <a:gd name="T3" fmla="*/ 83 h 186"/>
                  <a:gd name="T4" fmla="*/ 81 w 186"/>
                  <a:gd name="T5" fmla="*/ 0 h 186"/>
                  <a:gd name="T6" fmla="*/ 0 w 186"/>
                  <a:gd name="T7" fmla="*/ 81 h 186"/>
                  <a:gd name="T8" fmla="*/ 82 w 186"/>
                  <a:gd name="T9" fmla="*/ 164 h 186"/>
                  <a:gd name="T10" fmla="*/ 164 w 186"/>
                  <a:gd name="T11" fmla="*/ 164 h 186"/>
                  <a:gd name="T12" fmla="*/ 109 w 186"/>
                  <a:gd name="T13" fmla="*/ 109 h 186"/>
                  <a:gd name="T14" fmla="*/ 142 w 186"/>
                  <a:gd name="T15" fmla="*/ 109 h 186"/>
                  <a:gd name="T16" fmla="*/ 142 w 186"/>
                  <a:gd name="T17" fmla="*/ 143 h 186"/>
                  <a:gd name="T18" fmla="*/ 109 w 186"/>
                  <a:gd name="T19" fmla="*/ 143 h 186"/>
                  <a:gd name="T20" fmla="*/ 109 w 186"/>
                  <a:gd name="T21" fmla="*/ 10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6" h="186">
                    <a:moveTo>
                      <a:pt x="164" y="164"/>
                    </a:moveTo>
                    <a:cubicBezTo>
                      <a:pt x="186" y="142"/>
                      <a:pt x="186" y="105"/>
                      <a:pt x="164" y="83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82" y="164"/>
                      <a:pt x="82" y="164"/>
                      <a:pt x="82" y="164"/>
                    </a:cubicBezTo>
                    <a:cubicBezTo>
                      <a:pt x="105" y="186"/>
                      <a:pt x="141" y="186"/>
                      <a:pt x="164" y="164"/>
                    </a:cubicBezTo>
                    <a:close/>
                    <a:moveTo>
                      <a:pt x="109" y="109"/>
                    </a:moveTo>
                    <a:cubicBezTo>
                      <a:pt x="118" y="100"/>
                      <a:pt x="133" y="100"/>
                      <a:pt x="142" y="109"/>
                    </a:cubicBezTo>
                    <a:cubicBezTo>
                      <a:pt x="152" y="118"/>
                      <a:pt x="152" y="133"/>
                      <a:pt x="142" y="143"/>
                    </a:cubicBezTo>
                    <a:cubicBezTo>
                      <a:pt x="133" y="152"/>
                      <a:pt x="118" y="152"/>
                      <a:pt x="109" y="143"/>
                    </a:cubicBezTo>
                    <a:cubicBezTo>
                      <a:pt x="99" y="133"/>
                      <a:pt x="99" y="118"/>
                      <a:pt x="109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>
                  <a:solidFill>
                    <a:srgbClr val="78A6B6"/>
                  </a:solidFill>
                </a:endParaRP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4985494" y="4465745"/>
            <a:ext cx="1297369" cy="1467547"/>
            <a:chOff x="3545184" y="3175815"/>
            <a:chExt cx="922624" cy="1043646"/>
          </a:xfrm>
        </p:grpSpPr>
        <p:sp>
          <p:nvSpPr>
            <p:cNvPr id="80" name="Freeform 10"/>
            <p:cNvSpPr/>
            <p:nvPr/>
          </p:nvSpPr>
          <p:spPr bwMode="auto">
            <a:xfrm>
              <a:off x="3600336" y="3206692"/>
              <a:ext cx="406554" cy="17831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A4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>
              <a:off x="3545184" y="3175815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6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6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6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6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1"/>
            <p:cNvSpPr/>
            <p:nvPr/>
          </p:nvSpPr>
          <p:spPr bwMode="auto">
            <a:xfrm>
              <a:off x="3600337" y="320669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9"/>
            <p:cNvSpPr/>
            <p:nvPr/>
          </p:nvSpPr>
          <p:spPr bwMode="auto">
            <a:xfrm>
              <a:off x="3813068" y="3368025"/>
              <a:ext cx="68546" cy="148983"/>
            </a:xfrm>
            <a:custGeom>
              <a:avLst/>
              <a:gdLst>
                <a:gd name="T0" fmla="*/ 17 w 48"/>
                <a:gd name="T1" fmla="*/ 16 h 106"/>
                <a:gd name="T2" fmla="*/ 17 w 48"/>
                <a:gd name="T3" fmla="*/ 38 h 106"/>
                <a:gd name="T4" fmla="*/ 24 w 48"/>
                <a:gd name="T5" fmla="*/ 33 h 106"/>
                <a:gd name="T6" fmla="*/ 29 w 48"/>
                <a:gd name="T7" fmla="*/ 32 h 106"/>
                <a:gd name="T8" fmla="*/ 44 w 48"/>
                <a:gd name="T9" fmla="*/ 39 h 106"/>
                <a:gd name="T10" fmla="*/ 48 w 48"/>
                <a:gd name="T11" fmla="*/ 57 h 106"/>
                <a:gd name="T12" fmla="*/ 48 w 48"/>
                <a:gd name="T13" fmla="*/ 80 h 106"/>
                <a:gd name="T14" fmla="*/ 41 w 48"/>
                <a:gd name="T15" fmla="*/ 99 h 106"/>
                <a:gd name="T16" fmla="*/ 23 w 48"/>
                <a:gd name="T17" fmla="*/ 106 h 106"/>
                <a:gd name="T18" fmla="*/ 6 w 48"/>
                <a:gd name="T19" fmla="*/ 98 h 106"/>
                <a:gd name="T20" fmla="*/ 0 w 48"/>
                <a:gd name="T21" fmla="*/ 81 h 106"/>
                <a:gd name="T22" fmla="*/ 0 w 48"/>
                <a:gd name="T23" fmla="*/ 78 h 106"/>
                <a:gd name="T24" fmla="*/ 15 w 48"/>
                <a:gd name="T25" fmla="*/ 77 h 106"/>
                <a:gd name="T26" fmla="*/ 15 w 48"/>
                <a:gd name="T27" fmla="*/ 81 h 106"/>
                <a:gd name="T28" fmla="*/ 20 w 48"/>
                <a:gd name="T29" fmla="*/ 89 h 106"/>
                <a:gd name="T30" fmla="*/ 23 w 48"/>
                <a:gd name="T31" fmla="*/ 90 h 106"/>
                <a:gd name="T32" fmla="*/ 33 w 48"/>
                <a:gd name="T33" fmla="*/ 80 h 106"/>
                <a:gd name="T34" fmla="*/ 33 w 48"/>
                <a:gd name="T35" fmla="*/ 54 h 106"/>
                <a:gd name="T36" fmla="*/ 29 w 48"/>
                <a:gd name="T37" fmla="*/ 46 h 106"/>
                <a:gd name="T38" fmla="*/ 25 w 48"/>
                <a:gd name="T39" fmla="*/ 45 h 106"/>
                <a:gd name="T40" fmla="*/ 19 w 48"/>
                <a:gd name="T41" fmla="*/ 48 h 106"/>
                <a:gd name="T42" fmla="*/ 17 w 48"/>
                <a:gd name="T43" fmla="*/ 54 h 106"/>
                <a:gd name="T44" fmla="*/ 17 w 48"/>
                <a:gd name="T45" fmla="*/ 57 h 106"/>
                <a:gd name="T46" fmla="*/ 1 w 48"/>
                <a:gd name="T47" fmla="*/ 57 h 106"/>
                <a:gd name="T48" fmla="*/ 1 w 48"/>
                <a:gd name="T49" fmla="*/ 0 h 106"/>
                <a:gd name="T50" fmla="*/ 47 w 48"/>
                <a:gd name="T51" fmla="*/ 0 h 106"/>
                <a:gd name="T52" fmla="*/ 47 w 48"/>
                <a:gd name="T53" fmla="*/ 16 h 106"/>
                <a:gd name="T54" fmla="*/ 17 w 48"/>
                <a:gd name="T55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106">
                  <a:moveTo>
                    <a:pt x="17" y="16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9" y="36"/>
                    <a:pt x="21" y="34"/>
                    <a:pt x="24" y="33"/>
                  </a:cubicBezTo>
                  <a:cubicBezTo>
                    <a:pt x="25" y="32"/>
                    <a:pt x="27" y="32"/>
                    <a:pt x="29" y="32"/>
                  </a:cubicBezTo>
                  <a:cubicBezTo>
                    <a:pt x="36" y="32"/>
                    <a:pt x="41" y="35"/>
                    <a:pt x="44" y="39"/>
                  </a:cubicBezTo>
                  <a:cubicBezTo>
                    <a:pt x="47" y="44"/>
                    <a:pt x="48" y="49"/>
                    <a:pt x="48" y="5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87"/>
                    <a:pt x="46" y="94"/>
                    <a:pt x="41" y="99"/>
                  </a:cubicBezTo>
                  <a:cubicBezTo>
                    <a:pt x="36" y="103"/>
                    <a:pt x="31" y="106"/>
                    <a:pt x="23" y="106"/>
                  </a:cubicBezTo>
                  <a:cubicBezTo>
                    <a:pt x="17" y="106"/>
                    <a:pt x="11" y="103"/>
                    <a:pt x="6" y="98"/>
                  </a:cubicBezTo>
                  <a:cubicBezTo>
                    <a:pt x="2" y="94"/>
                    <a:pt x="0" y="88"/>
                    <a:pt x="0" y="8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6" y="85"/>
                    <a:pt x="17" y="88"/>
                    <a:pt x="20" y="89"/>
                  </a:cubicBezTo>
                  <a:cubicBezTo>
                    <a:pt x="21" y="89"/>
                    <a:pt x="22" y="90"/>
                    <a:pt x="23" y="90"/>
                  </a:cubicBezTo>
                  <a:cubicBezTo>
                    <a:pt x="30" y="90"/>
                    <a:pt x="33" y="86"/>
                    <a:pt x="33" y="80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1"/>
                    <a:pt x="32" y="48"/>
                    <a:pt x="29" y="46"/>
                  </a:cubicBezTo>
                  <a:cubicBezTo>
                    <a:pt x="28" y="45"/>
                    <a:pt x="27" y="45"/>
                    <a:pt x="25" y="45"/>
                  </a:cubicBezTo>
                  <a:cubicBezTo>
                    <a:pt x="22" y="45"/>
                    <a:pt x="20" y="46"/>
                    <a:pt x="19" y="48"/>
                  </a:cubicBezTo>
                  <a:cubicBezTo>
                    <a:pt x="18" y="50"/>
                    <a:pt x="17" y="52"/>
                    <a:pt x="17" y="54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16"/>
                    <a:pt x="47" y="16"/>
                    <a:pt x="47" y="16"/>
                  </a:cubicBezTo>
                  <a:lnTo>
                    <a:pt x="17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4" name="组合 60"/>
            <p:cNvGrpSpPr/>
            <p:nvPr/>
          </p:nvGrpSpPr>
          <p:grpSpPr>
            <a:xfrm>
              <a:off x="3877693" y="3659960"/>
              <a:ext cx="271828" cy="348560"/>
              <a:chOff x="2951163" y="2495550"/>
              <a:chExt cx="1208088" cy="1581150"/>
            </a:xfrm>
            <a:solidFill>
              <a:srgbClr val="3666D7"/>
            </a:solidFill>
          </p:grpSpPr>
          <p:sp>
            <p:nvSpPr>
              <p:cNvPr id="85" name="Freeform 29"/>
              <p:cNvSpPr/>
              <p:nvPr/>
            </p:nvSpPr>
            <p:spPr bwMode="auto">
              <a:xfrm>
                <a:off x="2978150" y="2911475"/>
                <a:ext cx="230188" cy="306388"/>
              </a:xfrm>
              <a:custGeom>
                <a:avLst/>
                <a:gdLst>
                  <a:gd name="T0" fmla="*/ 69 w 79"/>
                  <a:gd name="T1" fmla="*/ 40 h 105"/>
                  <a:gd name="T2" fmla="*/ 70 w 79"/>
                  <a:gd name="T3" fmla="*/ 3 h 105"/>
                  <a:gd name="T4" fmla="*/ 52 w 79"/>
                  <a:gd name="T5" fmla="*/ 0 h 105"/>
                  <a:gd name="T6" fmla="*/ 0 w 79"/>
                  <a:gd name="T7" fmla="*/ 52 h 105"/>
                  <a:gd name="T8" fmla="*/ 52 w 79"/>
                  <a:gd name="T9" fmla="*/ 105 h 105"/>
                  <a:gd name="T10" fmla="*/ 79 w 79"/>
                  <a:gd name="T11" fmla="*/ 97 h 105"/>
                  <a:gd name="T12" fmla="*/ 69 w 79"/>
                  <a:gd name="T13" fmla="*/ 4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05">
                    <a:moveTo>
                      <a:pt x="69" y="40"/>
                    </a:moveTo>
                    <a:cubicBezTo>
                      <a:pt x="69" y="25"/>
                      <a:pt x="62" y="15"/>
                      <a:pt x="70" y="3"/>
                    </a:cubicBezTo>
                    <a:cubicBezTo>
                      <a:pt x="65" y="1"/>
                      <a:pt x="59" y="0"/>
                      <a:pt x="52" y="0"/>
                    </a:cubicBezTo>
                    <a:cubicBezTo>
                      <a:pt x="23" y="0"/>
                      <a:pt x="0" y="24"/>
                      <a:pt x="0" y="52"/>
                    </a:cubicBezTo>
                    <a:cubicBezTo>
                      <a:pt x="0" y="81"/>
                      <a:pt x="23" y="105"/>
                      <a:pt x="52" y="105"/>
                    </a:cubicBezTo>
                    <a:cubicBezTo>
                      <a:pt x="62" y="105"/>
                      <a:pt x="71" y="102"/>
                      <a:pt x="79" y="97"/>
                    </a:cubicBezTo>
                    <a:cubicBezTo>
                      <a:pt x="75" y="84"/>
                      <a:pt x="69" y="60"/>
                      <a:pt x="6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30"/>
              <p:cNvSpPr/>
              <p:nvPr/>
            </p:nvSpPr>
            <p:spPr bwMode="auto">
              <a:xfrm>
                <a:off x="3900488" y="2911475"/>
                <a:ext cx="228600" cy="306388"/>
              </a:xfrm>
              <a:custGeom>
                <a:avLst/>
                <a:gdLst>
                  <a:gd name="T0" fmla="*/ 10 w 79"/>
                  <a:gd name="T1" fmla="*/ 40 h 105"/>
                  <a:gd name="T2" fmla="*/ 9 w 79"/>
                  <a:gd name="T3" fmla="*/ 3 h 105"/>
                  <a:gd name="T4" fmla="*/ 27 w 79"/>
                  <a:gd name="T5" fmla="*/ 0 h 105"/>
                  <a:gd name="T6" fmla="*/ 79 w 79"/>
                  <a:gd name="T7" fmla="*/ 52 h 105"/>
                  <a:gd name="T8" fmla="*/ 27 w 79"/>
                  <a:gd name="T9" fmla="*/ 105 h 105"/>
                  <a:gd name="T10" fmla="*/ 0 w 79"/>
                  <a:gd name="T11" fmla="*/ 97 h 105"/>
                  <a:gd name="T12" fmla="*/ 10 w 79"/>
                  <a:gd name="T13" fmla="*/ 4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05">
                    <a:moveTo>
                      <a:pt x="10" y="40"/>
                    </a:moveTo>
                    <a:cubicBezTo>
                      <a:pt x="10" y="25"/>
                      <a:pt x="17" y="15"/>
                      <a:pt x="9" y="3"/>
                    </a:cubicBezTo>
                    <a:cubicBezTo>
                      <a:pt x="15" y="1"/>
                      <a:pt x="21" y="0"/>
                      <a:pt x="27" y="0"/>
                    </a:cubicBezTo>
                    <a:cubicBezTo>
                      <a:pt x="56" y="0"/>
                      <a:pt x="79" y="24"/>
                      <a:pt x="79" y="52"/>
                    </a:cubicBezTo>
                    <a:cubicBezTo>
                      <a:pt x="79" y="81"/>
                      <a:pt x="56" y="105"/>
                      <a:pt x="27" y="105"/>
                    </a:cubicBezTo>
                    <a:cubicBezTo>
                      <a:pt x="17" y="105"/>
                      <a:pt x="8" y="102"/>
                      <a:pt x="0" y="97"/>
                    </a:cubicBezTo>
                    <a:cubicBezTo>
                      <a:pt x="4" y="84"/>
                      <a:pt x="10" y="60"/>
                      <a:pt x="1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31"/>
              <p:cNvSpPr/>
              <p:nvPr/>
            </p:nvSpPr>
            <p:spPr bwMode="auto">
              <a:xfrm>
                <a:off x="3481388" y="3570288"/>
                <a:ext cx="147638" cy="328613"/>
              </a:xfrm>
              <a:custGeom>
                <a:avLst/>
                <a:gdLst>
                  <a:gd name="T0" fmla="*/ 25 w 93"/>
                  <a:gd name="T1" fmla="*/ 0 h 207"/>
                  <a:gd name="T2" fmla="*/ 0 w 93"/>
                  <a:gd name="T3" fmla="*/ 145 h 207"/>
                  <a:gd name="T4" fmla="*/ 47 w 93"/>
                  <a:gd name="T5" fmla="*/ 207 h 207"/>
                  <a:gd name="T6" fmla="*/ 93 w 93"/>
                  <a:gd name="T7" fmla="*/ 143 h 207"/>
                  <a:gd name="T8" fmla="*/ 68 w 93"/>
                  <a:gd name="T9" fmla="*/ 0 h 207"/>
                  <a:gd name="T10" fmla="*/ 25 w 93"/>
                  <a:gd name="T11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207">
                    <a:moveTo>
                      <a:pt x="25" y="0"/>
                    </a:moveTo>
                    <a:lnTo>
                      <a:pt x="0" y="145"/>
                    </a:lnTo>
                    <a:lnTo>
                      <a:pt x="47" y="207"/>
                    </a:lnTo>
                    <a:lnTo>
                      <a:pt x="93" y="143"/>
                    </a:lnTo>
                    <a:lnTo>
                      <a:pt x="68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32"/>
              <p:cNvSpPr/>
              <p:nvPr/>
            </p:nvSpPr>
            <p:spPr bwMode="auto">
              <a:xfrm>
                <a:off x="3471863" y="3433763"/>
                <a:ext cx="166688" cy="115888"/>
              </a:xfrm>
              <a:custGeom>
                <a:avLst/>
                <a:gdLst>
                  <a:gd name="T0" fmla="*/ 21 w 57"/>
                  <a:gd name="T1" fmla="*/ 7 h 40"/>
                  <a:gd name="T2" fmla="*/ 0 w 57"/>
                  <a:gd name="T3" fmla="*/ 5 h 40"/>
                  <a:gd name="T4" fmla="*/ 0 w 57"/>
                  <a:gd name="T5" fmla="*/ 14 h 40"/>
                  <a:gd name="T6" fmla="*/ 1 w 57"/>
                  <a:gd name="T7" fmla="*/ 13 h 40"/>
                  <a:gd name="T8" fmla="*/ 18 w 57"/>
                  <a:gd name="T9" fmla="*/ 40 h 40"/>
                  <a:gd name="T10" fmla="*/ 40 w 57"/>
                  <a:gd name="T11" fmla="*/ 40 h 40"/>
                  <a:gd name="T12" fmla="*/ 56 w 57"/>
                  <a:gd name="T13" fmla="*/ 15 h 40"/>
                  <a:gd name="T14" fmla="*/ 57 w 57"/>
                  <a:gd name="T15" fmla="*/ 0 h 40"/>
                  <a:gd name="T16" fmla="*/ 21 w 57"/>
                  <a:gd name="T17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40">
                    <a:moveTo>
                      <a:pt x="21" y="7"/>
                    </a:moveTo>
                    <a:cubicBezTo>
                      <a:pt x="14" y="7"/>
                      <a:pt x="7" y="7"/>
                      <a:pt x="0" y="5"/>
                    </a:cubicBezTo>
                    <a:cubicBezTo>
                      <a:pt x="0" y="8"/>
                      <a:pt x="0" y="11"/>
                      <a:pt x="0" y="14"/>
                    </a:cubicBezTo>
                    <a:cubicBezTo>
                      <a:pt x="0" y="13"/>
                      <a:pt x="1" y="13"/>
                      <a:pt x="1" y="13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0"/>
                      <a:pt x="56" y="5"/>
                      <a:pt x="57" y="0"/>
                    </a:cubicBezTo>
                    <a:cubicBezTo>
                      <a:pt x="46" y="5"/>
                      <a:pt x="34" y="7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33"/>
              <p:cNvSpPr>
                <a:spLocks noEditPoints="1"/>
              </p:cNvSpPr>
              <p:nvPr/>
            </p:nvSpPr>
            <p:spPr bwMode="auto">
              <a:xfrm>
                <a:off x="3140075" y="2582863"/>
                <a:ext cx="827088" cy="827088"/>
              </a:xfrm>
              <a:custGeom>
                <a:avLst/>
                <a:gdLst>
                  <a:gd name="T0" fmla="*/ 0 w 284"/>
                  <a:gd name="T1" fmla="*/ 142 h 284"/>
                  <a:gd name="T2" fmla="*/ 142 w 284"/>
                  <a:gd name="T3" fmla="*/ 0 h 284"/>
                  <a:gd name="T4" fmla="*/ 142 w 284"/>
                  <a:gd name="T5" fmla="*/ 0 h 284"/>
                  <a:gd name="T6" fmla="*/ 284 w 284"/>
                  <a:gd name="T7" fmla="*/ 142 h 284"/>
                  <a:gd name="T8" fmla="*/ 284 w 284"/>
                  <a:gd name="T9" fmla="*/ 142 h 284"/>
                  <a:gd name="T10" fmla="*/ 142 w 284"/>
                  <a:gd name="T11" fmla="*/ 284 h 284"/>
                  <a:gd name="T12" fmla="*/ 142 w 284"/>
                  <a:gd name="T13" fmla="*/ 284 h 284"/>
                  <a:gd name="T14" fmla="*/ 0 w 284"/>
                  <a:gd name="T15" fmla="*/ 142 h 284"/>
                  <a:gd name="T16" fmla="*/ 25 w 284"/>
                  <a:gd name="T17" fmla="*/ 142 h 284"/>
                  <a:gd name="T18" fmla="*/ 142 w 284"/>
                  <a:gd name="T19" fmla="*/ 260 h 284"/>
                  <a:gd name="T20" fmla="*/ 142 w 284"/>
                  <a:gd name="T21" fmla="*/ 260 h 284"/>
                  <a:gd name="T22" fmla="*/ 260 w 284"/>
                  <a:gd name="T23" fmla="*/ 142 h 284"/>
                  <a:gd name="T24" fmla="*/ 260 w 284"/>
                  <a:gd name="T25" fmla="*/ 142 h 284"/>
                  <a:gd name="T26" fmla="*/ 142 w 284"/>
                  <a:gd name="T27" fmla="*/ 24 h 284"/>
                  <a:gd name="T28" fmla="*/ 142 w 284"/>
                  <a:gd name="T29" fmla="*/ 24 h 284"/>
                  <a:gd name="T30" fmla="*/ 25 w 284"/>
                  <a:gd name="T31" fmla="*/ 142 h 284"/>
                  <a:gd name="T32" fmla="*/ 25 w 284"/>
                  <a:gd name="T33" fmla="*/ 142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142"/>
                    </a:moveTo>
                    <a:cubicBezTo>
                      <a:pt x="0" y="63"/>
                      <a:pt x="6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221" y="0"/>
                      <a:pt x="284" y="63"/>
                      <a:pt x="284" y="142"/>
                    </a:cubicBezTo>
                    <a:cubicBezTo>
                      <a:pt x="284" y="142"/>
                      <a:pt x="284" y="142"/>
                      <a:pt x="284" y="142"/>
                    </a:cubicBezTo>
                    <a:cubicBezTo>
                      <a:pt x="284" y="220"/>
                      <a:pt x="221" y="284"/>
                      <a:pt x="142" y="284"/>
                    </a:cubicBezTo>
                    <a:cubicBezTo>
                      <a:pt x="142" y="284"/>
                      <a:pt x="142" y="284"/>
                      <a:pt x="142" y="284"/>
                    </a:cubicBezTo>
                    <a:cubicBezTo>
                      <a:pt x="64" y="284"/>
                      <a:pt x="0" y="220"/>
                      <a:pt x="0" y="142"/>
                    </a:cubicBezTo>
                    <a:close/>
                    <a:moveTo>
                      <a:pt x="25" y="142"/>
                    </a:moveTo>
                    <a:cubicBezTo>
                      <a:pt x="25" y="207"/>
                      <a:pt x="77" y="259"/>
                      <a:pt x="142" y="260"/>
                    </a:cubicBezTo>
                    <a:cubicBezTo>
                      <a:pt x="142" y="260"/>
                      <a:pt x="142" y="260"/>
                      <a:pt x="142" y="260"/>
                    </a:cubicBezTo>
                    <a:cubicBezTo>
                      <a:pt x="207" y="259"/>
                      <a:pt x="260" y="207"/>
                      <a:pt x="260" y="142"/>
                    </a:cubicBezTo>
                    <a:cubicBezTo>
                      <a:pt x="260" y="142"/>
                      <a:pt x="260" y="142"/>
                      <a:pt x="260" y="142"/>
                    </a:cubicBezTo>
                    <a:cubicBezTo>
                      <a:pt x="260" y="77"/>
                      <a:pt x="207" y="24"/>
                      <a:pt x="142" y="24"/>
                    </a:cubicBezTo>
                    <a:cubicBezTo>
                      <a:pt x="142" y="24"/>
                      <a:pt x="142" y="24"/>
                      <a:pt x="142" y="24"/>
                    </a:cubicBezTo>
                    <a:cubicBezTo>
                      <a:pt x="77" y="24"/>
                      <a:pt x="25" y="77"/>
                      <a:pt x="25" y="142"/>
                    </a:cubicBezTo>
                    <a:cubicBezTo>
                      <a:pt x="25" y="142"/>
                      <a:pt x="25" y="142"/>
                      <a:pt x="25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34"/>
              <p:cNvSpPr/>
              <p:nvPr/>
            </p:nvSpPr>
            <p:spPr bwMode="auto">
              <a:xfrm>
                <a:off x="3068638" y="2495550"/>
                <a:ext cx="971550" cy="454025"/>
              </a:xfrm>
              <a:custGeom>
                <a:avLst/>
                <a:gdLst>
                  <a:gd name="T0" fmla="*/ 0 w 334"/>
                  <a:gd name="T1" fmla="*/ 155 h 156"/>
                  <a:gd name="T2" fmla="*/ 167 w 334"/>
                  <a:gd name="T3" fmla="*/ 0 h 156"/>
                  <a:gd name="T4" fmla="*/ 167 w 334"/>
                  <a:gd name="T5" fmla="*/ 0 h 156"/>
                  <a:gd name="T6" fmla="*/ 334 w 334"/>
                  <a:gd name="T7" fmla="*/ 155 h 156"/>
                  <a:gd name="T8" fmla="*/ 334 w 334"/>
                  <a:gd name="T9" fmla="*/ 155 h 156"/>
                  <a:gd name="T10" fmla="*/ 322 w 334"/>
                  <a:gd name="T11" fmla="*/ 155 h 156"/>
                  <a:gd name="T12" fmla="*/ 167 w 334"/>
                  <a:gd name="T13" fmla="*/ 12 h 156"/>
                  <a:gd name="T14" fmla="*/ 167 w 334"/>
                  <a:gd name="T15" fmla="*/ 12 h 156"/>
                  <a:gd name="T16" fmla="*/ 12 w 334"/>
                  <a:gd name="T17" fmla="*/ 156 h 156"/>
                  <a:gd name="T18" fmla="*/ 12 w 334"/>
                  <a:gd name="T19" fmla="*/ 156 h 156"/>
                  <a:gd name="T20" fmla="*/ 0 w 334"/>
                  <a:gd name="T21" fmla="*/ 1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4" h="156">
                    <a:moveTo>
                      <a:pt x="0" y="155"/>
                    </a:moveTo>
                    <a:cubicBezTo>
                      <a:pt x="7" y="68"/>
                      <a:pt x="79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255" y="0"/>
                      <a:pt x="328" y="68"/>
                      <a:pt x="334" y="155"/>
                    </a:cubicBezTo>
                    <a:cubicBezTo>
                      <a:pt x="334" y="155"/>
                      <a:pt x="334" y="155"/>
                      <a:pt x="334" y="155"/>
                    </a:cubicBezTo>
                    <a:cubicBezTo>
                      <a:pt x="322" y="155"/>
                      <a:pt x="322" y="155"/>
                      <a:pt x="322" y="155"/>
                    </a:cubicBezTo>
                    <a:cubicBezTo>
                      <a:pt x="316" y="75"/>
                      <a:pt x="249" y="12"/>
                      <a:pt x="167" y="12"/>
                    </a:cubicBezTo>
                    <a:cubicBezTo>
                      <a:pt x="167" y="12"/>
                      <a:pt x="167" y="12"/>
                      <a:pt x="167" y="12"/>
                    </a:cubicBezTo>
                    <a:cubicBezTo>
                      <a:pt x="85" y="12"/>
                      <a:pt x="18" y="75"/>
                      <a:pt x="12" y="156"/>
                    </a:cubicBezTo>
                    <a:cubicBezTo>
                      <a:pt x="12" y="156"/>
                      <a:pt x="12" y="156"/>
                      <a:pt x="12" y="156"/>
                    </a:cubicBezTo>
                    <a:cubicBezTo>
                      <a:pt x="0" y="155"/>
                      <a:pt x="0" y="155"/>
                      <a:pt x="0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35"/>
              <p:cNvSpPr/>
              <p:nvPr/>
            </p:nvSpPr>
            <p:spPr bwMode="auto">
              <a:xfrm>
                <a:off x="2951163" y="3378200"/>
                <a:ext cx="1208088" cy="698500"/>
              </a:xfrm>
              <a:custGeom>
                <a:avLst/>
                <a:gdLst>
                  <a:gd name="T0" fmla="*/ 382 w 415"/>
                  <a:gd name="T1" fmla="*/ 223 h 240"/>
                  <a:gd name="T2" fmla="*/ 326 w 415"/>
                  <a:gd name="T3" fmla="*/ 80 h 240"/>
                  <a:gd name="T4" fmla="*/ 326 w 415"/>
                  <a:gd name="T5" fmla="*/ 80 h 240"/>
                  <a:gd name="T6" fmla="*/ 207 w 415"/>
                  <a:gd name="T7" fmla="*/ 33 h 240"/>
                  <a:gd name="T8" fmla="*/ 207 w 415"/>
                  <a:gd name="T9" fmla="*/ 33 h 240"/>
                  <a:gd name="T10" fmla="*/ 161 w 415"/>
                  <a:gd name="T11" fmla="*/ 39 h 240"/>
                  <a:gd name="T12" fmla="*/ 161 w 415"/>
                  <a:gd name="T13" fmla="*/ 39 h 240"/>
                  <a:gd name="T14" fmla="*/ 60 w 415"/>
                  <a:gd name="T15" fmla="*/ 114 h 240"/>
                  <a:gd name="T16" fmla="*/ 60 w 415"/>
                  <a:gd name="T17" fmla="*/ 114 h 240"/>
                  <a:gd name="T18" fmla="*/ 33 w 415"/>
                  <a:gd name="T19" fmla="*/ 223 h 240"/>
                  <a:gd name="T20" fmla="*/ 33 w 415"/>
                  <a:gd name="T21" fmla="*/ 223 h 240"/>
                  <a:gd name="T22" fmla="*/ 16 w 415"/>
                  <a:gd name="T23" fmla="*/ 240 h 240"/>
                  <a:gd name="T24" fmla="*/ 16 w 415"/>
                  <a:gd name="T25" fmla="*/ 240 h 240"/>
                  <a:gd name="T26" fmla="*/ 0 w 415"/>
                  <a:gd name="T27" fmla="*/ 223 h 240"/>
                  <a:gd name="T28" fmla="*/ 0 w 415"/>
                  <a:gd name="T29" fmla="*/ 223 h 240"/>
                  <a:gd name="T30" fmla="*/ 32 w 415"/>
                  <a:gd name="T31" fmla="*/ 97 h 240"/>
                  <a:gd name="T32" fmla="*/ 32 w 415"/>
                  <a:gd name="T33" fmla="*/ 97 h 240"/>
                  <a:gd name="T34" fmla="*/ 152 w 415"/>
                  <a:gd name="T35" fmla="*/ 8 h 240"/>
                  <a:gd name="T36" fmla="*/ 152 w 415"/>
                  <a:gd name="T37" fmla="*/ 8 h 240"/>
                  <a:gd name="T38" fmla="*/ 207 w 415"/>
                  <a:gd name="T39" fmla="*/ 0 h 240"/>
                  <a:gd name="T40" fmla="*/ 207 w 415"/>
                  <a:gd name="T41" fmla="*/ 0 h 240"/>
                  <a:gd name="T42" fmla="*/ 349 w 415"/>
                  <a:gd name="T43" fmla="*/ 56 h 240"/>
                  <a:gd name="T44" fmla="*/ 349 w 415"/>
                  <a:gd name="T45" fmla="*/ 56 h 240"/>
                  <a:gd name="T46" fmla="*/ 414 w 415"/>
                  <a:gd name="T47" fmla="*/ 223 h 240"/>
                  <a:gd name="T48" fmla="*/ 414 w 415"/>
                  <a:gd name="T49" fmla="*/ 223 h 240"/>
                  <a:gd name="T50" fmla="*/ 398 w 415"/>
                  <a:gd name="T51" fmla="*/ 240 h 240"/>
                  <a:gd name="T52" fmla="*/ 398 w 415"/>
                  <a:gd name="T53" fmla="*/ 240 h 240"/>
                  <a:gd name="T54" fmla="*/ 382 w 415"/>
                  <a:gd name="T55" fmla="*/ 22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5" h="240">
                    <a:moveTo>
                      <a:pt x="382" y="223"/>
                    </a:moveTo>
                    <a:cubicBezTo>
                      <a:pt x="382" y="167"/>
                      <a:pt x="367" y="118"/>
                      <a:pt x="326" y="80"/>
                    </a:cubicBezTo>
                    <a:cubicBezTo>
                      <a:pt x="326" y="80"/>
                      <a:pt x="326" y="80"/>
                      <a:pt x="326" y="80"/>
                    </a:cubicBezTo>
                    <a:cubicBezTo>
                      <a:pt x="294" y="49"/>
                      <a:pt x="250" y="33"/>
                      <a:pt x="207" y="33"/>
                    </a:cubicBezTo>
                    <a:cubicBezTo>
                      <a:pt x="207" y="33"/>
                      <a:pt x="207" y="33"/>
                      <a:pt x="207" y="33"/>
                    </a:cubicBezTo>
                    <a:cubicBezTo>
                      <a:pt x="191" y="33"/>
                      <a:pt x="176" y="35"/>
                      <a:pt x="161" y="39"/>
                    </a:cubicBezTo>
                    <a:cubicBezTo>
                      <a:pt x="161" y="39"/>
                      <a:pt x="161" y="39"/>
                      <a:pt x="161" y="39"/>
                    </a:cubicBezTo>
                    <a:cubicBezTo>
                      <a:pt x="119" y="51"/>
                      <a:pt x="83" y="78"/>
                      <a:pt x="60" y="114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39" y="147"/>
                      <a:pt x="33" y="183"/>
                      <a:pt x="33" y="223"/>
                    </a:cubicBezTo>
                    <a:cubicBezTo>
                      <a:pt x="33" y="223"/>
                      <a:pt x="33" y="223"/>
                      <a:pt x="33" y="223"/>
                    </a:cubicBezTo>
                    <a:cubicBezTo>
                      <a:pt x="33" y="232"/>
                      <a:pt x="25" y="240"/>
                      <a:pt x="16" y="240"/>
                    </a:cubicBezTo>
                    <a:cubicBezTo>
                      <a:pt x="16" y="240"/>
                      <a:pt x="16" y="240"/>
                      <a:pt x="16" y="240"/>
                    </a:cubicBezTo>
                    <a:cubicBezTo>
                      <a:pt x="7" y="240"/>
                      <a:pt x="0" y="232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180"/>
                      <a:pt x="7" y="136"/>
                      <a:pt x="32" y="97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59" y="53"/>
                      <a:pt x="102" y="21"/>
                      <a:pt x="152" y="8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70" y="3"/>
                      <a:pt x="188" y="0"/>
                      <a:pt x="207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59" y="0"/>
                      <a:pt x="310" y="20"/>
                      <a:pt x="349" y="56"/>
                    </a:cubicBezTo>
                    <a:cubicBezTo>
                      <a:pt x="349" y="56"/>
                      <a:pt x="349" y="56"/>
                      <a:pt x="349" y="56"/>
                    </a:cubicBezTo>
                    <a:cubicBezTo>
                      <a:pt x="397" y="101"/>
                      <a:pt x="415" y="161"/>
                      <a:pt x="414" y="223"/>
                    </a:cubicBezTo>
                    <a:cubicBezTo>
                      <a:pt x="414" y="223"/>
                      <a:pt x="414" y="223"/>
                      <a:pt x="414" y="223"/>
                    </a:cubicBezTo>
                    <a:cubicBezTo>
                      <a:pt x="414" y="232"/>
                      <a:pt x="407" y="240"/>
                      <a:pt x="398" y="240"/>
                    </a:cubicBezTo>
                    <a:cubicBezTo>
                      <a:pt x="398" y="240"/>
                      <a:pt x="398" y="240"/>
                      <a:pt x="398" y="240"/>
                    </a:cubicBezTo>
                    <a:cubicBezTo>
                      <a:pt x="389" y="240"/>
                      <a:pt x="382" y="232"/>
                      <a:pt x="382" y="2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36"/>
              <p:cNvSpPr/>
              <p:nvPr/>
            </p:nvSpPr>
            <p:spPr bwMode="auto">
              <a:xfrm>
                <a:off x="3446463" y="3189288"/>
                <a:ext cx="165100" cy="88900"/>
              </a:xfrm>
              <a:custGeom>
                <a:avLst/>
                <a:gdLst>
                  <a:gd name="T0" fmla="*/ 57 w 57"/>
                  <a:gd name="T1" fmla="*/ 15 h 31"/>
                  <a:gd name="T2" fmla="*/ 41 w 57"/>
                  <a:gd name="T3" fmla="*/ 31 h 31"/>
                  <a:gd name="T4" fmla="*/ 16 w 57"/>
                  <a:gd name="T5" fmla="*/ 31 h 31"/>
                  <a:gd name="T6" fmla="*/ 0 w 57"/>
                  <a:gd name="T7" fmla="*/ 15 h 31"/>
                  <a:gd name="T8" fmla="*/ 0 w 57"/>
                  <a:gd name="T9" fmla="*/ 15 h 31"/>
                  <a:gd name="T10" fmla="*/ 16 w 57"/>
                  <a:gd name="T11" fmla="*/ 0 h 31"/>
                  <a:gd name="T12" fmla="*/ 41 w 57"/>
                  <a:gd name="T13" fmla="*/ 0 h 31"/>
                  <a:gd name="T14" fmla="*/ 57 w 57"/>
                  <a:gd name="T15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31">
                    <a:moveTo>
                      <a:pt x="57" y="15"/>
                    </a:moveTo>
                    <a:cubicBezTo>
                      <a:pt x="57" y="24"/>
                      <a:pt x="50" y="31"/>
                      <a:pt x="41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7" y="31"/>
                      <a:pt x="0" y="2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50" y="0"/>
                      <a:pt x="57" y="7"/>
                      <a:pt x="5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37"/>
              <p:cNvSpPr/>
              <p:nvPr/>
            </p:nvSpPr>
            <p:spPr bwMode="auto">
              <a:xfrm>
                <a:off x="3117850" y="3168650"/>
                <a:ext cx="349250" cy="92075"/>
              </a:xfrm>
              <a:custGeom>
                <a:avLst/>
                <a:gdLst>
                  <a:gd name="T0" fmla="*/ 34 w 120"/>
                  <a:gd name="T1" fmla="*/ 32 h 32"/>
                  <a:gd name="T2" fmla="*/ 0 w 120"/>
                  <a:gd name="T3" fmla="*/ 2 h 32"/>
                  <a:gd name="T4" fmla="*/ 0 w 120"/>
                  <a:gd name="T5" fmla="*/ 2 h 32"/>
                  <a:gd name="T6" fmla="*/ 12 w 120"/>
                  <a:gd name="T7" fmla="*/ 0 h 32"/>
                  <a:gd name="T8" fmla="*/ 34 w 120"/>
                  <a:gd name="T9" fmla="*/ 20 h 32"/>
                  <a:gd name="T10" fmla="*/ 34 w 120"/>
                  <a:gd name="T11" fmla="*/ 20 h 32"/>
                  <a:gd name="T12" fmla="*/ 120 w 120"/>
                  <a:gd name="T13" fmla="*/ 20 h 32"/>
                  <a:gd name="T14" fmla="*/ 120 w 120"/>
                  <a:gd name="T15" fmla="*/ 20 h 32"/>
                  <a:gd name="T16" fmla="*/ 120 w 120"/>
                  <a:gd name="T17" fmla="*/ 32 h 32"/>
                  <a:gd name="T18" fmla="*/ 34 w 120"/>
                  <a:gd name="T1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32">
                    <a:moveTo>
                      <a:pt x="34" y="32"/>
                    </a:moveTo>
                    <a:cubicBezTo>
                      <a:pt x="16" y="32"/>
                      <a:pt x="2" y="19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11"/>
                      <a:pt x="22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20" y="32"/>
                      <a:pt x="120" y="32"/>
                      <a:pt x="120" y="32"/>
                    </a:cubicBezTo>
                    <a:cubicBezTo>
                      <a:pt x="34" y="32"/>
                      <a:pt x="34" y="32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6492259" y="4465745"/>
            <a:ext cx="1297369" cy="1467547"/>
            <a:chOff x="4616720" y="3175815"/>
            <a:chExt cx="922624" cy="1043646"/>
          </a:xfrm>
        </p:grpSpPr>
        <p:sp>
          <p:nvSpPr>
            <p:cNvPr id="95" name="Freeform 12"/>
            <p:cNvSpPr/>
            <p:nvPr/>
          </p:nvSpPr>
          <p:spPr bwMode="auto">
            <a:xfrm>
              <a:off x="4671873" y="3206692"/>
              <a:ext cx="405766" cy="17831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6B3C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3"/>
            <p:cNvSpPr/>
            <p:nvPr/>
          </p:nvSpPr>
          <p:spPr bwMode="auto">
            <a:xfrm>
              <a:off x="4616720" y="3175815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5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5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5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5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0"/>
            <p:cNvSpPr/>
            <p:nvPr/>
          </p:nvSpPr>
          <p:spPr bwMode="auto">
            <a:xfrm>
              <a:off x="4671873" y="320669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 cap="flat">
              <a:noFill/>
              <a:prstDash val="solid"/>
              <a:miter lim="800000"/>
            </a:ln>
            <a:effectLst>
              <a:outerShdw blurRad="279400" dist="762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1"/>
            <p:cNvSpPr>
              <a:spLocks noEditPoints="1"/>
            </p:cNvSpPr>
            <p:nvPr/>
          </p:nvSpPr>
          <p:spPr bwMode="auto">
            <a:xfrm>
              <a:off x="4877514" y="3368025"/>
              <a:ext cx="76426" cy="147438"/>
            </a:xfrm>
            <a:custGeom>
              <a:avLst/>
              <a:gdLst>
                <a:gd name="T0" fmla="*/ 0 w 97"/>
                <a:gd name="T1" fmla="*/ 120 h 191"/>
                <a:gd name="T2" fmla="*/ 49 w 97"/>
                <a:gd name="T3" fmla="*/ 0 h 191"/>
                <a:gd name="T4" fmla="*/ 78 w 97"/>
                <a:gd name="T5" fmla="*/ 0 h 191"/>
                <a:gd name="T6" fmla="*/ 78 w 97"/>
                <a:gd name="T7" fmla="*/ 120 h 191"/>
                <a:gd name="T8" fmla="*/ 97 w 97"/>
                <a:gd name="T9" fmla="*/ 120 h 191"/>
                <a:gd name="T10" fmla="*/ 97 w 97"/>
                <a:gd name="T11" fmla="*/ 149 h 191"/>
                <a:gd name="T12" fmla="*/ 78 w 97"/>
                <a:gd name="T13" fmla="*/ 149 h 191"/>
                <a:gd name="T14" fmla="*/ 78 w 97"/>
                <a:gd name="T15" fmla="*/ 191 h 191"/>
                <a:gd name="T16" fmla="*/ 49 w 97"/>
                <a:gd name="T17" fmla="*/ 191 h 191"/>
                <a:gd name="T18" fmla="*/ 49 w 97"/>
                <a:gd name="T19" fmla="*/ 149 h 191"/>
                <a:gd name="T20" fmla="*/ 0 w 97"/>
                <a:gd name="T21" fmla="*/ 149 h 191"/>
                <a:gd name="T22" fmla="*/ 0 w 97"/>
                <a:gd name="T23" fmla="*/ 120 h 191"/>
                <a:gd name="T24" fmla="*/ 49 w 97"/>
                <a:gd name="T25" fmla="*/ 120 h 191"/>
                <a:gd name="T26" fmla="*/ 49 w 97"/>
                <a:gd name="T27" fmla="*/ 62 h 191"/>
                <a:gd name="T28" fmla="*/ 25 w 97"/>
                <a:gd name="T29" fmla="*/ 120 h 191"/>
                <a:gd name="T30" fmla="*/ 49 w 97"/>
                <a:gd name="T31" fmla="*/ 12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191">
                  <a:moveTo>
                    <a:pt x="0" y="120"/>
                  </a:moveTo>
                  <a:lnTo>
                    <a:pt x="49" y="0"/>
                  </a:lnTo>
                  <a:lnTo>
                    <a:pt x="78" y="0"/>
                  </a:lnTo>
                  <a:lnTo>
                    <a:pt x="78" y="120"/>
                  </a:lnTo>
                  <a:lnTo>
                    <a:pt x="97" y="120"/>
                  </a:lnTo>
                  <a:lnTo>
                    <a:pt x="97" y="149"/>
                  </a:lnTo>
                  <a:lnTo>
                    <a:pt x="78" y="149"/>
                  </a:lnTo>
                  <a:lnTo>
                    <a:pt x="78" y="191"/>
                  </a:lnTo>
                  <a:lnTo>
                    <a:pt x="49" y="191"/>
                  </a:lnTo>
                  <a:lnTo>
                    <a:pt x="49" y="149"/>
                  </a:lnTo>
                  <a:lnTo>
                    <a:pt x="0" y="149"/>
                  </a:lnTo>
                  <a:lnTo>
                    <a:pt x="0" y="120"/>
                  </a:lnTo>
                  <a:close/>
                  <a:moveTo>
                    <a:pt x="49" y="120"/>
                  </a:moveTo>
                  <a:lnTo>
                    <a:pt x="49" y="62"/>
                  </a:lnTo>
                  <a:lnTo>
                    <a:pt x="25" y="120"/>
                  </a:lnTo>
                  <a:lnTo>
                    <a:pt x="49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9" name="组合 70"/>
            <p:cNvGrpSpPr/>
            <p:nvPr/>
          </p:nvGrpSpPr>
          <p:grpSpPr>
            <a:xfrm>
              <a:off x="4881095" y="3679824"/>
              <a:ext cx="402986" cy="305332"/>
              <a:chOff x="3175" y="747713"/>
              <a:chExt cx="1751013" cy="1354138"/>
            </a:xfrm>
            <a:solidFill>
              <a:srgbClr val="3666D7"/>
            </a:solidFill>
          </p:grpSpPr>
          <p:sp>
            <p:nvSpPr>
              <p:cNvPr id="100" name="Freeform 6"/>
              <p:cNvSpPr/>
              <p:nvPr/>
            </p:nvSpPr>
            <p:spPr bwMode="auto">
              <a:xfrm>
                <a:off x="3175" y="747713"/>
                <a:ext cx="1308100" cy="854075"/>
              </a:xfrm>
              <a:custGeom>
                <a:avLst/>
                <a:gdLst>
                  <a:gd name="T0" fmla="*/ 357 w 458"/>
                  <a:gd name="T1" fmla="*/ 8 h 299"/>
                  <a:gd name="T2" fmla="*/ 184 w 458"/>
                  <a:gd name="T3" fmla="*/ 54 h 299"/>
                  <a:gd name="T4" fmla="*/ 40 w 458"/>
                  <a:gd name="T5" fmla="*/ 161 h 299"/>
                  <a:gd name="T6" fmla="*/ 35 w 458"/>
                  <a:gd name="T7" fmla="*/ 277 h 299"/>
                  <a:gd name="T8" fmla="*/ 36 w 458"/>
                  <a:gd name="T9" fmla="*/ 279 h 299"/>
                  <a:gd name="T10" fmla="*/ 85 w 458"/>
                  <a:gd name="T11" fmla="*/ 288 h 299"/>
                  <a:gd name="T12" fmla="*/ 133 w 458"/>
                  <a:gd name="T13" fmla="*/ 256 h 299"/>
                  <a:gd name="T14" fmla="*/ 142 w 458"/>
                  <a:gd name="T15" fmla="*/ 207 h 299"/>
                  <a:gd name="T16" fmla="*/ 128 w 458"/>
                  <a:gd name="T17" fmla="*/ 195 h 299"/>
                  <a:gd name="T18" fmla="*/ 211 w 458"/>
                  <a:gd name="T19" fmla="*/ 112 h 299"/>
                  <a:gd name="T20" fmla="*/ 211 w 458"/>
                  <a:gd name="T21" fmla="*/ 112 h 299"/>
                  <a:gd name="T22" fmla="*/ 212 w 458"/>
                  <a:gd name="T23" fmla="*/ 112 h 299"/>
                  <a:gd name="T24" fmla="*/ 212 w 458"/>
                  <a:gd name="T25" fmla="*/ 112 h 299"/>
                  <a:gd name="T26" fmla="*/ 212 w 458"/>
                  <a:gd name="T27" fmla="*/ 112 h 299"/>
                  <a:gd name="T28" fmla="*/ 329 w 458"/>
                  <a:gd name="T29" fmla="*/ 97 h 299"/>
                  <a:gd name="T30" fmla="*/ 330 w 458"/>
                  <a:gd name="T31" fmla="*/ 116 h 299"/>
                  <a:gd name="T32" fmla="*/ 374 w 458"/>
                  <a:gd name="T33" fmla="*/ 139 h 299"/>
                  <a:gd name="T34" fmla="*/ 429 w 458"/>
                  <a:gd name="T35" fmla="*/ 121 h 299"/>
                  <a:gd name="T36" fmla="*/ 452 w 458"/>
                  <a:gd name="T37" fmla="*/ 77 h 299"/>
                  <a:gd name="T38" fmla="*/ 451 w 458"/>
                  <a:gd name="T39" fmla="*/ 75 h 299"/>
                  <a:gd name="T40" fmla="*/ 357 w 458"/>
                  <a:gd name="T41" fmla="*/ 8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8" h="299">
                    <a:moveTo>
                      <a:pt x="357" y="8"/>
                    </a:moveTo>
                    <a:cubicBezTo>
                      <a:pt x="288" y="0"/>
                      <a:pt x="191" y="50"/>
                      <a:pt x="184" y="54"/>
                    </a:cubicBezTo>
                    <a:cubicBezTo>
                      <a:pt x="176" y="58"/>
                      <a:pt x="77" y="103"/>
                      <a:pt x="40" y="161"/>
                    </a:cubicBezTo>
                    <a:cubicBezTo>
                      <a:pt x="0" y="225"/>
                      <a:pt x="34" y="276"/>
                      <a:pt x="35" y="277"/>
                    </a:cubicBezTo>
                    <a:cubicBezTo>
                      <a:pt x="35" y="278"/>
                      <a:pt x="36" y="278"/>
                      <a:pt x="36" y="279"/>
                    </a:cubicBezTo>
                    <a:cubicBezTo>
                      <a:pt x="47" y="295"/>
                      <a:pt x="69" y="299"/>
                      <a:pt x="85" y="288"/>
                    </a:cubicBezTo>
                    <a:cubicBezTo>
                      <a:pt x="133" y="256"/>
                      <a:pt x="133" y="256"/>
                      <a:pt x="133" y="256"/>
                    </a:cubicBezTo>
                    <a:cubicBezTo>
                      <a:pt x="149" y="245"/>
                      <a:pt x="153" y="223"/>
                      <a:pt x="142" y="207"/>
                    </a:cubicBezTo>
                    <a:cubicBezTo>
                      <a:pt x="138" y="201"/>
                      <a:pt x="133" y="197"/>
                      <a:pt x="128" y="195"/>
                    </a:cubicBezTo>
                    <a:cubicBezTo>
                      <a:pt x="111" y="157"/>
                      <a:pt x="200" y="117"/>
                      <a:pt x="211" y="112"/>
                    </a:cubicBezTo>
                    <a:cubicBezTo>
                      <a:pt x="211" y="112"/>
                      <a:pt x="211" y="112"/>
                      <a:pt x="211" y="112"/>
                    </a:cubicBezTo>
                    <a:cubicBezTo>
                      <a:pt x="211" y="112"/>
                      <a:pt x="211" y="112"/>
                      <a:pt x="212" y="112"/>
                    </a:cubicBezTo>
                    <a:cubicBezTo>
                      <a:pt x="212" y="112"/>
                      <a:pt x="212" y="112"/>
                      <a:pt x="212" y="112"/>
                    </a:cubicBezTo>
                    <a:cubicBezTo>
                      <a:pt x="212" y="112"/>
                      <a:pt x="212" y="112"/>
                      <a:pt x="212" y="112"/>
                    </a:cubicBezTo>
                    <a:cubicBezTo>
                      <a:pt x="223" y="106"/>
                      <a:pt x="310" y="61"/>
                      <a:pt x="329" y="97"/>
                    </a:cubicBezTo>
                    <a:cubicBezTo>
                      <a:pt x="328" y="103"/>
                      <a:pt x="328" y="109"/>
                      <a:pt x="330" y="116"/>
                    </a:cubicBezTo>
                    <a:cubicBezTo>
                      <a:pt x="335" y="134"/>
                      <a:pt x="355" y="145"/>
                      <a:pt x="374" y="139"/>
                    </a:cubicBezTo>
                    <a:cubicBezTo>
                      <a:pt x="429" y="121"/>
                      <a:pt x="429" y="121"/>
                      <a:pt x="429" y="121"/>
                    </a:cubicBezTo>
                    <a:cubicBezTo>
                      <a:pt x="447" y="116"/>
                      <a:pt x="458" y="96"/>
                      <a:pt x="452" y="77"/>
                    </a:cubicBezTo>
                    <a:cubicBezTo>
                      <a:pt x="452" y="76"/>
                      <a:pt x="451" y="76"/>
                      <a:pt x="451" y="75"/>
                    </a:cubicBezTo>
                    <a:cubicBezTo>
                      <a:pt x="451" y="74"/>
                      <a:pt x="432" y="15"/>
                      <a:pt x="35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7"/>
              <p:cNvSpPr>
                <a:spLocks noEditPoints="1"/>
              </p:cNvSpPr>
              <p:nvPr/>
            </p:nvSpPr>
            <p:spPr bwMode="auto">
              <a:xfrm>
                <a:off x="180975" y="1273176"/>
                <a:ext cx="1270000" cy="828675"/>
              </a:xfrm>
              <a:custGeom>
                <a:avLst/>
                <a:gdLst>
                  <a:gd name="T0" fmla="*/ 442 w 445"/>
                  <a:gd name="T1" fmla="*/ 213 h 290"/>
                  <a:gd name="T2" fmla="*/ 313 w 445"/>
                  <a:gd name="T3" fmla="*/ 55 h 290"/>
                  <a:gd name="T4" fmla="*/ 313 w 445"/>
                  <a:gd name="T5" fmla="*/ 26 h 290"/>
                  <a:gd name="T6" fmla="*/ 262 w 445"/>
                  <a:gd name="T7" fmla="*/ 26 h 290"/>
                  <a:gd name="T8" fmla="*/ 183 w 445"/>
                  <a:gd name="T9" fmla="*/ 30 h 290"/>
                  <a:gd name="T10" fmla="*/ 157 w 445"/>
                  <a:gd name="T11" fmla="*/ 0 h 290"/>
                  <a:gd name="T12" fmla="*/ 132 w 445"/>
                  <a:gd name="T13" fmla="*/ 46 h 290"/>
                  <a:gd name="T14" fmla="*/ 132 w 445"/>
                  <a:gd name="T15" fmla="*/ 48 h 290"/>
                  <a:gd name="T16" fmla="*/ 132 w 445"/>
                  <a:gd name="T17" fmla="*/ 53 h 290"/>
                  <a:gd name="T18" fmla="*/ 3 w 445"/>
                  <a:gd name="T19" fmla="*/ 213 h 290"/>
                  <a:gd name="T20" fmla="*/ 0 w 445"/>
                  <a:gd name="T21" fmla="*/ 234 h 290"/>
                  <a:gd name="T22" fmla="*/ 0 w 445"/>
                  <a:gd name="T23" fmla="*/ 278 h 290"/>
                  <a:gd name="T24" fmla="*/ 433 w 445"/>
                  <a:gd name="T25" fmla="*/ 290 h 290"/>
                  <a:gd name="T26" fmla="*/ 445 w 445"/>
                  <a:gd name="T27" fmla="*/ 234 h 290"/>
                  <a:gd name="T28" fmla="*/ 445 w 445"/>
                  <a:gd name="T29" fmla="*/ 230 h 290"/>
                  <a:gd name="T30" fmla="*/ 175 w 445"/>
                  <a:gd name="T31" fmla="*/ 246 h 290"/>
                  <a:gd name="T32" fmla="*/ 146 w 445"/>
                  <a:gd name="T33" fmla="*/ 240 h 290"/>
                  <a:gd name="T34" fmla="*/ 153 w 445"/>
                  <a:gd name="T35" fmla="*/ 211 h 290"/>
                  <a:gd name="T36" fmla="*/ 181 w 445"/>
                  <a:gd name="T37" fmla="*/ 218 h 290"/>
                  <a:gd name="T38" fmla="*/ 181 w 445"/>
                  <a:gd name="T39" fmla="*/ 187 h 290"/>
                  <a:gd name="T40" fmla="*/ 153 w 445"/>
                  <a:gd name="T41" fmla="*/ 193 h 290"/>
                  <a:gd name="T42" fmla="*/ 146 w 445"/>
                  <a:gd name="T43" fmla="*/ 164 h 290"/>
                  <a:gd name="T44" fmla="*/ 175 w 445"/>
                  <a:gd name="T45" fmla="*/ 158 h 290"/>
                  <a:gd name="T46" fmla="*/ 181 w 445"/>
                  <a:gd name="T47" fmla="*/ 187 h 290"/>
                  <a:gd name="T48" fmla="*/ 175 w 445"/>
                  <a:gd name="T49" fmla="*/ 140 h 290"/>
                  <a:gd name="T50" fmla="*/ 146 w 445"/>
                  <a:gd name="T51" fmla="*/ 134 h 290"/>
                  <a:gd name="T52" fmla="*/ 153 w 445"/>
                  <a:gd name="T53" fmla="*/ 105 h 290"/>
                  <a:gd name="T54" fmla="*/ 181 w 445"/>
                  <a:gd name="T55" fmla="*/ 111 h 290"/>
                  <a:gd name="T56" fmla="*/ 240 w 445"/>
                  <a:gd name="T57" fmla="*/ 240 h 290"/>
                  <a:gd name="T58" fmla="*/ 211 w 445"/>
                  <a:gd name="T59" fmla="*/ 246 h 290"/>
                  <a:gd name="T60" fmla="*/ 205 w 445"/>
                  <a:gd name="T61" fmla="*/ 218 h 290"/>
                  <a:gd name="T62" fmla="*/ 234 w 445"/>
                  <a:gd name="T63" fmla="*/ 211 h 290"/>
                  <a:gd name="T64" fmla="*/ 240 w 445"/>
                  <a:gd name="T65" fmla="*/ 240 h 290"/>
                  <a:gd name="T66" fmla="*/ 234 w 445"/>
                  <a:gd name="T67" fmla="*/ 193 h 290"/>
                  <a:gd name="T68" fmla="*/ 205 w 445"/>
                  <a:gd name="T69" fmla="*/ 187 h 290"/>
                  <a:gd name="T70" fmla="*/ 211 w 445"/>
                  <a:gd name="T71" fmla="*/ 158 h 290"/>
                  <a:gd name="T72" fmla="*/ 240 w 445"/>
                  <a:gd name="T73" fmla="*/ 164 h 290"/>
                  <a:gd name="T74" fmla="*/ 240 w 445"/>
                  <a:gd name="T75" fmla="*/ 134 h 290"/>
                  <a:gd name="T76" fmla="*/ 211 w 445"/>
                  <a:gd name="T77" fmla="*/ 140 h 290"/>
                  <a:gd name="T78" fmla="*/ 205 w 445"/>
                  <a:gd name="T79" fmla="*/ 111 h 290"/>
                  <a:gd name="T80" fmla="*/ 234 w 445"/>
                  <a:gd name="T81" fmla="*/ 105 h 290"/>
                  <a:gd name="T82" fmla="*/ 240 w 445"/>
                  <a:gd name="T83" fmla="*/ 134 h 290"/>
                  <a:gd name="T84" fmla="*/ 292 w 445"/>
                  <a:gd name="T85" fmla="*/ 246 h 290"/>
                  <a:gd name="T86" fmla="*/ 263 w 445"/>
                  <a:gd name="T87" fmla="*/ 240 h 290"/>
                  <a:gd name="T88" fmla="*/ 269 w 445"/>
                  <a:gd name="T89" fmla="*/ 211 h 290"/>
                  <a:gd name="T90" fmla="*/ 298 w 445"/>
                  <a:gd name="T91" fmla="*/ 218 h 290"/>
                  <a:gd name="T92" fmla="*/ 298 w 445"/>
                  <a:gd name="T93" fmla="*/ 187 h 290"/>
                  <a:gd name="T94" fmla="*/ 269 w 445"/>
                  <a:gd name="T95" fmla="*/ 193 h 290"/>
                  <a:gd name="T96" fmla="*/ 263 w 445"/>
                  <a:gd name="T97" fmla="*/ 164 h 290"/>
                  <a:gd name="T98" fmla="*/ 292 w 445"/>
                  <a:gd name="T99" fmla="*/ 158 h 290"/>
                  <a:gd name="T100" fmla="*/ 298 w 445"/>
                  <a:gd name="T101" fmla="*/ 187 h 290"/>
                  <a:gd name="T102" fmla="*/ 292 w 445"/>
                  <a:gd name="T103" fmla="*/ 140 h 290"/>
                  <a:gd name="T104" fmla="*/ 263 w 445"/>
                  <a:gd name="T105" fmla="*/ 134 h 290"/>
                  <a:gd name="T106" fmla="*/ 269 w 445"/>
                  <a:gd name="T107" fmla="*/ 105 h 290"/>
                  <a:gd name="T108" fmla="*/ 298 w 445"/>
                  <a:gd name="T109" fmla="*/ 111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45" h="290">
                    <a:moveTo>
                      <a:pt x="445" y="230"/>
                    </a:moveTo>
                    <a:cubicBezTo>
                      <a:pt x="445" y="224"/>
                      <a:pt x="444" y="218"/>
                      <a:pt x="442" y="213"/>
                    </a:cubicBezTo>
                    <a:cubicBezTo>
                      <a:pt x="433" y="184"/>
                      <a:pt x="397" y="165"/>
                      <a:pt x="397" y="165"/>
                    </a:cubicBezTo>
                    <a:cubicBezTo>
                      <a:pt x="325" y="114"/>
                      <a:pt x="314" y="77"/>
                      <a:pt x="313" y="55"/>
                    </a:cubicBezTo>
                    <a:cubicBezTo>
                      <a:pt x="313" y="54"/>
                      <a:pt x="313" y="54"/>
                      <a:pt x="313" y="53"/>
                    </a:cubicBezTo>
                    <a:cubicBezTo>
                      <a:pt x="313" y="26"/>
                      <a:pt x="313" y="26"/>
                      <a:pt x="313" y="26"/>
                    </a:cubicBezTo>
                    <a:cubicBezTo>
                      <a:pt x="313" y="12"/>
                      <a:pt x="302" y="0"/>
                      <a:pt x="288" y="0"/>
                    </a:cubicBezTo>
                    <a:cubicBezTo>
                      <a:pt x="274" y="0"/>
                      <a:pt x="262" y="12"/>
                      <a:pt x="262" y="26"/>
                    </a:cubicBezTo>
                    <a:cubicBezTo>
                      <a:pt x="262" y="29"/>
                      <a:pt x="262" y="29"/>
                      <a:pt x="262" y="29"/>
                    </a:cubicBezTo>
                    <a:cubicBezTo>
                      <a:pt x="220" y="42"/>
                      <a:pt x="193" y="34"/>
                      <a:pt x="183" y="30"/>
                    </a:cubicBezTo>
                    <a:cubicBezTo>
                      <a:pt x="183" y="26"/>
                      <a:pt x="183" y="26"/>
                      <a:pt x="183" y="26"/>
                    </a:cubicBezTo>
                    <a:cubicBezTo>
                      <a:pt x="183" y="12"/>
                      <a:pt x="172" y="0"/>
                      <a:pt x="157" y="0"/>
                    </a:cubicBezTo>
                    <a:cubicBezTo>
                      <a:pt x="143" y="0"/>
                      <a:pt x="132" y="12"/>
                      <a:pt x="132" y="26"/>
                    </a:cubicBezTo>
                    <a:cubicBezTo>
                      <a:pt x="132" y="46"/>
                      <a:pt x="132" y="46"/>
                      <a:pt x="132" y="46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46"/>
                      <a:pt x="132" y="47"/>
                      <a:pt x="132" y="48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1" y="73"/>
                      <a:pt x="122" y="113"/>
                      <a:pt x="48" y="165"/>
                    </a:cubicBezTo>
                    <a:cubicBezTo>
                      <a:pt x="48" y="165"/>
                      <a:pt x="11" y="184"/>
                      <a:pt x="3" y="213"/>
                    </a:cubicBezTo>
                    <a:cubicBezTo>
                      <a:pt x="1" y="218"/>
                      <a:pt x="0" y="224"/>
                      <a:pt x="0" y="230"/>
                    </a:cubicBezTo>
                    <a:cubicBezTo>
                      <a:pt x="0" y="231"/>
                      <a:pt x="0" y="232"/>
                      <a:pt x="0" y="234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85"/>
                      <a:pt x="6" y="290"/>
                      <a:pt x="12" y="290"/>
                    </a:cubicBezTo>
                    <a:cubicBezTo>
                      <a:pt x="433" y="290"/>
                      <a:pt x="433" y="290"/>
                      <a:pt x="433" y="290"/>
                    </a:cubicBezTo>
                    <a:cubicBezTo>
                      <a:pt x="439" y="290"/>
                      <a:pt x="445" y="285"/>
                      <a:pt x="445" y="278"/>
                    </a:cubicBezTo>
                    <a:cubicBezTo>
                      <a:pt x="445" y="234"/>
                      <a:pt x="445" y="234"/>
                      <a:pt x="445" y="234"/>
                    </a:cubicBezTo>
                    <a:cubicBezTo>
                      <a:pt x="445" y="234"/>
                      <a:pt x="445" y="234"/>
                      <a:pt x="445" y="234"/>
                    </a:cubicBezTo>
                    <a:cubicBezTo>
                      <a:pt x="445" y="232"/>
                      <a:pt x="445" y="231"/>
                      <a:pt x="445" y="230"/>
                    </a:cubicBezTo>
                    <a:close/>
                    <a:moveTo>
                      <a:pt x="181" y="240"/>
                    </a:moveTo>
                    <a:cubicBezTo>
                      <a:pt x="181" y="244"/>
                      <a:pt x="179" y="246"/>
                      <a:pt x="175" y="246"/>
                    </a:cubicBezTo>
                    <a:cubicBezTo>
                      <a:pt x="153" y="246"/>
                      <a:pt x="153" y="246"/>
                      <a:pt x="153" y="246"/>
                    </a:cubicBezTo>
                    <a:cubicBezTo>
                      <a:pt x="149" y="246"/>
                      <a:pt x="146" y="244"/>
                      <a:pt x="146" y="240"/>
                    </a:cubicBezTo>
                    <a:cubicBezTo>
                      <a:pt x="146" y="218"/>
                      <a:pt x="146" y="218"/>
                      <a:pt x="146" y="218"/>
                    </a:cubicBezTo>
                    <a:cubicBezTo>
                      <a:pt x="146" y="214"/>
                      <a:pt x="149" y="211"/>
                      <a:pt x="153" y="211"/>
                    </a:cubicBezTo>
                    <a:cubicBezTo>
                      <a:pt x="175" y="211"/>
                      <a:pt x="175" y="211"/>
                      <a:pt x="175" y="211"/>
                    </a:cubicBezTo>
                    <a:cubicBezTo>
                      <a:pt x="179" y="211"/>
                      <a:pt x="181" y="214"/>
                      <a:pt x="181" y="218"/>
                    </a:cubicBezTo>
                    <a:lnTo>
                      <a:pt x="181" y="240"/>
                    </a:lnTo>
                    <a:close/>
                    <a:moveTo>
                      <a:pt x="181" y="187"/>
                    </a:moveTo>
                    <a:cubicBezTo>
                      <a:pt x="181" y="190"/>
                      <a:pt x="179" y="193"/>
                      <a:pt x="175" y="193"/>
                    </a:cubicBezTo>
                    <a:cubicBezTo>
                      <a:pt x="153" y="193"/>
                      <a:pt x="153" y="193"/>
                      <a:pt x="153" y="193"/>
                    </a:cubicBezTo>
                    <a:cubicBezTo>
                      <a:pt x="149" y="193"/>
                      <a:pt x="146" y="190"/>
                      <a:pt x="146" y="187"/>
                    </a:cubicBezTo>
                    <a:cubicBezTo>
                      <a:pt x="146" y="164"/>
                      <a:pt x="146" y="164"/>
                      <a:pt x="146" y="164"/>
                    </a:cubicBezTo>
                    <a:cubicBezTo>
                      <a:pt x="146" y="161"/>
                      <a:pt x="149" y="158"/>
                      <a:pt x="153" y="158"/>
                    </a:cubicBezTo>
                    <a:cubicBezTo>
                      <a:pt x="175" y="158"/>
                      <a:pt x="175" y="158"/>
                      <a:pt x="175" y="158"/>
                    </a:cubicBezTo>
                    <a:cubicBezTo>
                      <a:pt x="179" y="158"/>
                      <a:pt x="181" y="161"/>
                      <a:pt x="181" y="164"/>
                    </a:cubicBezTo>
                    <a:lnTo>
                      <a:pt x="181" y="187"/>
                    </a:lnTo>
                    <a:close/>
                    <a:moveTo>
                      <a:pt x="181" y="134"/>
                    </a:moveTo>
                    <a:cubicBezTo>
                      <a:pt x="181" y="137"/>
                      <a:pt x="179" y="140"/>
                      <a:pt x="175" y="140"/>
                    </a:cubicBezTo>
                    <a:cubicBezTo>
                      <a:pt x="153" y="140"/>
                      <a:pt x="153" y="140"/>
                      <a:pt x="153" y="140"/>
                    </a:cubicBezTo>
                    <a:cubicBezTo>
                      <a:pt x="149" y="140"/>
                      <a:pt x="146" y="137"/>
                      <a:pt x="146" y="134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08"/>
                      <a:pt x="149" y="105"/>
                      <a:pt x="153" y="105"/>
                    </a:cubicBezTo>
                    <a:cubicBezTo>
                      <a:pt x="175" y="105"/>
                      <a:pt x="175" y="105"/>
                      <a:pt x="175" y="105"/>
                    </a:cubicBezTo>
                    <a:cubicBezTo>
                      <a:pt x="179" y="105"/>
                      <a:pt x="181" y="108"/>
                      <a:pt x="181" y="111"/>
                    </a:cubicBezTo>
                    <a:lnTo>
                      <a:pt x="181" y="134"/>
                    </a:lnTo>
                    <a:close/>
                    <a:moveTo>
                      <a:pt x="240" y="240"/>
                    </a:moveTo>
                    <a:cubicBezTo>
                      <a:pt x="240" y="244"/>
                      <a:pt x="237" y="246"/>
                      <a:pt x="234" y="246"/>
                    </a:cubicBezTo>
                    <a:cubicBezTo>
                      <a:pt x="211" y="246"/>
                      <a:pt x="211" y="246"/>
                      <a:pt x="211" y="246"/>
                    </a:cubicBezTo>
                    <a:cubicBezTo>
                      <a:pt x="208" y="246"/>
                      <a:pt x="205" y="244"/>
                      <a:pt x="205" y="240"/>
                    </a:cubicBezTo>
                    <a:cubicBezTo>
                      <a:pt x="205" y="218"/>
                      <a:pt x="205" y="218"/>
                      <a:pt x="205" y="218"/>
                    </a:cubicBezTo>
                    <a:cubicBezTo>
                      <a:pt x="205" y="214"/>
                      <a:pt x="208" y="211"/>
                      <a:pt x="211" y="211"/>
                    </a:cubicBezTo>
                    <a:cubicBezTo>
                      <a:pt x="234" y="211"/>
                      <a:pt x="234" y="211"/>
                      <a:pt x="234" y="211"/>
                    </a:cubicBezTo>
                    <a:cubicBezTo>
                      <a:pt x="237" y="211"/>
                      <a:pt x="240" y="214"/>
                      <a:pt x="240" y="218"/>
                    </a:cubicBezTo>
                    <a:lnTo>
                      <a:pt x="240" y="240"/>
                    </a:lnTo>
                    <a:close/>
                    <a:moveTo>
                      <a:pt x="240" y="187"/>
                    </a:moveTo>
                    <a:cubicBezTo>
                      <a:pt x="240" y="190"/>
                      <a:pt x="237" y="193"/>
                      <a:pt x="234" y="193"/>
                    </a:cubicBezTo>
                    <a:cubicBezTo>
                      <a:pt x="211" y="193"/>
                      <a:pt x="211" y="193"/>
                      <a:pt x="211" y="193"/>
                    </a:cubicBezTo>
                    <a:cubicBezTo>
                      <a:pt x="208" y="193"/>
                      <a:pt x="205" y="190"/>
                      <a:pt x="205" y="187"/>
                    </a:cubicBezTo>
                    <a:cubicBezTo>
                      <a:pt x="205" y="164"/>
                      <a:pt x="205" y="164"/>
                      <a:pt x="205" y="164"/>
                    </a:cubicBezTo>
                    <a:cubicBezTo>
                      <a:pt x="205" y="161"/>
                      <a:pt x="208" y="158"/>
                      <a:pt x="211" y="158"/>
                    </a:cubicBezTo>
                    <a:cubicBezTo>
                      <a:pt x="234" y="158"/>
                      <a:pt x="234" y="158"/>
                      <a:pt x="234" y="158"/>
                    </a:cubicBezTo>
                    <a:cubicBezTo>
                      <a:pt x="237" y="158"/>
                      <a:pt x="240" y="161"/>
                      <a:pt x="240" y="164"/>
                    </a:cubicBezTo>
                    <a:lnTo>
                      <a:pt x="240" y="187"/>
                    </a:lnTo>
                    <a:close/>
                    <a:moveTo>
                      <a:pt x="240" y="134"/>
                    </a:moveTo>
                    <a:cubicBezTo>
                      <a:pt x="240" y="137"/>
                      <a:pt x="237" y="140"/>
                      <a:pt x="234" y="140"/>
                    </a:cubicBezTo>
                    <a:cubicBezTo>
                      <a:pt x="211" y="140"/>
                      <a:pt x="211" y="140"/>
                      <a:pt x="211" y="140"/>
                    </a:cubicBezTo>
                    <a:cubicBezTo>
                      <a:pt x="208" y="140"/>
                      <a:pt x="205" y="137"/>
                      <a:pt x="205" y="134"/>
                    </a:cubicBez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05" y="108"/>
                      <a:pt x="208" y="105"/>
                      <a:pt x="211" y="105"/>
                    </a:cubicBezTo>
                    <a:cubicBezTo>
                      <a:pt x="234" y="105"/>
                      <a:pt x="234" y="105"/>
                      <a:pt x="234" y="105"/>
                    </a:cubicBezTo>
                    <a:cubicBezTo>
                      <a:pt x="237" y="105"/>
                      <a:pt x="240" y="108"/>
                      <a:pt x="240" y="111"/>
                    </a:cubicBezTo>
                    <a:lnTo>
                      <a:pt x="240" y="134"/>
                    </a:lnTo>
                    <a:close/>
                    <a:moveTo>
                      <a:pt x="298" y="240"/>
                    </a:moveTo>
                    <a:cubicBezTo>
                      <a:pt x="298" y="244"/>
                      <a:pt x="296" y="246"/>
                      <a:pt x="292" y="246"/>
                    </a:cubicBezTo>
                    <a:cubicBezTo>
                      <a:pt x="269" y="246"/>
                      <a:pt x="269" y="246"/>
                      <a:pt x="269" y="246"/>
                    </a:cubicBezTo>
                    <a:cubicBezTo>
                      <a:pt x="266" y="246"/>
                      <a:pt x="263" y="244"/>
                      <a:pt x="263" y="240"/>
                    </a:cubicBezTo>
                    <a:cubicBezTo>
                      <a:pt x="263" y="218"/>
                      <a:pt x="263" y="218"/>
                      <a:pt x="263" y="218"/>
                    </a:cubicBezTo>
                    <a:cubicBezTo>
                      <a:pt x="263" y="214"/>
                      <a:pt x="266" y="211"/>
                      <a:pt x="269" y="211"/>
                    </a:cubicBezTo>
                    <a:cubicBezTo>
                      <a:pt x="292" y="211"/>
                      <a:pt x="292" y="211"/>
                      <a:pt x="292" y="211"/>
                    </a:cubicBezTo>
                    <a:cubicBezTo>
                      <a:pt x="296" y="211"/>
                      <a:pt x="298" y="214"/>
                      <a:pt x="298" y="218"/>
                    </a:cubicBezTo>
                    <a:lnTo>
                      <a:pt x="298" y="240"/>
                    </a:lnTo>
                    <a:close/>
                    <a:moveTo>
                      <a:pt x="298" y="187"/>
                    </a:moveTo>
                    <a:cubicBezTo>
                      <a:pt x="298" y="190"/>
                      <a:pt x="296" y="193"/>
                      <a:pt x="292" y="193"/>
                    </a:cubicBezTo>
                    <a:cubicBezTo>
                      <a:pt x="269" y="193"/>
                      <a:pt x="269" y="193"/>
                      <a:pt x="269" y="193"/>
                    </a:cubicBezTo>
                    <a:cubicBezTo>
                      <a:pt x="266" y="193"/>
                      <a:pt x="263" y="190"/>
                      <a:pt x="263" y="187"/>
                    </a:cubicBezTo>
                    <a:cubicBezTo>
                      <a:pt x="263" y="164"/>
                      <a:pt x="263" y="164"/>
                      <a:pt x="263" y="164"/>
                    </a:cubicBezTo>
                    <a:cubicBezTo>
                      <a:pt x="263" y="161"/>
                      <a:pt x="266" y="158"/>
                      <a:pt x="269" y="158"/>
                    </a:cubicBezTo>
                    <a:cubicBezTo>
                      <a:pt x="292" y="158"/>
                      <a:pt x="292" y="158"/>
                      <a:pt x="292" y="158"/>
                    </a:cubicBezTo>
                    <a:cubicBezTo>
                      <a:pt x="296" y="158"/>
                      <a:pt x="298" y="161"/>
                      <a:pt x="298" y="164"/>
                    </a:cubicBezTo>
                    <a:lnTo>
                      <a:pt x="298" y="187"/>
                    </a:lnTo>
                    <a:close/>
                    <a:moveTo>
                      <a:pt x="298" y="134"/>
                    </a:moveTo>
                    <a:cubicBezTo>
                      <a:pt x="298" y="137"/>
                      <a:pt x="296" y="140"/>
                      <a:pt x="292" y="140"/>
                    </a:cubicBezTo>
                    <a:cubicBezTo>
                      <a:pt x="269" y="140"/>
                      <a:pt x="269" y="140"/>
                      <a:pt x="269" y="140"/>
                    </a:cubicBezTo>
                    <a:cubicBezTo>
                      <a:pt x="266" y="140"/>
                      <a:pt x="263" y="137"/>
                      <a:pt x="263" y="134"/>
                    </a:cubicBezTo>
                    <a:cubicBezTo>
                      <a:pt x="263" y="111"/>
                      <a:pt x="263" y="111"/>
                      <a:pt x="263" y="111"/>
                    </a:cubicBezTo>
                    <a:cubicBezTo>
                      <a:pt x="263" y="108"/>
                      <a:pt x="266" y="105"/>
                      <a:pt x="269" y="105"/>
                    </a:cubicBezTo>
                    <a:cubicBezTo>
                      <a:pt x="292" y="105"/>
                      <a:pt x="292" y="105"/>
                      <a:pt x="292" y="105"/>
                    </a:cubicBezTo>
                    <a:cubicBezTo>
                      <a:pt x="296" y="105"/>
                      <a:pt x="298" y="108"/>
                      <a:pt x="298" y="111"/>
                    </a:cubicBezTo>
                    <a:lnTo>
                      <a:pt x="298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8"/>
              <p:cNvSpPr/>
              <p:nvPr/>
            </p:nvSpPr>
            <p:spPr bwMode="auto">
              <a:xfrm>
                <a:off x="1165225" y="1162051"/>
                <a:ext cx="157163" cy="150813"/>
              </a:xfrm>
              <a:custGeom>
                <a:avLst/>
                <a:gdLst>
                  <a:gd name="T0" fmla="*/ 31 w 99"/>
                  <a:gd name="T1" fmla="*/ 95 h 95"/>
                  <a:gd name="T2" fmla="*/ 0 w 99"/>
                  <a:gd name="T3" fmla="*/ 0 h 95"/>
                  <a:gd name="T4" fmla="*/ 99 w 99"/>
                  <a:gd name="T5" fmla="*/ 39 h 95"/>
                  <a:gd name="T6" fmla="*/ 31 w 99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95">
                    <a:moveTo>
                      <a:pt x="31" y="95"/>
                    </a:moveTo>
                    <a:lnTo>
                      <a:pt x="0" y="0"/>
                    </a:lnTo>
                    <a:lnTo>
                      <a:pt x="99" y="39"/>
                    </a:lnTo>
                    <a:lnTo>
                      <a:pt x="31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9"/>
              <p:cNvSpPr>
                <a:spLocks noEditPoints="1"/>
              </p:cNvSpPr>
              <p:nvPr/>
            </p:nvSpPr>
            <p:spPr bwMode="auto">
              <a:xfrm>
                <a:off x="1162050" y="1155701"/>
                <a:ext cx="592138" cy="409575"/>
              </a:xfrm>
              <a:custGeom>
                <a:avLst/>
                <a:gdLst>
                  <a:gd name="T0" fmla="*/ 104 w 207"/>
                  <a:gd name="T1" fmla="*/ 0 h 143"/>
                  <a:gd name="T2" fmla="*/ 0 w 207"/>
                  <a:gd name="T3" fmla="*/ 71 h 143"/>
                  <a:gd name="T4" fmla="*/ 104 w 207"/>
                  <a:gd name="T5" fmla="*/ 143 h 143"/>
                  <a:gd name="T6" fmla="*/ 207 w 207"/>
                  <a:gd name="T7" fmla="*/ 71 h 143"/>
                  <a:gd name="T8" fmla="*/ 104 w 207"/>
                  <a:gd name="T9" fmla="*/ 0 h 143"/>
                  <a:gd name="T10" fmla="*/ 54 w 207"/>
                  <a:gd name="T11" fmla="*/ 85 h 143"/>
                  <a:gd name="T12" fmla="*/ 40 w 207"/>
                  <a:gd name="T13" fmla="*/ 71 h 143"/>
                  <a:gd name="T14" fmla="*/ 54 w 207"/>
                  <a:gd name="T15" fmla="*/ 57 h 143"/>
                  <a:gd name="T16" fmla="*/ 68 w 207"/>
                  <a:gd name="T17" fmla="*/ 71 h 143"/>
                  <a:gd name="T18" fmla="*/ 54 w 207"/>
                  <a:gd name="T19" fmla="*/ 85 h 143"/>
                  <a:gd name="T20" fmla="*/ 104 w 207"/>
                  <a:gd name="T21" fmla="*/ 85 h 143"/>
                  <a:gd name="T22" fmla="*/ 90 w 207"/>
                  <a:gd name="T23" fmla="*/ 71 h 143"/>
                  <a:gd name="T24" fmla="*/ 104 w 207"/>
                  <a:gd name="T25" fmla="*/ 57 h 143"/>
                  <a:gd name="T26" fmla="*/ 118 w 207"/>
                  <a:gd name="T27" fmla="*/ 71 h 143"/>
                  <a:gd name="T28" fmla="*/ 104 w 207"/>
                  <a:gd name="T29" fmla="*/ 85 h 143"/>
                  <a:gd name="T30" fmla="*/ 154 w 207"/>
                  <a:gd name="T31" fmla="*/ 85 h 143"/>
                  <a:gd name="T32" fmla="*/ 140 w 207"/>
                  <a:gd name="T33" fmla="*/ 71 h 143"/>
                  <a:gd name="T34" fmla="*/ 154 w 207"/>
                  <a:gd name="T35" fmla="*/ 57 h 143"/>
                  <a:gd name="T36" fmla="*/ 168 w 207"/>
                  <a:gd name="T37" fmla="*/ 71 h 143"/>
                  <a:gd name="T38" fmla="*/ 154 w 207"/>
                  <a:gd name="T39" fmla="*/ 8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7" h="143">
                    <a:moveTo>
                      <a:pt x="104" y="0"/>
                    </a:moveTo>
                    <a:cubicBezTo>
                      <a:pt x="47" y="0"/>
                      <a:pt x="0" y="32"/>
                      <a:pt x="0" y="71"/>
                    </a:cubicBezTo>
                    <a:cubicBezTo>
                      <a:pt x="0" y="111"/>
                      <a:pt x="47" y="143"/>
                      <a:pt x="104" y="143"/>
                    </a:cubicBezTo>
                    <a:cubicBezTo>
                      <a:pt x="161" y="143"/>
                      <a:pt x="207" y="111"/>
                      <a:pt x="207" y="71"/>
                    </a:cubicBezTo>
                    <a:cubicBezTo>
                      <a:pt x="207" y="32"/>
                      <a:pt x="161" y="0"/>
                      <a:pt x="104" y="0"/>
                    </a:cubicBezTo>
                    <a:close/>
                    <a:moveTo>
                      <a:pt x="54" y="85"/>
                    </a:moveTo>
                    <a:cubicBezTo>
                      <a:pt x="46" y="85"/>
                      <a:pt x="40" y="79"/>
                      <a:pt x="40" y="71"/>
                    </a:cubicBezTo>
                    <a:cubicBezTo>
                      <a:pt x="40" y="64"/>
                      <a:pt x="46" y="57"/>
                      <a:pt x="54" y="57"/>
                    </a:cubicBezTo>
                    <a:cubicBezTo>
                      <a:pt x="62" y="57"/>
                      <a:pt x="68" y="64"/>
                      <a:pt x="68" y="71"/>
                    </a:cubicBezTo>
                    <a:cubicBezTo>
                      <a:pt x="68" y="79"/>
                      <a:pt x="62" y="85"/>
                      <a:pt x="54" y="85"/>
                    </a:cubicBezTo>
                    <a:close/>
                    <a:moveTo>
                      <a:pt x="104" y="85"/>
                    </a:moveTo>
                    <a:cubicBezTo>
                      <a:pt x="96" y="85"/>
                      <a:pt x="90" y="79"/>
                      <a:pt x="90" y="71"/>
                    </a:cubicBezTo>
                    <a:cubicBezTo>
                      <a:pt x="90" y="64"/>
                      <a:pt x="96" y="57"/>
                      <a:pt x="104" y="57"/>
                    </a:cubicBezTo>
                    <a:cubicBezTo>
                      <a:pt x="112" y="57"/>
                      <a:pt x="118" y="64"/>
                      <a:pt x="118" y="71"/>
                    </a:cubicBezTo>
                    <a:cubicBezTo>
                      <a:pt x="118" y="79"/>
                      <a:pt x="112" y="85"/>
                      <a:pt x="104" y="85"/>
                    </a:cubicBezTo>
                    <a:close/>
                    <a:moveTo>
                      <a:pt x="154" y="85"/>
                    </a:moveTo>
                    <a:cubicBezTo>
                      <a:pt x="146" y="85"/>
                      <a:pt x="140" y="79"/>
                      <a:pt x="140" y="71"/>
                    </a:cubicBezTo>
                    <a:cubicBezTo>
                      <a:pt x="140" y="64"/>
                      <a:pt x="146" y="57"/>
                      <a:pt x="154" y="57"/>
                    </a:cubicBezTo>
                    <a:cubicBezTo>
                      <a:pt x="162" y="57"/>
                      <a:pt x="168" y="64"/>
                      <a:pt x="168" y="71"/>
                    </a:cubicBezTo>
                    <a:cubicBezTo>
                      <a:pt x="168" y="79"/>
                      <a:pt x="162" y="85"/>
                      <a:pt x="1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7246751" y="3187069"/>
            <a:ext cx="1295153" cy="1467547"/>
            <a:chOff x="5153277" y="2266485"/>
            <a:chExt cx="921048" cy="1043646"/>
          </a:xfrm>
        </p:grpSpPr>
        <p:sp>
          <p:nvSpPr>
            <p:cNvPr id="105" name="Freeform 8"/>
            <p:cNvSpPr/>
            <p:nvPr/>
          </p:nvSpPr>
          <p:spPr bwMode="auto">
            <a:xfrm>
              <a:off x="5206853" y="2297362"/>
              <a:ext cx="407342" cy="178316"/>
            </a:xfrm>
            <a:custGeom>
              <a:avLst/>
              <a:gdLst>
                <a:gd name="T0" fmla="*/ 0 w 517"/>
                <a:gd name="T1" fmla="*/ 231 h 231"/>
                <a:gd name="T2" fmla="*/ 398 w 517"/>
                <a:gd name="T3" fmla="*/ 0 h 231"/>
                <a:gd name="T4" fmla="*/ 517 w 517"/>
                <a:gd name="T5" fmla="*/ 0 h 231"/>
                <a:gd name="T6" fmla="*/ 517 w 517"/>
                <a:gd name="T7" fmla="*/ 231 h 231"/>
                <a:gd name="T8" fmla="*/ 0 w 517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231">
                  <a:moveTo>
                    <a:pt x="0" y="231"/>
                  </a:moveTo>
                  <a:lnTo>
                    <a:pt x="398" y="0"/>
                  </a:lnTo>
                  <a:lnTo>
                    <a:pt x="517" y="0"/>
                  </a:lnTo>
                  <a:lnTo>
                    <a:pt x="517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0571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srgbClr val="BDD53E"/>
                </a:solidFill>
              </a:endParaRPr>
            </a:p>
          </p:txBody>
        </p:sp>
        <p:sp>
          <p:nvSpPr>
            <p:cNvPr id="106" name="Freeform 9"/>
            <p:cNvSpPr/>
            <p:nvPr/>
          </p:nvSpPr>
          <p:spPr bwMode="auto">
            <a:xfrm>
              <a:off x="5153277" y="2266485"/>
              <a:ext cx="921048" cy="1043646"/>
            </a:xfrm>
            <a:custGeom>
              <a:avLst/>
              <a:gdLst>
                <a:gd name="T0" fmla="*/ 0 w 1169"/>
                <a:gd name="T1" fmla="*/ 1014 h 1352"/>
                <a:gd name="T2" fmla="*/ 0 w 1169"/>
                <a:gd name="T3" fmla="*/ 338 h 1352"/>
                <a:gd name="T4" fmla="*/ 585 w 1169"/>
                <a:gd name="T5" fmla="*/ 0 h 1352"/>
                <a:gd name="T6" fmla="*/ 1169 w 1169"/>
                <a:gd name="T7" fmla="*/ 338 h 1352"/>
                <a:gd name="T8" fmla="*/ 1169 w 1169"/>
                <a:gd name="T9" fmla="*/ 1014 h 1352"/>
                <a:gd name="T10" fmla="*/ 585 w 1169"/>
                <a:gd name="T11" fmla="*/ 1352 h 1352"/>
                <a:gd name="T12" fmla="*/ 0 w 1169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9" h="1352">
                  <a:moveTo>
                    <a:pt x="0" y="1014"/>
                  </a:moveTo>
                  <a:lnTo>
                    <a:pt x="0" y="338"/>
                  </a:lnTo>
                  <a:lnTo>
                    <a:pt x="585" y="0"/>
                  </a:lnTo>
                  <a:lnTo>
                    <a:pt x="1169" y="338"/>
                  </a:lnTo>
                  <a:lnTo>
                    <a:pt x="1169" y="1014"/>
                  </a:lnTo>
                  <a:lnTo>
                    <a:pt x="585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3"/>
            <p:cNvSpPr/>
            <p:nvPr/>
          </p:nvSpPr>
          <p:spPr bwMode="auto">
            <a:xfrm>
              <a:off x="5206854" y="2297362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8" name="Freeform 33"/>
            <p:cNvSpPr/>
            <p:nvPr/>
          </p:nvSpPr>
          <p:spPr bwMode="auto">
            <a:xfrm>
              <a:off x="5417221" y="2457150"/>
              <a:ext cx="73274" cy="150527"/>
            </a:xfrm>
            <a:custGeom>
              <a:avLst/>
              <a:gdLst>
                <a:gd name="T0" fmla="*/ 24 w 51"/>
                <a:gd name="T1" fmla="*/ 91 h 107"/>
                <a:gd name="T2" fmla="*/ 35 w 51"/>
                <a:gd name="T3" fmla="*/ 81 h 107"/>
                <a:gd name="T4" fmla="*/ 35 w 51"/>
                <a:gd name="T5" fmla="*/ 74 h 107"/>
                <a:gd name="T6" fmla="*/ 18 w 51"/>
                <a:gd name="T7" fmla="*/ 58 h 107"/>
                <a:gd name="T8" fmla="*/ 18 w 51"/>
                <a:gd name="T9" fmla="*/ 45 h 107"/>
                <a:gd name="T10" fmla="*/ 31 w 51"/>
                <a:gd name="T11" fmla="*/ 40 h 107"/>
                <a:gd name="T12" fmla="*/ 35 w 51"/>
                <a:gd name="T13" fmla="*/ 27 h 107"/>
                <a:gd name="T14" fmla="*/ 35 w 51"/>
                <a:gd name="T15" fmla="*/ 24 h 107"/>
                <a:gd name="T16" fmla="*/ 26 w 51"/>
                <a:gd name="T17" fmla="*/ 14 h 107"/>
                <a:gd name="T18" fmla="*/ 19 w 51"/>
                <a:gd name="T19" fmla="*/ 18 h 107"/>
                <a:gd name="T20" fmla="*/ 17 w 51"/>
                <a:gd name="T21" fmla="*/ 26 h 107"/>
                <a:gd name="T22" fmla="*/ 17 w 51"/>
                <a:gd name="T23" fmla="*/ 28 h 107"/>
                <a:gd name="T24" fmla="*/ 2 w 51"/>
                <a:gd name="T25" fmla="*/ 28 h 107"/>
                <a:gd name="T26" fmla="*/ 2 w 51"/>
                <a:gd name="T27" fmla="*/ 26 h 107"/>
                <a:gd name="T28" fmla="*/ 8 w 51"/>
                <a:gd name="T29" fmla="*/ 8 h 107"/>
                <a:gd name="T30" fmla="*/ 26 w 51"/>
                <a:gd name="T31" fmla="*/ 0 h 107"/>
                <a:gd name="T32" fmla="*/ 43 w 51"/>
                <a:gd name="T33" fmla="*/ 7 h 107"/>
                <a:gd name="T34" fmla="*/ 49 w 51"/>
                <a:gd name="T35" fmla="*/ 24 h 107"/>
                <a:gd name="T36" fmla="*/ 49 w 51"/>
                <a:gd name="T37" fmla="*/ 28 h 107"/>
                <a:gd name="T38" fmla="*/ 44 w 51"/>
                <a:gd name="T39" fmla="*/ 45 h 107"/>
                <a:gd name="T40" fmla="*/ 38 w 51"/>
                <a:gd name="T41" fmla="*/ 50 h 107"/>
                <a:gd name="T42" fmla="*/ 49 w 51"/>
                <a:gd name="T43" fmla="*/ 62 h 107"/>
                <a:gd name="T44" fmla="*/ 51 w 51"/>
                <a:gd name="T45" fmla="*/ 72 h 107"/>
                <a:gd name="T46" fmla="*/ 51 w 51"/>
                <a:gd name="T47" fmla="*/ 80 h 107"/>
                <a:gd name="T48" fmla="*/ 43 w 51"/>
                <a:gd name="T49" fmla="*/ 100 h 107"/>
                <a:gd name="T50" fmla="*/ 24 w 51"/>
                <a:gd name="T51" fmla="*/ 107 h 107"/>
                <a:gd name="T52" fmla="*/ 7 w 51"/>
                <a:gd name="T53" fmla="*/ 99 h 107"/>
                <a:gd name="T54" fmla="*/ 0 w 51"/>
                <a:gd name="T55" fmla="*/ 82 h 107"/>
                <a:gd name="T56" fmla="*/ 0 w 51"/>
                <a:gd name="T57" fmla="*/ 79 h 107"/>
                <a:gd name="T58" fmla="*/ 15 w 51"/>
                <a:gd name="T59" fmla="*/ 78 h 107"/>
                <a:gd name="T60" fmla="*/ 15 w 51"/>
                <a:gd name="T61" fmla="*/ 82 h 107"/>
                <a:gd name="T62" fmla="*/ 18 w 51"/>
                <a:gd name="T63" fmla="*/ 88 h 107"/>
                <a:gd name="T64" fmla="*/ 24 w 51"/>
                <a:gd name="T65" fmla="*/ 9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107">
                  <a:moveTo>
                    <a:pt x="24" y="91"/>
                  </a:moveTo>
                  <a:cubicBezTo>
                    <a:pt x="31" y="91"/>
                    <a:pt x="35" y="87"/>
                    <a:pt x="35" y="81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64"/>
                    <a:pt x="29" y="58"/>
                    <a:pt x="18" y="58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4" y="45"/>
                    <a:pt x="29" y="43"/>
                    <a:pt x="31" y="40"/>
                  </a:cubicBezTo>
                  <a:cubicBezTo>
                    <a:pt x="34" y="37"/>
                    <a:pt x="35" y="32"/>
                    <a:pt x="35" y="27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18"/>
                    <a:pt x="32" y="14"/>
                    <a:pt x="26" y="14"/>
                  </a:cubicBezTo>
                  <a:cubicBezTo>
                    <a:pt x="23" y="14"/>
                    <a:pt x="21" y="15"/>
                    <a:pt x="19" y="18"/>
                  </a:cubicBezTo>
                  <a:cubicBezTo>
                    <a:pt x="18" y="20"/>
                    <a:pt x="17" y="22"/>
                    <a:pt x="17" y="2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18"/>
                    <a:pt x="4" y="12"/>
                    <a:pt x="8" y="8"/>
                  </a:cubicBezTo>
                  <a:cubicBezTo>
                    <a:pt x="12" y="2"/>
                    <a:pt x="18" y="0"/>
                    <a:pt x="26" y="0"/>
                  </a:cubicBezTo>
                  <a:cubicBezTo>
                    <a:pt x="33" y="0"/>
                    <a:pt x="39" y="2"/>
                    <a:pt x="43" y="7"/>
                  </a:cubicBezTo>
                  <a:cubicBezTo>
                    <a:pt x="47" y="12"/>
                    <a:pt x="49" y="17"/>
                    <a:pt x="49" y="24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35"/>
                    <a:pt x="48" y="41"/>
                    <a:pt x="44" y="45"/>
                  </a:cubicBezTo>
                  <a:cubicBezTo>
                    <a:pt x="42" y="47"/>
                    <a:pt x="40" y="49"/>
                    <a:pt x="38" y="50"/>
                  </a:cubicBezTo>
                  <a:cubicBezTo>
                    <a:pt x="42" y="53"/>
                    <a:pt x="46" y="57"/>
                    <a:pt x="49" y="62"/>
                  </a:cubicBezTo>
                  <a:cubicBezTo>
                    <a:pt x="50" y="65"/>
                    <a:pt x="51" y="68"/>
                    <a:pt x="51" y="72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8"/>
                    <a:pt x="48" y="95"/>
                    <a:pt x="43" y="100"/>
                  </a:cubicBezTo>
                  <a:cubicBezTo>
                    <a:pt x="38" y="104"/>
                    <a:pt x="32" y="107"/>
                    <a:pt x="24" y="107"/>
                  </a:cubicBezTo>
                  <a:cubicBezTo>
                    <a:pt x="18" y="107"/>
                    <a:pt x="12" y="104"/>
                    <a:pt x="7" y="99"/>
                  </a:cubicBezTo>
                  <a:cubicBezTo>
                    <a:pt x="2" y="94"/>
                    <a:pt x="0" y="89"/>
                    <a:pt x="0" y="8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4"/>
                    <a:pt x="16" y="86"/>
                    <a:pt x="18" y="88"/>
                  </a:cubicBezTo>
                  <a:cubicBezTo>
                    <a:pt x="19" y="90"/>
                    <a:pt x="21" y="91"/>
                    <a:pt x="24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9" name="组合 75"/>
            <p:cNvGrpSpPr/>
            <p:nvPr/>
          </p:nvGrpSpPr>
          <p:grpSpPr>
            <a:xfrm>
              <a:off x="5445606" y="2768091"/>
              <a:ext cx="337639" cy="371790"/>
              <a:chOff x="279401" y="2698750"/>
              <a:chExt cx="1473200" cy="1655763"/>
            </a:xfrm>
            <a:solidFill>
              <a:srgbClr val="3666D7"/>
            </a:solidFill>
          </p:grpSpPr>
          <p:sp>
            <p:nvSpPr>
              <p:cNvPr id="110" name="Freeform 45"/>
              <p:cNvSpPr>
                <a:spLocks noEditPoints="1"/>
              </p:cNvSpPr>
              <p:nvPr/>
            </p:nvSpPr>
            <p:spPr bwMode="auto">
              <a:xfrm>
                <a:off x="279401" y="2884488"/>
                <a:ext cx="1473200" cy="1470025"/>
              </a:xfrm>
              <a:custGeom>
                <a:avLst/>
                <a:gdLst>
                  <a:gd name="T0" fmla="*/ 250 w 501"/>
                  <a:gd name="T1" fmla="*/ 0 h 501"/>
                  <a:gd name="T2" fmla="*/ 0 w 501"/>
                  <a:gd name="T3" fmla="*/ 251 h 501"/>
                  <a:gd name="T4" fmla="*/ 250 w 501"/>
                  <a:gd name="T5" fmla="*/ 501 h 501"/>
                  <a:gd name="T6" fmla="*/ 501 w 501"/>
                  <a:gd name="T7" fmla="*/ 251 h 501"/>
                  <a:gd name="T8" fmla="*/ 250 w 501"/>
                  <a:gd name="T9" fmla="*/ 0 h 501"/>
                  <a:gd name="T10" fmla="*/ 455 w 501"/>
                  <a:gd name="T11" fmla="*/ 267 h 501"/>
                  <a:gd name="T12" fmla="*/ 446 w 501"/>
                  <a:gd name="T13" fmla="*/ 267 h 501"/>
                  <a:gd name="T14" fmla="*/ 389 w 501"/>
                  <a:gd name="T15" fmla="*/ 390 h 501"/>
                  <a:gd name="T16" fmla="*/ 267 w 501"/>
                  <a:gd name="T17" fmla="*/ 447 h 501"/>
                  <a:gd name="T18" fmla="*/ 267 w 501"/>
                  <a:gd name="T19" fmla="*/ 455 h 501"/>
                  <a:gd name="T20" fmla="*/ 250 w 501"/>
                  <a:gd name="T21" fmla="*/ 471 h 501"/>
                  <a:gd name="T22" fmla="*/ 234 w 501"/>
                  <a:gd name="T23" fmla="*/ 455 h 501"/>
                  <a:gd name="T24" fmla="*/ 234 w 501"/>
                  <a:gd name="T25" fmla="*/ 447 h 501"/>
                  <a:gd name="T26" fmla="*/ 111 w 501"/>
                  <a:gd name="T27" fmla="*/ 390 h 501"/>
                  <a:gd name="T28" fmla="*/ 54 w 501"/>
                  <a:gd name="T29" fmla="*/ 267 h 501"/>
                  <a:gd name="T30" fmla="*/ 46 w 501"/>
                  <a:gd name="T31" fmla="*/ 267 h 501"/>
                  <a:gd name="T32" fmla="*/ 30 w 501"/>
                  <a:gd name="T33" fmla="*/ 251 h 501"/>
                  <a:gd name="T34" fmla="*/ 46 w 501"/>
                  <a:gd name="T35" fmla="*/ 234 h 501"/>
                  <a:gd name="T36" fmla="*/ 54 w 501"/>
                  <a:gd name="T37" fmla="*/ 234 h 501"/>
                  <a:gd name="T38" fmla="*/ 111 w 501"/>
                  <a:gd name="T39" fmla="*/ 111 h 501"/>
                  <a:gd name="T40" fmla="*/ 234 w 501"/>
                  <a:gd name="T41" fmla="*/ 54 h 501"/>
                  <a:gd name="T42" fmla="*/ 234 w 501"/>
                  <a:gd name="T43" fmla="*/ 46 h 501"/>
                  <a:gd name="T44" fmla="*/ 250 w 501"/>
                  <a:gd name="T45" fmla="*/ 30 h 501"/>
                  <a:gd name="T46" fmla="*/ 267 w 501"/>
                  <a:gd name="T47" fmla="*/ 46 h 501"/>
                  <a:gd name="T48" fmla="*/ 267 w 501"/>
                  <a:gd name="T49" fmla="*/ 54 h 501"/>
                  <a:gd name="T50" fmla="*/ 389 w 501"/>
                  <a:gd name="T51" fmla="*/ 111 h 501"/>
                  <a:gd name="T52" fmla="*/ 446 w 501"/>
                  <a:gd name="T53" fmla="*/ 234 h 501"/>
                  <a:gd name="T54" fmla="*/ 455 w 501"/>
                  <a:gd name="T55" fmla="*/ 234 h 501"/>
                  <a:gd name="T56" fmla="*/ 471 w 501"/>
                  <a:gd name="T57" fmla="*/ 251 h 501"/>
                  <a:gd name="T58" fmla="*/ 455 w 501"/>
                  <a:gd name="T59" fmla="*/ 267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1" h="501">
                    <a:moveTo>
                      <a:pt x="250" y="0"/>
                    </a:moveTo>
                    <a:cubicBezTo>
                      <a:pt x="112" y="0"/>
                      <a:pt x="0" y="112"/>
                      <a:pt x="0" y="251"/>
                    </a:cubicBezTo>
                    <a:cubicBezTo>
                      <a:pt x="0" y="389"/>
                      <a:pt x="112" y="501"/>
                      <a:pt x="250" y="501"/>
                    </a:cubicBezTo>
                    <a:cubicBezTo>
                      <a:pt x="389" y="501"/>
                      <a:pt x="501" y="389"/>
                      <a:pt x="501" y="251"/>
                    </a:cubicBezTo>
                    <a:cubicBezTo>
                      <a:pt x="501" y="112"/>
                      <a:pt x="389" y="0"/>
                      <a:pt x="250" y="0"/>
                    </a:cubicBezTo>
                    <a:close/>
                    <a:moveTo>
                      <a:pt x="455" y="267"/>
                    </a:moveTo>
                    <a:cubicBezTo>
                      <a:pt x="446" y="267"/>
                      <a:pt x="446" y="267"/>
                      <a:pt x="446" y="267"/>
                    </a:cubicBezTo>
                    <a:cubicBezTo>
                      <a:pt x="442" y="315"/>
                      <a:pt x="421" y="358"/>
                      <a:pt x="389" y="390"/>
                    </a:cubicBezTo>
                    <a:cubicBezTo>
                      <a:pt x="357" y="422"/>
                      <a:pt x="315" y="443"/>
                      <a:pt x="267" y="447"/>
                    </a:cubicBezTo>
                    <a:cubicBezTo>
                      <a:pt x="267" y="455"/>
                      <a:pt x="267" y="455"/>
                      <a:pt x="267" y="455"/>
                    </a:cubicBezTo>
                    <a:cubicBezTo>
                      <a:pt x="267" y="464"/>
                      <a:pt x="259" y="471"/>
                      <a:pt x="250" y="471"/>
                    </a:cubicBezTo>
                    <a:cubicBezTo>
                      <a:pt x="241" y="471"/>
                      <a:pt x="234" y="464"/>
                      <a:pt x="234" y="455"/>
                    </a:cubicBezTo>
                    <a:cubicBezTo>
                      <a:pt x="234" y="447"/>
                      <a:pt x="234" y="447"/>
                      <a:pt x="234" y="447"/>
                    </a:cubicBezTo>
                    <a:cubicBezTo>
                      <a:pt x="186" y="443"/>
                      <a:pt x="143" y="422"/>
                      <a:pt x="111" y="390"/>
                    </a:cubicBezTo>
                    <a:cubicBezTo>
                      <a:pt x="79" y="358"/>
                      <a:pt x="58" y="315"/>
                      <a:pt x="54" y="267"/>
                    </a:cubicBezTo>
                    <a:cubicBezTo>
                      <a:pt x="46" y="267"/>
                      <a:pt x="46" y="267"/>
                      <a:pt x="46" y="267"/>
                    </a:cubicBezTo>
                    <a:cubicBezTo>
                      <a:pt x="37" y="267"/>
                      <a:pt x="30" y="260"/>
                      <a:pt x="30" y="251"/>
                    </a:cubicBezTo>
                    <a:cubicBezTo>
                      <a:pt x="30" y="241"/>
                      <a:pt x="37" y="234"/>
                      <a:pt x="46" y="234"/>
                    </a:cubicBezTo>
                    <a:cubicBezTo>
                      <a:pt x="54" y="234"/>
                      <a:pt x="54" y="234"/>
                      <a:pt x="54" y="234"/>
                    </a:cubicBezTo>
                    <a:cubicBezTo>
                      <a:pt x="58" y="186"/>
                      <a:pt x="79" y="143"/>
                      <a:pt x="111" y="111"/>
                    </a:cubicBezTo>
                    <a:cubicBezTo>
                      <a:pt x="143" y="79"/>
                      <a:pt x="186" y="58"/>
                      <a:pt x="234" y="54"/>
                    </a:cubicBezTo>
                    <a:cubicBezTo>
                      <a:pt x="234" y="46"/>
                      <a:pt x="234" y="46"/>
                      <a:pt x="234" y="46"/>
                    </a:cubicBezTo>
                    <a:cubicBezTo>
                      <a:pt x="234" y="37"/>
                      <a:pt x="241" y="30"/>
                      <a:pt x="250" y="30"/>
                    </a:cubicBezTo>
                    <a:cubicBezTo>
                      <a:pt x="259" y="30"/>
                      <a:pt x="267" y="37"/>
                      <a:pt x="267" y="46"/>
                    </a:cubicBezTo>
                    <a:cubicBezTo>
                      <a:pt x="267" y="54"/>
                      <a:pt x="267" y="54"/>
                      <a:pt x="267" y="54"/>
                    </a:cubicBezTo>
                    <a:cubicBezTo>
                      <a:pt x="315" y="58"/>
                      <a:pt x="357" y="79"/>
                      <a:pt x="389" y="111"/>
                    </a:cubicBezTo>
                    <a:cubicBezTo>
                      <a:pt x="421" y="143"/>
                      <a:pt x="442" y="186"/>
                      <a:pt x="446" y="234"/>
                    </a:cubicBezTo>
                    <a:cubicBezTo>
                      <a:pt x="455" y="234"/>
                      <a:pt x="455" y="234"/>
                      <a:pt x="455" y="234"/>
                    </a:cubicBezTo>
                    <a:cubicBezTo>
                      <a:pt x="464" y="234"/>
                      <a:pt x="471" y="241"/>
                      <a:pt x="471" y="251"/>
                    </a:cubicBezTo>
                    <a:cubicBezTo>
                      <a:pt x="471" y="260"/>
                      <a:pt x="464" y="267"/>
                      <a:pt x="455" y="2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46"/>
              <p:cNvSpPr/>
              <p:nvPr/>
            </p:nvSpPr>
            <p:spPr bwMode="auto">
              <a:xfrm>
                <a:off x="966788" y="3043238"/>
                <a:ext cx="96838" cy="117475"/>
              </a:xfrm>
              <a:custGeom>
                <a:avLst/>
                <a:gdLst>
                  <a:gd name="T0" fmla="*/ 16 w 33"/>
                  <a:gd name="T1" fmla="*/ 40 h 40"/>
                  <a:gd name="T2" fmla="*/ 33 w 33"/>
                  <a:gd name="T3" fmla="*/ 24 h 40"/>
                  <a:gd name="T4" fmla="*/ 33 w 33"/>
                  <a:gd name="T5" fmla="*/ 0 h 40"/>
                  <a:gd name="T6" fmla="*/ 16 w 33"/>
                  <a:gd name="T7" fmla="*/ 0 h 40"/>
                  <a:gd name="T8" fmla="*/ 0 w 33"/>
                  <a:gd name="T9" fmla="*/ 0 h 40"/>
                  <a:gd name="T10" fmla="*/ 0 w 33"/>
                  <a:gd name="T11" fmla="*/ 24 h 40"/>
                  <a:gd name="T12" fmla="*/ 16 w 33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0">
                    <a:moveTo>
                      <a:pt x="16" y="40"/>
                    </a:moveTo>
                    <a:cubicBezTo>
                      <a:pt x="25" y="40"/>
                      <a:pt x="33" y="33"/>
                      <a:pt x="33" y="2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27" y="0"/>
                      <a:pt x="22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3"/>
                      <a:pt x="7" y="40"/>
                      <a:pt x="1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47"/>
              <p:cNvSpPr/>
              <p:nvPr/>
            </p:nvSpPr>
            <p:spPr bwMode="auto">
              <a:xfrm>
                <a:off x="966788" y="4079875"/>
                <a:ext cx="96838" cy="115888"/>
              </a:xfrm>
              <a:custGeom>
                <a:avLst/>
                <a:gdLst>
                  <a:gd name="T0" fmla="*/ 16 w 33"/>
                  <a:gd name="T1" fmla="*/ 0 h 40"/>
                  <a:gd name="T2" fmla="*/ 0 w 33"/>
                  <a:gd name="T3" fmla="*/ 17 h 40"/>
                  <a:gd name="T4" fmla="*/ 0 w 33"/>
                  <a:gd name="T5" fmla="*/ 40 h 40"/>
                  <a:gd name="T6" fmla="*/ 16 w 33"/>
                  <a:gd name="T7" fmla="*/ 40 h 40"/>
                  <a:gd name="T8" fmla="*/ 33 w 33"/>
                  <a:gd name="T9" fmla="*/ 40 h 40"/>
                  <a:gd name="T10" fmla="*/ 33 w 33"/>
                  <a:gd name="T11" fmla="*/ 17 h 40"/>
                  <a:gd name="T12" fmla="*/ 16 w 33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0">
                    <a:moveTo>
                      <a:pt x="16" y="0"/>
                    </a:moveTo>
                    <a:cubicBezTo>
                      <a:pt x="7" y="0"/>
                      <a:pt x="0" y="7"/>
                      <a:pt x="0" y="1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5" y="40"/>
                      <a:pt x="11" y="40"/>
                      <a:pt x="16" y="40"/>
                    </a:cubicBezTo>
                    <a:cubicBezTo>
                      <a:pt x="22" y="40"/>
                      <a:pt x="27" y="40"/>
                      <a:pt x="33" y="40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7"/>
                      <a:pt x="25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48"/>
              <p:cNvSpPr/>
              <p:nvPr/>
            </p:nvSpPr>
            <p:spPr bwMode="auto">
              <a:xfrm>
                <a:off x="434976" y="3571875"/>
                <a:ext cx="120650" cy="96838"/>
              </a:xfrm>
              <a:custGeom>
                <a:avLst/>
                <a:gdLst>
                  <a:gd name="T0" fmla="*/ 41 w 41"/>
                  <a:gd name="T1" fmla="*/ 17 h 33"/>
                  <a:gd name="T2" fmla="*/ 24 w 41"/>
                  <a:gd name="T3" fmla="*/ 0 h 33"/>
                  <a:gd name="T4" fmla="*/ 1 w 41"/>
                  <a:gd name="T5" fmla="*/ 0 h 33"/>
                  <a:gd name="T6" fmla="*/ 0 w 41"/>
                  <a:gd name="T7" fmla="*/ 17 h 33"/>
                  <a:gd name="T8" fmla="*/ 1 w 41"/>
                  <a:gd name="T9" fmla="*/ 33 h 33"/>
                  <a:gd name="T10" fmla="*/ 24 w 41"/>
                  <a:gd name="T11" fmla="*/ 33 h 33"/>
                  <a:gd name="T12" fmla="*/ 41 w 41"/>
                  <a:gd name="T13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3">
                    <a:moveTo>
                      <a:pt x="41" y="17"/>
                    </a:moveTo>
                    <a:cubicBezTo>
                      <a:pt x="41" y="7"/>
                      <a:pt x="33" y="0"/>
                      <a:pt x="2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0" y="11"/>
                      <a:pt x="0" y="17"/>
                    </a:cubicBezTo>
                    <a:cubicBezTo>
                      <a:pt x="0" y="22"/>
                      <a:pt x="1" y="28"/>
                      <a:pt x="1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33" y="33"/>
                      <a:pt x="41" y="26"/>
                      <a:pt x="4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49"/>
              <p:cNvSpPr/>
              <p:nvPr/>
            </p:nvSpPr>
            <p:spPr bwMode="auto">
              <a:xfrm>
                <a:off x="1474788" y="3571875"/>
                <a:ext cx="119063" cy="96838"/>
              </a:xfrm>
              <a:custGeom>
                <a:avLst/>
                <a:gdLst>
                  <a:gd name="T0" fmla="*/ 39 w 40"/>
                  <a:gd name="T1" fmla="*/ 0 h 33"/>
                  <a:gd name="T2" fmla="*/ 16 w 40"/>
                  <a:gd name="T3" fmla="*/ 0 h 33"/>
                  <a:gd name="T4" fmla="*/ 0 w 40"/>
                  <a:gd name="T5" fmla="*/ 17 h 33"/>
                  <a:gd name="T6" fmla="*/ 16 w 40"/>
                  <a:gd name="T7" fmla="*/ 33 h 33"/>
                  <a:gd name="T8" fmla="*/ 39 w 40"/>
                  <a:gd name="T9" fmla="*/ 33 h 33"/>
                  <a:gd name="T10" fmla="*/ 40 w 40"/>
                  <a:gd name="T11" fmla="*/ 17 h 33"/>
                  <a:gd name="T12" fmla="*/ 39 w 40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3">
                    <a:moveTo>
                      <a:pt x="3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7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40" y="28"/>
                      <a:pt x="40" y="22"/>
                      <a:pt x="40" y="17"/>
                    </a:cubicBezTo>
                    <a:cubicBezTo>
                      <a:pt x="40" y="11"/>
                      <a:pt x="40" y="6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Oval 50"/>
              <p:cNvSpPr>
                <a:spLocks noChangeArrowheads="1"/>
              </p:cNvSpPr>
              <p:nvPr/>
            </p:nvSpPr>
            <p:spPr bwMode="auto">
              <a:xfrm>
                <a:off x="925513" y="3532188"/>
                <a:ext cx="176213" cy="174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51"/>
              <p:cNvSpPr>
                <a:spLocks noEditPoints="1"/>
              </p:cNvSpPr>
              <p:nvPr/>
            </p:nvSpPr>
            <p:spPr bwMode="auto">
              <a:xfrm>
                <a:off x="652463" y="3254375"/>
                <a:ext cx="723900" cy="730250"/>
              </a:xfrm>
              <a:custGeom>
                <a:avLst/>
                <a:gdLst>
                  <a:gd name="T0" fmla="*/ 106 w 246"/>
                  <a:gd name="T1" fmla="*/ 86 h 249"/>
                  <a:gd name="T2" fmla="*/ 109 w 246"/>
                  <a:gd name="T3" fmla="*/ 89 h 249"/>
                  <a:gd name="T4" fmla="*/ 123 w 246"/>
                  <a:gd name="T5" fmla="*/ 86 h 249"/>
                  <a:gd name="T6" fmla="*/ 162 w 246"/>
                  <a:gd name="T7" fmla="*/ 125 h 249"/>
                  <a:gd name="T8" fmla="*/ 159 w 246"/>
                  <a:gd name="T9" fmla="*/ 139 h 249"/>
                  <a:gd name="T10" fmla="*/ 162 w 246"/>
                  <a:gd name="T11" fmla="*/ 142 h 249"/>
                  <a:gd name="T12" fmla="*/ 246 w 246"/>
                  <a:gd name="T13" fmla="*/ 0 h 249"/>
                  <a:gd name="T14" fmla="*/ 106 w 246"/>
                  <a:gd name="T15" fmla="*/ 86 h 249"/>
                  <a:gd name="T16" fmla="*/ 123 w 246"/>
                  <a:gd name="T17" fmla="*/ 163 h 249"/>
                  <a:gd name="T18" fmla="*/ 84 w 246"/>
                  <a:gd name="T19" fmla="*/ 125 h 249"/>
                  <a:gd name="T20" fmla="*/ 87 w 246"/>
                  <a:gd name="T21" fmla="*/ 110 h 249"/>
                  <a:gd name="T22" fmla="*/ 85 w 246"/>
                  <a:gd name="T23" fmla="*/ 107 h 249"/>
                  <a:gd name="T24" fmla="*/ 0 w 246"/>
                  <a:gd name="T25" fmla="*/ 249 h 249"/>
                  <a:gd name="T26" fmla="*/ 140 w 246"/>
                  <a:gd name="T27" fmla="*/ 163 h 249"/>
                  <a:gd name="T28" fmla="*/ 138 w 246"/>
                  <a:gd name="T29" fmla="*/ 160 h 249"/>
                  <a:gd name="T30" fmla="*/ 123 w 246"/>
                  <a:gd name="T31" fmla="*/ 163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6" h="249">
                    <a:moveTo>
                      <a:pt x="106" y="86"/>
                    </a:moveTo>
                    <a:cubicBezTo>
                      <a:pt x="109" y="89"/>
                      <a:pt x="109" y="89"/>
                      <a:pt x="109" y="89"/>
                    </a:cubicBezTo>
                    <a:cubicBezTo>
                      <a:pt x="113" y="87"/>
                      <a:pt x="118" y="86"/>
                      <a:pt x="123" y="86"/>
                    </a:cubicBezTo>
                    <a:cubicBezTo>
                      <a:pt x="145" y="86"/>
                      <a:pt x="162" y="103"/>
                      <a:pt x="162" y="125"/>
                    </a:cubicBezTo>
                    <a:cubicBezTo>
                      <a:pt x="162" y="130"/>
                      <a:pt x="161" y="135"/>
                      <a:pt x="159" y="139"/>
                    </a:cubicBezTo>
                    <a:cubicBezTo>
                      <a:pt x="162" y="142"/>
                      <a:pt x="162" y="142"/>
                      <a:pt x="162" y="142"/>
                    </a:cubicBezTo>
                    <a:cubicBezTo>
                      <a:pt x="246" y="0"/>
                      <a:pt x="246" y="0"/>
                      <a:pt x="246" y="0"/>
                    </a:cubicBezTo>
                    <a:lnTo>
                      <a:pt x="106" y="86"/>
                    </a:lnTo>
                    <a:close/>
                    <a:moveTo>
                      <a:pt x="123" y="163"/>
                    </a:moveTo>
                    <a:cubicBezTo>
                      <a:pt x="102" y="163"/>
                      <a:pt x="84" y="146"/>
                      <a:pt x="84" y="125"/>
                    </a:cubicBezTo>
                    <a:cubicBezTo>
                      <a:pt x="84" y="119"/>
                      <a:pt x="86" y="114"/>
                      <a:pt x="87" y="110"/>
                    </a:cubicBezTo>
                    <a:cubicBezTo>
                      <a:pt x="85" y="107"/>
                      <a:pt x="85" y="107"/>
                      <a:pt x="85" y="107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140" y="163"/>
                      <a:pt x="140" y="163"/>
                      <a:pt x="140" y="163"/>
                    </a:cubicBezTo>
                    <a:cubicBezTo>
                      <a:pt x="138" y="160"/>
                      <a:pt x="138" y="160"/>
                      <a:pt x="138" y="160"/>
                    </a:cubicBezTo>
                    <a:cubicBezTo>
                      <a:pt x="133" y="162"/>
                      <a:pt x="128" y="163"/>
                      <a:pt x="123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52"/>
              <p:cNvSpPr/>
              <p:nvPr/>
            </p:nvSpPr>
            <p:spPr bwMode="auto">
              <a:xfrm>
                <a:off x="935038" y="2698750"/>
                <a:ext cx="158750" cy="158750"/>
              </a:xfrm>
              <a:custGeom>
                <a:avLst/>
                <a:gdLst>
                  <a:gd name="T0" fmla="*/ 27 w 54"/>
                  <a:gd name="T1" fmla="*/ 0 h 54"/>
                  <a:gd name="T2" fmla="*/ 0 w 54"/>
                  <a:gd name="T3" fmla="*/ 27 h 54"/>
                  <a:gd name="T4" fmla="*/ 0 w 54"/>
                  <a:gd name="T5" fmla="*/ 54 h 54"/>
                  <a:gd name="T6" fmla="*/ 29 w 54"/>
                  <a:gd name="T7" fmla="*/ 52 h 54"/>
                  <a:gd name="T8" fmla="*/ 29 w 54"/>
                  <a:gd name="T9" fmla="*/ 52 h 54"/>
                  <a:gd name="T10" fmla="*/ 54 w 54"/>
                  <a:gd name="T11" fmla="*/ 53 h 54"/>
                  <a:gd name="T12" fmla="*/ 54 w 54"/>
                  <a:gd name="T13" fmla="*/ 27 h 54"/>
                  <a:gd name="T14" fmla="*/ 27 w 54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54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53"/>
                      <a:pt x="19" y="52"/>
                      <a:pt x="29" y="52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8" y="52"/>
                      <a:pt x="46" y="52"/>
                      <a:pt x="54" y="53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8" name="Group 117"/>
          <p:cNvGrpSpPr/>
          <p:nvPr/>
        </p:nvGrpSpPr>
        <p:grpSpPr>
          <a:xfrm>
            <a:off x="6492259" y="1908393"/>
            <a:ext cx="1297369" cy="1467547"/>
            <a:chOff x="4616720" y="1357154"/>
            <a:chExt cx="922624" cy="1043646"/>
          </a:xfrm>
        </p:grpSpPr>
        <p:sp>
          <p:nvSpPr>
            <p:cNvPr id="119" name="Freeform 17"/>
            <p:cNvSpPr/>
            <p:nvPr/>
          </p:nvSpPr>
          <p:spPr bwMode="auto">
            <a:xfrm>
              <a:off x="4671873" y="1388031"/>
              <a:ext cx="405766" cy="17831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765E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8"/>
            <p:cNvSpPr/>
            <p:nvPr/>
          </p:nvSpPr>
          <p:spPr bwMode="auto">
            <a:xfrm>
              <a:off x="4616720" y="1357154"/>
              <a:ext cx="922624" cy="1043646"/>
            </a:xfrm>
            <a:custGeom>
              <a:avLst/>
              <a:gdLst>
                <a:gd name="T0" fmla="*/ 0 w 1171"/>
                <a:gd name="T1" fmla="*/ 1014 h 1352"/>
                <a:gd name="T2" fmla="*/ 0 w 1171"/>
                <a:gd name="T3" fmla="*/ 338 h 1352"/>
                <a:gd name="T4" fmla="*/ 585 w 1171"/>
                <a:gd name="T5" fmla="*/ 0 h 1352"/>
                <a:gd name="T6" fmla="*/ 1171 w 1171"/>
                <a:gd name="T7" fmla="*/ 338 h 1352"/>
                <a:gd name="T8" fmla="*/ 1171 w 1171"/>
                <a:gd name="T9" fmla="*/ 1014 h 1352"/>
                <a:gd name="T10" fmla="*/ 585 w 1171"/>
                <a:gd name="T11" fmla="*/ 1352 h 1352"/>
                <a:gd name="T12" fmla="*/ 0 w 1171"/>
                <a:gd name="T13" fmla="*/ 1014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1" h="1352">
                  <a:moveTo>
                    <a:pt x="0" y="1014"/>
                  </a:moveTo>
                  <a:lnTo>
                    <a:pt x="0" y="338"/>
                  </a:lnTo>
                  <a:lnTo>
                    <a:pt x="585" y="0"/>
                  </a:lnTo>
                  <a:lnTo>
                    <a:pt x="1171" y="338"/>
                  </a:lnTo>
                  <a:lnTo>
                    <a:pt x="1171" y="1014"/>
                  </a:lnTo>
                  <a:lnTo>
                    <a:pt x="585" y="1352"/>
                  </a:lnTo>
                  <a:lnTo>
                    <a:pt x="0" y="10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28600" sx="102000" sy="102000" algn="ctr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9"/>
            <p:cNvSpPr/>
            <p:nvPr/>
          </p:nvSpPr>
          <p:spPr bwMode="auto">
            <a:xfrm>
              <a:off x="4671873" y="1388031"/>
              <a:ext cx="313582" cy="331929"/>
            </a:xfrm>
            <a:custGeom>
              <a:avLst/>
              <a:gdLst>
                <a:gd name="T0" fmla="*/ 0 w 398"/>
                <a:gd name="T1" fmla="*/ 430 h 430"/>
                <a:gd name="T2" fmla="*/ 398 w 398"/>
                <a:gd name="T3" fmla="*/ 430 h 430"/>
                <a:gd name="T4" fmla="*/ 398 w 398"/>
                <a:gd name="T5" fmla="*/ 0 h 430"/>
                <a:gd name="T6" fmla="*/ 0 w 398"/>
                <a:gd name="T7" fmla="*/ 231 h 430"/>
                <a:gd name="T8" fmla="*/ 0 w 398"/>
                <a:gd name="T9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430">
                  <a:moveTo>
                    <a:pt x="0" y="430"/>
                  </a:moveTo>
                  <a:lnTo>
                    <a:pt x="398" y="430"/>
                  </a:lnTo>
                  <a:lnTo>
                    <a:pt x="398" y="0"/>
                  </a:lnTo>
                  <a:lnTo>
                    <a:pt x="0" y="231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chemeClr val="accent5"/>
            </a:solidFill>
            <a:ln w="28575">
              <a:noFill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2" name="Freeform 27"/>
            <p:cNvSpPr/>
            <p:nvPr/>
          </p:nvSpPr>
          <p:spPr bwMode="auto">
            <a:xfrm>
              <a:off x="4880665" y="1549364"/>
              <a:ext cx="73274" cy="147438"/>
            </a:xfrm>
            <a:custGeom>
              <a:avLst/>
              <a:gdLst>
                <a:gd name="T0" fmla="*/ 0 w 51"/>
                <a:gd name="T1" fmla="*/ 30 h 105"/>
                <a:gd name="T2" fmla="*/ 8 w 51"/>
                <a:gd name="T3" fmla="*/ 7 h 105"/>
                <a:gd name="T4" fmla="*/ 26 w 51"/>
                <a:gd name="T5" fmla="*/ 0 h 105"/>
                <a:gd name="T6" fmla="*/ 44 w 51"/>
                <a:gd name="T7" fmla="*/ 8 h 105"/>
                <a:gd name="T8" fmla="*/ 51 w 51"/>
                <a:gd name="T9" fmla="*/ 26 h 105"/>
                <a:gd name="T10" fmla="*/ 47 w 51"/>
                <a:gd name="T11" fmla="*/ 46 h 105"/>
                <a:gd name="T12" fmla="*/ 34 w 51"/>
                <a:gd name="T13" fmla="*/ 65 h 105"/>
                <a:gd name="T14" fmla="*/ 27 w 51"/>
                <a:gd name="T15" fmla="*/ 77 h 105"/>
                <a:gd name="T16" fmla="*/ 24 w 51"/>
                <a:gd name="T17" fmla="*/ 81 h 105"/>
                <a:gd name="T18" fmla="*/ 20 w 51"/>
                <a:gd name="T19" fmla="*/ 88 h 105"/>
                <a:gd name="T20" fmla="*/ 19 w 51"/>
                <a:gd name="T21" fmla="*/ 89 h 105"/>
                <a:gd name="T22" fmla="*/ 50 w 51"/>
                <a:gd name="T23" fmla="*/ 89 h 105"/>
                <a:gd name="T24" fmla="*/ 50 w 51"/>
                <a:gd name="T25" fmla="*/ 105 h 105"/>
                <a:gd name="T26" fmla="*/ 0 w 51"/>
                <a:gd name="T27" fmla="*/ 105 h 105"/>
                <a:gd name="T28" fmla="*/ 0 w 51"/>
                <a:gd name="T29" fmla="*/ 90 h 105"/>
                <a:gd name="T30" fmla="*/ 3 w 51"/>
                <a:gd name="T31" fmla="*/ 84 h 105"/>
                <a:gd name="T32" fmla="*/ 7 w 51"/>
                <a:gd name="T33" fmla="*/ 79 h 105"/>
                <a:gd name="T34" fmla="*/ 11 w 51"/>
                <a:gd name="T35" fmla="*/ 73 h 105"/>
                <a:gd name="T36" fmla="*/ 22 w 51"/>
                <a:gd name="T37" fmla="*/ 57 h 105"/>
                <a:gd name="T38" fmla="*/ 33 w 51"/>
                <a:gd name="T39" fmla="*/ 39 h 105"/>
                <a:gd name="T40" fmla="*/ 36 w 51"/>
                <a:gd name="T41" fmla="*/ 26 h 105"/>
                <a:gd name="T42" fmla="*/ 33 w 51"/>
                <a:gd name="T43" fmla="*/ 18 h 105"/>
                <a:gd name="T44" fmla="*/ 26 w 51"/>
                <a:gd name="T45" fmla="*/ 15 h 105"/>
                <a:gd name="T46" fmla="*/ 17 w 51"/>
                <a:gd name="T47" fmla="*/ 22 h 105"/>
                <a:gd name="T48" fmla="*/ 16 w 51"/>
                <a:gd name="T49" fmla="*/ 28 h 105"/>
                <a:gd name="T50" fmla="*/ 16 w 51"/>
                <a:gd name="T51" fmla="*/ 32 h 105"/>
                <a:gd name="T52" fmla="*/ 0 w 51"/>
                <a:gd name="T53" fmla="*/ 32 h 105"/>
                <a:gd name="T54" fmla="*/ 0 w 51"/>
                <a:gd name="T55" fmla="*/ 3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" h="105">
                  <a:moveTo>
                    <a:pt x="0" y="30"/>
                  </a:moveTo>
                  <a:cubicBezTo>
                    <a:pt x="0" y="20"/>
                    <a:pt x="3" y="12"/>
                    <a:pt x="8" y="7"/>
                  </a:cubicBezTo>
                  <a:cubicBezTo>
                    <a:pt x="13" y="2"/>
                    <a:pt x="19" y="0"/>
                    <a:pt x="26" y="0"/>
                  </a:cubicBezTo>
                  <a:cubicBezTo>
                    <a:pt x="33" y="0"/>
                    <a:pt x="39" y="3"/>
                    <a:pt x="44" y="8"/>
                  </a:cubicBezTo>
                  <a:cubicBezTo>
                    <a:pt x="49" y="13"/>
                    <a:pt x="51" y="19"/>
                    <a:pt x="51" y="26"/>
                  </a:cubicBezTo>
                  <a:cubicBezTo>
                    <a:pt x="51" y="33"/>
                    <a:pt x="50" y="40"/>
                    <a:pt x="47" y="46"/>
                  </a:cubicBezTo>
                  <a:cubicBezTo>
                    <a:pt x="45" y="50"/>
                    <a:pt x="41" y="56"/>
                    <a:pt x="34" y="65"/>
                  </a:cubicBezTo>
                  <a:cubicBezTo>
                    <a:pt x="33" y="68"/>
                    <a:pt x="30" y="72"/>
                    <a:pt x="27" y="77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4"/>
                    <a:pt x="21" y="86"/>
                    <a:pt x="20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1" y="88"/>
                    <a:pt x="3" y="84"/>
                  </a:cubicBezTo>
                  <a:cubicBezTo>
                    <a:pt x="4" y="83"/>
                    <a:pt x="6" y="81"/>
                    <a:pt x="7" y="79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70"/>
                    <a:pt x="17" y="65"/>
                    <a:pt x="22" y="57"/>
                  </a:cubicBezTo>
                  <a:cubicBezTo>
                    <a:pt x="27" y="51"/>
                    <a:pt x="31" y="44"/>
                    <a:pt x="33" y="39"/>
                  </a:cubicBezTo>
                  <a:cubicBezTo>
                    <a:pt x="35" y="34"/>
                    <a:pt x="36" y="30"/>
                    <a:pt x="36" y="26"/>
                  </a:cubicBezTo>
                  <a:cubicBezTo>
                    <a:pt x="36" y="23"/>
                    <a:pt x="35" y="21"/>
                    <a:pt x="33" y="18"/>
                  </a:cubicBezTo>
                  <a:cubicBezTo>
                    <a:pt x="31" y="16"/>
                    <a:pt x="29" y="15"/>
                    <a:pt x="26" y="15"/>
                  </a:cubicBezTo>
                  <a:cubicBezTo>
                    <a:pt x="22" y="15"/>
                    <a:pt x="18" y="17"/>
                    <a:pt x="17" y="22"/>
                  </a:cubicBezTo>
                  <a:cubicBezTo>
                    <a:pt x="16" y="24"/>
                    <a:pt x="16" y="26"/>
                    <a:pt x="16" y="2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23" name="组合 84"/>
            <p:cNvGrpSpPr/>
            <p:nvPr/>
          </p:nvGrpSpPr>
          <p:grpSpPr>
            <a:xfrm>
              <a:off x="4910858" y="1770045"/>
              <a:ext cx="393305" cy="395317"/>
              <a:chOff x="7673976" y="2593975"/>
              <a:chExt cx="1716088" cy="1760538"/>
            </a:xfrm>
            <a:solidFill>
              <a:srgbClr val="3666D7"/>
            </a:solidFill>
          </p:grpSpPr>
          <p:sp>
            <p:nvSpPr>
              <p:cNvPr id="124" name="Freeform 60"/>
              <p:cNvSpPr/>
              <p:nvPr/>
            </p:nvSpPr>
            <p:spPr bwMode="auto">
              <a:xfrm>
                <a:off x="7673976" y="2974975"/>
                <a:ext cx="1284288" cy="1379538"/>
              </a:xfrm>
              <a:custGeom>
                <a:avLst/>
                <a:gdLst>
                  <a:gd name="T0" fmla="*/ 415 w 437"/>
                  <a:gd name="T1" fmla="*/ 364 h 470"/>
                  <a:gd name="T2" fmla="*/ 388 w 437"/>
                  <a:gd name="T3" fmla="*/ 335 h 470"/>
                  <a:gd name="T4" fmla="*/ 307 w 437"/>
                  <a:gd name="T5" fmla="*/ 291 h 470"/>
                  <a:gd name="T6" fmla="*/ 273 w 437"/>
                  <a:gd name="T7" fmla="*/ 257 h 470"/>
                  <a:gd name="T8" fmla="*/ 262 w 437"/>
                  <a:gd name="T9" fmla="*/ 240 h 470"/>
                  <a:gd name="T10" fmla="*/ 288 w 437"/>
                  <a:gd name="T11" fmla="*/ 199 h 470"/>
                  <a:gd name="T12" fmla="*/ 294 w 437"/>
                  <a:gd name="T13" fmla="*/ 185 h 470"/>
                  <a:gd name="T14" fmla="*/ 298 w 437"/>
                  <a:gd name="T15" fmla="*/ 147 h 470"/>
                  <a:gd name="T16" fmla="*/ 285 w 437"/>
                  <a:gd name="T17" fmla="*/ 57 h 470"/>
                  <a:gd name="T18" fmla="*/ 280 w 437"/>
                  <a:gd name="T19" fmla="*/ 52 h 470"/>
                  <a:gd name="T20" fmla="*/ 262 w 437"/>
                  <a:gd name="T21" fmla="*/ 37 h 470"/>
                  <a:gd name="T22" fmla="*/ 155 w 437"/>
                  <a:gd name="T23" fmla="*/ 50 h 470"/>
                  <a:gd name="T24" fmla="*/ 140 w 437"/>
                  <a:gd name="T25" fmla="*/ 140 h 470"/>
                  <a:gd name="T26" fmla="*/ 142 w 437"/>
                  <a:gd name="T27" fmla="*/ 179 h 470"/>
                  <a:gd name="T28" fmla="*/ 150 w 437"/>
                  <a:gd name="T29" fmla="*/ 195 h 470"/>
                  <a:gd name="T30" fmla="*/ 153 w 437"/>
                  <a:gd name="T31" fmla="*/ 202 h 470"/>
                  <a:gd name="T32" fmla="*/ 155 w 437"/>
                  <a:gd name="T33" fmla="*/ 201 h 470"/>
                  <a:gd name="T34" fmla="*/ 178 w 437"/>
                  <a:gd name="T35" fmla="*/ 239 h 470"/>
                  <a:gd name="T36" fmla="*/ 159 w 437"/>
                  <a:gd name="T37" fmla="*/ 256 h 470"/>
                  <a:gd name="T38" fmla="*/ 129 w 437"/>
                  <a:gd name="T39" fmla="*/ 291 h 470"/>
                  <a:gd name="T40" fmla="*/ 48 w 437"/>
                  <a:gd name="T41" fmla="*/ 335 h 470"/>
                  <a:gd name="T42" fmla="*/ 21 w 437"/>
                  <a:gd name="T43" fmla="*/ 364 h 470"/>
                  <a:gd name="T44" fmla="*/ 0 w 437"/>
                  <a:gd name="T45" fmla="*/ 451 h 470"/>
                  <a:gd name="T46" fmla="*/ 0 w 437"/>
                  <a:gd name="T47" fmla="*/ 470 h 470"/>
                  <a:gd name="T48" fmla="*/ 437 w 437"/>
                  <a:gd name="T49" fmla="*/ 470 h 470"/>
                  <a:gd name="T50" fmla="*/ 437 w 437"/>
                  <a:gd name="T51" fmla="*/ 451 h 470"/>
                  <a:gd name="T52" fmla="*/ 415 w 437"/>
                  <a:gd name="T53" fmla="*/ 364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7" h="470">
                    <a:moveTo>
                      <a:pt x="415" y="364"/>
                    </a:moveTo>
                    <a:cubicBezTo>
                      <a:pt x="415" y="364"/>
                      <a:pt x="422" y="351"/>
                      <a:pt x="388" y="335"/>
                    </a:cubicBezTo>
                    <a:cubicBezTo>
                      <a:pt x="307" y="291"/>
                      <a:pt x="307" y="291"/>
                      <a:pt x="307" y="291"/>
                    </a:cubicBezTo>
                    <a:cubicBezTo>
                      <a:pt x="273" y="257"/>
                      <a:pt x="273" y="257"/>
                      <a:pt x="273" y="257"/>
                    </a:cubicBezTo>
                    <a:cubicBezTo>
                      <a:pt x="256" y="248"/>
                      <a:pt x="246" y="251"/>
                      <a:pt x="262" y="240"/>
                    </a:cubicBezTo>
                    <a:cubicBezTo>
                      <a:pt x="274" y="230"/>
                      <a:pt x="282" y="216"/>
                      <a:pt x="288" y="199"/>
                    </a:cubicBezTo>
                    <a:cubicBezTo>
                      <a:pt x="289" y="198"/>
                      <a:pt x="292" y="194"/>
                      <a:pt x="294" y="185"/>
                    </a:cubicBezTo>
                    <a:cubicBezTo>
                      <a:pt x="294" y="185"/>
                      <a:pt x="325" y="148"/>
                      <a:pt x="298" y="147"/>
                    </a:cubicBezTo>
                    <a:cubicBezTo>
                      <a:pt x="298" y="147"/>
                      <a:pt x="326" y="96"/>
                      <a:pt x="285" y="57"/>
                    </a:cubicBezTo>
                    <a:cubicBezTo>
                      <a:pt x="285" y="57"/>
                      <a:pt x="283" y="55"/>
                      <a:pt x="280" y="52"/>
                    </a:cubicBezTo>
                    <a:cubicBezTo>
                      <a:pt x="271" y="42"/>
                      <a:pt x="262" y="37"/>
                      <a:pt x="262" y="37"/>
                    </a:cubicBezTo>
                    <a:cubicBezTo>
                      <a:pt x="203" y="0"/>
                      <a:pt x="155" y="50"/>
                      <a:pt x="155" y="50"/>
                    </a:cubicBezTo>
                    <a:cubicBezTo>
                      <a:pt x="113" y="88"/>
                      <a:pt x="140" y="140"/>
                      <a:pt x="140" y="140"/>
                    </a:cubicBezTo>
                    <a:cubicBezTo>
                      <a:pt x="112" y="140"/>
                      <a:pt x="142" y="179"/>
                      <a:pt x="142" y="179"/>
                    </a:cubicBezTo>
                    <a:cubicBezTo>
                      <a:pt x="146" y="197"/>
                      <a:pt x="150" y="195"/>
                      <a:pt x="150" y="195"/>
                    </a:cubicBezTo>
                    <a:cubicBezTo>
                      <a:pt x="152" y="195"/>
                      <a:pt x="152" y="198"/>
                      <a:pt x="153" y="202"/>
                    </a:cubicBezTo>
                    <a:cubicBezTo>
                      <a:pt x="154" y="201"/>
                      <a:pt x="154" y="201"/>
                      <a:pt x="155" y="201"/>
                    </a:cubicBezTo>
                    <a:cubicBezTo>
                      <a:pt x="160" y="216"/>
                      <a:pt x="168" y="229"/>
                      <a:pt x="178" y="239"/>
                    </a:cubicBezTo>
                    <a:cubicBezTo>
                      <a:pt x="187" y="251"/>
                      <a:pt x="163" y="251"/>
                      <a:pt x="159" y="256"/>
                    </a:cubicBezTo>
                    <a:cubicBezTo>
                      <a:pt x="157" y="259"/>
                      <a:pt x="129" y="291"/>
                      <a:pt x="129" y="291"/>
                    </a:cubicBezTo>
                    <a:cubicBezTo>
                      <a:pt x="48" y="335"/>
                      <a:pt x="48" y="335"/>
                      <a:pt x="48" y="335"/>
                    </a:cubicBezTo>
                    <a:cubicBezTo>
                      <a:pt x="15" y="351"/>
                      <a:pt x="21" y="364"/>
                      <a:pt x="21" y="364"/>
                    </a:cubicBezTo>
                    <a:cubicBezTo>
                      <a:pt x="0" y="451"/>
                      <a:pt x="0" y="451"/>
                      <a:pt x="0" y="451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437" y="470"/>
                      <a:pt x="437" y="470"/>
                      <a:pt x="437" y="470"/>
                    </a:cubicBezTo>
                    <a:cubicBezTo>
                      <a:pt x="437" y="451"/>
                      <a:pt x="437" y="451"/>
                      <a:pt x="437" y="451"/>
                    </a:cubicBezTo>
                    <a:lnTo>
                      <a:pt x="415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61"/>
              <p:cNvSpPr>
                <a:spLocks noEditPoints="1"/>
              </p:cNvSpPr>
              <p:nvPr/>
            </p:nvSpPr>
            <p:spPr bwMode="auto">
              <a:xfrm>
                <a:off x="8540751" y="2593975"/>
                <a:ext cx="849313" cy="739775"/>
              </a:xfrm>
              <a:custGeom>
                <a:avLst/>
                <a:gdLst>
                  <a:gd name="T0" fmla="*/ 143 w 289"/>
                  <a:gd name="T1" fmla="*/ 1 h 252"/>
                  <a:gd name="T2" fmla="*/ 0 w 289"/>
                  <a:gd name="T3" fmla="*/ 111 h 252"/>
                  <a:gd name="T4" fmla="*/ 73 w 289"/>
                  <a:gd name="T5" fmla="*/ 203 h 252"/>
                  <a:gd name="T6" fmla="*/ 47 w 289"/>
                  <a:gd name="T7" fmla="*/ 252 h 252"/>
                  <a:gd name="T8" fmla="*/ 121 w 289"/>
                  <a:gd name="T9" fmla="*/ 216 h 252"/>
                  <a:gd name="T10" fmla="*/ 146 w 289"/>
                  <a:gd name="T11" fmla="*/ 217 h 252"/>
                  <a:gd name="T12" fmla="*/ 288 w 289"/>
                  <a:gd name="T13" fmla="*/ 107 h 252"/>
                  <a:gd name="T14" fmla="*/ 143 w 289"/>
                  <a:gd name="T15" fmla="*/ 1 h 252"/>
                  <a:gd name="T16" fmla="*/ 73 w 289"/>
                  <a:gd name="T17" fmla="*/ 131 h 252"/>
                  <a:gd name="T18" fmla="*/ 55 w 289"/>
                  <a:gd name="T19" fmla="*/ 113 h 252"/>
                  <a:gd name="T20" fmla="*/ 73 w 289"/>
                  <a:gd name="T21" fmla="*/ 95 h 252"/>
                  <a:gd name="T22" fmla="*/ 91 w 289"/>
                  <a:gd name="T23" fmla="*/ 113 h 252"/>
                  <a:gd name="T24" fmla="*/ 73 w 289"/>
                  <a:gd name="T25" fmla="*/ 131 h 252"/>
                  <a:gd name="T26" fmla="*/ 144 w 289"/>
                  <a:gd name="T27" fmla="*/ 131 h 252"/>
                  <a:gd name="T28" fmla="*/ 126 w 289"/>
                  <a:gd name="T29" fmla="*/ 113 h 252"/>
                  <a:gd name="T30" fmla="*/ 144 w 289"/>
                  <a:gd name="T31" fmla="*/ 95 h 252"/>
                  <a:gd name="T32" fmla="*/ 162 w 289"/>
                  <a:gd name="T33" fmla="*/ 113 h 252"/>
                  <a:gd name="T34" fmla="*/ 144 w 289"/>
                  <a:gd name="T35" fmla="*/ 131 h 252"/>
                  <a:gd name="T36" fmla="*/ 216 w 289"/>
                  <a:gd name="T37" fmla="*/ 131 h 252"/>
                  <a:gd name="T38" fmla="*/ 198 w 289"/>
                  <a:gd name="T39" fmla="*/ 113 h 252"/>
                  <a:gd name="T40" fmla="*/ 216 w 289"/>
                  <a:gd name="T41" fmla="*/ 95 h 252"/>
                  <a:gd name="T42" fmla="*/ 233 w 289"/>
                  <a:gd name="T43" fmla="*/ 113 h 252"/>
                  <a:gd name="T44" fmla="*/ 216 w 289"/>
                  <a:gd name="T45" fmla="*/ 1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9" h="252">
                    <a:moveTo>
                      <a:pt x="143" y="1"/>
                    </a:moveTo>
                    <a:cubicBezTo>
                      <a:pt x="63" y="2"/>
                      <a:pt x="0" y="51"/>
                      <a:pt x="0" y="111"/>
                    </a:cubicBezTo>
                    <a:cubicBezTo>
                      <a:pt x="1" y="151"/>
                      <a:pt x="30" y="185"/>
                      <a:pt x="73" y="203"/>
                    </a:cubicBezTo>
                    <a:cubicBezTo>
                      <a:pt x="47" y="252"/>
                      <a:pt x="47" y="252"/>
                      <a:pt x="47" y="252"/>
                    </a:cubicBezTo>
                    <a:cubicBezTo>
                      <a:pt x="121" y="216"/>
                      <a:pt x="121" y="216"/>
                      <a:pt x="121" y="216"/>
                    </a:cubicBezTo>
                    <a:cubicBezTo>
                      <a:pt x="129" y="217"/>
                      <a:pt x="137" y="218"/>
                      <a:pt x="146" y="217"/>
                    </a:cubicBezTo>
                    <a:cubicBezTo>
                      <a:pt x="225" y="216"/>
                      <a:pt x="289" y="167"/>
                      <a:pt x="288" y="107"/>
                    </a:cubicBezTo>
                    <a:cubicBezTo>
                      <a:pt x="287" y="47"/>
                      <a:pt x="222" y="0"/>
                      <a:pt x="143" y="1"/>
                    </a:cubicBezTo>
                    <a:close/>
                    <a:moveTo>
                      <a:pt x="73" y="131"/>
                    </a:moveTo>
                    <a:cubicBezTo>
                      <a:pt x="63" y="131"/>
                      <a:pt x="55" y="123"/>
                      <a:pt x="55" y="113"/>
                    </a:cubicBezTo>
                    <a:cubicBezTo>
                      <a:pt x="55" y="103"/>
                      <a:pt x="63" y="95"/>
                      <a:pt x="73" y="95"/>
                    </a:cubicBezTo>
                    <a:cubicBezTo>
                      <a:pt x="83" y="95"/>
                      <a:pt x="91" y="103"/>
                      <a:pt x="91" y="113"/>
                    </a:cubicBezTo>
                    <a:cubicBezTo>
                      <a:pt x="91" y="123"/>
                      <a:pt x="83" y="131"/>
                      <a:pt x="73" y="131"/>
                    </a:cubicBezTo>
                    <a:close/>
                    <a:moveTo>
                      <a:pt x="144" y="131"/>
                    </a:moveTo>
                    <a:cubicBezTo>
                      <a:pt x="134" y="131"/>
                      <a:pt x="126" y="123"/>
                      <a:pt x="126" y="113"/>
                    </a:cubicBezTo>
                    <a:cubicBezTo>
                      <a:pt x="126" y="103"/>
                      <a:pt x="134" y="95"/>
                      <a:pt x="144" y="95"/>
                    </a:cubicBezTo>
                    <a:cubicBezTo>
                      <a:pt x="154" y="95"/>
                      <a:pt x="162" y="103"/>
                      <a:pt x="162" y="113"/>
                    </a:cubicBezTo>
                    <a:cubicBezTo>
                      <a:pt x="162" y="123"/>
                      <a:pt x="154" y="131"/>
                      <a:pt x="144" y="131"/>
                    </a:cubicBezTo>
                    <a:close/>
                    <a:moveTo>
                      <a:pt x="216" y="131"/>
                    </a:moveTo>
                    <a:cubicBezTo>
                      <a:pt x="206" y="131"/>
                      <a:pt x="198" y="123"/>
                      <a:pt x="198" y="113"/>
                    </a:cubicBezTo>
                    <a:cubicBezTo>
                      <a:pt x="198" y="103"/>
                      <a:pt x="206" y="95"/>
                      <a:pt x="216" y="95"/>
                    </a:cubicBezTo>
                    <a:cubicBezTo>
                      <a:pt x="225" y="95"/>
                      <a:pt x="233" y="103"/>
                      <a:pt x="233" y="113"/>
                    </a:cubicBezTo>
                    <a:cubicBezTo>
                      <a:pt x="233" y="123"/>
                      <a:pt x="225" y="131"/>
                      <a:pt x="216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6" name="组合 25"/>
          <p:cNvGrpSpPr/>
          <p:nvPr/>
        </p:nvGrpSpPr>
        <p:grpSpPr>
          <a:xfrm>
            <a:off x="8242767" y="1602430"/>
            <a:ext cx="4146778" cy="1111178"/>
            <a:chOff x="503238" y="2770637"/>
            <a:chExt cx="3204356" cy="790214"/>
          </a:xfrm>
        </p:grpSpPr>
        <p:sp>
          <p:nvSpPr>
            <p:cNvPr id="127" name="矩形 26"/>
            <p:cNvSpPr/>
            <p:nvPr/>
          </p:nvSpPr>
          <p:spPr>
            <a:xfrm>
              <a:off x="503238" y="3144441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</a:p>
          </p:txBody>
        </p:sp>
        <p:sp>
          <p:nvSpPr>
            <p:cNvPr id="128" name="矩形 27"/>
            <p:cNvSpPr/>
            <p:nvPr/>
          </p:nvSpPr>
          <p:spPr>
            <a:xfrm>
              <a:off x="548942" y="2770637"/>
              <a:ext cx="131698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25"/>
          <p:cNvGrpSpPr/>
          <p:nvPr/>
        </p:nvGrpSpPr>
        <p:grpSpPr>
          <a:xfrm>
            <a:off x="8711619" y="3375940"/>
            <a:ext cx="3677927" cy="1111178"/>
            <a:chOff x="503238" y="2770637"/>
            <a:chExt cx="3204356" cy="790214"/>
          </a:xfrm>
        </p:grpSpPr>
        <p:sp>
          <p:nvSpPr>
            <p:cNvPr id="130" name="矩形 26"/>
            <p:cNvSpPr/>
            <p:nvPr/>
          </p:nvSpPr>
          <p:spPr>
            <a:xfrm>
              <a:off x="503238" y="3144441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</a:p>
          </p:txBody>
        </p:sp>
        <p:sp>
          <p:nvSpPr>
            <p:cNvPr id="131" name="矩形 27"/>
            <p:cNvSpPr/>
            <p:nvPr/>
          </p:nvSpPr>
          <p:spPr>
            <a:xfrm>
              <a:off x="540867" y="2770637"/>
              <a:ext cx="1484865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组合 25"/>
          <p:cNvGrpSpPr/>
          <p:nvPr/>
        </p:nvGrpSpPr>
        <p:grpSpPr>
          <a:xfrm>
            <a:off x="8314411" y="5146537"/>
            <a:ext cx="3677927" cy="1111178"/>
            <a:chOff x="503238" y="2770637"/>
            <a:chExt cx="3204356" cy="790214"/>
          </a:xfrm>
        </p:grpSpPr>
        <p:sp>
          <p:nvSpPr>
            <p:cNvPr id="133" name="矩形 26"/>
            <p:cNvSpPr/>
            <p:nvPr/>
          </p:nvSpPr>
          <p:spPr>
            <a:xfrm>
              <a:off x="503238" y="3144441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</a:t>
              </a:r>
            </a:p>
          </p:txBody>
        </p:sp>
        <p:sp>
          <p:nvSpPr>
            <p:cNvPr id="134" name="矩形 27"/>
            <p:cNvSpPr/>
            <p:nvPr/>
          </p:nvSpPr>
          <p:spPr>
            <a:xfrm>
              <a:off x="540867" y="2770637"/>
              <a:ext cx="1484865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5" name="组合 25"/>
          <p:cNvGrpSpPr/>
          <p:nvPr/>
        </p:nvGrpSpPr>
        <p:grpSpPr>
          <a:xfrm>
            <a:off x="634904" y="1910677"/>
            <a:ext cx="3813105" cy="794389"/>
            <a:chOff x="774220" y="2729987"/>
            <a:chExt cx="2946515" cy="564930"/>
          </a:xfrm>
        </p:grpSpPr>
        <p:sp>
          <p:nvSpPr>
            <p:cNvPr id="136" name="矩形 26"/>
            <p:cNvSpPr/>
            <p:nvPr/>
          </p:nvSpPr>
          <p:spPr>
            <a:xfrm>
              <a:off x="774220" y="3053880"/>
              <a:ext cx="2933372" cy="2410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数据图表都可以修改颜色大小形状。</a:t>
              </a:r>
            </a:p>
          </p:txBody>
        </p:sp>
        <p:sp>
          <p:nvSpPr>
            <p:cNvPr id="137" name="矩形 27"/>
            <p:cNvSpPr/>
            <p:nvPr/>
          </p:nvSpPr>
          <p:spPr>
            <a:xfrm>
              <a:off x="2403755" y="2729987"/>
              <a:ext cx="131698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8" name="组合 25"/>
          <p:cNvGrpSpPr/>
          <p:nvPr/>
        </p:nvGrpSpPr>
        <p:grpSpPr>
          <a:xfrm>
            <a:off x="353" y="3501891"/>
            <a:ext cx="4163785" cy="794389"/>
            <a:chOff x="503238" y="2729987"/>
            <a:chExt cx="3217497" cy="564930"/>
          </a:xfrm>
        </p:grpSpPr>
        <p:sp>
          <p:nvSpPr>
            <p:cNvPr id="139" name="矩形 26"/>
            <p:cNvSpPr/>
            <p:nvPr/>
          </p:nvSpPr>
          <p:spPr>
            <a:xfrm>
              <a:off x="503238" y="3053880"/>
              <a:ext cx="3204356" cy="2410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数据图表都可以修改颜色大小形状。</a:t>
              </a:r>
            </a:p>
          </p:txBody>
        </p:sp>
        <p:sp>
          <p:nvSpPr>
            <p:cNvPr id="140" name="矩形 27"/>
            <p:cNvSpPr/>
            <p:nvPr/>
          </p:nvSpPr>
          <p:spPr>
            <a:xfrm>
              <a:off x="2403755" y="2729987"/>
              <a:ext cx="131698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1" name="组合 25"/>
          <p:cNvGrpSpPr/>
          <p:nvPr/>
        </p:nvGrpSpPr>
        <p:grpSpPr>
          <a:xfrm>
            <a:off x="195977" y="5138834"/>
            <a:ext cx="4163785" cy="794389"/>
            <a:chOff x="503238" y="2729987"/>
            <a:chExt cx="3217497" cy="564930"/>
          </a:xfrm>
        </p:grpSpPr>
        <p:sp>
          <p:nvSpPr>
            <p:cNvPr id="142" name="矩形 26"/>
            <p:cNvSpPr/>
            <p:nvPr/>
          </p:nvSpPr>
          <p:spPr>
            <a:xfrm>
              <a:off x="503238" y="3053880"/>
              <a:ext cx="3204356" cy="2410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数据图表都可以修改颜色大小形状。</a:t>
              </a:r>
            </a:p>
          </p:txBody>
        </p:sp>
        <p:sp>
          <p:nvSpPr>
            <p:cNvPr id="143" name="矩形 27"/>
            <p:cNvSpPr/>
            <p:nvPr/>
          </p:nvSpPr>
          <p:spPr>
            <a:xfrm>
              <a:off x="2403755" y="2729987"/>
              <a:ext cx="131698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701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5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50"/>
                            </p:stCondLst>
                            <p:childTnLst>
                              <p:par>
                                <p:cTn id="5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5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35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85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5966983" y="1414525"/>
            <a:ext cx="1345398" cy="136532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956308" y="1396423"/>
            <a:ext cx="1345398" cy="1365328"/>
          </a:xfrm>
          <a:prstGeom prst="ellipse">
            <a:avLst/>
          </a:prstGeom>
          <a:solidFill>
            <a:schemeClr val="accent5"/>
          </a:solidFill>
          <a:ln w="12700">
            <a:noFill/>
            <a:round/>
          </a:ln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470769" y="2031770"/>
            <a:ext cx="1840668" cy="186793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4470769" y="2589541"/>
            <a:ext cx="1840668" cy="1310169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  <a:round/>
          </a:ln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2734484" y="2889699"/>
            <a:ext cx="2268591" cy="2302501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2734484" y="4021623"/>
            <a:ext cx="2268591" cy="1170580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  <a:round/>
          </a:ln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684292" y="3991699"/>
            <a:ext cx="2784449" cy="2826071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>
            <a:noFill/>
            <a:round/>
          </a:ln>
          <a:effectLst/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924189" y="6197662"/>
            <a:ext cx="2304657" cy="620108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5"/>
          </a:solidFill>
          <a:ln w="12700">
            <a:noFill/>
            <a:round/>
          </a:ln>
        </p:spPr>
        <p:txBody>
          <a:bodyPr wrap="none" lIns="101492" tIns="50747" rIns="101492" bIns="50747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1890" y="5115414"/>
            <a:ext cx="1795145" cy="578641"/>
          </a:xfrm>
          <a:prstGeom prst="rect">
            <a:avLst/>
          </a:prstGeom>
          <a:noFill/>
        </p:spPr>
        <p:txBody>
          <a:bodyPr wrap="none" lIns="101492" tIns="50747" rIns="101492" bIns="50747" rtlCol="0" anchor="ctr">
            <a:spAutoFit/>
          </a:bodyPr>
          <a:lstStyle/>
          <a:p>
            <a:r>
              <a:rPr lang="zh-CN" altLang="en-US" sz="309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96523" y="3349777"/>
            <a:ext cx="1577137" cy="513688"/>
          </a:xfrm>
          <a:prstGeom prst="rect">
            <a:avLst/>
          </a:prstGeom>
          <a:noFill/>
        </p:spPr>
        <p:txBody>
          <a:bodyPr wrap="none" lIns="101492" tIns="50747" rIns="101492" bIns="50747" rtlCol="0" anchor="ctr">
            <a:spAutoFit/>
          </a:bodyPr>
          <a:lstStyle/>
          <a:p>
            <a:r>
              <a:rPr lang="zh-CN" altLang="en-US" sz="267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2964" y="2796271"/>
            <a:ext cx="1128296" cy="379484"/>
          </a:xfrm>
          <a:prstGeom prst="rect">
            <a:avLst/>
          </a:prstGeom>
          <a:noFill/>
        </p:spPr>
        <p:txBody>
          <a:bodyPr wrap="none" lIns="101492" tIns="50747" rIns="101492" bIns="50747" rtlCol="0" anchor="ctr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641545" y="2286832"/>
            <a:ext cx="1183054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378781" y="3316061"/>
            <a:ext cx="2445818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816701" y="4488694"/>
            <a:ext cx="4007898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76515" y="5710334"/>
            <a:ext cx="5748083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7917377" y="5404736"/>
            <a:ext cx="4260671" cy="990421"/>
          </a:xfrm>
          <a:prstGeom prst="rect">
            <a:avLst/>
          </a:prstGeom>
          <a:noFill/>
        </p:spPr>
        <p:txBody>
          <a:bodyPr wrap="square" lIns="101492" tIns="50747" rIns="101492" bIns="5074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17377" y="4201867"/>
            <a:ext cx="4260671" cy="990421"/>
          </a:xfrm>
          <a:prstGeom prst="rect">
            <a:avLst/>
          </a:prstGeom>
          <a:noFill/>
        </p:spPr>
        <p:txBody>
          <a:bodyPr wrap="square" lIns="101492" tIns="50747" rIns="101492" bIns="5074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917377" y="2999000"/>
            <a:ext cx="4260671" cy="990421"/>
          </a:xfrm>
          <a:prstGeom prst="rect">
            <a:avLst/>
          </a:prstGeom>
          <a:noFill/>
        </p:spPr>
        <p:txBody>
          <a:bodyPr wrap="square" lIns="101492" tIns="50747" rIns="101492" bIns="5074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17377" y="2027364"/>
            <a:ext cx="4260671" cy="990421"/>
          </a:xfrm>
          <a:prstGeom prst="rect">
            <a:avLst/>
          </a:prstGeom>
          <a:noFill/>
        </p:spPr>
        <p:txBody>
          <a:bodyPr wrap="square" lIns="101492" tIns="50747" rIns="101492" bIns="50747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86652" y="1916134"/>
            <a:ext cx="1070588" cy="362108"/>
          </a:xfrm>
          <a:prstGeom prst="rect">
            <a:avLst/>
          </a:prstGeom>
          <a:noFill/>
        </p:spPr>
        <p:txBody>
          <a:bodyPr wrap="none" lIns="101492" tIns="50747" rIns="101492" bIns="50747" rtlCol="0" anchor="ctr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5" name="文本框 2"/>
          <p:cNvSpPr txBox="1"/>
          <p:nvPr/>
        </p:nvSpPr>
        <p:spPr>
          <a:xfrm>
            <a:off x="693086" y="187513"/>
            <a:ext cx="4928917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1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3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3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8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3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85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3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3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8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2"/>
          <p:cNvSpPr txBox="1"/>
          <p:nvPr/>
        </p:nvSpPr>
        <p:spPr>
          <a:xfrm>
            <a:off x="693086" y="189030"/>
            <a:ext cx="5893270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693571" y="1910563"/>
            <a:ext cx="2870833" cy="2578041"/>
            <a:chOff x="1204130" y="1358696"/>
            <a:chExt cx="2041593" cy="1833374"/>
          </a:xfrm>
        </p:grpSpPr>
        <p:sp>
          <p:nvSpPr>
            <p:cNvPr id="38" name="Freeform 46"/>
            <p:cNvSpPr/>
            <p:nvPr/>
          </p:nvSpPr>
          <p:spPr bwMode="auto">
            <a:xfrm>
              <a:off x="1204130" y="135869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47"/>
            <p:cNvSpPr>
              <a:spLocks noEditPoints="1"/>
            </p:cNvSpPr>
            <p:nvPr/>
          </p:nvSpPr>
          <p:spPr bwMode="auto">
            <a:xfrm>
              <a:off x="1204130" y="1358696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1"/>
            <p:cNvSpPr/>
            <p:nvPr/>
          </p:nvSpPr>
          <p:spPr bwMode="auto">
            <a:xfrm>
              <a:off x="1695208" y="1770290"/>
              <a:ext cx="882323" cy="420009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文本框 34"/>
            <p:cNvSpPr txBox="1"/>
            <p:nvPr/>
          </p:nvSpPr>
          <p:spPr>
            <a:xfrm>
              <a:off x="1630261" y="2338168"/>
              <a:ext cx="959282" cy="315485"/>
            </a:xfrm>
            <a:prstGeom prst="rect">
              <a:avLst/>
            </a:prstGeom>
            <a:noFill/>
          </p:spPr>
          <p:txBody>
            <a:bodyPr wrap="none" lIns="96435" tIns="48218" rIns="96435" bIns="48218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225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848819" y="1910563"/>
            <a:ext cx="2868404" cy="2578041"/>
            <a:chOff x="2736837" y="1358696"/>
            <a:chExt cx="2039866" cy="1833374"/>
          </a:xfrm>
        </p:grpSpPr>
        <p:sp>
          <p:nvSpPr>
            <p:cNvPr id="44" name="Freeform 44"/>
            <p:cNvSpPr/>
            <p:nvPr/>
          </p:nvSpPr>
          <p:spPr bwMode="auto">
            <a:xfrm>
              <a:off x="2736837" y="1358696"/>
              <a:ext cx="2039866" cy="1833374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2736837" y="1358696"/>
              <a:ext cx="2039866" cy="1833374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8"/>
            <p:cNvSpPr>
              <a:spLocks noEditPoints="1"/>
            </p:cNvSpPr>
            <p:nvPr/>
          </p:nvSpPr>
          <p:spPr bwMode="auto">
            <a:xfrm>
              <a:off x="3458119" y="1741691"/>
              <a:ext cx="472889" cy="472889"/>
            </a:xfrm>
            <a:custGeom>
              <a:avLst/>
              <a:gdLst>
                <a:gd name="T0" fmla="*/ 152 w 152"/>
                <a:gd name="T1" fmla="*/ 88 h 152"/>
                <a:gd name="T2" fmla="*/ 152 w 152"/>
                <a:gd name="T3" fmla="*/ 64 h 152"/>
                <a:gd name="T4" fmla="*/ 138 w 152"/>
                <a:gd name="T5" fmla="*/ 64 h 152"/>
                <a:gd name="T6" fmla="*/ 128 w 152"/>
                <a:gd name="T7" fmla="*/ 40 h 152"/>
                <a:gd name="T8" fmla="*/ 138 w 152"/>
                <a:gd name="T9" fmla="*/ 31 h 152"/>
                <a:gd name="T10" fmla="*/ 121 w 152"/>
                <a:gd name="T11" fmla="*/ 14 h 152"/>
                <a:gd name="T12" fmla="*/ 111 w 152"/>
                <a:gd name="T13" fmla="*/ 24 h 152"/>
                <a:gd name="T14" fmla="*/ 88 w 152"/>
                <a:gd name="T15" fmla="*/ 14 h 152"/>
                <a:gd name="T16" fmla="*/ 88 w 152"/>
                <a:gd name="T17" fmla="*/ 0 h 152"/>
                <a:gd name="T18" fmla="*/ 64 w 152"/>
                <a:gd name="T19" fmla="*/ 0 h 152"/>
                <a:gd name="T20" fmla="*/ 64 w 152"/>
                <a:gd name="T21" fmla="*/ 14 h 152"/>
                <a:gd name="T22" fmla="*/ 41 w 152"/>
                <a:gd name="T23" fmla="*/ 24 h 152"/>
                <a:gd name="T24" fmla="*/ 31 w 152"/>
                <a:gd name="T25" fmla="*/ 14 h 152"/>
                <a:gd name="T26" fmla="*/ 14 w 152"/>
                <a:gd name="T27" fmla="*/ 31 h 152"/>
                <a:gd name="T28" fmla="*/ 24 w 152"/>
                <a:gd name="T29" fmla="*/ 40 h 152"/>
                <a:gd name="T30" fmla="*/ 14 w 152"/>
                <a:gd name="T31" fmla="*/ 64 h 152"/>
                <a:gd name="T32" fmla="*/ 0 w 152"/>
                <a:gd name="T33" fmla="*/ 64 h 152"/>
                <a:gd name="T34" fmla="*/ 0 w 152"/>
                <a:gd name="T35" fmla="*/ 88 h 152"/>
                <a:gd name="T36" fmla="*/ 14 w 152"/>
                <a:gd name="T37" fmla="*/ 88 h 152"/>
                <a:gd name="T38" fmla="*/ 24 w 152"/>
                <a:gd name="T39" fmla="*/ 111 h 152"/>
                <a:gd name="T40" fmla="*/ 14 w 152"/>
                <a:gd name="T41" fmla="*/ 121 h 152"/>
                <a:gd name="T42" fmla="*/ 31 w 152"/>
                <a:gd name="T43" fmla="*/ 138 h 152"/>
                <a:gd name="T44" fmla="*/ 41 w 152"/>
                <a:gd name="T45" fmla="*/ 128 h 152"/>
                <a:gd name="T46" fmla="*/ 64 w 152"/>
                <a:gd name="T47" fmla="*/ 138 h 152"/>
                <a:gd name="T48" fmla="*/ 64 w 152"/>
                <a:gd name="T49" fmla="*/ 152 h 152"/>
                <a:gd name="T50" fmla="*/ 88 w 152"/>
                <a:gd name="T51" fmla="*/ 152 h 152"/>
                <a:gd name="T52" fmla="*/ 88 w 152"/>
                <a:gd name="T53" fmla="*/ 138 h 152"/>
                <a:gd name="T54" fmla="*/ 111 w 152"/>
                <a:gd name="T55" fmla="*/ 128 h 152"/>
                <a:gd name="T56" fmla="*/ 121 w 152"/>
                <a:gd name="T57" fmla="*/ 138 h 152"/>
                <a:gd name="T58" fmla="*/ 138 w 152"/>
                <a:gd name="T59" fmla="*/ 121 h 152"/>
                <a:gd name="T60" fmla="*/ 128 w 152"/>
                <a:gd name="T61" fmla="*/ 111 h 152"/>
                <a:gd name="T62" fmla="*/ 138 w 152"/>
                <a:gd name="T63" fmla="*/ 88 h 152"/>
                <a:gd name="T64" fmla="*/ 152 w 152"/>
                <a:gd name="T65" fmla="*/ 88 h 152"/>
                <a:gd name="T66" fmla="*/ 76 w 152"/>
                <a:gd name="T67" fmla="*/ 115 h 152"/>
                <a:gd name="T68" fmla="*/ 37 w 152"/>
                <a:gd name="T69" fmla="*/ 76 h 152"/>
                <a:gd name="T70" fmla="*/ 76 w 152"/>
                <a:gd name="T71" fmla="*/ 37 h 152"/>
                <a:gd name="T72" fmla="*/ 115 w 152"/>
                <a:gd name="T73" fmla="*/ 76 h 152"/>
                <a:gd name="T74" fmla="*/ 76 w 152"/>
                <a:gd name="T75" fmla="*/ 1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2">
                  <a:moveTo>
                    <a:pt x="152" y="88"/>
                  </a:moveTo>
                  <a:cubicBezTo>
                    <a:pt x="152" y="64"/>
                    <a:pt x="152" y="64"/>
                    <a:pt x="152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6" y="55"/>
                    <a:pt x="133" y="47"/>
                    <a:pt x="128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4" y="19"/>
                    <a:pt x="96" y="16"/>
                    <a:pt x="88" y="1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6" y="16"/>
                    <a:pt x="48" y="19"/>
                    <a:pt x="41" y="2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19" y="47"/>
                    <a:pt x="16" y="55"/>
                    <a:pt x="1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6" y="96"/>
                    <a:pt x="19" y="104"/>
                    <a:pt x="24" y="11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8" y="133"/>
                    <a:pt x="56" y="136"/>
                    <a:pt x="64" y="138"/>
                  </a:cubicBezTo>
                  <a:cubicBezTo>
                    <a:pt x="64" y="152"/>
                    <a:pt x="64" y="152"/>
                    <a:pt x="64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6" y="136"/>
                    <a:pt x="104" y="133"/>
                    <a:pt x="111" y="128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33" y="104"/>
                    <a:pt x="136" y="96"/>
                    <a:pt x="138" y="88"/>
                  </a:cubicBezTo>
                  <a:lnTo>
                    <a:pt x="152" y="88"/>
                  </a:lnTo>
                  <a:close/>
                  <a:moveTo>
                    <a:pt x="76" y="115"/>
                  </a:moveTo>
                  <a:cubicBezTo>
                    <a:pt x="54" y="115"/>
                    <a:pt x="37" y="98"/>
                    <a:pt x="37" y="76"/>
                  </a:cubicBezTo>
                  <a:cubicBezTo>
                    <a:pt x="37" y="54"/>
                    <a:pt x="54" y="37"/>
                    <a:pt x="76" y="37"/>
                  </a:cubicBezTo>
                  <a:cubicBezTo>
                    <a:pt x="98" y="37"/>
                    <a:pt x="115" y="54"/>
                    <a:pt x="115" y="76"/>
                  </a:cubicBezTo>
                  <a:cubicBezTo>
                    <a:pt x="115" y="98"/>
                    <a:pt x="98" y="115"/>
                    <a:pt x="76" y="115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文本框 34"/>
            <p:cNvSpPr txBox="1"/>
            <p:nvPr/>
          </p:nvSpPr>
          <p:spPr>
            <a:xfrm>
              <a:off x="3207623" y="2347693"/>
              <a:ext cx="959282" cy="315485"/>
            </a:xfrm>
            <a:prstGeom prst="rect">
              <a:avLst/>
            </a:prstGeom>
            <a:noFill/>
          </p:spPr>
          <p:txBody>
            <a:bodyPr wrap="none" lIns="96435" tIns="48218" rIns="96435" bIns="48218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225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002858" y="1910563"/>
            <a:ext cx="2870833" cy="2578041"/>
            <a:chOff x="4268680" y="1358696"/>
            <a:chExt cx="2041593" cy="1833374"/>
          </a:xfrm>
        </p:grpSpPr>
        <p:sp>
          <p:nvSpPr>
            <p:cNvPr id="50" name="Freeform 42"/>
            <p:cNvSpPr/>
            <p:nvPr/>
          </p:nvSpPr>
          <p:spPr bwMode="auto">
            <a:xfrm>
              <a:off x="4268680" y="135869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43"/>
            <p:cNvSpPr>
              <a:spLocks noEditPoints="1"/>
            </p:cNvSpPr>
            <p:nvPr/>
          </p:nvSpPr>
          <p:spPr bwMode="auto">
            <a:xfrm>
              <a:off x="4268680" y="1358696"/>
              <a:ext cx="2041593" cy="1833374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9"/>
            <p:cNvSpPr>
              <a:spLocks noEditPoints="1"/>
            </p:cNvSpPr>
            <p:nvPr/>
          </p:nvSpPr>
          <p:spPr bwMode="auto">
            <a:xfrm>
              <a:off x="4992005" y="1766825"/>
              <a:ext cx="447204" cy="395835"/>
            </a:xfrm>
            <a:custGeom>
              <a:avLst/>
              <a:gdLst>
                <a:gd name="T0" fmla="*/ 29 w 144"/>
                <a:gd name="T1" fmla="*/ 53 h 127"/>
                <a:gd name="T2" fmla="*/ 45 w 144"/>
                <a:gd name="T3" fmla="*/ 72 h 127"/>
                <a:gd name="T4" fmla="*/ 65 w 144"/>
                <a:gd name="T5" fmla="*/ 58 h 127"/>
                <a:gd name="T6" fmla="*/ 50 w 144"/>
                <a:gd name="T7" fmla="*/ 39 h 127"/>
                <a:gd name="T8" fmla="*/ 65 w 144"/>
                <a:gd name="T9" fmla="*/ 29 h 127"/>
                <a:gd name="T10" fmla="*/ 8 w 144"/>
                <a:gd name="T11" fmla="*/ 0 h 127"/>
                <a:gd name="T12" fmla="*/ 13 w 144"/>
                <a:gd name="T13" fmla="*/ 63 h 127"/>
                <a:gd name="T14" fmla="*/ 29 w 144"/>
                <a:gd name="T15" fmla="*/ 53 h 127"/>
                <a:gd name="T16" fmla="*/ 115 w 144"/>
                <a:gd name="T17" fmla="*/ 53 h 127"/>
                <a:gd name="T18" fmla="*/ 131 w 144"/>
                <a:gd name="T19" fmla="*/ 63 h 127"/>
                <a:gd name="T20" fmla="*/ 136 w 144"/>
                <a:gd name="T21" fmla="*/ 0 h 127"/>
                <a:gd name="T22" fmla="*/ 80 w 144"/>
                <a:gd name="T23" fmla="*/ 29 h 127"/>
                <a:gd name="T24" fmla="*/ 95 w 144"/>
                <a:gd name="T25" fmla="*/ 39 h 127"/>
                <a:gd name="T26" fmla="*/ 0 w 144"/>
                <a:gd name="T27" fmla="*/ 103 h 127"/>
                <a:gd name="T28" fmla="*/ 5 w 144"/>
                <a:gd name="T29" fmla="*/ 127 h 127"/>
                <a:gd name="T30" fmla="*/ 115 w 144"/>
                <a:gd name="T31" fmla="*/ 53 h 127"/>
                <a:gd name="T32" fmla="*/ 101 w 144"/>
                <a:gd name="T33" fmla="*/ 86 h 127"/>
                <a:gd name="T34" fmla="*/ 81 w 144"/>
                <a:gd name="T35" fmla="*/ 103 h 127"/>
                <a:gd name="T36" fmla="*/ 139 w 144"/>
                <a:gd name="T37" fmla="*/ 127 h 127"/>
                <a:gd name="T38" fmla="*/ 144 w 144"/>
                <a:gd name="T39" fmla="*/ 103 h 127"/>
                <a:gd name="T40" fmla="*/ 101 w 144"/>
                <a:gd name="T41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27">
                  <a:moveTo>
                    <a:pt x="29" y="53"/>
                  </a:moveTo>
                  <a:cubicBezTo>
                    <a:pt x="34" y="60"/>
                    <a:pt x="39" y="66"/>
                    <a:pt x="45" y="72"/>
                  </a:cubicBezTo>
                  <a:cubicBezTo>
                    <a:pt x="51" y="68"/>
                    <a:pt x="58" y="63"/>
                    <a:pt x="65" y="58"/>
                  </a:cubicBezTo>
                  <a:cubicBezTo>
                    <a:pt x="59" y="52"/>
                    <a:pt x="54" y="46"/>
                    <a:pt x="50" y="3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63"/>
                    <a:pt x="13" y="63"/>
                    <a:pt x="13" y="63"/>
                  </a:cubicBezTo>
                  <a:lnTo>
                    <a:pt x="29" y="53"/>
                  </a:lnTo>
                  <a:close/>
                  <a:moveTo>
                    <a:pt x="115" y="53"/>
                  </a:moveTo>
                  <a:cubicBezTo>
                    <a:pt x="131" y="63"/>
                    <a:pt x="131" y="63"/>
                    <a:pt x="131" y="6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61" y="90"/>
                    <a:pt x="1" y="103"/>
                    <a:pt x="0" y="103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27"/>
                    <a:pt x="75" y="112"/>
                    <a:pt x="115" y="53"/>
                  </a:cubicBezTo>
                  <a:close/>
                  <a:moveTo>
                    <a:pt x="101" y="86"/>
                  </a:moveTo>
                  <a:cubicBezTo>
                    <a:pt x="95" y="92"/>
                    <a:pt x="88" y="98"/>
                    <a:pt x="81" y="103"/>
                  </a:cubicBezTo>
                  <a:cubicBezTo>
                    <a:pt x="111" y="121"/>
                    <a:pt x="137" y="127"/>
                    <a:pt x="139" y="127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4" y="103"/>
                    <a:pt x="124" y="99"/>
                    <a:pt x="101" y="86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文本框 34"/>
            <p:cNvSpPr txBox="1"/>
            <p:nvPr/>
          </p:nvSpPr>
          <p:spPr>
            <a:xfrm>
              <a:off x="4732911" y="2366743"/>
              <a:ext cx="959282" cy="315485"/>
            </a:xfrm>
            <a:prstGeom prst="rect">
              <a:avLst/>
            </a:prstGeom>
            <a:noFill/>
          </p:spPr>
          <p:txBody>
            <a:bodyPr wrap="none" lIns="96435" tIns="48218" rIns="96435" bIns="48218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225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155679" y="1910563"/>
            <a:ext cx="2870833" cy="2578041"/>
            <a:chOff x="5799659" y="1358696"/>
            <a:chExt cx="2041593" cy="1833374"/>
          </a:xfrm>
        </p:grpSpPr>
        <p:sp>
          <p:nvSpPr>
            <p:cNvPr id="58" name="Freeform 40"/>
            <p:cNvSpPr/>
            <p:nvPr/>
          </p:nvSpPr>
          <p:spPr bwMode="auto">
            <a:xfrm>
              <a:off x="5799659" y="1358696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1" name="Freeform 41"/>
            <p:cNvSpPr>
              <a:spLocks noEditPoints="1"/>
            </p:cNvSpPr>
            <p:nvPr/>
          </p:nvSpPr>
          <p:spPr bwMode="auto">
            <a:xfrm>
              <a:off x="5799659" y="1358696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0"/>
            <p:cNvSpPr/>
            <p:nvPr/>
          </p:nvSpPr>
          <p:spPr bwMode="auto">
            <a:xfrm>
              <a:off x="6548657" y="1761548"/>
              <a:ext cx="371664" cy="436628"/>
            </a:xfrm>
            <a:custGeom>
              <a:avLst/>
              <a:gdLst>
                <a:gd name="T0" fmla="*/ 74 w 120"/>
                <a:gd name="T1" fmla="*/ 39 h 140"/>
                <a:gd name="T2" fmla="*/ 82 w 120"/>
                <a:gd name="T3" fmla="*/ 22 h 140"/>
                <a:gd name="T4" fmla="*/ 60 w 120"/>
                <a:gd name="T5" fmla="*/ 0 h 140"/>
                <a:gd name="T6" fmla="*/ 38 w 120"/>
                <a:gd name="T7" fmla="*/ 22 h 140"/>
                <a:gd name="T8" fmla="*/ 46 w 120"/>
                <a:gd name="T9" fmla="*/ 39 h 140"/>
                <a:gd name="T10" fmla="*/ 8 w 120"/>
                <a:gd name="T11" fmla="*/ 98 h 140"/>
                <a:gd name="T12" fmla="*/ 37 w 120"/>
                <a:gd name="T13" fmla="*/ 78 h 140"/>
                <a:gd name="T14" fmla="*/ 25 w 120"/>
                <a:gd name="T15" fmla="*/ 140 h 140"/>
                <a:gd name="T16" fmla="*/ 45 w 120"/>
                <a:gd name="T17" fmla="*/ 140 h 140"/>
                <a:gd name="T18" fmla="*/ 60 w 120"/>
                <a:gd name="T19" fmla="*/ 114 h 140"/>
                <a:gd name="T20" fmla="*/ 75 w 120"/>
                <a:gd name="T21" fmla="*/ 140 h 140"/>
                <a:gd name="T22" fmla="*/ 95 w 120"/>
                <a:gd name="T23" fmla="*/ 140 h 140"/>
                <a:gd name="T24" fmla="*/ 83 w 120"/>
                <a:gd name="T25" fmla="*/ 78 h 140"/>
                <a:gd name="T26" fmla="*/ 112 w 120"/>
                <a:gd name="T27" fmla="*/ 98 h 140"/>
                <a:gd name="T28" fmla="*/ 74 w 120"/>
                <a:gd name="T29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40">
                  <a:moveTo>
                    <a:pt x="74" y="39"/>
                  </a:moveTo>
                  <a:cubicBezTo>
                    <a:pt x="78" y="35"/>
                    <a:pt x="82" y="29"/>
                    <a:pt x="82" y="22"/>
                  </a:cubicBezTo>
                  <a:cubicBezTo>
                    <a:pt x="82" y="10"/>
                    <a:pt x="72" y="0"/>
                    <a:pt x="60" y="0"/>
                  </a:cubicBezTo>
                  <a:cubicBezTo>
                    <a:pt x="48" y="0"/>
                    <a:pt x="38" y="10"/>
                    <a:pt x="38" y="22"/>
                  </a:cubicBezTo>
                  <a:cubicBezTo>
                    <a:pt x="38" y="29"/>
                    <a:pt x="42" y="35"/>
                    <a:pt x="46" y="39"/>
                  </a:cubicBezTo>
                  <a:cubicBezTo>
                    <a:pt x="24" y="46"/>
                    <a:pt x="0" y="91"/>
                    <a:pt x="8" y="98"/>
                  </a:cubicBezTo>
                  <a:cubicBezTo>
                    <a:pt x="15" y="105"/>
                    <a:pt x="27" y="91"/>
                    <a:pt x="37" y="78"/>
                  </a:cubicBezTo>
                  <a:cubicBezTo>
                    <a:pt x="32" y="99"/>
                    <a:pt x="27" y="121"/>
                    <a:pt x="2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29"/>
                    <a:pt x="52" y="114"/>
                    <a:pt x="60" y="114"/>
                  </a:cubicBezTo>
                  <a:cubicBezTo>
                    <a:pt x="68" y="114"/>
                    <a:pt x="75" y="129"/>
                    <a:pt x="75" y="140"/>
                  </a:cubicBezTo>
                  <a:cubicBezTo>
                    <a:pt x="95" y="140"/>
                    <a:pt x="95" y="140"/>
                    <a:pt x="95" y="140"/>
                  </a:cubicBezTo>
                  <a:cubicBezTo>
                    <a:pt x="93" y="121"/>
                    <a:pt x="88" y="99"/>
                    <a:pt x="83" y="78"/>
                  </a:cubicBezTo>
                  <a:cubicBezTo>
                    <a:pt x="93" y="91"/>
                    <a:pt x="105" y="105"/>
                    <a:pt x="112" y="98"/>
                  </a:cubicBezTo>
                  <a:cubicBezTo>
                    <a:pt x="120" y="91"/>
                    <a:pt x="96" y="46"/>
                    <a:pt x="74" y="39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文本框 34"/>
            <p:cNvSpPr txBox="1"/>
            <p:nvPr/>
          </p:nvSpPr>
          <p:spPr>
            <a:xfrm>
              <a:off x="6310273" y="2376268"/>
              <a:ext cx="959282" cy="315485"/>
            </a:xfrm>
            <a:prstGeom prst="rect">
              <a:avLst/>
            </a:prstGeom>
            <a:noFill/>
          </p:spPr>
          <p:txBody>
            <a:bodyPr wrap="none" lIns="96435" tIns="48218" rIns="96435" bIns="48218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r>
                <a:rPr lang="zh-CN" altLang="en-US" sz="225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文字说明</a:t>
              </a:r>
            </a:p>
          </p:txBody>
        </p:sp>
      </p:grpSp>
      <p:grpSp>
        <p:nvGrpSpPr>
          <p:cNvPr id="80" name="组合 3"/>
          <p:cNvGrpSpPr/>
          <p:nvPr/>
        </p:nvGrpSpPr>
        <p:grpSpPr>
          <a:xfrm>
            <a:off x="1429182" y="4798797"/>
            <a:ext cx="2133924" cy="1513139"/>
            <a:chOff x="5054600" y="1342008"/>
            <a:chExt cx="1517540" cy="1076069"/>
          </a:xfrm>
        </p:grpSpPr>
        <p:sp>
          <p:nvSpPr>
            <p:cNvPr id="81" name="TextBox 80"/>
            <p:cNvSpPr txBox="1"/>
            <p:nvPr/>
          </p:nvSpPr>
          <p:spPr>
            <a:xfrm>
              <a:off x="5054600" y="1342008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969" dirty="0">
                  <a:solidFill>
                    <a:schemeClr val="tx1"/>
                  </a:solidFill>
                </a:rPr>
                <a:t>点击添加标题</a:t>
              </a:r>
              <a:endParaRPr lang="en-US" altLang="zh-CN" sz="1969" dirty="0">
                <a:solidFill>
                  <a:schemeClr val="tx1"/>
                </a:solidFill>
              </a:endParaRPr>
            </a:p>
          </p:txBody>
        </p:sp>
        <p:sp>
          <p:nvSpPr>
            <p:cNvPr id="82" name="矩形 35"/>
            <p:cNvSpPr/>
            <p:nvPr/>
          </p:nvSpPr>
          <p:spPr>
            <a:xfrm>
              <a:off x="5054600" y="1650919"/>
              <a:ext cx="1517540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</a:p>
          </p:txBody>
        </p:sp>
      </p:grpSp>
      <p:grpSp>
        <p:nvGrpSpPr>
          <p:cNvPr id="83" name="组合 3"/>
          <p:cNvGrpSpPr/>
          <p:nvPr/>
        </p:nvGrpSpPr>
        <p:grpSpPr>
          <a:xfrm>
            <a:off x="4000789" y="4798797"/>
            <a:ext cx="2133924" cy="1513139"/>
            <a:chOff x="5054600" y="1342008"/>
            <a:chExt cx="1517540" cy="1076069"/>
          </a:xfrm>
        </p:grpSpPr>
        <p:sp>
          <p:nvSpPr>
            <p:cNvPr id="84" name="TextBox 83"/>
            <p:cNvSpPr txBox="1"/>
            <p:nvPr/>
          </p:nvSpPr>
          <p:spPr>
            <a:xfrm>
              <a:off x="5054600" y="1342008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969" dirty="0">
                  <a:solidFill>
                    <a:schemeClr val="tx1"/>
                  </a:solidFill>
                </a:rPr>
                <a:t>点击添加标题</a:t>
              </a:r>
              <a:endParaRPr lang="en-US" altLang="zh-CN" sz="1969" dirty="0">
                <a:solidFill>
                  <a:schemeClr val="tx1"/>
                </a:solidFill>
              </a:endParaRPr>
            </a:p>
          </p:txBody>
        </p:sp>
        <p:sp>
          <p:nvSpPr>
            <p:cNvPr id="85" name="矩形 35"/>
            <p:cNvSpPr/>
            <p:nvPr/>
          </p:nvSpPr>
          <p:spPr>
            <a:xfrm>
              <a:off x="5054600" y="1650919"/>
              <a:ext cx="1517540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</a:p>
          </p:txBody>
        </p:sp>
      </p:grpSp>
      <p:grpSp>
        <p:nvGrpSpPr>
          <p:cNvPr id="86" name="组合 3"/>
          <p:cNvGrpSpPr/>
          <p:nvPr/>
        </p:nvGrpSpPr>
        <p:grpSpPr>
          <a:xfrm>
            <a:off x="6509739" y="4798797"/>
            <a:ext cx="2133924" cy="1513139"/>
            <a:chOff x="5054600" y="1342008"/>
            <a:chExt cx="1517540" cy="1076069"/>
          </a:xfrm>
        </p:grpSpPr>
        <p:sp>
          <p:nvSpPr>
            <p:cNvPr id="87" name="TextBox 86"/>
            <p:cNvSpPr txBox="1"/>
            <p:nvPr/>
          </p:nvSpPr>
          <p:spPr>
            <a:xfrm>
              <a:off x="5054600" y="1342008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969" dirty="0">
                  <a:solidFill>
                    <a:schemeClr val="tx1"/>
                  </a:solidFill>
                </a:rPr>
                <a:t>点击添加标题</a:t>
              </a:r>
              <a:endParaRPr lang="en-US" altLang="zh-CN" sz="1969" dirty="0">
                <a:solidFill>
                  <a:schemeClr val="tx1"/>
                </a:solidFill>
              </a:endParaRPr>
            </a:p>
          </p:txBody>
        </p:sp>
        <p:sp>
          <p:nvSpPr>
            <p:cNvPr id="88" name="矩形 35"/>
            <p:cNvSpPr/>
            <p:nvPr/>
          </p:nvSpPr>
          <p:spPr>
            <a:xfrm>
              <a:off x="5054600" y="1650919"/>
              <a:ext cx="1517540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</a:p>
          </p:txBody>
        </p:sp>
      </p:grpSp>
      <p:grpSp>
        <p:nvGrpSpPr>
          <p:cNvPr id="89" name="组合 3"/>
          <p:cNvGrpSpPr/>
          <p:nvPr/>
        </p:nvGrpSpPr>
        <p:grpSpPr>
          <a:xfrm>
            <a:off x="9114777" y="4798797"/>
            <a:ext cx="2133924" cy="1513139"/>
            <a:chOff x="5054600" y="1342008"/>
            <a:chExt cx="1517540" cy="1076069"/>
          </a:xfrm>
        </p:grpSpPr>
        <p:sp>
          <p:nvSpPr>
            <p:cNvPr id="90" name="TextBox 89"/>
            <p:cNvSpPr txBox="1"/>
            <p:nvPr/>
          </p:nvSpPr>
          <p:spPr>
            <a:xfrm>
              <a:off x="5054600" y="1342008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969" dirty="0">
                  <a:solidFill>
                    <a:schemeClr val="tx1"/>
                  </a:solidFill>
                </a:rPr>
                <a:t>点击添加标题</a:t>
              </a:r>
              <a:endParaRPr lang="en-US" altLang="zh-CN" sz="1969" dirty="0">
                <a:solidFill>
                  <a:schemeClr val="tx1"/>
                </a:solidFill>
              </a:endParaRPr>
            </a:p>
          </p:txBody>
        </p:sp>
        <p:sp>
          <p:nvSpPr>
            <p:cNvPr id="91" name="矩形 35"/>
            <p:cNvSpPr/>
            <p:nvPr/>
          </p:nvSpPr>
          <p:spPr>
            <a:xfrm>
              <a:off x="5054600" y="1650919"/>
              <a:ext cx="1517540" cy="767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559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5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85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5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5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05" y="-1342485"/>
            <a:ext cx="12869861" cy="8650234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617215" y="2238775"/>
            <a:ext cx="3023069" cy="1564003"/>
            <a:chOff x="1819275" y="1143000"/>
            <a:chExt cx="2867025" cy="1483273"/>
          </a:xfrm>
        </p:grpSpPr>
        <p:sp>
          <p:nvSpPr>
            <p:cNvPr id="28" name="矩形 27"/>
            <p:cNvSpPr/>
            <p:nvPr/>
          </p:nvSpPr>
          <p:spPr>
            <a:xfrm>
              <a:off x="1819275" y="1143000"/>
              <a:ext cx="2590800" cy="126682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095500" y="1359448"/>
              <a:ext cx="2590800" cy="126682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32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67688" y="3989308"/>
            <a:ext cx="2922123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latin typeface="Kozuka Gothic Pro M" panose="020B0700000000000000" pitchFamily="34" charset="-128"/>
                <a:ea typeface="Kozuka Gothic Pro M" panose="020B0700000000000000" pitchFamily="34" charset="-128"/>
              </a:rPr>
              <a:t>CONTENTS</a:t>
            </a:r>
            <a:endParaRPr lang="zh-CN" altLang="en-US" sz="4000" dirty="0">
              <a:solidFill>
                <a:schemeClr val="accent1"/>
              </a:solidFill>
              <a:latin typeface="Kozuka Gothic Pro M" panose="020B0700000000000000" pitchFamily="34" charset="-128"/>
              <a:ea typeface="Kozuka Gothic Pro M" panose="020B0700000000000000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43944" y="2468256"/>
            <a:ext cx="1969611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327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32" name="剪去单角的矩形 22"/>
          <p:cNvSpPr/>
          <p:nvPr/>
        </p:nvSpPr>
        <p:spPr>
          <a:xfrm>
            <a:off x="5299993" y="1456085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六边形 32"/>
          <p:cNvSpPr/>
          <p:nvPr/>
        </p:nvSpPr>
        <p:spPr>
          <a:xfrm>
            <a:off x="4578522" y="1387187"/>
            <a:ext cx="922339" cy="795121"/>
          </a:xfrm>
          <a:prstGeom prst="hexagon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01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840975" y="1506779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35" name="剪去单角的矩形 22"/>
          <p:cNvSpPr/>
          <p:nvPr/>
        </p:nvSpPr>
        <p:spPr>
          <a:xfrm>
            <a:off x="5299993" y="2606196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>
            <a:off x="4578522" y="2537298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02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40975" y="2656890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38" name="剪去单角的矩形 22"/>
          <p:cNvSpPr/>
          <p:nvPr/>
        </p:nvSpPr>
        <p:spPr>
          <a:xfrm>
            <a:off x="5299993" y="3758182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六边形 38"/>
          <p:cNvSpPr/>
          <p:nvPr/>
        </p:nvSpPr>
        <p:spPr>
          <a:xfrm>
            <a:off x="4578522" y="3689284"/>
            <a:ext cx="922339" cy="795121"/>
          </a:xfrm>
          <a:prstGeom prst="hexagon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03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840975" y="3808876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41" name="剪去单角的矩形 22"/>
          <p:cNvSpPr/>
          <p:nvPr/>
        </p:nvSpPr>
        <p:spPr>
          <a:xfrm>
            <a:off x="5299993" y="4910168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六边形 41"/>
          <p:cNvSpPr/>
          <p:nvPr/>
        </p:nvSpPr>
        <p:spPr>
          <a:xfrm>
            <a:off x="4578522" y="4841269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04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840975" y="4960861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8792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animBg="1"/>
      <p:bldP spid="33" grpId="0" animBg="1"/>
      <p:bldP spid="34" grpId="0"/>
      <p:bldP spid="35" grpId="0" animBg="1"/>
      <p:bldP spid="36" grpId="0" animBg="1"/>
      <p:bldP spid="37" grpId="0"/>
      <p:bldP spid="38" grpId="0" animBg="1"/>
      <p:bldP spid="39" grpId="0" animBg="1"/>
      <p:bldP spid="40" grpId="0"/>
      <p:bldP spid="41" grpId="0" animBg="1"/>
      <p:bldP spid="42" grpId="0" animBg="1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6442315" y="2265582"/>
            <a:ext cx="2992970" cy="304863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-1" fmla="*/ 0 w 3017066"/>
              <a:gd name="connsiteY0-2" fmla="*/ 3083644 h 3096344"/>
              <a:gd name="connsiteX1-3" fmla="*/ 1356139 w 3017066"/>
              <a:gd name="connsiteY1-4" fmla="*/ 0 h 3096344"/>
              <a:gd name="connsiteX2-5" fmla="*/ 3017066 w 3017066"/>
              <a:gd name="connsiteY2-6" fmla="*/ 3096344 h 3096344"/>
              <a:gd name="connsiteX3-7" fmla="*/ 0 w 3017066"/>
              <a:gd name="connsiteY3-8" fmla="*/ 3083644 h 3096344"/>
              <a:gd name="connsiteX0-9" fmla="*/ 0 w 3017066"/>
              <a:gd name="connsiteY0-10" fmla="*/ 3083644 h 3096344"/>
              <a:gd name="connsiteX1-11" fmla="*/ 181393 w 3017066"/>
              <a:gd name="connsiteY1-12" fmla="*/ 2273423 h 3096344"/>
              <a:gd name="connsiteX2-13" fmla="*/ 1356139 w 3017066"/>
              <a:gd name="connsiteY2-14" fmla="*/ 0 h 3096344"/>
              <a:gd name="connsiteX3-15" fmla="*/ 3017066 w 3017066"/>
              <a:gd name="connsiteY3-16" fmla="*/ 3096344 h 3096344"/>
              <a:gd name="connsiteX4" fmla="*/ 0 w 3017066"/>
              <a:gd name="connsiteY4" fmla="*/ 3083644 h 3096344"/>
              <a:gd name="connsiteX0-17" fmla="*/ 0 w 3017066"/>
              <a:gd name="connsiteY0-18" fmla="*/ 3083644 h 3096344"/>
              <a:gd name="connsiteX1-19" fmla="*/ 181393 w 3017066"/>
              <a:gd name="connsiteY1-20" fmla="*/ 2222623 h 3096344"/>
              <a:gd name="connsiteX2-21" fmla="*/ 1356139 w 3017066"/>
              <a:gd name="connsiteY2-22" fmla="*/ 0 h 3096344"/>
              <a:gd name="connsiteX3-23" fmla="*/ 3017066 w 3017066"/>
              <a:gd name="connsiteY3-24" fmla="*/ 3096344 h 3096344"/>
              <a:gd name="connsiteX4-25" fmla="*/ 0 w 3017066"/>
              <a:gd name="connsiteY4-26" fmla="*/ 3083644 h 3096344"/>
              <a:gd name="connsiteX0-27" fmla="*/ 0 w 3017066"/>
              <a:gd name="connsiteY0-28" fmla="*/ 3083644 h 3096344"/>
              <a:gd name="connsiteX1-29" fmla="*/ 105193 w 3017066"/>
              <a:gd name="connsiteY1-30" fmla="*/ 2425823 h 3096344"/>
              <a:gd name="connsiteX2-31" fmla="*/ 1356139 w 3017066"/>
              <a:gd name="connsiteY2-32" fmla="*/ 0 h 3096344"/>
              <a:gd name="connsiteX3-33" fmla="*/ 3017066 w 3017066"/>
              <a:gd name="connsiteY3-34" fmla="*/ 3096344 h 3096344"/>
              <a:gd name="connsiteX4-35" fmla="*/ 0 w 3017066"/>
              <a:gd name="connsiteY4-36" fmla="*/ 3083644 h 3096344"/>
              <a:gd name="connsiteX0-37" fmla="*/ 0 w 3017066"/>
              <a:gd name="connsiteY0-38" fmla="*/ 2601044 h 2613744"/>
              <a:gd name="connsiteX1-39" fmla="*/ 105193 w 3017066"/>
              <a:gd name="connsiteY1-40" fmla="*/ 1943223 h 2613744"/>
              <a:gd name="connsiteX2-41" fmla="*/ 1368839 w 3017066"/>
              <a:gd name="connsiteY2-42" fmla="*/ 0 h 2613744"/>
              <a:gd name="connsiteX3-43" fmla="*/ 3017066 w 3017066"/>
              <a:gd name="connsiteY3-44" fmla="*/ 2613744 h 2613744"/>
              <a:gd name="connsiteX4-45" fmla="*/ 0 w 3017066"/>
              <a:gd name="connsiteY4-46" fmla="*/ 2601044 h 2613744"/>
              <a:gd name="connsiteX0-47" fmla="*/ 537730 w 2919796"/>
              <a:gd name="connsiteY0-48" fmla="*/ 2702644 h 2702644"/>
              <a:gd name="connsiteX1-49" fmla="*/ 7923 w 2919796"/>
              <a:gd name="connsiteY1-50" fmla="*/ 1943223 h 2702644"/>
              <a:gd name="connsiteX2-51" fmla="*/ 1271569 w 2919796"/>
              <a:gd name="connsiteY2-52" fmla="*/ 0 h 2702644"/>
              <a:gd name="connsiteX3-53" fmla="*/ 2919796 w 2919796"/>
              <a:gd name="connsiteY3-54" fmla="*/ 2613744 h 2702644"/>
              <a:gd name="connsiteX4-55" fmla="*/ 537730 w 2919796"/>
              <a:gd name="connsiteY4-56" fmla="*/ 2702644 h 2702644"/>
              <a:gd name="connsiteX0-57" fmla="*/ 552634 w 2934700"/>
              <a:gd name="connsiteY0-58" fmla="*/ 2702644 h 2702644"/>
              <a:gd name="connsiteX1-59" fmla="*/ 22827 w 2934700"/>
              <a:gd name="connsiteY1-60" fmla="*/ 1943223 h 2702644"/>
              <a:gd name="connsiteX2-61" fmla="*/ 1286473 w 2934700"/>
              <a:gd name="connsiteY2-62" fmla="*/ 0 h 2702644"/>
              <a:gd name="connsiteX3-63" fmla="*/ 2934700 w 2934700"/>
              <a:gd name="connsiteY3-64" fmla="*/ 2613744 h 2702644"/>
              <a:gd name="connsiteX4-65" fmla="*/ 552634 w 2934700"/>
              <a:gd name="connsiteY4-66" fmla="*/ 2702644 h 2702644"/>
              <a:gd name="connsiteX0-67" fmla="*/ 529807 w 2911873"/>
              <a:gd name="connsiteY0-68" fmla="*/ 2702644 h 2702644"/>
              <a:gd name="connsiteX1-69" fmla="*/ 0 w 2911873"/>
              <a:gd name="connsiteY1-70" fmla="*/ 1943223 h 2702644"/>
              <a:gd name="connsiteX2-71" fmla="*/ 1263646 w 2911873"/>
              <a:gd name="connsiteY2-72" fmla="*/ 0 h 2702644"/>
              <a:gd name="connsiteX3-73" fmla="*/ 2911873 w 2911873"/>
              <a:gd name="connsiteY3-74" fmla="*/ 2613744 h 2702644"/>
              <a:gd name="connsiteX4-75" fmla="*/ 529807 w 2911873"/>
              <a:gd name="connsiteY4-76" fmla="*/ 2702644 h 2702644"/>
              <a:gd name="connsiteX0-77" fmla="*/ 529807 w 2911873"/>
              <a:gd name="connsiteY0-78" fmla="*/ 2702644 h 2702644"/>
              <a:gd name="connsiteX1-79" fmla="*/ 0 w 2911873"/>
              <a:gd name="connsiteY1-80" fmla="*/ 1943223 h 2702644"/>
              <a:gd name="connsiteX2-81" fmla="*/ 1263646 w 2911873"/>
              <a:gd name="connsiteY2-82" fmla="*/ 0 h 2702644"/>
              <a:gd name="connsiteX3-83" fmla="*/ 2911873 w 2911873"/>
              <a:gd name="connsiteY3-84" fmla="*/ 2613744 h 2702644"/>
              <a:gd name="connsiteX4-85" fmla="*/ 529807 w 2911873"/>
              <a:gd name="connsiteY4-86" fmla="*/ 2702644 h 2702644"/>
              <a:gd name="connsiteX0-87" fmla="*/ 529807 w 2911873"/>
              <a:gd name="connsiteY0-88" fmla="*/ 2702644 h 2844923"/>
              <a:gd name="connsiteX1-89" fmla="*/ 0 w 2911873"/>
              <a:gd name="connsiteY1-90" fmla="*/ 1943223 h 2844923"/>
              <a:gd name="connsiteX2-91" fmla="*/ 1263646 w 2911873"/>
              <a:gd name="connsiteY2-92" fmla="*/ 0 h 2844923"/>
              <a:gd name="connsiteX3-93" fmla="*/ 2911873 w 2911873"/>
              <a:gd name="connsiteY3-94" fmla="*/ 2613744 h 2844923"/>
              <a:gd name="connsiteX4-95" fmla="*/ 1241478 w 2911873"/>
              <a:gd name="connsiteY4-96" fmla="*/ 2844923 h 2844923"/>
              <a:gd name="connsiteX5" fmla="*/ 529807 w 2911873"/>
              <a:gd name="connsiteY5" fmla="*/ 2702644 h 2844923"/>
              <a:gd name="connsiteX0-97" fmla="*/ 529807 w 2619773"/>
              <a:gd name="connsiteY0-98" fmla="*/ 2702644 h 2844923"/>
              <a:gd name="connsiteX1-99" fmla="*/ 0 w 2619773"/>
              <a:gd name="connsiteY1-100" fmla="*/ 1943223 h 2844923"/>
              <a:gd name="connsiteX2-101" fmla="*/ 1263646 w 2619773"/>
              <a:gd name="connsiteY2-102" fmla="*/ 0 h 2844923"/>
              <a:gd name="connsiteX3-103" fmla="*/ 2619773 w 2619773"/>
              <a:gd name="connsiteY3-104" fmla="*/ 2143844 h 2844923"/>
              <a:gd name="connsiteX4-105" fmla="*/ 1241478 w 2619773"/>
              <a:gd name="connsiteY4-106" fmla="*/ 2844923 h 2844923"/>
              <a:gd name="connsiteX5-107" fmla="*/ 529807 w 2619773"/>
              <a:gd name="connsiteY5-108" fmla="*/ 2702644 h 2844923"/>
              <a:gd name="connsiteX0-109" fmla="*/ 529807 w 2619773"/>
              <a:gd name="connsiteY0-110" fmla="*/ 2702644 h 2959223"/>
              <a:gd name="connsiteX1-111" fmla="*/ 0 w 2619773"/>
              <a:gd name="connsiteY1-112" fmla="*/ 1943223 h 2959223"/>
              <a:gd name="connsiteX2-113" fmla="*/ 1263646 w 2619773"/>
              <a:gd name="connsiteY2-114" fmla="*/ 0 h 2959223"/>
              <a:gd name="connsiteX3-115" fmla="*/ 2619773 w 2619773"/>
              <a:gd name="connsiteY3-116" fmla="*/ 2143844 h 2959223"/>
              <a:gd name="connsiteX4-117" fmla="*/ 1216078 w 2619773"/>
              <a:gd name="connsiteY4-118" fmla="*/ 2959223 h 2959223"/>
              <a:gd name="connsiteX5-119" fmla="*/ 529807 w 2619773"/>
              <a:gd name="connsiteY5-120" fmla="*/ 2702644 h 2959223"/>
              <a:gd name="connsiteX0-121" fmla="*/ 529807 w 2619773"/>
              <a:gd name="connsiteY0-122" fmla="*/ 2702644 h 2959223"/>
              <a:gd name="connsiteX1-123" fmla="*/ 0 w 2619773"/>
              <a:gd name="connsiteY1-124" fmla="*/ 1943223 h 2959223"/>
              <a:gd name="connsiteX2-125" fmla="*/ 1263646 w 2619773"/>
              <a:gd name="connsiteY2-126" fmla="*/ 0 h 2959223"/>
              <a:gd name="connsiteX3-127" fmla="*/ 2619773 w 2619773"/>
              <a:gd name="connsiteY3-128" fmla="*/ 2143844 h 2959223"/>
              <a:gd name="connsiteX4-129" fmla="*/ 1216078 w 2619773"/>
              <a:gd name="connsiteY4-130" fmla="*/ 2959223 h 2959223"/>
              <a:gd name="connsiteX5-131" fmla="*/ 529807 w 2619773"/>
              <a:gd name="connsiteY5-132" fmla="*/ 2702644 h 2959223"/>
              <a:gd name="connsiteX0-133" fmla="*/ 529807 w 2619773"/>
              <a:gd name="connsiteY0-134" fmla="*/ 2702644 h 2959223"/>
              <a:gd name="connsiteX1-135" fmla="*/ 0 w 2619773"/>
              <a:gd name="connsiteY1-136" fmla="*/ 1943223 h 2959223"/>
              <a:gd name="connsiteX2-137" fmla="*/ 1263646 w 2619773"/>
              <a:gd name="connsiteY2-138" fmla="*/ 0 h 2959223"/>
              <a:gd name="connsiteX3-139" fmla="*/ 2619773 w 2619773"/>
              <a:gd name="connsiteY3-140" fmla="*/ 2143844 h 2959223"/>
              <a:gd name="connsiteX4-141" fmla="*/ 1216078 w 2619773"/>
              <a:gd name="connsiteY4-142" fmla="*/ 2959223 h 2959223"/>
              <a:gd name="connsiteX5-143" fmla="*/ 529807 w 2619773"/>
              <a:gd name="connsiteY5-144" fmla="*/ 2702644 h 2959223"/>
              <a:gd name="connsiteX0-145" fmla="*/ 529807 w 2708673"/>
              <a:gd name="connsiteY0-146" fmla="*/ 2702644 h 2959223"/>
              <a:gd name="connsiteX1-147" fmla="*/ 0 w 2708673"/>
              <a:gd name="connsiteY1-148" fmla="*/ 1943223 h 2959223"/>
              <a:gd name="connsiteX2-149" fmla="*/ 1263646 w 2708673"/>
              <a:gd name="connsiteY2-150" fmla="*/ 0 h 2959223"/>
              <a:gd name="connsiteX3-151" fmla="*/ 2708673 w 2708673"/>
              <a:gd name="connsiteY3-152" fmla="*/ 2258144 h 2959223"/>
              <a:gd name="connsiteX4-153" fmla="*/ 1216078 w 2708673"/>
              <a:gd name="connsiteY4-154" fmla="*/ 2959223 h 2959223"/>
              <a:gd name="connsiteX5-155" fmla="*/ 529807 w 2708673"/>
              <a:gd name="connsiteY5-156" fmla="*/ 2702644 h 2959223"/>
              <a:gd name="connsiteX0-157" fmla="*/ 529807 w 2708673"/>
              <a:gd name="connsiteY0-158" fmla="*/ 2702644 h 3035423"/>
              <a:gd name="connsiteX1-159" fmla="*/ 0 w 2708673"/>
              <a:gd name="connsiteY1-160" fmla="*/ 1943223 h 3035423"/>
              <a:gd name="connsiteX2-161" fmla="*/ 1263646 w 2708673"/>
              <a:gd name="connsiteY2-162" fmla="*/ 0 h 3035423"/>
              <a:gd name="connsiteX3-163" fmla="*/ 2708673 w 2708673"/>
              <a:gd name="connsiteY3-164" fmla="*/ 2258144 h 3035423"/>
              <a:gd name="connsiteX4-165" fmla="*/ 1216078 w 2708673"/>
              <a:gd name="connsiteY4-166" fmla="*/ 3035423 h 3035423"/>
              <a:gd name="connsiteX5-167" fmla="*/ 529807 w 2708673"/>
              <a:gd name="connsiteY5-168" fmla="*/ 2702644 h 3035423"/>
              <a:gd name="connsiteX0-169" fmla="*/ 631407 w 2810273"/>
              <a:gd name="connsiteY0-170" fmla="*/ 2702644 h 3035423"/>
              <a:gd name="connsiteX1-171" fmla="*/ 0 w 2810273"/>
              <a:gd name="connsiteY1-172" fmla="*/ 1994023 h 3035423"/>
              <a:gd name="connsiteX2-173" fmla="*/ 1365246 w 2810273"/>
              <a:gd name="connsiteY2-174" fmla="*/ 0 h 3035423"/>
              <a:gd name="connsiteX3-175" fmla="*/ 2810273 w 2810273"/>
              <a:gd name="connsiteY3-176" fmla="*/ 2258144 h 3035423"/>
              <a:gd name="connsiteX4-177" fmla="*/ 1317678 w 2810273"/>
              <a:gd name="connsiteY4-178" fmla="*/ 3035423 h 3035423"/>
              <a:gd name="connsiteX5-179" fmla="*/ 631407 w 2810273"/>
              <a:gd name="connsiteY5-180" fmla="*/ 2702644 h 3035423"/>
              <a:gd name="connsiteX0-181" fmla="*/ 631407 w 2899173"/>
              <a:gd name="connsiteY0-182" fmla="*/ 2702644 h 3035423"/>
              <a:gd name="connsiteX1-183" fmla="*/ 0 w 2899173"/>
              <a:gd name="connsiteY1-184" fmla="*/ 1994023 h 3035423"/>
              <a:gd name="connsiteX2-185" fmla="*/ 1365246 w 2899173"/>
              <a:gd name="connsiteY2-186" fmla="*/ 0 h 3035423"/>
              <a:gd name="connsiteX3-187" fmla="*/ 2899173 w 2899173"/>
              <a:gd name="connsiteY3-188" fmla="*/ 2461344 h 3035423"/>
              <a:gd name="connsiteX4-189" fmla="*/ 1317678 w 2899173"/>
              <a:gd name="connsiteY4-190" fmla="*/ 3035423 h 3035423"/>
              <a:gd name="connsiteX5-191" fmla="*/ 631407 w 2899173"/>
              <a:gd name="connsiteY5-192" fmla="*/ 2702644 h 3035423"/>
              <a:gd name="connsiteX0-193" fmla="*/ 631407 w 2899173"/>
              <a:gd name="connsiteY0-194" fmla="*/ 2702644 h 3035423"/>
              <a:gd name="connsiteX1-195" fmla="*/ 0 w 2899173"/>
              <a:gd name="connsiteY1-196" fmla="*/ 1994023 h 3035423"/>
              <a:gd name="connsiteX2-197" fmla="*/ 1365246 w 2899173"/>
              <a:gd name="connsiteY2-198" fmla="*/ 0 h 3035423"/>
              <a:gd name="connsiteX3-199" fmla="*/ 2899173 w 2899173"/>
              <a:gd name="connsiteY3-200" fmla="*/ 2461344 h 3035423"/>
              <a:gd name="connsiteX4-201" fmla="*/ 1317678 w 2899173"/>
              <a:gd name="connsiteY4-202" fmla="*/ 3035423 h 3035423"/>
              <a:gd name="connsiteX5-203" fmla="*/ 631407 w 2899173"/>
              <a:gd name="connsiteY5-204" fmla="*/ 2702644 h 3035423"/>
              <a:gd name="connsiteX0-205" fmla="*/ 631407 w 2899173"/>
              <a:gd name="connsiteY0-206" fmla="*/ 2702644 h 3086223"/>
              <a:gd name="connsiteX1-207" fmla="*/ 0 w 2899173"/>
              <a:gd name="connsiteY1-208" fmla="*/ 1994023 h 3086223"/>
              <a:gd name="connsiteX2-209" fmla="*/ 1365246 w 2899173"/>
              <a:gd name="connsiteY2-210" fmla="*/ 0 h 3086223"/>
              <a:gd name="connsiteX3-211" fmla="*/ 2899173 w 2899173"/>
              <a:gd name="connsiteY3-212" fmla="*/ 2461344 h 3086223"/>
              <a:gd name="connsiteX4-213" fmla="*/ 1330378 w 2899173"/>
              <a:gd name="connsiteY4-214" fmla="*/ 3086223 h 3086223"/>
              <a:gd name="connsiteX5-215" fmla="*/ 631407 w 2899173"/>
              <a:gd name="connsiteY5-216" fmla="*/ 2702644 h 3086223"/>
              <a:gd name="connsiteX0-217" fmla="*/ 631407 w 2899173"/>
              <a:gd name="connsiteY0-218" fmla="*/ 2702644 h 3060823"/>
              <a:gd name="connsiteX1-219" fmla="*/ 0 w 2899173"/>
              <a:gd name="connsiteY1-220" fmla="*/ 1994023 h 3060823"/>
              <a:gd name="connsiteX2-221" fmla="*/ 1365246 w 2899173"/>
              <a:gd name="connsiteY2-222" fmla="*/ 0 h 3060823"/>
              <a:gd name="connsiteX3-223" fmla="*/ 2899173 w 2899173"/>
              <a:gd name="connsiteY3-224" fmla="*/ 2461344 h 3060823"/>
              <a:gd name="connsiteX4-225" fmla="*/ 1508178 w 2899173"/>
              <a:gd name="connsiteY4-226" fmla="*/ 3060823 h 3060823"/>
              <a:gd name="connsiteX5-227" fmla="*/ 631407 w 2899173"/>
              <a:gd name="connsiteY5-228" fmla="*/ 2702644 h 3060823"/>
              <a:gd name="connsiteX0-229" fmla="*/ 631407 w 2899173"/>
              <a:gd name="connsiteY0-230" fmla="*/ 2702644 h 3060823"/>
              <a:gd name="connsiteX1-231" fmla="*/ 0 w 2899173"/>
              <a:gd name="connsiteY1-232" fmla="*/ 1994023 h 3060823"/>
              <a:gd name="connsiteX2-233" fmla="*/ 1365246 w 2899173"/>
              <a:gd name="connsiteY2-234" fmla="*/ 0 h 3060823"/>
              <a:gd name="connsiteX3-235" fmla="*/ 2899173 w 2899173"/>
              <a:gd name="connsiteY3-236" fmla="*/ 2461344 h 3060823"/>
              <a:gd name="connsiteX4-237" fmla="*/ 1508178 w 2899173"/>
              <a:gd name="connsiteY4-238" fmla="*/ 3060823 h 3060823"/>
              <a:gd name="connsiteX5-239" fmla="*/ 631407 w 2899173"/>
              <a:gd name="connsiteY5-240" fmla="*/ 2702644 h 3060823"/>
              <a:gd name="connsiteX0-241" fmla="*/ 631407 w 2899173"/>
              <a:gd name="connsiteY0-242" fmla="*/ 2702644 h 3060823"/>
              <a:gd name="connsiteX1-243" fmla="*/ 0 w 2899173"/>
              <a:gd name="connsiteY1-244" fmla="*/ 1994023 h 3060823"/>
              <a:gd name="connsiteX2-245" fmla="*/ 1365246 w 2899173"/>
              <a:gd name="connsiteY2-246" fmla="*/ 0 h 3060823"/>
              <a:gd name="connsiteX3-247" fmla="*/ 2899173 w 2899173"/>
              <a:gd name="connsiteY3-248" fmla="*/ 2461344 h 3060823"/>
              <a:gd name="connsiteX4-249" fmla="*/ 1508178 w 2899173"/>
              <a:gd name="connsiteY4-250" fmla="*/ 3060823 h 3060823"/>
              <a:gd name="connsiteX5-251" fmla="*/ 631407 w 2899173"/>
              <a:gd name="connsiteY5-252" fmla="*/ 2702644 h 3060823"/>
              <a:gd name="connsiteX0-253" fmla="*/ 663159 w 2930925"/>
              <a:gd name="connsiteY0-254" fmla="*/ 2702644 h 3060823"/>
              <a:gd name="connsiteX1-255" fmla="*/ 0 w 2930925"/>
              <a:gd name="connsiteY1-256" fmla="*/ 2032204 h 3060823"/>
              <a:gd name="connsiteX2-257" fmla="*/ 1396998 w 2930925"/>
              <a:gd name="connsiteY2-258" fmla="*/ 0 h 3060823"/>
              <a:gd name="connsiteX3-259" fmla="*/ 2930925 w 2930925"/>
              <a:gd name="connsiteY3-260" fmla="*/ 2461344 h 3060823"/>
              <a:gd name="connsiteX4-261" fmla="*/ 1539930 w 2930925"/>
              <a:gd name="connsiteY4-262" fmla="*/ 3060823 h 3060823"/>
              <a:gd name="connsiteX5-263" fmla="*/ 663159 w 2930925"/>
              <a:gd name="connsiteY5-264" fmla="*/ 2702644 h 3060823"/>
              <a:gd name="connsiteX0-265" fmla="*/ 663159 w 2930925"/>
              <a:gd name="connsiteY0-266" fmla="*/ 2702644 h 3060823"/>
              <a:gd name="connsiteX1-267" fmla="*/ 0 w 2930925"/>
              <a:gd name="connsiteY1-268" fmla="*/ 2032204 h 3060823"/>
              <a:gd name="connsiteX2-269" fmla="*/ 1396998 w 2930925"/>
              <a:gd name="connsiteY2-270" fmla="*/ 0 h 3060823"/>
              <a:gd name="connsiteX3-271" fmla="*/ 2930925 w 2930925"/>
              <a:gd name="connsiteY3-272" fmla="*/ 2461344 h 3060823"/>
              <a:gd name="connsiteX4-273" fmla="*/ 1539930 w 2930925"/>
              <a:gd name="connsiteY4-274" fmla="*/ 3060823 h 3060823"/>
              <a:gd name="connsiteX5-275" fmla="*/ 663159 w 2930925"/>
              <a:gd name="connsiteY5-276" fmla="*/ 2702644 h 3060823"/>
              <a:gd name="connsiteX0-277" fmla="*/ 663159 w 2930925"/>
              <a:gd name="connsiteY0-278" fmla="*/ 2702644 h 3060823"/>
              <a:gd name="connsiteX1-279" fmla="*/ 0 w 2930925"/>
              <a:gd name="connsiteY1-280" fmla="*/ 2032204 h 3060823"/>
              <a:gd name="connsiteX2-281" fmla="*/ 1396998 w 2930925"/>
              <a:gd name="connsiteY2-282" fmla="*/ 0 h 3060823"/>
              <a:gd name="connsiteX3-283" fmla="*/ 2930925 w 2930925"/>
              <a:gd name="connsiteY3-284" fmla="*/ 2461344 h 3060823"/>
              <a:gd name="connsiteX4-285" fmla="*/ 1539930 w 2930925"/>
              <a:gd name="connsiteY4-286" fmla="*/ 3060823 h 3060823"/>
              <a:gd name="connsiteX5-287" fmla="*/ 663159 w 2930925"/>
              <a:gd name="connsiteY5-288" fmla="*/ 2702644 h 3060823"/>
              <a:gd name="connsiteX0-289" fmla="*/ 663159 w 2930925"/>
              <a:gd name="connsiteY0-290" fmla="*/ 2702644 h 3060823"/>
              <a:gd name="connsiteX1-291" fmla="*/ 0 w 2930925"/>
              <a:gd name="connsiteY1-292" fmla="*/ 2032204 h 3060823"/>
              <a:gd name="connsiteX2-293" fmla="*/ 1396998 w 2930925"/>
              <a:gd name="connsiteY2-294" fmla="*/ 0 h 3060823"/>
              <a:gd name="connsiteX3-295" fmla="*/ 2930925 w 2930925"/>
              <a:gd name="connsiteY3-296" fmla="*/ 2461344 h 3060823"/>
              <a:gd name="connsiteX4-297" fmla="*/ 1539930 w 2930925"/>
              <a:gd name="connsiteY4-298" fmla="*/ 3060823 h 3060823"/>
              <a:gd name="connsiteX5-299" fmla="*/ 663159 w 2930925"/>
              <a:gd name="connsiteY5-300" fmla="*/ 2702644 h 3060823"/>
              <a:gd name="connsiteX0-301" fmla="*/ 663159 w 2930925"/>
              <a:gd name="connsiteY0-302" fmla="*/ 2702644 h 2908539"/>
              <a:gd name="connsiteX1-303" fmla="*/ 0 w 2930925"/>
              <a:gd name="connsiteY1-304" fmla="*/ 2032204 h 2908539"/>
              <a:gd name="connsiteX2-305" fmla="*/ 1396998 w 2930925"/>
              <a:gd name="connsiteY2-306" fmla="*/ 0 h 2908539"/>
              <a:gd name="connsiteX3-307" fmla="*/ 2930925 w 2930925"/>
              <a:gd name="connsiteY3-308" fmla="*/ 2461344 h 2908539"/>
              <a:gd name="connsiteX4-309" fmla="*/ 1559196 w 2930925"/>
              <a:gd name="connsiteY4-310" fmla="*/ 2908539 h 2908539"/>
              <a:gd name="connsiteX5-311" fmla="*/ 663159 w 2930925"/>
              <a:gd name="connsiteY5-312" fmla="*/ 2702644 h 2908539"/>
              <a:gd name="connsiteX0-313" fmla="*/ 663159 w 2930925"/>
              <a:gd name="connsiteY0-314" fmla="*/ 2702644 h 2959458"/>
              <a:gd name="connsiteX1-315" fmla="*/ 0 w 2930925"/>
              <a:gd name="connsiteY1-316" fmla="*/ 2032204 h 2959458"/>
              <a:gd name="connsiteX2-317" fmla="*/ 1396998 w 2930925"/>
              <a:gd name="connsiteY2-318" fmla="*/ 0 h 2959458"/>
              <a:gd name="connsiteX3-319" fmla="*/ 2930925 w 2930925"/>
              <a:gd name="connsiteY3-320" fmla="*/ 2461344 h 2959458"/>
              <a:gd name="connsiteX4-321" fmla="*/ 1559412 w 2930925"/>
              <a:gd name="connsiteY4-322" fmla="*/ 2959458 h 2959458"/>
              <a:gd name="connsiteX5-323" fmla="*/ 663159 w 2930925"/>
              <a:gd name="connsiteY5-324" fmla="*/ 2702644 h 2959458"/>
              <a:gd name="connsiteX0-325" fmla="*/ 663159 w 2930925"/>
              <a:gd name="connsiteY0-326" fmla="*/ 2702644 h 2959458"/>
              <a:gd name="connsiteX1-327" fmla="*/ 0 w 2930925"/>
              <a:gd name="connsiteY1-328" fmla="*/ 2032204 h 2959458"/>
              <a:gd name="connsiteX2-329" fmla="*/ 1396998 w 2930925"/>
              <a:gd name="connsiteY2-330" fmla="*/ 0 h 2959458"/>
              <a:gd name="connsiteX3-331" fmla="*/ 2930925 w 2930925"/>
              <a:gd name="connsiteY3-332" fmla="*/ 2461344 h 2959458"/>
              <a:gd name="connsiteX4-333" fmla="*/ 1559412 w 2930925"/>
              <a:gd name="connsiteY4-334" fmla="*/ 2959458 h 2959458"/>
              <a:gd name="connsiteX5-335" fmla="*/ 663159 w 2930925"/>
              <a:gd name="connsiteY5-336" fmla="*/ 2702644 h 2959458"/>
              <a:gd name="connsiteX0-337" fmla="*/ 663159 w 2893222"/>
              <a:gd name="connsiteY0-338" fmla="*/ 2702644 h 2959458"/>
              <a:gd name="connsiteX1-339" fmla="*/ 0 w 2893222"/>
              <a:gd name="connsiteY1-340" fmla="*/ 2032204 h 2959458"/>
              <a:gd name="connsiteX2-341" fmla="*/ 1396998 w 2893222"/>
              <a:gd name="connsiteY2-342" fmla="*/ 0 h 2959458"/>
              <a:gd name="connsiteX3-343" fmla="*/ 2893222 w 2893222"/>
              <a:gd name="connsiteY3-344" fmla="*/ 2404291 h 2959458"/>
              <a:gd name="connsiteX4-345" fmla="*/ 1559412 w 2893222"/>
              <a:gd name="connsiteY4-346" fmla="*/ 2959458 h 2959458"/>
              <a:gd name="connsiteX5-347" fmla="*/ 663159 w 2893222"/>
              <a:gd name="connsiteY5-348" fmla="*/ 2702644 h 2959458"/>
              <a:gd name="connsiteX0-349" fmla="*/ 663159 w 2893222"/>
              <a:gd name="connsiteY0-350" fmla="*/ 2702644 h 2959458"/>
              <a:gd name="connsiteX1-351" fmla="*/ 0 w 2893222"/>
              <a:gd name="connsiteY1-352" fmla="*/ 2032204 h 2959458"/>
              <a:gd name="connsiteX2-353" fmla="*/ 1396998 w 2893222"/>
              <a:gd name="connsiteY2-354" fmla="*/ 0 h 2959458"/>
              <a:gd name="connsiteX3-355" fmla="*/ 2893222 w 2893222"/>
              <a:gd name="connsiteY3-356" fmla="*/ 2404291 h 2959458"/>
              <a:gd name="connsiteX4-357" fmla="*/ 1559412 w 2893222"/>
              <a:gd name="connsiteY4-358" fmla="*/ 2959458 h 2959458"/>
              <a:gd name="connsiteX5-359" fmla="*/ 663159 w 2893222"/>
              <a:gd name="connsiteY5-360" fmla="*/ 2702644 h 2959458"/>
              <a:gd name="connsiteX0-361" fmla="*/ 663159 w 2893222"/>
              <a:gd name="connsiteY0-362" fmla="*/ 2702644 h 2959458"/>
              <a:gd name="connsiteX1-363" fmla="*/ 0 w 2893222"/>
              <a:gd name="connsiteY1-364" fmla="*/ 2032204 h 2959458"/>
              <a:gd name="connsiteX2-365" fmla="*/ 1396998 w 2893222"/>
              <a:gd name="connsiteY2-366" fmla="*/ 0 h 2959458"/>
              <a:gd name="connsiteX3-367" fmla="*/ 2893222 w 2893222"/>
              <a:gd name="connsiteY3-368" fmla="*/ 2404291 h 2959458"/>
              <a:gd name="connsiteX4-369" fmla="*/ 1559412 w 2893222"/>
              <a:gd name="connsiteY4-370" fmla="*/ 2959458 h 2959458"/>
              <a:gd name="connsiteX5-371" fmla="*/ 663159 w 2893222"/>
              <a:gd name="connsiteY5-372" fmla="*/ 2702644 h 29594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25" y="connsiteY4-26"/>
              </a:cxn>
              <a:cxn ang="0">
                <a:pos x="connsiteX5-107" y="connsiteY5-108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</a:ln>
        </p:spPr>
        <p:txBody>
          <a:bodyPr vert="eaVert" lIns="94353" tIns="47176" rIns="94353" bIns="47176" anchor="ctr"/>
          <a:lstStyle/>
          <a:p>
            <a:pPr>
              <a:defRPr/>
            </a:pPr>
            <a:endParaRPr lang="zh-CN" altLang="en-US" sz="1547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490289" y="2265582"/>
            <a:ext cx="2992970" cy="3048636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-1" fmla="*/ 0 w 3017066"/>
              <a:gd name="connsiteY0-2" fmla="*/ 3083644 h 3096344"/>
              <a:gd name="connsiteX1-3" fmla="*/ 1356139 w 3017066"/>
              <a:gd name="connsiteY1-4" fmla="*/ 0 h 3096344"/>
              <a:gd name="connsiteX2-5" fmla="*/ 3017066 w 3017066"/>
              <a:gd name="connsiteY2-6" fmla="*/ 3096344 h 3096344"/>
              <a:gd name="connsiteX3-7" fmla="*/ 0 w 3017066"/>
              <a:gd name="connsiteY3-8" fmla="*/ 3083644 h 3096344"/>
              <a:gd name="connsiteX0-9" fmla="*/ 0 w 3017066"/>
              <a:gd name="connsiteY0-10" fmla="*/ 3083644 h 3096344"/>
              <a:gd name="connsiteX1-11" fmla="*/ 181393 w 3017066"/>
              <a:gd name="connsiteY1-12" fmla="*/ 2273423 h 3096344"/>
              <a:gd name="connsiteX2-13" fmla="*/ 1356139 w 3017066"/>
              <a:gd name="connsiteY2-14" fmla="*/ 0 h 3096344"/>
              <a:gd name="connsiteX3-15" fmla="*/ 3017066 w 3017066"/>
              <a:gd name="connsiteY3-16" fmla="*/ 3096344 h 3096344"/>
              <a:gd name="connsiteX4" fmla="*/ 0 w 3017066"/>
              <a:gd name="connsiteY4" fmla="*/ 3083644 h 3096344"/>
              <a:gd name="connsiteX0-17" fmla="*/ 0 w 3017066"/>
              <a:gd name="connsiteY0-18" fmla="*/ 3083644 h 3096344"/>
              <a:gd name="connsiteX1-19" fmla="*/ 181393 w 3017066"/>
              <a:gd name="connsiteY1-20" fmla="*/ 2222623 h 3096344"/>
              <a:gd name="connsiteX2-21" fmla="*/ 1356139 w 3017066"/>
              <a:gd name="connsiteY2-22" fmla="*/ 0 h 3096344"/>
              <a:gd name="connsiteX3-23" fmla="*/ 3017066 w 3017066"/>
              <a:gd name="connsiteY3-24" fmla="*/ 3096344 h 3096344"/>
              <a:gd name="connsiteX4-25" fmla="*/ 0 w 3017066"/>
              <a:gd name="connsiteY4-26" fmla="*/ 3083644 h 3096344"/>
              <a:gd name="connsiteX0-27" fmla="*/ 0 w 3017066"/>
              <a:gd name="connsiteY0-28" fmla="*/ 3083644 h 3096344"/>
              <a:gd name="connsiteX1-29" fmla="*/ 105193 w 3017066"/>
              <a:gd name="connsiteY1-30" fmla="*/ 2425823 h 3096344"/>
              <a:gd name="connsiteX2-31" fmla="*/ 1356139 w 3017066"/>
              <a:gd name="connsiteY2-32" fmla="*/ 0 h 3096344"/>
              <a:gd name="connsiteX3-33" fmla="*/ 3017066 w 3017066"/>
              <a:gd name="connsiteY3-34" fmla="*/ 3096344 h 3096344"/>
              <a:gd name="connsiteX4-35" fmla="*/ 0 w 3017066"/>
              <a:gd name="connsiteY4-36" fmla="*/ 3083644 h 3096344"/>
              <a:gd name="connsiteX0-37" fmla="*/ 0 w 3017066"/>
              <a:gd name="connsiteY0-38" fmla="*/ 2601044 h 2613744"/>
              <a:gd name="connsiteX1-39" fmla="*/ 105193 w 3017066"/>
              <a:gd name="connsiteY1-40" fmla="*/ 1943223 h 2613744"/>
              <a:gd name="connsiteX2-41" fmla="*/ 1368839 w 3017066"/>
              <a:gd name="connsiteY2-42" fmla="*/ 0 h 2613744"/>
              <a:gd name="connsiteX3-43" fmla="*/ 3017066 w 3017066"/>
              <a:gd name="connsiteY3-44" fmla="*/ 2613744 h 2613744"/>
              <a:gd name="connsiteX4-45" fmla="*/ 0 w 3017066"/>
              <a:gd name="connsiteY4-46" fmla="*/ 2601044 h 2613744"/>
              <a:gd name="connsiteX0-47" fmla="*/ 537730 w 2919796"/>
              <a:gd name="connsiteY0-48" fmla="*/ 2702644 h 2702644"/>
              <a:gd name="connsiteX1-49" fmla="*/ 7923 w 2919796"/>
              <a:gd name="connsiteY1-50" fmla="*/ 1943223 h 2702644"/>
              <a:gd name="connsiteX2-51" fmla="*/ 1271569 w 2919796"/>
              <a:gd name="connsiteY2-52" fmla="*/ 0 h 2702644"/>
              <a:gd name="connsiteX3-53" fmla="*/ 2919796 w 2919796"/>
              <a:gd name="connsiteY3-54" fmla="*/ 2613744 h 2702644"/>
              <a:gd name="connsiteX4-55" fmla="*/ 537730 w 2919796"/>
              <a:gd name="connsiteY4-56" fmla="*/ 2702644 h 2702644"/>
              <a:gd name="connsiteX0-57" fmla="*/ 552634 w 2934700"/>
              <a:gd name="connsiteY0-58" fmla="*/ 2702644 h 2702644"/>
              <a:gd name="connsiteX1-59" fmla="*/ 22827 w 2934700"/>
              <a:gd name="connsiteY1-60" fmla="*/ 1943223 h 2702644"/>
              <a:gd name="connsiteX2-61" fmla="*/ 1286473 w 2934700"/>
              <a:gd name="connsiteY2-62" fmla="*/ 0 h 2702644"/>
              <a:gd name="connsiteX3-63" fmla="*/ 2934700 w 2934700"/>
              <a:gd name="connsiteY3-64" fmla="*/ 2613744 h 2702644"/>
              <a:gd name="connsiteX4-65" fmla="*/ 552634 w 2934700"/>
              <a:gd name="connsiteY4-66" fmla="*/ 2702644 h 2702644"/>
              <a:gd name="connsiteX0-67" fmla="*/ 529807 w 2911873"/>
              <a:gd name="connsiteY0-68" fmla="*/ 2702644 h 2702644"/>
              <a:gd name="connsiteX1-69" fmla="*/ 0 w 2911873"/>
              <a:gd name="connsiteY1-70" fmla="*/ 1943223 h 2702644"/>
              <a:gd name="connsiteX2-71" fmla="*/ 1263646 w 2911873"/>
              <a:gd name="connsiteY2-72" fmla="*/ 0 h 2702644"/>
              <a:gd name="connsiteX3-73" fmla="*/ 2911873 w 2911873"/>
              <a:gd name="connsiteY3-74" fmla="*/ 2613744 h 2702644"/>
              <a:gd name="connsiteX4-75" fmla="*/ 529807 w 2911873"/>
              <a:gd name="connsiteY4-76" fmla="*/ 2702644 h 2702644"/>
              <a:gd name="connsiteX0-77" fmla="*/ 529807 w 2911873"/>
              <a:gd name="connsiteY0-78" fmla="*/ 2702644 h 2702644"/>
              <a:gd name="connsiteX1-79" fmla="*/ 0 w 2911873"/>
              <a:gd name="connsiteY1-80" fmla="*/ 1943223 h 2702644"/>
              <a:gd name="connsiteX2-81" fmla="*/ 1263646 w 2911873"/>
              <a:gd name="connsiteY2-82" fmla="*/ 0 h 2702644"/>
              <a:gd name="connsiteX3-83" fmla="*/ 2911873 w 2911873"/>
              <a:gd name="connsiteY3-84" fmla="*/ 2613744 h 2702644"/>
              <a:gd name="connsiteX4-85" fmla="*/ 529807 w 2911873"/>
              <a:gd name="connsiteY4-86" fmla="*/ 2702644 h 2702644"/>
              <a:gd name="connsiteX0-87" fmla="*/ 529807 w 2911873"/>
              <a:gd name="connsiteY0-88" fmla="*/ 2702644 h 2844923"/>
              <a:gd name="connsiteX1-89" fmla="*/ 0 w 2911873"/>
              <a:gd name="connsiteY1-90" fmla="*/ 1943223 h 2844923"/>
              <a:gd name="connsiteX2-91" fmla="*/ 1263646 w 2911873"/>
              <a:gd name="connsiteY2-92" fmla="*/ 0 h 2844923"/>
              <a:gd name="connsiteX3-93" fmla="*/ 2911873 w 2911873"/>
              <a:gd name="connsiteY3-94" fmla="*/ 2613744 h 2844923"/>
              <a:gd name="connsiteX4-95" fmla="*/ 1241478 w 2911873"/>
              <a:gd name="connsiteY4-96" fmla="*/ 2844923 h 2844923"/>
              <a:gd name="connsiteX5" fmla="*/ 529807 w 2911873"/>
              <a:gd name="connsiteY5" fmla="*/ 2702644 h 2844923"/>
              <a:gd name="connsiteX0-97" fmla="*/ 529807 w 2619773"/>
              <a:gd name="connsiteY0-98" fmla="*/ 2702644 h 2844923"/>
              <a:gd name="connsiteX1-99" fmla="*/ 0 w 2619773"/>
              <a:gd name="connsiteY1-100" fmla="*/ 1943223 h 2844923"/>
              <a:gd name="connsiteX2-101" fmla="*/ 1263646 w 2619773"/>
              <a:gd name="connsiteY2-102" fmla="*/ 0 h 2844923"/>
              <a:gd name="connsiteX3-103" fmla="*/ 2619773 w 2619773"/>
              <a:gd name="connsiteY3-104" fmla="*/ 2143844 h 2844923"/>
              <a:gd name="connsiteX4-105" fmla="*/ 1241478 w 2619773"/>
              <a:gd name="connsiteY4-106" fmla="*/ 2844923 h 2844923"/>
              <a:gd name="connsiteX5-107" fmla="*/ 529807 w 2619773"/>
              <a:gd name="connsiteY5-108" fmla="*/ 2702644 h 2844923"/>
              <a:gd name="connsiteX0-109" fmla="*/ 529807 w 2619773"/>
              <a:gd name="connsiteY0-110" fmla="*/ 2702644 h 2959223"/>
              <a:gd name="connsiteX1-111" fmla="*/ 0 w 2619773"/>
              <a:gd name="connsiteY1-112" fmla="*/ 1943223 h 2959223"/>
              <a:gd name="connsiteX2-113" fmla="*/ 1263646 w 2619773"/>
              <a:gd name="connsiteY2-114" fmla="*/ 0 h 2959223"/>
              <a:gd name="connsiteX3-115" fmla="*/ 2619773 w 2619773"/>
              <a:gd name="connsiteY3-116" fmla="*/ 2143844 h 2959223"/>
              <a:gd name="connsiteX4-117" fmla="*/ 1216078 w 2619773"/>
              <a:gd name="connsiteY4-118" fmla="*/ 2959223 h 2959223"/>
              <a:gd name="connsiteX5-119" fmla="*/ 529807 w 2619773"/>
              <a:gd name="connsiteY5-120" fmla="*/ 2702644 h 2959223"/>
              <a:gd name="connsiteX0-121" fmla="*/ 529807 w 2619773"/>
              <a:gd name="connsiteY0-122" fmla="*/ 2702644 h 2959223"/>
              <a:gd name="connsiteX1-123" fmla="*/ 0 w 2619773"/>
              <a:gd name="connsiteY1-124" fmla="*/ 1943223 h 2959223"/>
              <a:gd name="connsiteX2-125" fmla="*/ 1263646 w 2619773"/>
              <a:gd name="connsiteY2-126" fmla="*/ 0 h 2959223"/>
              <a:gd name="connsiteX3-127" fmla="*/ 2619773 w 2619773"/>
              <a:gd name="connsiteY3-128" fmla="*/ 2143844 h 2959223"/>
              <a:gd name="connsiteX4-129" fmla="*/ 1216078 w 2619773"/>
              <a:gd name="connsiteY4-130" fmla="*/ 2959223 h 2959223"/>
              <a:gd name="connsiteX5-131" fmla="*/ 529807 w 2619773"/>
              <a:gd name="connsiteY5-132" fmla="*/ 2702644 h 2959223"/>
              <a:gd name="connsiteX0-133" fmla="*/ 529807 w 2619773"/>
              <a:gd name="connsiteY0-134" fmla="*/ 2702644 h 2959223"/>
              <a:gd name="connsiteX1-135" fmla="*/ 0 w 2619773"/>
              <a:gd name="connsiteY1-136" fmla="*/ 1943223 h 2959223"/>
              <a:gd name="connsiteX2-137" fmla="*/ 1263646 w 2619773"/>
              <a:gd name="connsiteY2-138" fmla="*/ 0 h 2959223"/>
              <a:gd name="connsiteX3-139" fmla="*/ 2619773 w 2619773"/>
              <a:gd name="connsiteY3-140" fmla="*/ 2143844 h 2959223"/>
              <a:gd name="connsiteX4-141" fmla="*/ 1216078 w 2619773"/>
              <a:gd name="connsiteY4-142" fmla="*/ 2959223 h 2959223"/>
              <a:gd name="connsiteX5-143" fmla="*/ 529807 w 2619773"/>
              <a:gd name="connsiteY5-144" fmla="*/ 2702644 h 2959223"/>
              <a:gd name="connsiteX0-145" fmla="*/ 529807 w 2708673"/>
              <a:gd name="connsiteY0-146" fmla="*/ 2702644 h 2959223"/>
              <a:gd name="connsiteX1-147" fmla="*/ 0 w 2708673"/>
              <a:gd name="connsiteY1-148" fmla="*/ 1943223 h 2959223"/>
              <a:gd name="connsiteX2-149" fmla="*/ 1263646 w 2708673"/>
              <a:gd name="connsiteY2-150" fmla="*/ 0 h 2959223"/>
              <a:gd name="connsiteX3-151" fmla="*/ 2708673 w 2708673"/>
              <a:gd name="connsiteY3-152" fmla="*/ 2258144 h 2959223"/>
              <a:gd name="connsiteX4-153" fmla="*/ 1216078 w 2708673"/>
              <a:gd name="connsiteY4-154" fmla="*/ 2959223 h 2959223"/>
              <a:gd name="connsiteX5-155" fmla="*/ 529807 w 2708673"/>
              <a:gd name="connsiteY5-156" fmla="*/ 2702644 h 2959223"/>
              <a:gd name="connsiteX0-157" fmla="*/ 529807 w 2708673"/>
              <a:gd name="connsiteY0-158" fmla="*/ 2702644 h 3035423"/>
              <a:gd name="connsiteX1-159" fmla="*/ 0 w 2708673"/>
              <a:gd name="connsiteY1-160" fmla="*/ 1943223 h 3035423"/>
              <a:gd name="connsiteX2-161" fmla="*/ 1263646 w 2708673"/>
              <a:gd name="connsiteY2-162" fmla="*/ 0 h 3035423"/>
              <a:gd name="connsiteX3-163" fmla="*/ 2708673 w 2708673"/>
              <a:gd name="connsiteY3-164" fmla="*/ 2258144 h 3035423"/>
              <a:gd name="connsiteX4-165" fmla="*/ 1216078 w 2708673"/>
              <a:gd name="connsiteY4-166" fmla="*/ 3035423 h 3035423"/>
              <a:gd name="connsiteX5-167" fmla="*/ 529807 w 2708673"/>
              <a:gd name="connsiteY5-168" fmla="*/ 2702644 h 3035423"/>
              <a:gd name="connsiteX0-169" fmla="*/ 631407 w 2810273"/>
              <a:gd name="connsiteY0-170" fmla="*/ 2702644 h 3035423"/>
              <a:gd name="connsiteX1-171" fmla="*/ 0 w 2810273"/>
              <a:gd name="connsiteY1-172" fmla="*/ 1994023 h 3035423"/>
              <a:gd name="connsiteX2-173" fmla="*/ 1365246 w 2810273"/>
              <a:gd name="connsiteY2-174" fmla="*/ 0 h 3035423"/>
              <a:gd name="connsiteX3-175" fmla="*/ 2810273 w 2810273"/>
              <a:gd name="connsiteY3-176" fmla="*/ 2258144 h 3035423"/>
              <a:gd name="connsiteX4-177" fmla="*/ 1317678 w 2810273"/>
              <a:gd name="connsiteY4-178" fmla="*/ 3035423 h 3035423"/>
              <a:gd name="connsiteX5-179" fmla="*/ 631407 w 2810273"/>
              <a:gd name="connsiteY5-180" fmla="*/ 2702644 h 3035423"/>
              <a:gd name="connsiteX0-181" fmla="*/ 631407 w 2899173"/>
              <a:gd name="connsiteY0-182" fmla="*/ 2702644 h 3035423"/>
              <a:gd name="connsiteX1-183" fmla="*/ 0 w 2899173"/>
              <a:gd name="connsiteY1-184" fmla="*/ 1994023 h 3035423"/>
              <a:gd name="connsiteX2-185" fmla="*/ 1365246 w 2899173"/>
              <a:gd name="connsiteY2-186" fmla="*/ 0 h 3035423"/>
              <a:gd name="connsiteX3-187" fmla="*/ 2899173 w 2899173"/>
              <a:gd name="connsiteY3-188" fmla="*/ 2461344 h 3035423"/>
              <a:gd name="connsiteX4-189" fmla="*/ 1317678 w 2899173"/>
              <a:gd name="connsiteY4-190" fmla="*/ 3035423 h 3035423"/>
              <a:gd name="connsiteX5-191" fmla="*/ 631407 w 2899173"/>
              <a:gd name="connsiteY5-192" fmla="*/ 2702644 h 3035423"/>
              <a:gd name="connsiteX0-193" fmla="*/ 631407 w 2899173"/>
              <a:gd name="connsiteY0-194" fmla="*/ 2702644 h 3035423"/>
              <a:gd name="connsiteX1-195" fmla="*/ 0 w 2899173"/>
              <a:gd name="connsiteY1-196" fmla="*/ 1994023 h 3035423"/>
              <a:gd name="connsiteX2-197" fmla="*/ 1365246 w 2899173"/>
              <a:gd name="connsiteY2-198" fmla="*/ 0 h 3035423"/>
              <a:gd name="connsiteX3-199" fmla="*/ 2899173 w 2899173"/>
              <a:gd name="connsiteY3-200" fmla="*/ 2461344 h 3035423"/>
              <a:gd name="connsiteX4-201" fmla="*/ 1317678 w 2899173"/>
              <a:gd name="connsiteY4-202" fmla="*/ 3035423 h 3035423"/>
              <a:gd name="connsiteX5-203" fmla="*/ 631407 w 2899173"/>
              <a:gd name="connsiteY5-204" fmla="*/ 2702644 h 3035423"/>
              <a:gd name="connsiteX0-205" fmla="*/ 631407 w 2899173"/>
              <a:gd name="connsiteY0-206" fmla="*/ 2702644 h 3086223"/>
              <a:gd name="connsiteX1-207" fmla="*/ 0 w 2899173"/>
              <a:gd name="connsiteY1-208" fmla="*/ 1994023 h 3086223"/>
              <a:gd name="connsiteX2-209" fmla="*/ 1365246 w 2899173"/>
              <a:gd name="connsiteY2-210" fmla="*/ 0 h 3086223"/>
              <a:gd name="connsiteX3-211" fmla="*/ 2899173 w 2899173"/>
              <a:gd name="connsiteY3-212" fmla="*/ 2461344 h 3086223"/>
              <a:gd name="connsiteX4-213" fmla="*/ 1330378 w 2899173"/>
              <a:gd name="connsiteY4-214" fmla="*/ 3086223 h 3086223"/>
              <a:gd name="connsiteX5-215" fmla="*/ 631407 w 2899173"/>
              <a:gd name="connsiteY5-216" fmla="*/ 2702644 h 3086223"/>
              <a:gd name="connsiteX0-217" fmla="*/ 631407 w 2899173"/>
              <a:gd name="connsiteY0-218" fmla="*/ 2702644 h 3060823"/>
              <a:gd name="connsiteX1-219" fmla="*/ 0 w 2899173"/>
              <a:gd name="connsiteY1-220" fmla="*/ 1994023 h 3060823"/>
              <a:gd name="connsiteX2-221" fmla="*/ 1365246 w 2899173"/>
              <a:gd name="connsiteY2-222" fmla="*/ 0 h 3060823"/>
              <a:gd name="connsiteX3-223" fmla="*/ 2899173 w 2899173"/>
              <a:gd name="connsiteY3-224" fmla="*/ 2461344 h 3060823"/>
              <a:gd name="connsiteX4-225" fmla="*/ 1508178 w 2899173"/>
              <a:gd name="connsiteY4-226" fmla="*/ 3060823 h 3060823"/>
              <a:gd name="connsiteX5-227" fmla="*/ 631407 w 2899173"/>
              <a:gd name="connsiteY5-228" fmla="*/ 2702644 h 3060823"/>
              <a:gd name="connsiteX0-229" fmla="*/ 631407 w 2899173"/>
              <a:gd name="connsiteY0-230" fmla="*/ 2702644 h 3060823"/>
              <a:gd name="connsiteX1-231" fmla="*/ 0 w 2899173"/>
              <a:gd name="connsiteY1-232" fmla="*/ 1994023 h 3060823"/>
              <a:gd name="connsiteX2-233" fmla="*/ 1365246 w 2899173"/>
              <a:gd name="connsiteY2-234" fmla="*/ 0 h 3060823"/>
              <a:gd name="connsiteX3-235" fmla="*/ 2899173 w 2899173"/>
              <a:gd name="connsiteY3-236" fmla="*/ 2461344 h 3060823"/>
              <a:gd name="connsiteX4-237" fmla="*/ 1508178 w 2899173"/>
              <a:gd name="connsiteY4-238" fmla="*/ 3060823 h 3060823"/>
              <a:gd name="connsiteX5-239" fmla="*/ 631407 w 2899173"/>
              <a:gd name="connsiteY5-240" fmla="*/ 2702644 h 3060823"/>
              <a:gd name="connsiteX0-241" fmla="*/ 631407 w 2899173"/>
              <a:gd name="connsiteY0-242" fmla="*/ 2702644 h 3060823"/>
              <a:gd name="connsiteX1-243" fmla="*/ 0 w 2899173"/>
              <a:gd name="connsiteY1-244" fmla="*/ 1994023 h 3060823"/>
              <a:gd name="connsiteX2-245" fmla="*/ 1365246 w 2899173"/>
              <a:gd name="connsiteY2-246" fmla="*/ 0 h 3060823"/>
              <a:gd name="connsiteX3-247" fmla="*/ 2899173 w 2899173"/>
              <a:gd name="connsiteY3-248" fmla="*/ 2461344 h 3060823"/>
              <a:gd name="connsiteX4-249" fmla="*/ 1508178 w 2899173"/>
              <a:gd name="connsiteY4-250" fmla="*/ 3060823 h 3060823"/>
              <a:gd name="connsiteX5-251" fmla="*/ 631407 w 2899173"/>
              <a:gd name="connsiteY5-252" fmla="*/ 2702644 h 3060823"/>
              <a:gd name="connsiteX0-253" fmla="*/ 663159 w 2930925"/>
              <a:gd name="connsiteY0-254" fmla="*/ 2702644 h 3060823"/>
              <a:gd name="connsiteX1-255" fmla="*/ 0 w 2930925"/>
              <a:gd name="connsiteY1-256" fmla="*/ 2032204 h 3060823"/>
              <a:gd name="connsiteX2-257" fmla="*/ 1396998 w 2930925"/>
              <a:gd name="connsiteY2-258" fmla="*/ 0 h 3060823"/>
              <a:gd name="connsiteX3-259" fmla="*/ 2930925 w 2930925"/>
              <a:gd name="connsiteY3-260" fmla="*/ 2461344 h 3060823"/>
              <a:gd name="connsiteX4-261" fmla="*/ 1539930 w 2930925"/>
              <a:gd name="connsiteY4-262" fmla="*/ 3060823 h 3060823"/>
              <a:gd name="connsiteX5-263" fmla="*/ 663159 w 2930925"/>
              <a:gd name="connsiteY5-264" fmla="*/ 2702644 h 3060823"/>
              <a:gd name="connsiteX0-265" fmla="*/ 663159 w 2930925"/>
              <a:gd name="connsiteY0-266" fmla="*/ 2702644 h 3060823"/>
              <a:gd name="connsiteX1-267" fmla="*/ 0 w 2930925"/>
              <a:gd name="connsiteY1-268" fmla="*/ 2032204 h 3060823"/>
              <a:gd name="connsiteX2-269" fmla="*/ 1396998 w 2930925"/>
              <a:gd name="connsiteY2-270" fmla="*/ 0 h 3060823"/>
              <a:gd name="connsiteX3-271" fmla="*/ 2930925 w 2930925"/>
              <a:gd name="connsiteY3-272" fmla="*/ 2461344 h 3060823"/>
              <a:gd name="connsiteX4-273" fmla="*/ 1539930 w 2930925"/>
              <a:gd name="connsiteY4-274" fmla="*/ 3060823 h 3060823"/>
              <a:gd name="connsiteX5-275" fmla="*/ 663159 w 2930925"/>
              <a:gd name="connsiteY5-276" fmla="*/ 2702644 h 3060823"/>
              <a:gd name="connsiteX0-277" fmla="*/ 663159 w 2930925"/>
              <a:gd name="connsiteY0-278" fmla="*/ 2702644 h 3060823"/>
              <a:gd name="connsiteX1-279" fmla="*/ 0 w 2930925"/>
              <a:gd name="connsiteY1-280" fmla="*/ 2032204 h 3060823"/>
              <a:gd name="connsiteX2-281" fmla="*/ 1396998 w 2930925"/>
              <a:gd name="connsiteY2-282" fmla="*/ 0 h 3060823"/>
              <a:gd name="connsiteX3-283" fmla="*/ 2930925 w 2930925"/>
              <a:gd name="connsiteY3-284" fmla="*/ 2461344 h 3060823"/>
              <a:gd name="connsiteX4-285" fmla="*/ 1539930 w 2930925"/>
              <a:gd name="connsiteY4-286" fmla="*/ 3060823 h 3060823"/>
              <a:gd name="connsiteX5-287" fmla="*/ 663159 w 2930925"/>
              <a:gd name="connsiteY5-288" fmla="*/ 2702644 h 3060823"/>
              <a:gd name="connsiteX0-289" fmla="*/ 663159 w 2930925"/>
              <a:gd name="connsiteY0-290" fmla="*/ 2702644 h 3060823"/>
              <a:gd name="connsiteX1-291" fmla="*/ 0 w 2930925"/>
              <a:gd name="connsiteY1-292" fmla="*/ 2032204 h 3060823"/>
              <a:gd name="connsiteX2-293" fmla="*/ 1396998 w 2930925"/>
              <a:gd name="connsiteY2-294" fmla="*/ 0 h 3060823"/>
              <a:gd name="connsiteX3-295" fmla="*/ 2930925 w 2930925"/>
              <a:gd name="connsiteY3-296" fmla="*/ 2461344 h 3060823"/>
              <a:gd name="connsiteX4-297" fmla="*/ 1539930 w 2930925"/>
              <a:gd name="connsiteY4-298" fmla="*/ 3060823 h 3060823"/>
              <a:gd name="connsiteX5-299" fmla="*/ 663159 w 2930925"/>
              <a:gd name="connsiteY5-300" fmla="*/ 2702644 h 3060823"/>
              <a:gd name="connsiteX0-301" fmla="*/ 663159 w 2930925"/>
              <a:gd name="connsiteY0-302" fmla="*/ 2702644 h 2908539"/>
              <a:gd name="connsiteX1-303" fmla="*/ 0 w 2930925"/>
              <a:gd name="connsiteY1-304" fmla="*/ 2032204 h 2908539"/>
              <a:gd name="connsiteX2-305" fmla="*/ 1396998 w 2930925"/>
              <a:gd name="connsiteY2-306" fmla="*/ 0 h 2908539"/>
              <a:gd name="connsiteX3-307" fmla="*/ 2930925 w 2930925"/>
              <a:gd name="connsiteY3-308" fmla="*/ 2461344 h 2908539"/>
              <a:gd name="connsiteX4-309" fmla="*/ 1559196 w 2930925"/>
              <a:gd name="connsiteY4-310" fmla="*/ 2908539 h 2908539"/>
              <a:gd name="connsiteX5-311" fmla="*/ 663159 w 2930925"/>
              <a:gd name="connsiteY5-312" fmla="*/ 2702644 h 2908539"/>
              <a:gd name="connsiteX0-313" fmla="*/ 663159 w 2930925"/>
              <a:gd name="connsiteY0-314" fmla="*/ 2702644 h 2959458"/>
              <a:gd name="connsiteX1-315" fmla="*/ 0 w 2930925"/>
              <a:gd name="connsiteY1-316" fmla="*/ 2032204 h 2959458"/>
              <a:gd name="connsiteX2-317" fmla="*/ 1396998 w 2930925"/>
              <a:gd name="connsiteY2-318" fmla="*/ 0 h 2959458"/>
              <a:gd name="connsiteX3-319" fmla="*/ 2930925 w 2930925"/>
              <a:gd name="connsiteY3-320" fmla="*/ 2461344 h 2959458"/>
              <a:gd name="connsiteX4-321" fmla="*/ 1559412 w 2930925"/>
              <a:gd name="connsiteY4-322" fmla="*/ 2959458 h 2959458"/>
              <a:gd name="connsiteX5-323" fmla="*/ 663159 w 2930925"/>
              <a:gd name="connsiteY5-324" fmla="*/ 2702644 h 2959458"/>
              <a:gd name="connsiteX0-325" fmla="*/ 663159 w 2930925"/>
              <a:gd name="connsiteY0-326" fmla="*/ 2702644 h 2959458"/>
              <a:gd name="connsiteX1-327" fmla="*/ 0 w 2930925"/>
              <a:gd name="connsiteY1-328" fmla="*/ 2032204 h 2959458"/>
              <a:gd name="connsiteX2-329" fmla="*/ 1396998 w 2930925"/>
              <a:gd name="connsiteY2-330" fmla="*/ 0 h 2959458"/>
              <a:gd name="connsiteX3-331" fmla="*/ 2930925 w 2930925"/>
              <a:gd name="connsiteY3-332" fmla="*/ 2461344 h 2959458"/>
              <a:gd name="connsiteX4-333" fmla="*/ 1559412 w 2930925"/>
              <a:gd name="connsiteY4-334" fmla="*/ 2959458 h 2959458"/>
              <a:gd name="connsiteX5-335" fmla="*/ 663159 w 2930925"/>
              <a:gd name="connsiteY5-336" fmla="*/ 2702644 h 2959458"/>
              <a:gd name="connsiteX0-337" fmla="*/ 663159 w 2893222"/>
              <a:gd name="connsiteY0-338" fmla="*/ 2702644 h 2959458"/>
              <a:gd name="connsiteX1-339" fmla="*/ 0 w 2893222"/>
              <a:gd name="connsiteY1-340" fmla="*/ 2032204 h 2959458"/>
              <a:gd name="connsiteX2-341" fmla="*/ 1396998 w 2893222"/>
              <a:gd name="connsiteY2-342" fmla="*/ 0 h 2959458"/>
              <a:gd name="connsiteX3-343" fmla="*/ 2893222 w 2893222"/>
              <a:gd name="connsiteY3-344" fmla="*/ 2404291 h 2959458"/>
              <a:gd name="connsiteX4-345" fmla="*/ 1559412 w 2893222"/>
              <a:gd name="connsiteY4-346" fmla="*/ 2959458 h 2959458"/>
              <a:gd name="connsiteX5-347" fmla="*/ 663159 w 2893222"/>
              <a:gd name="connsiteY5-348" fmla="*/ 2702644 h 2959458"/>
              <a:gd name="connsiteX0-349" fmla="*/ 663159 w 2893222"/>
              <a:gd name="connsiteY0-350" fmla="*/ 2702644 h 2959458"/>
              <a:gd name="connsiteX1-351" fmla="*/ 0 w 2893222"/>
              <a:gd name="connsiteY1-352" fmla="*/ 2032204 h 2959458"/>
              <a:gd name="connsiteX2-353" fmla="*/ 1396998 w 2893222"/>
              <a:gd name="connsiteY2-354" fmla="*/ 0 h 2959458"/>
              <a:gd name="connsiteX3-355" fmla="*/ 2893222 w 2893222"/>
              <a:gd name="connsiteY3-356" fmla="*/ 2404291 h 2959458"/>
              <a:gd name="connsiteX4-357" fmla="*/ 1559412 w 2893222"/>
              <a:gd name="connsiteY4-358" fmla="*/ 2959458 h 2959458"/>
              <a:gd name="connsiteX5-359" fmla="*/ 663159 w 2893222"/>
              <a:gd name="connsiteY5-360" fmla="*/ 2702644 h 2959458"/>
              <a:gd name="connsiteX0-361" fmla="*/ 663159 w 2893222"/>
              <a:gd name="connsiteY0-362" fmla="*/ 2702644 h 2959458"/>
              <a:gd name="connsiteX1-363" fmla="*/ 0 w 2893222"/>
              <a:gd name="connsiteY1-364" fmla="*/ 2032204 h 2959458"/>
              <a:gd name="connsiteX2-365" fmla="*/ 1396998 w 2893222"/>
              <a:gd name="connsiteY2-366" fmla="*/ 0 h 2959458"/>
              <a:gd name="connsiteX3-367" fmla="*/ 2893222 w 2893222"/>
              <a:gd name="connsiteY3-368" fmla="*/ 2404291 h 2959458"/>
              <a:gd name="connsiteX4-369" fmla="*/ 1559412 w 2893222"/>
              <a:gd name="connsiteY4-370" fmla="*/ 2959458 h 2959458"/>
              <a:gd name="connsiteX5-371" fmla="*/ 663159 w 2893222"/>
              <a:gd name="connsiteY5-372" fmla="*/ 2702644 h 29594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25" y="connsiteY4-26"/>
              </a:cxn>
              <a:cxn ang="0">
                <a:pos x="connsiteX5-107" y="connsiteY5-108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</a:ln>
        </p:spPr>
        <p:txBody>
          <a:bodyPr vert="eaVert" lIns="94353" tIns="47176" rIns="94353" bIns="47176" anchor="ctr"/>
          <a:lstStyle/>
          <a:p>
            <a:pPr>
              <a:defRPr/>
            </a:pPr>
            <a:endParaRPr lang="zh-CN" altLang="en-US" sz="1547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464340" y="2043762"/>
            <a:ext cx="3758154" cy="3774366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94353" tIns="47176" rIns="94353" bIns="47176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5713019" y="2043762"/>
            <a:ext cx="3759790" cy="3774366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94353" tIns="47176" rIns="94353" bIns="47176" anchor="ctr"/>
          <a:lstStyle/>
          <a:p>
            <a:pPr algn="ctr"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496278" y="2965181"/>
            <a:ext cx="588745" cy="277574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4182281" y="3817613"/>
            <a:ext cx="608368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4496278" y="4369482"/>
            <a:ext cx="608368" cy="323565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7928987" y="4356341"/>
            <a:ext cx="608368" cy="323565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8233172" y="3814328"/>
            <a:ext cx="608368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7948611" y="2965181"/>
            <a:ext cx="588745" cy="277574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2" name="组合 13"/>
          <p:cNvGrpSpPr/>
          <p:nvPr/>
        </p:nvGrpSpPr>
        <p:grpSpPr>
          <a:xfrm>
            <a:off x="5385938" y="2735236"/>
            <a:ext cx="2168542" cy="2177897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5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984" kern="0" dirty="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250" b="1" kern="0" dirty="0">
                  <a:solidFill>
                    <a:srgbClr val="4D4D4D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存在不足</a:t>
              </a: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3482328" y="2132456"/>
            <a:ext cx="1022127" cy="1026534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94353" tIns="47176" rIns="94353" bIns="4717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69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8485025" y="2148878"/>
            <a:ext cx="1022126" cy="102817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94353" tIns="47176" rIns="94353" bIns="4717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6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8949479" y="3341302"/>
            <a:ext cx="1023761" cy="102817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94353" tIns="47176" rIns="94353" bIns="4717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6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8535719" y="4520586"/>
            <a:ext cx="1023761" cy="102817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94353" tIns="47176" rIns="94353" bIns="4717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69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024415" y="3301883"/>
            <a:ext cx="1023761" cy="102817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94353" tIns="47176" rIns="94353" bIns="4717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69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3443079" y="4514015"/>
            <a:ext cx="1023761" cy="1028178"/>
          </a:xfrm>
          <a:prstGeom prst="ellipse">
            <a:avLst/>
          </a:prstGeom>
          <a:solidFill>
            <a:schemeClr val="accent5"/>
          </a:solidFill>
          <a:ln w="9525">
            <a:noFill/>
            <a:round/>
          </a:ln>
          <a:effectLst/>
        </p:spPr>
        <p:txBody>
          <a:bodyPr lIns="94353" tIns="47176" rIns="94353" bIns="4717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69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9126" y="2163596"/>
            <a:ext cx="2240465" cy="1023797"/>
          </a:xfrm>
          <a:prstGeom prst="rect">
            <a:avLst/>
          </a:prstGeom>
          <a:noFill/>
        </p:spPr>
        <p:txBody>
          <a:bodyPr wrap="square" lIns="94353" tIns="47176" rIns="94353" bIns="4717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47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734000" y="2163596"/>
            <a:ext cx="2210142" cy="1023797"/>
          </a:xfrm>
          <a:prstGeom prst="rect">
            <a:avLst/>
          </a:prstGeom>
          <a:noFill/>
        </p:spPr>
        <p:txBody>
          <a:bodyPr wrap="square" lIns="94353" tIns="47176" rIns="94353" bIns="4717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47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4365" y="3517853"/>
            <a:ext cx="2210142" cy="1023797"/>
          </a:xfrm>
          <a:prstGeom prst="rect">
            <a:avLst/>
          </a:prstGeom>
          <a:noFill/>
        </p:spPr>
        <p:txBody>
          <a:bodyPr wrap="square" lIns="94353" tIns="47176" rIns="94353" bIns="4717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47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215512" y="3517853"/>
            <a:ext cx="2210142" cy="1023797"/>
          </a:xfrm>
          <a:prstGeom prst="rect">
            <a:avLst/>
          </a:prstGeom>
          <a:noFill/>
        </p:spPr>
        <p:txBody>
          <a:bodyPr wrap="square" lIns="94353" tIns="47176" rIns="94353" bIns="4717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47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60584" y="4697137"/>
            <a:ext cx="2210142" cy="1023797"/>
          </a:xfrm>
          <a:prstGeom prst="rect">
            <a:avLst/>
          </a:prstGeom>
          <a:noFill/>
        </p:spPr>
        <p:txBody>
          <a:bodyPr wrap="square" lIns="94353" tIns="47176" rIns="94353" bIns="4717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47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79126" y="4697137"/>
            <a:ext cx="2210142" cy="1023797"/>
          </a:xfrm>
          <a:prstGeom prst="rect">
            <a:avLst/>
          </a:prstGeom>
          <a:noFill/>
        </p:spPr>
        <p:txBody>
          <a:bodyPr wrap="square" lIns="94353" tIns="47176" rIns="94353" bIns="4717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47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</a:t>
            </a:r>
          </a:p>
        </p:txBody>
      </p:sp>
      <p:sp>
        <p:nvSpPr>
          <p:cNvPr id="30" name="文本框 2"/>
          <p:cNvSpPr txBox="1"/>
          <p:nvPr/>
        </p:nvSpPr>
        <p:spPr>
          <a:xfrm>
            <a:off x="699932" y="187513"/>
            <a:ext cx="4752625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78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5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3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550" y="-2432347"/>
            <a:ext cx="13023850" cy="13023850"/>
          </a:xfrm>
          <a:prstGeom prst="rect">
            <a:avLst/>
          </a:prstGeom>
        </p:spPr>
      </p:pic>
      <p:sp>
        <p:nvSpPr>
          <p:cNvPr id="18" name="TextBox 22"/>
          <p:cNvSpPr txBox="1"/>
          <p:nvPr/>
        </p:nvSpPr>
        <p:spPr>
          <a:xfrm>
            <a:off x="2756967" y="2169641"/>
            <a:ext cx="1667444" cy="2169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8" dirty="0" smtClean="0">
                <a:solidFill>
                  <a:schemeClr val="accent2"/>
                </a:solidFill>
                <a:latin typeface="Agency FB" panose="020B0503020202020204" pitchFamily="34" charset="0"/>
                <a:cs typeface="Arial" pitchFamily="34" charset="0"/>
              </a:rPr>
              <a:t>03</a:t>
            </a:r>
            <a:endParaRPr lang="zh-CN" altLang="en-US" sz="13498" dirty="0">
              <a:solidFill>
                <a:schemeClr val="accent2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19" name="TextBox 38"/>
          <p:cNvSpPr txBox="1"/>
          <p:nvPr/>
        </p:nvSpPr>
        <p:spPr>
          <a:xfrm>
            <a:off x="4197127" y="2608213"/>
            <a:ext cx="4287824" cy="707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9"/>
          <p:cNvSpPr txBox="1"/>
          <p:nvPr/>
        </p:nvSpPr>
        <p:spPr>
          <a:xfrm>
            <a:off x="4222718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40"/>
          <p:cNvSpPr txBox="1"/>
          <p:nvPr/>
        </p:nvSpPr>
        <p:spPr>
          <a:xfrm>
            <a:off x="7057333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4222718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7057333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168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1264662" y="1865948"/>
            <a:ext cx="1854520" cy="18625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47" name="矩形 46"/>
          <p:cNvSpPr/>
          <p:nvPr/>
        </p:nvSpPr>
        <p:spPr>
          <a:xfrm>
            <a:off x="1264662" y="3728470"/>
            <a:ext cx="1854520" cy="11175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3360269" y="1865948"/>
            <a:ext cx="1854520" cy="18625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49" name="矩形 48"/>
          <p:cNvSpPr/>
          <p:nvPr/>
        </p:nvSpPr>
        <p:spPr>
          <a:xfrm>
            <a:off x="3360269" y="3728470"/>
            <a:ext cx="1854520" cy="11175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5455877" y="1865948"/>
            <a:ext cx="1854520" cy="18625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51" name="矩形 50"/>
          <p:cNvSpPr/>
          <p:nvPr/>
        </p:nvSpPr>
        <p:spPr>
          <a:xfrm>
            <a:off x="5455877" y="3728470"/>
            <a:ext cx="1854520" cy="11175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7551487" y="1865948"/>
            <a:ext cx="1854520" cy="18625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53" name="矩形 52"/>
          <p:cNvSpPr/>
          <p:nvPr/>
        </p:nvSpPr>
        <p:spPr>
          <a:xfrm>
            <a:off x="7551487" y="3728470"/>
            <a:ext cx="1854520" cy="11175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9647093" y="1865948"/>
            <a:ext cx="1854520" cy="18625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55" name="矩形 54"/>
          <p:cNvSpPr/>
          <p:nvPr/>
        </p:nvSpPr>
        <p:spPr>
          <a:xfrm>
            <a:off x="9647093" y="3728470"/>
            <a:ext cx="1854520" cy="11175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68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" name="组合 55"/>
          <p:cNvGrpSpPr/>
          <p:nvPr/>
        </p:nvGrpSpPr>
        <p:grpSpPr>
          <a:xfrm>
            <a:off x="1858382" y="2089449"/>
            <a:ext cx="667083" cy="861196"/>
            <a:chOff x="3095876" y="2479873"/>
            <a:chExt cx="366231" cy="470769"/>
          </a:xfrm>
        </p:grpSpPr>
        <p:sp>
          <p:nvSpPr>
            <p:cNvPr id="57" name="Freeform 108"/>
            <p:cNvSpPr/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1" name="Freeform 64"/>
          <p:cNvSpPr>
            <a:spLocks noEditPoints="1"/>
          </p:cNvSpPr>
          <p:nvPr/>
        </p:nvSpPr>
        <p:spPr bwMode="auto">
          <a:xfrm flipH="1">
            <a:off x="3828367" y="2137745"/>
            <a:ext cx="918326" cy="764604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4353" tIns="47176" rIns="94353" bIns="4717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42941">
              <a:defRPr/>
            </a:pPr>
            <a:endParaRPr lang="zh-CN" altLang="en-US" sz="1687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3" name="组合 61"/>
          <p:cNvGrpSpPr/>
          <p:nvPr/>
        </p:nvGrpSpPr>
        <p:grpSpPr>
          <a:xfrm>
            <a:off x="6096500" y="2101075"/>
            <a:ext cx="573274" cy="837947"/>
            <a:chOff x="5690315" y="3674507"/>
            <a:chExt cx="314729" cy="458061"/>
          </a:xfrm>
        </p:grpSpPr>
        <p:sp>
          <p:nvSpPr>
            <p:cNvPr id="63" name="Freeform 36"/>
            <p:cNvSpPr/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5" name="Freeform 9"/>
          <p:cNvSpPr/>
          <p:nvPr/>
        </p:nvSpPr>
        <p:spPr bwMode="auto">
          <a:xfrm flipH="1">
            <a:off x="8002241" y="2220258"/>
            <a:ext cx="953014" cy="59958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4353" tIns="47176" rIns="94353" bIns="4717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42941">
              <a:defRPr/>
            </a:pPr>
            <a:endParaRPr lang="zh-CN" altLang="en-US" sz="1687" dirty="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" name="组合 65"/>
          <p:cNvGrpSpPr/>
          <p:nvPr/>
        </p:nvGrpSpPr>
        <p:grpSpPr>
          <a:xfrm>
            <a:off x="10168139" y="2136829"/>
            <a:ext cx="812437" cy="766440"/>
            <a:chOff x="1784487" y="2486066"/>
            <a:chExt cx="446032" cy="418971"/>
          </a:xfrm>
          <a:solidFill>
            <a:schemeClr val="bg1"/>
          </a:solidFill>
        </p:grpSpPr>
        <p:sp>
          <p:nvSpPr>
            <p:cNvPr id="67" name="Freeform 68"/>
            <p:cNvSpPr/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8" name="Freeform 69"/>
            <p:cNvSpPr/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9" name="Freeform 70"/>
            <p:cNvSpPr/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0" name="Freeform 71"/>
            <p:cNvSpPr/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1" name="Freeform 72"/>
            <p:cNvSpPr/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42941">
                <a:defRPr/>
              </a:pPr>
              <a:endParaRPr lang="zh-CN" altLang="en-US" sz="1687" dirty="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72"/>
          <p:cNvGrpSpPr/>
          <p:nvPr/>
        </p:nvGrpSpPr>
        <p:grpSpPr>
          <a:xfrm>
            <a:off x="2080654" y="3206961"/>
            <a:ext cx="8604973" cy="223503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 dirty="0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 dirty="0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 dirty="0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 dirty="0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 dirty="0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 dirty="0"/>
            </a:p>
          </p:txBody>
        </p:sp>
      </p:grpSp>
      <p:sp>
        <p:nvSpPr>
          <p:cNvPr id="80" name="等腰三角形 79"/>
          <p:cNvSpPr/>
          <p:nvPr/>
        </p:nvSpPr>
        <p:spPr>
          <a:xfrm flipV="1">
            <a:off x="2062849" y="4845978"/>
            <a:ext cx="258149" cy="22350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81" name="等腰三角形 80"/>
          <p:cNvSpPr/>
          <p:nvPr/>
        </p:nvSpPr>
        <p:spPr>
          <a:xfrm flipV="1">
            <a:off x="4158457" y="4845978"/>
            <a:ext cx="258149" cy="22350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82" name="等腰三角形 81"/>
          <p:cNvSpPr/>
          <p:nvPr/>
        </p:nvSpPr>
        <p:spPr>
          <a:xfrm flipV="1">
            <a:off x="6254066" y="4845978"/>
            <a:ext cx="258149" cy="22350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83" name="等腰三角形 82"/>
          <p:cNvSpPr/>
          <p:nvPr/>
        </p:nvSpPr>
        <p:spPr>
          <a:xfrm flipV="1">
            <a:off x="8349672" y="4845978"/>
            <a:ext cx="258149" cy="22350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84" name="等腰三角形 83"/>
          <p:cNvSpPr/>
          <p:nvPr/>
        </p:nvSpPr>
        <p:spPr>
          <a:xfrm flipV="1">
            <a:off x="10445283" y="4845978"/>
            <a:ext cx="258149" cy="22350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endParaRPr lang="zh-CN" altLang="en-US" sz="2250" dirty="0"/>
          </a:p>
        </p:txBody>
      </p:sp>
      <p:sp>
        <p:nvSpPr>
          <p:cNvPr id="85" name="TextBox 84"/>
          <p:cNvSpPr txBox="1"/>
          <p:nvPr/>
        </p:nvSpPr>
        <p:spPr>
          <a:xfrm>
            <a:off x="1519568" y="5208869"/>
            <a:ext cx="1344711" cy="441522"/>
          </a:xfrm>
          <a:prstGeom prst="rect">
            <a:avLst/>
          </a:prstGeom>
          <a:noFill/>
        </p:spPr>
        <p:txBody>
          <a:bodyPr wrap="none" lIns="94353" tIns="47176" rIns="94353" bIns="47176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615176" y="5208869"/>
            <a:ext cx="1344711" cy="441522"/>
          </a:xfrm>
          <a:prstGeom prst="rect">
            <a:avLst/>
          </a:prstGeom>
          <a:noFill/>
        </p:spPr>
        <p:txBody>
          <a:bodyPr wrap="none" lIns="94353" tIns="47176" rIns="94353" bIns="47176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710785" y="5208869"/>
            <a:ext cx="1344711" cy="441522"/>
          </a:xfrm>
          <a:prstGeom prst="rect">
            <a:avLst/>
          </a:prstGeom>
          <a:noFill/>
        </p:spPr>
        <p:txBody>
          <a:bodyPr wrap="none" lIns="94353" tIns="47176" rIns="94353" bIns="47176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806394" y="5208869"/>
            <a:ext cx="1344711" cy="441522"/>
          </a:xfrm>
          <a:prstGeom prst="rect">
            <a:avLst/>
          </a:prstGeom>
          <a:noFill/>
        </p:spPr>
        <p:txBody>
          <a:bodyPr wrap="none" lIns="94353" tIns="47176" rIns="94353" bIns="47176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9902000" y="5208869"/>
            <a:ext cx="1344711" cy="441522"/>
          </a:xfrm>
          <a:prstGeom prst="rect">
            <a:avLst/>
          </a:prstGeom>
          <a:noFill/>
        </p:spPr>
        <p:txBody>
          <a:bodyPr wrap="none" lIns="94353" tIns="47176" rIns="94353" bIns="47176" rtlCol="0">
            <a:spAutoFit/>
          </a:bodyPr>
          <a:lstStyle/>
          <a:p>
            <a:pPr algn="ctr"/>
            <a:r>
              <a:rPr lang="zh-CN" altLang="en-US" sz="22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90" name="矩形 89"/>
          <p:cNvSpPr/>
          <p:nvPr/>
        </p:nvSpPr>
        <p:spPr>
          <a:xfrm>
            <a:off x="1264664" y="5739991"/>
            <a:ext cx="10236952" cy="6096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4353" tIns="47176" rIns="94353" bIns="47176"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2"/>
          <p:cNvSpPr txBox="1"/>
          <p:nvPr/>
        </p:nvSpPr>
        <p:spPr>
          <a:xfrm>
            <a:off x="678134" y="187513"/>
            <a:ext cx="4607466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9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  <p:bldP spid="9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2"/>
          <p:cNvSpPr txBox="1"/>
          <p:nvPr/>
        </p:nvSpPr>
        <p:spPr>
          <a:xfrm>
            <a:off x="678134" y="174078"/>
            <a:ext cx="5571819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23</a:t>
            </a:fld>
            <a:endParaRPr lang="en-US" dirty="0"/>
          </a:p>
        </p:txBody>
      </p:sp>
      <p:sp>
        <p:nvSpPr>
          <p:cNvPr id="34" name="Freeform 6"/>
          <p:cNvSpPr/>
          <p:nvPr/>
        </p:nvSpPr>
        <p:spPr bwMode="auto">
          <a:xfrm>
            <a:off x="6216050" y="2518419"/>
            <a:ext cx="824192" cy="1310509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35" name="Freeform 8"/>
          <p:cNvSpPr/>
          <p:nvPr/>
        </p:nvSpPr>
        <p:spPr bwMode="auto">
          <a:xfrm>
            <a:off x="5391860" y="2518419"/>
            <a:ext cx="824192" cy="1310509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36" name="Freeform 10"/>
          <p:cNvSpPr/>
          <p:nvPr/>
        </p:nvSpPr>
        <p:spPr bwMode="auto">
          <a:xfrm>
            <a:off x="6343441" y="3954576"/>
            <a:ext cx="1324822" cy="812944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37" name="Freeform 12"/>
          <p:cNvSpPr/>
          <p:nvPr/>
        </p:nvSpPr>
        <p:spPr bwMode="auto">
          <a:xfrm>
            <a:off x="6343441" y="3137863"/>
            <a:ext cx="1324822" cy="816712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38" name="Freeform 14"/>
          <p:cNvSpPr/>
          <p:nvPr/>
        </p:nvSpPr>
        <p:spPr bwMode="auto">
          <a:xfrm>
            <a:off x="5391860" y="4077710"/>
            <a:ext cx="824192" cy="1309254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39" name="Freeform 16"/>
          <p:cNvSpPr/>
          <p:nvPr/>
        </p:nvSpPr>
        <p:spPr bwMode="auto">
          <a:xfrm>
            <a:off x="6216050" y="4077710"/>
            <a:ext cx="824192" cy="1309254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40" name="Freeform 20"/>
          <p:cNvSpPr/>
          <p:nvPr/>
        </p:nvSpPr>
        <p:spPr bwMode="auto">
          <a:xfrm>
            <a:off x="4763847" y="3954576"/>
            <a:ext cx="1324822" cy="812944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41" name="Freeform 22"/>
          <p:cNvSpPr/>
          <p:nvPr/>
        </p:nvSpPr>
        <p:spPr bwMode="auto">
          <a:xfrm>
            <a:off x="5441545" y="2630244"/>
            <a:ext cx="1648385" cy="1310509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42" name="Freeform 26"/>
          <p:cNvSpPr>
            <a:spLocks noEditPoints="1"/>
          </p:cNvSpPr>
          <p:nvPr/>
        </p:nvSpPr>
        <p:spPr bwMode="auto">
          <a:xfrm>
            <a:off x="4813524" y="3250946"/>
            <a:ext cx="2904416" cy="1628400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43" name="Freeform 27"/>
          <p:cNvSpPr/>
          <p:nvPr/>
        </p:nvSpPr>
        <p:spPr bwMode="auto">
          <a:xfrm>
            <a:off x="6424969" y="4034989"/>
            <a:ext cx="1243294" cy="732529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44" name="Freeform 28"/>
          <p:cNvSpPr/>
          <p:nvPr/>
        </p:nvSpPr>
        <p:spPr bwMode="auto">
          <a:xfrm>
            <a:off x="6424969" y="4034989"/>
            <a:ext cx="1243294" cy="732529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sp>
        <p:nvSpPr>
          <p:cNvPr id="45" name="Freeform 31"/>
          <p:cNvSpPr/>
          <p:nvPr/>
        </p:nvSpPr>
        <p:spPr bwMode="auto">
          <a:xfrm>
            <a:off x="4863205" y="3985985"/>
            <a:ext cx="1192339" cy="781531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/>
          </a:p>
        </p:txBody>
      </p:sp>
      <p:grpSp>
        <p:nvGrpSpPr>
          <p:cNvPr id="46" name="Group 45"/>
          <p:cNvGrpSpPr/>
          <p:nvPr/>
        </p:nvGrpSpPr>
        <p:grpSpPr>
          <a:xfrm>
            <a:off x="5235173" y="1175544"/>
            <a:ext cx="3630584" cy="1264938"/>
            <a:chOff x="336640" y="2982432"/>
            <a:chExt cx="2581890" cy="899561"/>
          </a:xfrm>
        </p:grpSpPr>
        <p:sp>
          <p:nvSpPr>
            <p:cNvPr id="47" name="文本框 11"/>
            <p:cNvSpPr txBox="1"/>
            <p:nvPr/>
          </p:nvSpPr>
          <p:spPr>
            <a:xfrm>
              <a:off x="398742" y="2982432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9"/>
            <p:cNvSpPr/>
            <p:nvPr/>
          </p:nvSpPr>
          <p:spPr>
            <a:xfrm>
              <a:off x="336640" y="3290209"/>
              <a:ext cx="2581890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574381" y="3358275"/>
            <a:ext cx="3812586" cy="1315676"/>
            <a:chOff x="803868" y="2946350"/>
            <a:chExt cx="2711321" cy="935643"/>
          </a:xfrm>
        </p:grpSpPr>
        <p:sp>
          <p:nvSpPr>
            <p:cNvPr id="50" name="文本框 11"/>
            <p:cNvSpPr txBox="1"/>
            <p:nvPr/>
          </p:nvSpPr>
          <p:spPr>
            <a:xfrm>
              <a:off x="803869" y="2946350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9"/>
            <p:cNvSpPr/>
            <p:nvPr/>
          </p:nvSpPr>
          <p:spPr>
            <a:xfrm>
              <a:off x="803868" y="3290209"/>
              <a:ext cx="2711321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07552" y="3421356"/>
            <a:ext cx="3535097" cy="1308410"/>
            <a:chOff x="580847" y="2982432"/>
            <a:chExt cx="2513985" cy="930476"/>
          </a:xfrm>
        </p:grpSpPr>
        <p:sp>
          <p:nvSpPr>
            <p:cNvPr id="53" name="文本框 11"/>
            <p:cNvSpPr txBox="1"/>
            <p:nvPr/>
          </p:nvSpPr>
          <p:spPr>
            <a:xfrm>
              <a:off x="1692801" y="2982432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9"/>
            <p:cNvSpPr/>
            <p:nvPr/>
          </p:nvSpPr>
          <p:spPr>
            <a:xfrm>
              <a:off x="580847" y="3321124"/>
              <a:ext cx="2513985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324891" y="5446019"/>
            <a:ext cx="3630584" cy="1264938"/>
            <a:chOff x="336640" y="2982432"/>
            <a:chExt cx="2581890" cy="899561"/>
          </a:xfrm>
        </p:grpSpPr>
        <p:sp>
          <p:nvSpPr>
            <p:cNvPr id="56" name="文本框 11"/>
            <p:cNvSpPr txBox="1"/>
            <p:nvPr/>
          </p:nvSpPr>
          <p:spPr>
            <a:xfrm>
              <a:off x="398742" y="2982432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9"/>
            <p:cNvSpPr/>
            <p:nvPr/>
          </p:nvSpPr>
          <p:spPr>
            <a:xfrm>
              <a:off x="336640" y="3290209"/>
              <a:ext cx="2581890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391863" y="2518419"/>
            <a:ext cx="1648382" cy="1310509"/>
            <a:chOff x="3834171" y="1790972"/>
            <a:chExt cx="1172247" cy="931969"/>
          </a:xfrm>
        </p:grpSpPr>
        <p:sp>
          <p:nvSpPr>
            <p:cNvPr id="59" name="Freeform 5"/>
            <p:cNvSpPr/>
            <p:nvPr/>
          </p:nvSpPr>
          <p:spPr bwMode="auto">
            <a:xfrm>
              <a:off x="4420294" y="1790972"/>
              <a:ext cx="586124" cy="931969"/>
            </a:xfrm>
            <a:custGeom>
              <a:avLst/>
              <a:gdLst>
                <a:gd name="T0" fmla="*/ 647 w 647"/>
                <a:gd name="T1" fmla="*/ 0 h 1043"/>
                <a:gd name="T2" fmla="*/ 0 w 647"/>
                <a:gd name="T3" fmla="*/ 290 h 1043"/>
                <a:gd name="T4" fmla="*/ 0 w 647"/>
                <a:gd name="T5" fmla="*/ 1043 h 1043"/>
                <a:gd name="T6" fmla="*/ 647 w 647"/>
                <a:gd name="T7" fmla="*/ 396 h 1043"/>
                <a:gd name="T8" fmla="*/ 647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647" y="0"/>
                  </a:moveTo>
                  <a:lnTo>
                    <a:pt x="0" y="290"/>
                  </a:lnTo>
                  <a:lnTo>
                    <a:pt x="0" y="1043"/>
                  </a:lnTo>
                  <a:lnTo>
                    <a:pt x="647" y="396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7"/>
            <p:cNvSpPr/>
            <p:nvPr/>
          </p:nvSpPr>
          <p:spPr bwMode="auto">
            <a:xfrm>
              <a:off x="3834171" y="1790972"/>
              <a:ext cx="586124" cy="931969"/>
            </a:xfrm>
            <a:custGeom>
              <a:avLst/>
              <a:gdLst>
                <a:gd name="T0" fmla="*/ 0 w 647"/>
                <a:gd name="T1" fmla="*/ 0 h 1043"/>
                <a:gd name="T2" fmla="*/ 647 w 647"/>
                <a:gd name="T3" fmla="*/ 290 h 1043"/>
                <a:gd name="T4" fmla="*/ 647 w 647"/>
                <a:gd name="T5" fmla="*/ 1043 h 1043"/>
                <a:gd name="T6" fmla="*/ 0 w 647"/>
                <a:gd name="T7" fmla="*/ 396 h 1043"/>
                <a:gd name="T8" fmla="*/ 0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0" y="0"/>
                  </a:moveTo>
                  <a:lnTo>
                    <a:pt x="647" y="290"/>
                  </a:lnTo>
                  <a:lnTo>
                    <a:pt x="647" y="1043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 noEditPoints="1"/>
            </p:cNvSpPr>
            <p:nvPr/>
          </p:nvSpPr>
          <p:spPr bwMode="auto">
            <a:xfrm>
              <a:off x="4033471" y="2057249"/>
              <a:ext cx="313445" cy="281467"/>
            </a:xfrm>
            <a:custGeom>
              <a:avLst/>
              <a:gdLst>
                <a:gd name="T0" fmla="*/ 23 w 124"/>
                <a:gd name="T1" fmla="*/ 38 h 113"/>
                <a:gd name="T2" fmla="*/ 0 w 124"/>
                <a:gd name="T3" fmla="*/ 66 h 113"/>
                <a:gd name="T4" fmla="*/ 47 w 124"/>
                <a:gd name="T5" fmla="*/ 98 h 113"/>
                <a:gd name="T6" fmla="*/ 61 w 124"/>
                <a:gd name="T7" fmla="*/ 96 h 113"/>
                <a:gd name="T8" fmla="*/ 78 w 124"/>
                <a:gd name="T9" fmla="*/ 113 h 113"/>
                <a:gd name="T10" fmla="*/ 74 w 124"/>
                <a:gd name="T11" fmla="*/ 92 h 113"/>
                <a:gd name="T12" fmla="*/ 93 w 124"/>
                <a:gd name="T13" fmla="*/ 71 h 113"/>
                <a:gd name="T14" fmla="*/ 74 w 124"/>
                <a:gd name="T15" fmla="*/ 74 h 113"/>
                <a:gd name="T16" fmla="*/ 61 w 124"/>
                <a:gd name="T17" fmla="*/ 73 h 113"/>
                <a:gd name="T18" fmla="*/ 43 w 124"/>
                <a:gd name="T19" fmla="*/ 85 h 113"/>
                <a:gd name="T20" fmla="*/ 43 w 124"/>
                <a:gd name="T21" fmla="*/ 66 h 113"/>
                <a:gd name="T22" fmla="*/ 23 w 124"/>
                <a:gd name="T23" fmla="*/ 38 h 113"/>
                <a:gd name="T24" fmla="*/ 77 w 124"/>
                <a:gd name="T25" fmla="*/ 0 h 113"/>
                <a:gd name="T26" fmla="*/ 30 w 124"/>
                <a:gd name="T27" fmla="*/ 33 h 113"/>
                <a:gd name="T28" fmla="*/ 50 w 124"/>
                <a:gd name="T29" fmla="*/ 59 h 113"/>
                <a:gd name="T30" fmla="*/ 50 w 124"/>
                <a:gd name="T31" fmla="*/ 72 h 113"/>
                <a:gd name="T32" fmla="*/ 63 w 124"/>
                <a:gd name="T33" fmla="*/ 64 h 113"/>
                <a:gd name="T34" fmla="*/ 77 w 124"/>
                <a:gd name="T35" fmla="*/ 65 h 113"/>
                <a:gd name="T36" fmla="*/ 124 w 124"/>
                <a:gd name="T37" fmla="*/ 33 h 113"/>
                <a:gd name="T38" fmla="*/ 77 w 124"/>
                <a:gd name="T3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4" h="113">
                  <a:moveTo>
                    <a:pt x="23" y="38"/>
                  </a:moveTo>
                  <a:cubicBezTo>
                    <a:pt x="9" y="43"/>
                    <a:pt x="0" y="54"/>
                    <a:pt x="0" y="66"/>
                  </a:cubicBezTo>
                  <a:cubicBezTo>
                    <a:pt x="0" y="83"/>
                    <a:pt x="21" y="98"/>
                    <a:pt x="47" y="98"/>
                  </a:cubicBezTo>
                  <a:cubicBezTo>
                    <a:pt x="52" y="98"/>
                    <a:pt x="57" y="97"/>
                    <a:pt x="61" y="96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84" y="87"/>
                    <a:pt x="91" y="80"/>
                    <a:pt x="93" y="71"/>
                  </a:cubicBezTo>
                  <a:cubicBezTo>
                    <a:pt x="87" y="73"/>
                    <a:pt x="81" y="74"/>
                    <a:pt x="74" y="74"/>
                  </a:cubicBezTo>
                  <a:cubicBezTo>
                    <a:pt x="70" y="74"/>
                    <a:pt x="65" y="74"/>
                    <a:pt x="61" y="73"/>
                  </a:cubicBezTo>
                  <a:cubicBezTo>
                    <a:pt x="59" y="74"/>
                    <a:pt x="43" y="85"/>
                    <a:pt x="43" y="85"/>
                  </a:cubicBezTo>
                  <a:cubicBezTo>
                    <a:pt x="43" y="85"/>
                    <a:pt x="43" y="70"/>
                    <a:pt x="43" y="66"/>
                  </a:cubicBezTo>
                  <a:cubicBezTo>
                    <a:pt x="31" y="60"/>
                    <a:pt x="23" y="49"/>
                    <a:pt x="23" y="38"/>
                  </a:cubicBezTo>
                  <a:moveTo>
                    <a:pt x="77" y="0"/>
                  </a:moveTo>
                  <a:cubicBezTo>
                    <a:pt x="51" y="0"/>
                    <a:pt x="30" y="15"/>
                    <a:pt x="30" y="33"/>
                  </a:cubicBezTo>
                  <a:cubicBezTo>
                    <a:pt x="30" y="44"/>
                    <a:pt x="38" y="53"/>
                    <a:pt x="50" y="59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7" y="65"/>
                    <a:pt x="72" y="65"/>
                    <a:pt x="77" y="65"/>
                  </a:cubicBezTo>
                  <a:cubicBezTo>
                    <a:pt x="103" y="65"/>
                    <a:pt x="124" y="51"/>
                    <a:pt x="124" y="33"/>
                  </a:cubicBezTo>
                  <a:cubicBezTo>
                    <a:pt x="124" y="15"/>
                    <a:pt x="103" y="0"/>
                    <a:pt x="7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505771" y="2053960"/>
              <a:ext cx="320561" cy="250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777237" y="3133071"/>
            <a:ext cx="1334320" cy="1629656"/>
            <a:chOff x="3397082" y="2228084"/>
            <a:chExt cx="948902" cy="1158930"/>
          </a:xfrm>
        </p:grpSpPr>
        <p:sp>
          <p:nvSpPr>
            <p:cNvPr id="64" name="Freeform 19"/>
            <p:cNvSpPr/>
            <p:nvPr/>
          </p:nvSpPr>
          <p:spPr bwMode="auto">
            <a:xfrm>
              <a:off x="3397082" y="2802771"/>
              <a:ext cx="942147" cy="578125"/>
            </a:xfrm>
            <a:custGeom>
              <a:avLst/>
              <a:gdLst>
                <a:gd name="T0" fmla="*/ 0 w 1040"/>
                <a:gd name="T1" fmla="*/ 647 h 647"/>
                <a:gd name="T2" fmla="*/ 287 w 1040"/>
                <a:gd name="T3" fmla="*/ 0 h 647"/>
                <a:gd name="T4" fmla="*/ 1040 w 1040"/>
                <a:gd name="T5" fmla="*/ 0 h 647"/>
                <a:gd name="T6" fmla="*/ 393 w 1040"/>
                <a:gd name="T7" fmla="*/ 647 h 647"/>
                <a:gd name="T8" fmla="*/ 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0" y="647"/>
                  </a:moveTo>
                  <a:lnTo>
                    <a:pt x="287" y="0"/>
                  </a:lnTo>
                  <a:lnTo>
                    <a:pt x="1040" y="0"/>
                  </a:lnTo>
                  <a:lnTo>
                    <a:pt x="393" y="647"/>
                  </a:lnTo>
                  <a:lnTo>
                    <a:pt x="0" y="64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5" name="Group 90"/>
            <p:cNvGrpSpPr/>
            <p:nvPr/>
          </p:nvGrpSpPr>
          <p:grpSpPr>
            <a:xfrm>
              <a:off x="3403837" y="2228084"/>
              <a:ext cx="942147" cy="1158930"/>
              <a:chOff x="3387557" y="2231490"/>
              <a:chExt cx="942147" cy="1158930"/>
            </a:xfrm>
          </p:grpSpPr>
          <p:sp>
            <p:nvSpPr>
              <p:cNvPr id="66" name="Freeform 18"/>
              <p:cNvSpPr/>
              <p:nvPr/>
            </p:nvSpPr>
            <p:spPr bwMode="auto">
              <a:xfrm>
                <a:off x="3387557" y="2231490"/>
                <a:ext cx="942147" cy="580805"/>
              </a:xfrm>
              <a:custGeom>
                <a:avLst/>
                <a:gdLst>
                  <a:gd name="T0" fmla="*/ 0 w 1040"/>
                  <a:gd name="T1" fmla="*/ 0 h 650"/>
                  <a:gd name="T2" fmla="*/ 287 w 1040"/>
                  <a:gd name="T3" fmla="*/ 650 h 650"/>
                  <a:gd name="T4" fmla="*/ 1040 w 1040"/>
                  <a:gd name="T5" fmla="*/ 650 h 650"/>
                  <a:gd name="T6" fmla="*/ 393 w 1040"/>
                  <a:gd name="T7" fmla="*/ 0 h 650"/>
                  <a:gd name="T8" fmla="*/ 0 w 1040"/>
                  <a:gd name="T9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650">
                    <a:moveTo>
                      <a:pt x="0" y="0"/>
                    </a:moveTo>
                    <a:lnTo>
                      <a:pt x="287" y="650"/>
                    </a:lnTo>
                    <a:lnTo>
                      <a:pt x="1040" y="650"/>
                    </a:lnTo>
                    <a:lnTo>
                      <a:pt x="39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32"/>
              <p:cNvSpPr/>
              <p:nvPr/>
            </p:nvSpPr>
            <p:spPr bwMode="auto">
              <a:xfrm>
                <a:off x="3458218" y="2834634"/>
                <a:ext cx="847932" cy="555786"/>
              </a:xfrm>
              <a:custGeom>
                <a:avLst/>
                <a:gdLst>
                  <a:gd name="T0" fmla="*/ 936 w 936"/>
                  <a:gd name="T1" fmla="*/ 0 h 622"/>
                  <a:gd name="T2" fmla="*/ 315 w 936"/>
                  <a:gd name="T3" fmla="*/ 622 h 622"/>
                  <a:gd name="T4" fmla="*/ 0 w 936"/>
                  <a:gd name="T5" fmla="*/ 622 h 622"/>
                  <a:gd name="T6" fmla="*/ 315 w 936"/>
                  <a:gd name="T7" fmla="*/ 622 h 622"/>
                  <a:gd name="T8" fmla="*/ 936 w 936"/>
                  <a:gd name="T9" fmla="*/ 0 h 622"/>
                  <a:gd name="T10" fmla="*/ 936 w 936"/>
                  <a:gd name="T11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6" h="622">
                    <a:moveTo>
                      <a:pt x="936" y="0"/>
                    </a:moveTo>
                    <a:lnTo>
                      <a:pt x="315" y="622"/>
                    </a:lnTo>
                    <a:lnTo>
                      <a:pt x="0" y="622"/>
                    </a:lnTo>
                    <a:lnTo>
                      <a:pt x="315" y="622"/>
                    </a:lnTo>
                    <a:lnTo>
                      <a:pt x="936" y="0"/>
                    </a:lnTo>
                    <a:lnTo>
                      <a:pt x="9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33"/>
              <p:cNvSpPr>
                <a:spLocks noEditPoints="1"/>
              </p:cNvSpPr>
              <p:nvPr/>
            </p:nvSpPr>
            <p:spPr bwMode="auto">
              <a:xfrm>
                <a:off x="3722743" y="2463811"/>
                <a:ext cx="265432" cy="296658"/>
              </a:xfrm>
              <a:custGeom>
                <a:avLst/>
                <a:gdLst>
                  <a:gd name="T0" fmla="*/ 54 w 105"/>
                  <a:gd name="T1" fmla="*/ 33 h 119"/>
                  <a:gd name="T2" fmla="*/ 51 w 105"/>
                  <a:gd name="T3" fmla="*/ 33 h 119"/>
                  <a:gd name="T4" fmla="*/ 51 w 105"/>
                  <a:gd name="T5" fmla="*/ 66 h 119"/>
                  <a:gd name="T6" fmla="*/ 49 w 105"/>
                  <a:gd name="T7" fmla="*/ 69 h 119"/>
                  <a:gd name="T8" fmla="*/ 50 w 105"/>
                  <a:gd name="T9" fmla="*/ 71 h 119"/>
                  <a:gd name="T10" fmla="*/ 51 w 105"/>
                  <a:gd name="T11" fmla="*/ 70 h 119"/>
                  <a:gd name="T12" fmla="*/ 51 w 105"/>
                  <a:gd name="T13" fmla="*/ 73 h 119"/>
                  <a:gd name="T14" fmla="*/ 54 w 105"/>
                  <a:gd name="T15" fmla="*/ 73 h 119"/>
                  <a:gd name="T16" fmla="*/ 54 w 105"/>
                  <a:gd name="T17" fmla="*/ 67 h 119"/>
                  <a:gd name="T18" fmla="*/ 72 w 105"/>
                  <a:gd name="T19" fmla="*/ 49 h 119"/>
                  <a:gd name="T20" fmla="*/ 71 w 105"/>
                  <a:gd name="T21" fmla="*/ 47 h 119"/>
                  <a:gd name="T22" fmla="*/ 54 w 105"/>
                  <a:gd name="T23" fmla="*/ 64 h 119"/>
                  <a:gd name="T24" fmla="*/ 54 w 105"/>
                  <a:gd name="T25" fmla="*/ 33 h 119"/>
                  <a:gd name="T26" fmla="*/ 51 w 105"/>
                  <a:gd name="T27" fmla="*/ 31 h 119"/>
                  <a:gd name="T28" fmla="*/ 54 w 105"/>
                  <a:gd name="T29" fmla="*/ 31 h 119"/>
                  <a:gd name="T30" fmla="*/ 54 w 105"/>
                  <a:gd name="T31" fmla="*/ 21 h 119"/>
                  <a:gd name="T32" fmla="*/ 84 w 105"/>
                  <a:gd name="T33" fmla="*/ 34 h 119"/>
                  <a:gd name="T34" fmla="*/ 77 w 105"/>
                  <a:gd name="T35" fmla="*/ 40 h 119"/>
                  <a:gd name="T36" fmla="*/ 79 w 105"/>
                  <a:gd name="T37" fmla="*/ 42 h 119"/>
                  <a:gd name="T38" fmla="*/ 86 w 105"/>
                  <a:gd name="T39" fmla="*/ 35 h 119"/>
                  <a:gd name="T40" fmla="*/ 98 w 105"/>
                  <a:gd name="T41" fmla="*/ 65 h 119"/>
                  <a:gd name="T42" fmla="*/ 89 w 105"/>
                  <a:gd name="T43" fmla="*/ 65 h 119"/>
                  <a:gd name="T44" fmla="*/ 89 w 105"/>
                  <a:gd name="T45" fmla="*/ 68 h 119"/>
                  <a:gd name="T46" fmla="*/ 98 w 105"/>
                  <a:gd name="T47" fmla="*/ 68 h 119"/>
                  <a:gd name="T48" fmla="*/ 86 w 105"/>
                  <a:gd name="T49" fmla="*/ 98 h 119"/>
                  <a:gd name="T50" fmla="*/ 79 w 105"/>
                  <a:gd name="T51" fmla="*/ 91 h 119"/>
                  <a:gd name="T52" fmla="*/ 77 w 105"/>
                  <a:gd name="T53" fmla="*/ 93 h 119"/>
                  <a:gd name="T54" fmla="*/ 84 w 105"/>
                  <a:gd name="T55" fmla="*/ 100 h 119"/>
                  <a:gd name="T56" fmla="*/ 54 w 105"/>
                  <a:gd name="T57" fmla="*/ 112 h 119"/>
                  <a:gd name="T58" fmla="*/ 54 w 105"/>
                  <a:gd name="T59" fmla="*/ 103 h 119"/>
                  <a:gd name="T60" fmla="*/ 51 w 105"/>
                  <a:gd name="T61" fmla="*/ 103 h 119"/>
                  <a:gd name="T62" fmla="*/ 51 w 105"/>
                  <a:gd name="T63" fmla="*/ 112 h 119"/>
                  <a:gd name="T64" fmla="*/ 21 w 105"/>
                  <a:gd name="T65" fmla="*/ 100 h 119"/>
                  <a:gd name="T66" fmla="*/ 28 w 105"/>
                  <a:gd name="T67" fmla="*/ 93 h 119"/>
                  <a:gd name="T68" fmla="*/ 26 w 105"/>
                  <a:gd name="T69" fmla="*/ 91 h 119"/>
                  <a:gd name="T70" fmla="*/ 20 w 105"/>
                  <a:gd name="T71" fmla="*/ 98 h 119"/>
                  <a:gd name="T72" fmla="*/ 7 w 105"/>
                  <a:gd name="T73" fmla="*/ 68 h 119"/>
                  <a:gd name="T74" fmla="*/ 17 w 105"/>
                  <a:gd name="T75" fmla="*/ 68 h 119"/>
                  <a:gd name="T76" fmla="*/ 17 w 105"/>
                  <a:gd name="T77" fmla="*/ 65 h 119"/>
                  <a:gd name="T78" fmla="*/ 7 w 105"/>
                  <a:gd name="T79" fmla="*/ 65 h 119"/>
                  <a:gd name="T80" fmla="*/ 20 w 105"/>
                  <a:gd name="T81" fmla="*/ 35 h 119"/>
                  <a:gd name="T82" fmla="*/ 26 w 105"/>
                  <a:gd name="T83" fmla="*/ 42 h 119"/>
                  <a:gd name="T84" fmla="*/ 28 w 105"/>
                  <a:gd name="T85" fmla="*/ 40 h 119"/>
                  <a:gd name="T86" fmla="*/ 21 w 105"/>
                  <a:gd name="T87" fmla="*/ 34 h 119"/>
                  <a:gd name="T88" fmla="*/ 51 w 105"/>
                  <a:gd name="T89" fmla="*/ 21 h 119"/>
                  <a:gd name="T90" fmla="*/ 51 w 105"/>
                  <a:gd name="T91" fmla="*/ 31 h 119"/>
                  <a:gd name="T92" fmla="*/ 65 w 105"/>
                  <a:gd name="T93" fmla="*/ 0 h 119"/>
                  <a:gd name="T94" fmla="*/ 40 w 105"/>
                  <a:gd name="T95" fmla="*/ 0 h 119"/>
                  <a:gd name="T96" fmla="*/ 40 w 105"/>
                  <a:gd name="T97" fmla="*/ 10 h 119"/>
                  <a:gd name="T98" fmla="*/ 50 w 105"/>
                  <a:gd name="T99" fmla="*/ 10 h 119"/>
                  <a:gd name="T100" fmla="*/ 50 w 105"/>
                  <a:gd name="T101" fmla="*/ 14 h 119"/>
                  <a:gd name="T102" fmla="*/ 0 w 105"/>
                  <a:gd name="T103" fmla="*/ 67 h 119"/>
                  <a:gd name="T104" fmla="*/ 53 w 105"/>
                  <a:gd name="T105" fmla="*/ 119 h 119"/>
                  <a:gd name="T106" fmla="*/ 105 w 105"/>
                  <a:gd name="T107" fmla="*/ 67 h 119"/>
                  <a:gd name="T108" fmla="*/ 56 w 105"/>
                  <a:gd name="T109" fmla="*/ 14 h 119"/>
                  <a:gd name="T110" fmla="*/ 56 w 105"/>
                  <a:gd name="T111" fmla="*/ 10 h 119"/>
                  <a:gd name="T112" fmla="*/ 65 w 105"/>
                  <a:gd name="T113" fmla="*/ 10 h 119"/>
                  <a:gd name="T114" fmla="*/ 65 w 105"/>
                  <a:gd name="T115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5" h="119">
                    <a:moveTo>
                      <a:pt x="54" y="33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71"/>
                      <a:pt x="50" y="71"/>
                      <a:pt x="50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4" y="33"/>
                      <a:pt x="54" y="33"/>
                      <a:pt x="54" y="33"/>
                    </a:cubicBezTo>
                    <a:moveTo>
                      <a:pt x="51" y="31"/>
                    </a:move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66" y="21"/>
                      <a:pt x="76" y="26"/>
                      <a:pt x="84" y="34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93" y="43"/>
                      <a:pt x="98" y="54"/>
                      <a:pt x="98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89" y="68"/>
                      <a:pt x="89" y="68"/>
                      <a:pt x="89" y="68"/>
                    </a:cubicBezTo>
                    <a:cubicBezTo>
                      <a:pt x="98" y="68"/>
                      <a:pt x="98" y="68"/>
                      <a:pt x="98" y="68"/>
                    </a:cubicBezTo>
                    <a:cubicBezTo>
                      <a:pt x="98" y="79"/>
                      <a:pt x="93" y="90"/>
                      <a:pt x="86" y="98"/>
                    </a:cubicBezTo>
                    <a:cubicBezTo>
                      <a:pt x="79" y="91"/>
                      <a:pt x="79" y="91"/>
                      <a:pt x="79" y="91"/>
                    </a:cubicBezTo>
                    <a:cubicBezTo>
                      <a:pt x="77" y="93"/>
                      <a:pt x="77" y="93"/>
                      <a:pt x="77" y="93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76" y="107"/>
                      <a:pt x="66" y="112"/>
                      <a:pt x="54" y="112"/>
                    </a:cubicBezTo>
                    <a:cubicBezTo>
                      <a:pt x="54" y="103"/>
                      <a:pt x="54" y="103"/>
                      <a:pt x="54" y="103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40" y="112"/>
                      <a:pt x="29" y="107"/>
                      <a:pt x="21" y="100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12" y="90"/>
                      <a:pt x="8" y="79"/>
                      <a:pt x="7" y="68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8" y="54"/>
                      <a:pt x="12" y="43"/>
                      <a:pt x="20" y="35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9" y="26"/>
                      <a:pt x="40" y="21"/>
                      <a:pt x="51" y="21"/>
                    </a:cubicBezTo>
                    <a:cubicBezTo>
                      <a:pt x="51" y="31"/>
                      <a:pt x="51" y="31"/>
                      <a:pt x="51" y="31"/>
                    </a:cubicBezTo>
                    <a:moveTo>
                      <a:pt x="65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22" y="16"/>
                      <a:pt x="0" y="39"/>
                      <a:pt x="0" y="67"/>
                    </a:cubicBezTo>
                    <a:cubicBezTo>
                      <a:pt x="0" y="96"/>
                      <a:pt x="24" y="119"/>
                      <a:pt x="53" y="119"/>
                    </a:cubicBezTo>
                    <a:cubicBezTo>
                      <a:pt x="82" y="119"/>
                      <a:pt x="105" y="96"/>
                      <a:pt x="105" y="67"/>
                    </a:cubicBezTo>
                    <a:cubicBezTo>
                      <a:pt x="105" y="39"/>
                      <a:pt x="83" y="16"/>
                      <a:pt x="56" y="14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609161" y="2909388"/>
                <a:ext cx="320561" cy="250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87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r>
                  <a:rPr lang="en-US" altLang="zh-CN" sz="1687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en-US" sz="168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5391863" y="4077710"/>
            <a:ext cx="1648382" cy="1309254"/>
            <a:chOff x="3834171" y="2899863"/>
            <a:chExt cx="1172247" cy="931076"/>
          </a:xfrm>
        </p:grpSpPr>
        <p:sp>
          <p:nvSpPr>
            <p:cNvPr id="82" name="Freeform 13"/>
            <p:cNvSpPr/>
            <p:nvPr/>
          </p:nvSpPr>
          <p:spPr bwMode="auto">
            <a:xfrm>
              <a:off x="3834171" y="2899863"/>
              <a:ext cx="586124" cy="931076"/>
            </a:xfrm>
            <a:custGeom>
              <a:avLst/>
              <a:gdLst>
                <a:gd name="T0" fmla="*/ 0 w 647"/>
                <a:gd name="T1" fmla="*/ 1042 h 1042"/>
                <a:gd name="T2" fmla="*/ 647 w 647"/>
                <a:gd name="T3" fmla="*/ 752 h 1042"/>
                <a:gd name="T4" fmla="*/ 647 w 647"/>
                <a:gd name="T5" fmla="*/ 0 h 1042"/>
                <a:gd name="T6" fmla="*/ 0 w 647"/>
                <a:gd name="T7" fmla="*/ 649 h 1042"/>
                <a:gd name="T8" fmla="*/ 0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0" y="1042"/>
                  </a:moveTo>
                  <a:lnTo>
                    <a:pt x="647" y="752"/>
                  </a:lnTo>
                  <a:lnTo>
                    <a:pt x="647" y="0"/>
                  </a:lnTo>
                  <a:lnTo>
                    <a:pt x="0" y="649"/>
                  </a:lnTo>
                  <a:lnTo>
                    <a:pt x="0" y="10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5"/>
            <p:cNvSpPr/>
            <p:nvPr/>
          </p:nvSpPr>
          <p:spPr bwMode="auto">
            <a:xfrm>
              <a:off x="4420294" y="2899863"/>
              <a:ext cx="586124" cy="931076"/>
            </a:xfrm>
            <a:custGeom>
              <a:avLst/>
              <a:gdLst>
                <a:gd name="T0" fmla="*/ 647 w 647"/>
                <a:gd name="T1" fmla="*/ 1042 h 1042"/>
                <a:gd name="T2" fmla="*/ 0 w 647"/>
                <a:gd name="T3" fmla="*/ 752 h 1042"/>
                <a:gd name="T4" fmla="*/ 0 w 647"/>
                <a:gd name="T5" fmla="*/ 0 h 1042"/>
                <a:gd name="T6" fmla="*/ 647 w 647"/>
                <a:gd name="T7" fmla="*/ 649 h 1042"/>
                <a:gd name="T8" fmla="*/ 647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647" y="1042"/>
                  </a:moveTo>
                  <a:lnTo>
                    <a:pt x="0" y="752"/>
                  </a:lnTo>
                  <a:lnTo>
                    <a:pt x="0" y="0"/>
                  </a:lnTo>
                  <a:lnTo>
                    <a:pt x="647" y="649"/>
                  </a:lnTo>
                  <a:lnTo>
                    <a:pt x="647" y="104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36"/>
            <p:cNvSpPr>
              <a:spLocks noEditPoints="1"/>
            </p:cNvSpPr>
            <p:nvPr/>
          </p:nvSpPr>
          <p:spPr bwMode="auto">
            <a:xfrm>
              <a:off x="4056119" y="3255495"/>
              <a:ext cx="303480" cy="302019"/>
            </a:xfrm>
            <a:custGeom>
              <a:avLst/>
              <a:gdLst>
                <a:gd name="T0" fmla="*/ 67 w 120"/>
                <a:gd name="T1" fmla="*/ 53 h 121"/>
                <a:gd name="T2" fmla="*/ 67 w 120"/>
                <a:gd name="T3" fmla="*/ 26 h 121"/>
                <a:gd name="T4" fmla="*/ 53 w 120"/>
                <a:gd name="T5" fmla="*/ 26 h 121"/>
                <a:gd name="T6" fmla="*/ 53 w 120"/>
                <a:gd name="T7" fmla="*/ 53 h 121"/>
                <a:gd name="T8" fmla="*/ 27 w 120"/>
                <a:gd name="T9" fmla="*/ 53 h 121"/>
                <a:gd name="T10" fmla="*/ 27 w 120"/>
                <a:gd name="T11" fmla="*/ 68 h 121"/>
                <a:gd name="T12" fmla="*/ 53 w 120"/>
                <a:gd name="T13" fmla="*/ 68 h 121"/>
                <a:gd name="T14" fmla="*/ 53 w 120"/>
                <a:gd name="T15" fmla="*/ 94 h 121"/>
                <a:gd name="T16" fmla="*/ 67 w 120"/>
                <a:gd name="T17" fmla="*/ 94 h 121"/>
                <a:gd name="T18" fmla="*/ 67 w 120"/>
                <a:gd name="T19" fmla="*/ 68 h 121"/>
                <a:gd name="T20" fmla="*/ 93 w 120"/>
                <a:gd name="T21" fmla="*/ 68 h 121"/>
                <a:gd name="T22" fmla="*/ 93 w 120"/>
                <a:gd name="T23" fmla="*/ 53 h 121"/>
                <a:gd name="T24" fmla="*/ 67 w 120"/>
                <a:gd name="T25" fmla="*/ 53 h 121"/>
                <a:gd name="T26" fmla="*/ 60 w 120"/>
                <a:gd name="T27" fmla="*/ 0 h 121"/>
                <a:gd name="T28" fmla="*/ 0 w 120"/>
                <a:gd name="T29" fmla="*/ 61 h 121"/>
                <a:gd name="T30" fmla="*/ 60 w 120"/>
                <a:gd name="T31" fmla="*/ 121 h 121"/>
                <a:gd name="T32" fmla="*/ 120 w 120"/>
                <a:gd name="T33" fmla="*/ 61 h 121"/>
                <a:gd name="T34" fmla="*/ 60 w 120"/>
                <a:gd name="T35" fmla="*/ 0 h 121"/>
                <a:gd name="T36" fmla="*/ 60 w 120"/>
                <a:gd name="T37" fmla="*/ 107 h 121"/>
                <a:gd name="T38" fmla="*/ 13 w 120"/>
                <a:gd name="T39" fmla="*/ 61 h 121"/>
                <a:gd name="T40" fmla="*/ 60 w 120"/>
                <a:gd name="T41" fmla="*/ 14 h 121"/>
                <a:gd name="T42" fmla="*/ 107 w 120"/>
                <a:gd name="T43" fmla="*/ 61 h 121"/>
                <a:gd name="T44" fmla="*/ 60 w 120"/>
                <a:gd name="T45" fmla="*/ 10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121">
                  <a:moveTo>
                    <a:pt x="67" y="53"/>
                  </a:moveTo>
                  <a:cubicBezTo>
                    <a:pt x="67" y="26"/>
                    <a:pt x="67" y="26"/>
                    <a:pt x="67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3" y="53"/>
                    <a:pt x="93" y="53"/>
                    <a:pt x="93" y="53"/>
                  </a:cubicBezTo>
                  <a:lnTo>
                    <a:pt x="67" y="53"/>
                  </a:lnTo>
                  <a:close/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3" y="121"/>
                    <a:pt x="120" y="94"/>
                    <a:pt x="120" y="61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60" y="107"/>
                  </a:moveTo>
                  <a:cubicBezTo>
                    <a:pt x="34" y="107"/>
                    <a:pt x="13" y="86"/>
                    <a:pt x="13" y="61"/>
                  </a:cubicBezTo>
                  <a:cubicBezTo>
                    <a:pt x="13" y="35"/>
                    <a:pt x="34" y="14"/>
                    <a:pt x="60" y="14"/>
                  </a:cubicBezTo>
                  <a:cubicBezTo>
                    <a:pt x="86" y="14"/>
                    <a:pt x="107" y="35"/>
                    <a:pt x="107" y="61"/>
                  </a:cubicBezTo>
                  <a:cubicBezTo>
                    <a:pt x="107" y="86"/>
                    <a:pt x="86" y="107"/>
                    <a:pt x="6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442446" y="3270970"/>
              <a:ext cx="320561" cy="250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68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sz="168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6343441" y="3137863"/>
            <a:ext cx="1324822" cy="1629657"/>
            <a:chOff x="4510886" y="2231490"/>
            <a:chExt cx="942147" cy="1158931"/>
          </a:xfrm>
        </p:grpSpPr>
        <p:sp>
          <p:nvSpPr>
            <p:cNvPr id="97" name="Freeform 9"/>
            <p:cNvSpPr/>
            <p:nvPr/>
          </p:nvSpPr>
          <p:spPr bwMode="auto">
            <a:xfrm>
              <a:off x="4510886" y="2812296"/>
              <a:ext cx="942147" cy="578125"/>
            </a:xfrm>
            <a:custGeom>
              <a:avLst/>
              <a:gdLst>
                <a:gd name="T0" fmla="*/ 1040 w 1040"/>
                <a:gd name="T1" fmla="*/ 647 h 647"/>
                <a:gd name="T2" fmla="*/ 753 w 1040"/>
                <a:gd name="T3" fmla="*/ 0 h 647"/>
                <a:gd name="T4" fmla="*/ 0 w 1040"/>
                <a:gd name="T5" fmla="*/ 0 h 647"/>
                <a:gd name="T6" fmla="*/ 647 w 1040"/>
                <a:gd name="T7" fmla="*/ 647 h 647"/>
                <a:gd name="T8" fmla="*/ 104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1040" y="647"/>
                  </a:moveTo>
                  <a:lnTo>
                    <a:pt x="753" y="0"/>
                  </a:lnTo>
                  <a:lnTo>
                    <a:pt x="0" y="0"/>
                  </a:lnTo>
                  <a:lnTo>
                    <a:pt x="647" y="647"/>
                  </a:lnTo>
                  <a:lnTo>
                    <a:pt x="1040" y="64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  <a:alpha val="8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1"/>
            <p:cNvSpPr/>
            <p:nvPr/>
          </p:nvSpPr>
          <p:spPr bwMode="auto">
            <a:xfrm>
              <a:off x="4510886" y="2231490"/>
              <a:ext cx="942147" cy="580805"/>
            </a:xfrm>
            <a:custGeom>
              <a:avLst/>
              <a:gdLst>
                <a:gd name="T0" fmla="*/ 1040 w 1040"/>
                <a:gd name="T1" fmla="*/ 0 h 650"/>
                <a:gd name="T2" fmla="*/ 753 w 1040"/>
                <a:gd name="T3" fmla="*/ 650 h 650"/>
                <a:gd name="T4" fmla="*/ 0 w 1040"/>
                <a:gd name="T5" fmla="*/ 650 h 650"/>
                <a:gd name="T6" fmla="*/ 647 w 1040"/>
                <a:gd name="T7" fmla="*/ 0 h 650"/>
                <a:gd name="T8" fmla="*/ 104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1040" y="0"/>
                  </a:moveTo>
                  <a:lnTo>
                    <a:pt x="753" y="650"/>
                  </a:lnTo>
                  <a:lnTo>
                    <a:pt x="0" y="650"/>
                  </a:lnTo>
                  <a:lnTo>
                    <a:pt x="647" y="0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5"/>
            <p:cNvSpPr>
              <a:spLocks noEditPoints="1"/>
            </p:cNvSpPr>
            <p:nvPr/>
          </p:nvSpPr>
          <p:spPr bwMode="auto">
            <a:xfrm>
              <a:off x="4879591" y="2423603"/>
              <a:ext cx="343340" cy="278787"/>
            </a:xfrm>
            <a:custGeom>
              <a:avLst/>
              <a:gdLst>
                <a:gd name="T0" fmla="*/ 18 w 136"/>
                <a:gd name="T1" fmla="*/ 63 h 112"/>
                <a:gd name="T2" fmla="*/ 80 w 136"/>
                <a:gd name="T3" fmla="*/ 63 h 112"/>
                <a:gd name="T4" fmla="*/ 56 w 136"/>
                <a:gd name="T5" fmla="*/ 14 h 112"/>
                <a:gd name="T6" fmla="*/ 41 w 136"/>
                <a:gd name="T7" fmla="*/ 23 h 112"/>
                <a:gd name="T8" fmla="*/ 19 w 136"/>
                <a:gd name="T9" fmla="*/ 23 h 112"/>
                <a:gd name="T10" fmla="*/ 15 w 136"/>
                <a:gd name="T11" fmla="*/ 40 h 112"/>
                <a:gd name="T12" fmla="*/ 0 w 136"/>
                <a:gd name="T13" fmla="*/ 55 h 112"/>
                <a:gd name="T14" fmla="*/ 9 w 136"/>
                <a:gd name="T15" fmla="*/ 70 h 112"/>
                <a:gd name="T16" fmla="*/ 9 w 136"/>
                <a:gd name="T17" fmla="*/ 92 h 112"/>
                <a:gd name="T18" fmla="*/ 26 w 136"/>
                <a:gd name="T19" fmla="*/ 97 h 112"/>
                <a:gd name="T20" fmla="*/ 41 w 136"/>
                <a:gd name="T21" fmla="*/ 112 h 112"/>
                <a:gd name="T22" fmla="*/ 56 w 136"/>
                <a:gd name="T23" fmla="*/ 103 h 112"/>
                <a:gd name="T24" fmla="*/ 78 w 136"/>
                <a:gd name="T25" fmla="*/ 103 h 112"/>
                <a:gd name="T26" fmla="*/ 83 w 136"/>
                <a:gd name="T27" fmla="*/ 86 h 112"/>
                <a:gd name="T28" fmla="*/ 98 w 136"/>
                <a:gd name="T29" fmla="*/ 70 h 112"/>
                <a:gd name="T30" fmla="*/ 89 w 136"/>
                <a:gd name="T31" fmla="*/ 55 h 112"/>
                <a:gd name="T32" fmla="*/ 89 w 136"/>
                <a:gd name="T33" fmla="*/ 33 h 112"/>
                <a:gd name="T34" fmla="*/ 72 w 136"/>
                <a:gd name="T35" fmla="*/ 29 h 112"/>
                <a:gd name="T36" fmla="*/ 56 w 136"/>
                <a:gd name="T37" fmla="*/ 14 h 112"/>
                <a:gd name="T38" fmla="*/ 100 w 136"/>
                <a:gd name="T39" fmla="*/ 23 h 112"/>
                <a:gd name="T40" fmla="*/ 124 w 136"/>
                <a:gd name="T41" fmla="*/ 23 h 112"/>
                <a:gd name="T42" fmla="*/ 116 w 136"/>
                <a:gd name="T43" fmla="*/ 0 h 112"/>
                <a:gd name="T44" fmla="*/ 108 w 136"/>
                <a:gd name="T45" fmla="*/ 4 h 112"/>
                <a:gd name="T46" fmla="*/ 98 w 136"/>
                <a:gd name="T47" fmla="*/ 4 h 112"/>
                <a:gd name="T48" fmla="*/ 96 w 136"/>
                <a:gd name="T49" fmla="*/ 12 h 112"/>
                <a:gd name="T50" fmla="*/ 88 w 136"/>
                <a:gd name="T51" fmla="*/ 20 h 112"/>
                <a:gd name="T52" fmla="*/ 93 w 136"/>
                <a:gd name="T53" fmla="*/ 27 h 112"/>
                <a:gd name="T54" fmla="*/ 93 w 136"/>
                <a:gd name="T55" fmla="*/ 37 h 112"/>
                <a:gd name="T56" fmla="*/ 101 w 136"/>
                <a:gd name="T57" fmla="*/ 39 h 112"/>
                <a:gd name="T58" fmla="*/ 108 w 136"/>
                <a:gd name="T59" fmla="*/ 47 h 112"/>
                <a:gd name="T60" fmla="*/ 116 w 136"/>
                <a:gd name="T61" fmla="*/ 42 h 112"/>
                <a:gd name="T62" fmla="*/ 126 w 136"/>
                <a:gd name="T63" fmla="*/ 43 h 112"/>
                <a:gd name="T64" fmla="*/ 128 w 136"/>
                <a:gd name="T65" fmla="*/ 34 h 112"/>
                <a:gd name="T66" fmla="*/ 136 w 136"/>
                <a:gd name="T67" fmla="*/ 27 h 112"/>
                <a:gd name="T68" fmla="*/ 131 w 136"/>
                <a:gd name="T69" fmla="*/ 20 h 112"/>
                <a:gd name="T70" fmla="*/ 131 w 136"/>
                <a:gd name="T71" fmla="*/ 9 h 112"/>
                <a:gd name="T72" fmla="*/ 123 w 136"/>
                <a:gd name="T73" fmla="*/ 7 h 112"/>
                <a:gd name="T74" fmla="*/ 116 w 136"/>
                <a:gd name="T7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" h="112">
                  <a:moveTo>
                    <a:pt x="49" y="94"/>
                  </a:moveTo>
                  <a:cubicBezTo>
                    <a:pt x="32" y="94"/>
                    <a:pt x="18" y="80"/>
                    <a:pt x="18" y="63"/>
                  </a:cubicBezTo>
                  <a:cubicBezTo>
                    <a:pt x="18" y="46"/>
                    <a:pt x="32" y="32"/>
                    <a:pt x="49" y="32"/>
                  </a:cubicBezTo>
                  <a:cubicBezTo>
                    <a:pt x="66" y="32"/>
                    <a:pt x="80" y="46"/>
                    <a:pt x="80" y="63"/>
                  </a:cubicBezTo>
                  <a:cubicBezTo>
                    <a:pt x="80" y="80"/>
                    <a:pt x="66" y="94"/>
                    <a:pt x="49" y="94"/>
                  </a:cubicBezTo>
                  <a:moveTo>
                    <a:pt x="56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6" y="24"/>
                    <a:pt x="30" y="26"/>
                    <a:pt x="26" y="29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2" y="44"/>
                    <a:pt x="10" y="50"/>
                    <a:pt x="9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6"/>
                    <a:pt x="12" y="81"/>
                    <a:pt x="15" y="86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30" y="100"/>
                    <a:pt x="36" y="102"/>
                    <a:pt x="41" y="103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62" y="102"/>
                    <a:pt x="67" y="100"/>
                    <a:pt x="72" y="97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6" y="81"/>
                    <a:pt x="88" y="76"/>
                    <a:pt x="89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8" y="50"/>
                    <a:pt x="86" y="44"/>
                    <a:pt x="83" y="40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7" y="26"/>
                    <a:pt x="62" y="24"/>
                    <a:pt x="56" y="23"/>
                  </a:cubicBezTo>
                  <a:cubicBezTo>
                    <a:pt x="56" y="14"/>
                    <a:pt x="56" y="14"/>
                    <a:pt x="56" y="14"/>
                  </a:cubicBezTo>
                  <a:moveTo>
                    <a:pt x="112" y="35"/>
                  </a:moveTo>
                  <a:cubicBezTo>
                    <a:pt x="105" y="35"/>
                    <a:pt x="100" y="30"/>
                    <a:pt x="100" y="23"/>
                  </a:cubicBezTo>
                  <a:cubicBezTo>
                    <a:pt x="100" y="16"/>
                    <a:pt x="105" y="11"/>
                    <a:pt x="112" y="11"/>
                  </a:cubicBezTo>
                  <a:cubicBezTo>
                    <a:pt x="119" y="11"/>
                    <a:pt x="124" y="16"/>
                    <a:pt x="124" y="23"/>
                  </a:cubicBezTo>
                  <a:cubicBezTo>
                    <a:pt x="124" y="30"/>
                    <a:pt x="119" y="35"/>
                    <a:pt x="112" y="35"/>
                  </a:cubicBezTo>
                  <a:moveTo>
                    <a:pt x="116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6" y="4"/>
                    <a:pt x="103" y="6"/>
                    <a:pt x="101" y="7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4" y="14"/>
                    <a:pt x="93" y="17"/>
                    <a:pt x="93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30"/>
                    <a:pt x="94" y="32"/>
                    <a:pt x="96" y="3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3" y="41"/>
                    <a:pt x="106" y="42"/>
                    <a:pt x="108" y="42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8" y="42"/>
                    <a:pt x="121" y="41"/>
                    <a:pt x="123" y="39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31" y="37"/>
                    <a:pt x="131" y="37"/>
                    <a:pt x="131" y="37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30" y="32"/>
                    <a:pt x="131" y="30"/>
                    <a:pt x="131" y="27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17"/>
                    <a:pt x="130" y="14"/>
                    <a:pt x="128" y="12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1" y="6"/>
                    <a:pt x="118" y="4"/>
                    <a:pt x="116" y="4"/>
                  </a:cubicBezTo>
                  <a:cubicBezTo>
                    <a:pt x="116" y="0"/>
                    <a:pt x="116" y="0"/>
                    <a:pt x="1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873417" y="2920359"/>
              <a:ext cx="320561" cy="250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8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altLang="zh-CN" sz="1687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800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5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2"/>
          <p:cNvSpPr txBox="1"/>
          <p:nvPr/>
        </p:nvSpPr>
        <p:spPr>
          <a:xfrm>
            <a:off x="705550" y="187513"/>
            <a:ext cx="4607466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22" name="组合 2"/>
          <p:cNvGrpSpPr/>
          <p:nvPr/>
        </p:nvGrpSpPr>
        <p:grpSpPr>
          <a:xfrm>
            <a:off x="-1745" y="1526257"/>
            <a:ext cx="6037988" cy="4768827"/>
            <a:chOff x="2217021" y="1435223"/>
            <a:chExt cx="5607258" cy="4018294"/>
          </a:xfrm>
        </p:grpSpPr>
        <p:sp>
          <p:nvSpPr>
            <p:cNvPr id="23" name="矩形 31"/>
            <p:cNvSpPr/>
            <p:nvPr/>
          </p:nvSpPr>
          <p:spPr>
            <a:xfrm>
              <a:off x="2217021" y="4445378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32"/>
            <p:cNvSpPr/>
            <p:nvPr/>
          </p:nvSpPr>
          <p:spPr>
            <a:xfrm>
              <a:off x="2217021" y="3437266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33"/>
            <p:cNvSpPr/>
            <p:nvPr/>
          </p:nvSpPr>
          <p:spPr>
            <a:xfrm>
              <a:off x="2217021" y="2439051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34"/>
            <p:cNvSpPr/>
            <p:nvPr/>
          </p:nvSpPr>
          <p:spPr>
            <a:xfrm>
              <a:off x="2217021" y="1435224"/>
              <a:ext cx="936104" cy="10081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35"/>
            <p:cNvSpPr/>
            <p:nvPr/>
          </p:nvSpPr>
          <p:spPr>
            <a:xfrm>
              <a:off x="4979837" y="4158714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36"/>
            <p:cNvSpPr/>
            <p:nvPr/>
          </p:nvSpPr>
          <p:spPr>
            <a:xfrm>
              <a:off x="4979837" y="3432155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37"/>
            <p:cNvSpPr/>
            <p:nvPr/>
          </p:nvSpPr>
          <p:spPr>
            <a:xfrm>
              <a:off x="4979837" y="2712729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38"/>
            <p:cNvSpPr/>
            <p:nvPr/>
          </p:nvSpPr>
          <p:spPr>
            <a:xfrm>
              <a:off x="4979837" y="1989258"/>
              <a:ext cx="2618878" cy="72655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28"/>
            <p:cNvSpPr/>
            <p:nvPr/>
          </p:nvSpPr>
          <p:spPr>
            <a:xfrm>
              <a:off x="3153125" y="1447970"/>
              <a:ext cx="1826712" cy="1280593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6712" h="1280593">
                  <a:moveTo>
                    <a:pt x="0" y="0"/>
                  </a:moveTo>
                  <a:lnTo>
                    <a:pt x="1826712" y="555625"/>
                  </a:lnTo>
                  <a:lnTo>
                    <a:pt x="1826712" y="1280593"/>
                  </a:lnTo>
                  <a:lnTo>
                    <a:pt x="0" y="1007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28"/>
            <p:cNvSpPr/>
            <p:nvPr/>
          </p:nvSpPr>
          <p:spPr>
            <a:xfrm>
              <a:off x="3153125" y="2440955"/>
              <a:ext cx="1829888" cy="1007543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  <a:gd name="connsiteX0-21" fmla="*/ 0 w 1829887"/>
                <a:gd name="connsiteY0-22" fmla="*/ 0 h 1280593"/>
                <a:gd name="connsiteX1-23" fmla="*/ 1829887 w 1829887"/>
                <a:gd name="connsiteY1-24" fmla="*/ 273050 h 1280593"/>
                <a:gd name="connsiteX2-25" fmla="*/ 1826712 w 1829887"/>
                <a:gd name="connsiteY2-26" fmla="*/ 1280593 h 1280593"/>
                <a:gd name="connsiteX3-27" fmla="*/ 0 w 1829887"/>
                <a:gd name="connsiteY3-28" fmla="*/ 1007543 h 1280593"/>
                <a:gd name="connsiteX4-29" fmla="*/ 0 w 1829887"/>
                <a:gd name="connsiteY4-30" fmla="*/ 0 h 1280593"/>
                <a:gd name="connsiteX0-31" fmla="*/ 0 w 1830192"/>
                <a:gd name="connsiteY0-32" fmla="*/ 0 h 1007543"/>
                <a:gd name="connsiteX1-33" fmla="*/ 1829887 w 1830192"/>
                <a:gd name="connsiteY1-34" fmla="*/ 273050 h 1007543"/>
                <a:gd name="connsiteX2-35" fmla="*/ 1829887 w 1830192"/>
                <a:gd name="connsiteY2-36" fmla="*/ 998018 h 1007543"/>
                <a:gd name="connsiteX3-37" fmla="*/ 0 w 1830192"/>
                <a:gd name="connsiteY3-38" fmla="*/ 1007543 h 1007543"/>
                <a:gd name="connsiteX4-39" fmla="*/ 0 w 1830192"/>
                <a:gd name="connsiteY4-40" fmla="*/ 0 h 1007543"/>
                <a:gd name="connsiteX0-41" fmla="*/ 0 w 1829887"/>
                <a:gd name="connsiteY0-42" fmla="*/ 0 h 1007543"/>
                <a:gd name="connsiteX1-43" fmla="*/ 1829887 w 1829887"/>
                <a:gd name="connsiteY1-44" fmla="*/ 273050 h 1007543"/>
                <a:gd name="connsiteX2-45" fmla="*/ 1823537 w 1829887"/>
                <a:gd name="connsiteY2-46" fmla="*/ 1001193 h 1007543"/>
                <a:gd name="connsiteX3-47" fmla="*/ 0 w 1829887"/>
                <a:gd name="connsiteY3-48" fmla="*/ 1007543 h 1007543"/>
                <a:gd name="connsiteX4-49" fmla="*/ 0 w 1829887"/>
                <a:gd name="connsiteY4-50" fmla="*/ 0 h 1007543"/>
                <a:gd name="connsiteX0-51" fmla="*/ 0 w 1830192"/>
                <a:gd name="connsiteY0-52" fmla="*/ 0 h 1007543"/>
                <a:gd name="connsiteX1-53" fmla="*/ 1829887 w 1830192"/>
                <a:gd name="connsiteY1-54" fmla="*/ 273050 h 1007543"/>
                <a:gd name="connsiteX2-55" fmla="*/ 1829887 w 1830192"/>
                <a:gd name="connsiteY2-56" fmla="*/ 1001193 h 1007543"/>
                <a:gd name="connsiteX3-57" fmla="*/ 0 w 1830192"/>
                <a:gd name="connsiteY3-58" fmla="*/ 1007543 h 1007543"/>
                <a:gd name="connsiteX4-59" fmla="*/ 0 w 1830192"/>
                <a:gd name="connsiteY4-60" fmla="*/ 0 h 1007543"/>
                <a:gd name="connsiteX0-61" fmla="*/ 0 w 1829887"/>
                <a:gd name="connsiteY0-62" fmla="*/ 0 h 1007543"/>
                <a:gd name="connsiteX1-63" fmla="*/ 1829887 w 1829887"/>
                <a:gd name="connsiteY1-64" fmla="*/ 273050 h 1007543"/>
                <a:gd name="connsiteX2-65" fmla="*/ 1826712 w 1829887"/>
                <a:gd name="connsiteY2-66" fmla="*/ 1001193 h 1007543"/>
                <a:gd name="connsiteX3-67" fmla="*/ 0 w 1829887"/>
                <a:gd name="connsiteY3-68" fmla="*/ 1007543 h 1007543"/>
                <a:gd name="connsiteX4-69" fmla="*/ 0 w 1829887"/>
                <a:gd name="connsiteY4-70" fmla="*/ 0 h 1007543"/>
                <a:gd name="connsiteX0-71" fmla="*/ 0 w 1833980"/>
                <a:gd name="connsiteY0-72" fmla="*/ 0 h 1007543"/>
                <a:gd name="connsiteX1-73" fmla="*/ 1829887 w 1833980"/>
                <a:gd name="connsiteY1-74" fmla="*/ 273050 h 1007543"/>
                <a:gd name="connsiteX2-75" fmla="*/ 1833856 w 1833980"/>
                <a:gd name="connsiteY2-76" fmla="*/ 1001193 h 1007543"/>
                <a:gd name="connsiteX3-77" fmla="*/ 0 w 1833980"/>
                <a:gd name="connsiteY3-78" fmla="*/ 1007543 h 1007543"/>
                <a:gd name="connsiteX4-79" fmla="*/ 0 w 1833980"/>
                <a:gd name="connsiteY4-80" fmla="*/ 0 h 1007543"/>
                <a:gd name="connsiteX0-81" fmla="*/ 0 w 1829887"/>
                <a:gd name="connsiteY0-82" fmla="*/ 0 h 1007543"/>
                <a:gd name="connsiteX1-83" fmla="*/ 1829887 w 1829887"/>
                <a:gd name="connsiteY1-84" fmla="*/ 273050 h 1007543"/>
                <a:gd name="connsiteX2-85" fmla="*/ 1829093 w 1829887"/>
                <a:gd name="connsiteY2-86" fmla="*/ 1003575 h 1007543"/>
                <a:gd name="connsiteX3-87" fmla="*/ 0 w 1829887"/>
                <a:gd name="connsiteY3-88" fmla="*/ 1007543 h 1007543"/>
                <a:gd name="connsiteX4-89" fmla="*/ 0 w 1829887"/>
                <a:gd name="connsiteY4-90" fmla="*/ 0 h 10075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29887" h="1007543">
                  <a:moveTo>
                    <a:pt x="0" y="0"/>
                  </a:moveTo>
                  <a:lnTo>
                    <a:pt x="1829887" y="273050"/>
                  </a:lnTo>
                  <a:cubicBezTo>
                    <a:pt x="1828829" y="608898"/>
                    <a:pt x="1830151" y="667727"/>
                    <a:pt x="1829093" y="1003575"/>
                  </a:cubicBezTo>
                  <a:lnTo>
                    <a:pt x="0" y="1007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矩形 28"/>
            <p:cNvSpPr/>
            <p:nvPr/>
          </p:nvSpPr>
          <p:spPr>
            <a:xfrm>
              <a:off x="3153126" y="3441607"/>
              <a:ext cx="1834048" cy="1003574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  <a:gd name="connsiteX0-21" fmla="*/ 0 w 1829887"/>
                <a:gd name="connsiteY0-22" fmla="*/ 0 h 1280593"/>
                <a:gd name="connsiteX1-23" fmla="*/ 1829887 w 1829887"/>
                <a:gd name="connsiteY1-24" fmla="*/ 273050 h 1280593"/>
                <a:gd name="connsiteX2-25" fmla="*/ 1826712 w 1829887"/>
                <a:gd name="connsiteY2-26" fmla="*/ 1280593 h 1280593"/>
                <a:gd name="connsiteX3-27" fmla="*/ 0 w 1829887"/>
                <a:gd name="connsiteY3-28" fmla="*/ 1007543 h 1280593"/>
                <a:gd name="connsiteX4-29" fmla="*/ 0 w 1829887"/>
                <a:gd name="connsiteY4-30" fmla="*/ 0 h 1280593"/>
                <a:gd name="connsiteX0-31" fmla="*/ 0 w 1830192"/>
                <a:gd name="connsiteY0-32" fmla="*/ 0 h 1007543"/>
                <a:gd name="connsiteX1-33" fmla="*/ 1829887 w 1830192"/>
                <a:gd name="connsiteY1-34" fmla="*/ 273050 h 1007543"/>
                <a:gd name="connsiteX2-35" fmla="*/ 1829887 w 1830192"/>
                <a:gd name="connsiteY2-36" fmla="*/ 998018 h 1007543"/>
                <a:gd name="connsiteX3-37" fmla="*/ 0 w 1830192"/>
                <a:gd name="connsiteY3-38" fmla="*/ 1007543 h 1007543"/>
                <a:gd name="connsiteX4-39" fmla="*/ 0 w 1830192"/>
                <a:gd name="connsiteY4-40" fmla="*/ 0 h 1007543"/>
                <a:gd name="connsiteX0-41" fmla="*/ 0 w 1829887"/>
                <a:gd name="connsiteY0-42" fmla="*/ 0 h 1007543"/>
                <a:gd name="connsiteX1-43" fmla="*/ 1829887 w 1829887"/>
                <a:gd name="connsiteY1-44" fmla="*/ 273050 h 1007543"/>
                <a:gd name="connsiteX2-45" fmla="*/ 1823537 w 1829887"/>
                <a:gd name="connsiteY2-46" fmla="*/ 1001193 h 1007543"/>
                <a:gd name="connsiteX3-47" fmla="*/ 0 w 1829887"/>
                <a:gd name="connsiteY3-48" fmla="*/ 1007543 h 1007543"/>
                <a:gd name="connsiteX4-49" fmla="*/ 0 w 1829887"/>
                <a:gd name="connsiteY4-50" fmla="*/ 0 h 1007543"/>
                <a:gd name="connsiteX0-51" fmla="*/ 0 w 1830192"/>
                <a:gd name="connsiteY0-52" fmla="*/ 0 h 1007543"/>
                <a:gd name="connsiteX1-53" fmla="*/ 1829887 w 1830192"/>
                <a:gd name="connsiteY1-54" fmla="*/ 273050 h 1007543"/>
                <a:gd name="connsiteX2-55" fmla="*/ 1829887 w 1830192"/>
                <a:gd name="connsiteY2-56" fmla="*/ 1001193 h 1007543"/>
                <a:gd name="connsiteX3-57" fmla="*/ 0 w 1830192"/>
                <a:gd name="connsiteY3-58" fmla="*/ 1007543 h 1007543"/>
                <a:gd name="connsiteX4-59" fmla="*/ 0 w 1830192"/>
                <a:gd name="connsiteY4-60" fmla="*/ 0 h 1007543"/>
                <a:gd name="connsiteX0-61" fmla="*/ 0 w 1829887"/>
                <a:gd name="connsiteY0-62" fmla="*/ 0 h 1007543"/>
                <a:gd name="connsiteX1-63" fmla="*/ 1829887 w 1829887"/>
                <a:gd name="connsiteY1-64" fmla="*/ 273050 h 1007543"/>
                <a:gd name="connsiteX2-65" fmla="*/ 1826712 w 1829887"/>
                <a:gd name="connsiteY2-66" fmla="*/ 1001193 h 1007543"/>
                <a:gd name="connsiteX3-67" fmla="*/ 0 w 1829887"/>
                <a:gd name="connsiteY3-68" fmla="*/ 1007543 h 1007543"/>
                <a:gd name="connsiteX4-69" fmla="*/ 0 w 1829887"/>
                <a:gd name="connsiteY4-70" fmla="*/ 0 h 1007543"/>
                <a:gd name="connsiteX0-71" fmla="*/ 0 w 1829887"/>
                <a:gd name="connsiteY0-72" fmla="*/ 0 h 1001193"/>
                <a:gd name="connsiteX1-73" fmla="*/ 1829887 w 1829887"/>
                <a:gd name="connsiteY1-74" fmla="*/ 273050 h 1001193"/>
                <a:gd name="connsiteX2-75" fmla="*/ 1826712 w 1829887"/>
                <a:gd name="connsiteY2-76" fmla="*/ 1001193 h 1001193"/>
                <a:gd name="connsiteX3-77" fmla="*/ 0 w 1829887"/>
                <a:gd name="connsiteY3-78" fmla="*/ 998018 h 1001193"/>
                <a:gd name="connsiteX4-79" fmla="*/ 0 w 1829887"/>
                <a:gd name="connsiteY4-80" fmla="*/ 0 h 1001193"/>
                <a:gd name="connsiteX0-81" fmla="*/ 0 w 1832268"/>
                <a:gd name="connsiteY0-82" fmla="*/ 5556 h 1006749"/>
                <a:gd name="connsiteX1-83" fmla="*/ 1832268 w 1832268"/>
                <a:gd name="connsiteY1-84" fmla="*/ 0 h 1006749"/>
                <a:gd name="connsiteX2-85" fmla="*/ 1826712 w 1832268"/>
                <a:gd name="connsiteY2-86" fmla="*/ 1006749 h 1006749"/>
                <a:gd name="connsiteX3-87" fmla="*/ 0 w 1832268"/>
                <a:gd name="connsiteY3-88" fmla="*/ 1003574 h 1006749"/>
                <a:gd name="connsiteX4-89" fmla="*/ 0 w 1832268"/>
                <a:gd name="connsiteY4-90" fmla="*/ 5556 h 1006749"/>
                <a:gd name="connsiteX0-91" fmla="*/ 0 w 1832268"/>
                <a:gd name="connsiteY0-92" fmla="*/ 5556 h 1003574"/>
                <a:gd name="connsiteX1-93" fmla="*/ 1832268 w 1832268"/>
                <a:gd name="connsiteY1-94" fmla="*/ 0 h 1003574"/>
                <a:gd name="connsiteX2-95" fmla="*/ 1829093 w 1832268"/>
                <a:gd name="connsiteY2-96" fmla="*/ 720999 h 1003574"/>
                <a:gd name="connsiteX3-97" fmla="*/ 0 w 1832268"/>
                <a:gd name="connsiteY3-98" fmla="*/ 1003574 h 1003574"/>
                <a:gd name="connsiteX4-99" fmla="*/ 0 w 1832268"/>
                <a:gd name="connsiteY4-100" fmla="*/ 5556 h 1003574"/>
                <a:gd name="connsiteX0-101" fmla="*/ 0 w 1834048"/>
                <a:gd name="connsiteY0-102" fmla="*/ 5556 h 1003574"/>
                <a:gd name="connsiteX1-103" fmla="*/ 1832268 w 1834048"/>
                <a:gd name="connsiteY1-104" fmla="*/ 0 h 1003574"/>
                <a:gd name="connsiteX2-105" fmla="*/ 1833856 w 1834048"/>
                <a:gd name="connsiteY2-106" fmla="*/ 720999 h 1003574"/>
                <a:gd name="connsiteX3-107" fmla="*/ 0 w 1834048"/>
                <a:gd name="connsiteY3-108" fmla="*/ 1003574 h 1003574"/>
                <a:gd name="connsiteX4-109" fmla="*/ 0 w 1834048"/>
                <a:gd name="connsiteY4-110" fmla="*/ 5556 h 10035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34048" h="1003574">
                  <a:moveTo>
                    <a:pt x="0" y="5556"/>
                  </a:moveTo>
                  <a:lnTo>
                    <a:pt x="1832268" y="0"/>
                  </a:lnTo>
                  <a:cubicBezTo>
                    <a:pt x="1831210" y="335848"/>
                    <a:pt x="1834914" y="385151"/>
                    <a:pt x="1833856" y="720999"/>
                  </a:cubicBezTo>
                  <a:lnTo>
                    <a:pt x="0" y="1003574"/>
                  </a:lnTo>
                  <a:lnTo>
                    <a:pt x="0" y="555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28"/>
            <p:cNvSpPr/>
            <p:nvPr/>
          </p:nvSpPr>
          <p:spPr>
            <a:xfrm>
              <a:off x="3148257" y="4157049"/>
              <a:ext cx="1837135" cy="1296468"/>
            </a:xfrm>
            <a:custGeom>
              <a:avLst/>
              <a:gdLst>
                <a:gd name="connsiteX0" fmla="*/ 0 w 1826712"/>
                <a:gd name="connsiteY0" fmla="*/ 0 h 1280593"/>
                <a:gd name="connsiteX1" fmla="*/ 1826712 w 1826712"/>
                <a:gd name="connsiteY1" fmla="*/ 0 h 1280593"/>
                <a:gd name="connsiteX2" fmla="*/ 1826712 w 1826712"/>
                <a:gd name="connsiteY2" fmla="*/ 1280593 h 1280593"/>
                <a:gd name="connsiteX3" fmla="*/ 0 w 1826712"/>
                <a:gd name="connsiteY3" fmla="*/ 1280593 h 1280593"/>
                <a:gd name="connsiteX4" fmla="*/ 0 w 1826712"/>
                <a:gd name="connsiteY4" fmla="*/ 0 h 1280593"/>
                <a:gd name="connsiteX0-1" fmla="*/ 0 w 1826712"/>
                <a:gd name="connsiteY0-2" fmla="*/ 0 h 1280593"/>
                <a:gd name="connsiteX1-3" fmla="*/ 1826712 w 1826712"/>
                <a:gd name="connsiteY1-4" fmla="*/ 0 h 1280593"/>
                <a:gd name="connsiteX2-5" fmla="*/ 1826712 w 1826712"/>
                <a:gd name="connsiteY2-6" fmla="*/ 1280593 h 1280593"/>
                <a:gd name="connsiteX3-7" fmla="*/ 0 w 1826712"/>
                <a:gd name="connsiteY3-8" fmla="*/ 1007543 h 1280593"/>
                <a:gd name="connsiteX4-9" fmla="*/ 0 w 1826712"/>
                <a:gd name="connsiteY4-10" fmla="*/ 0 h 1280593"/>
                <a:gd name="connsiteX0-11" fmla="*/ 0 w 1826712"/>
                <a:gd name="connsiteY0-12" fmla="*/ 0 h 1280593"/>
                <a:gd name="connsiteX1-13" fmla="*/ 1826712 w 1826712"/>
                <a:gd name="connsiteY1-14" fmla="*/ 555625 h 1280593"/>
                <a:gd name="connsiteX2-15" fmla="*/ 1826712 w 1826712"/>
                <a:gd name="connsiteY2-16" fmla="*/ 1280593 h 1280593"/>
                <a:gd name="connsiteX3-17" fmla="*/ 0 w 1826712"/>
                <a:gd name="connsiteY3-18" fmla="*/ 1007543 h 1280593"/>
                <a:gd name="connsiteX4-19" fmla="*/ 0 w 1826712"/>
                <a:gd name="connsiteY4-20" fmla="*/ 0 h 1280593"/>
                <a:gd name="connsiteX0-21" fmla="*/ 0 w 1829887"/>
                <a:gd name="connsiteY0-22" fmla="*/ 0 h 1280593"/>
                <a:gd name="connsiteX1-23" fmla="*/ 1829887 w 1829887"/>
                <a:gd name="connsiteY1-24" fmla="*/ 273050 h 1280593"/>
                <a:gd name="connsiteX2-25" fmla="*/ 1826712 w 1829887"/>
                <a:gd name="connsiteY2-26" fmla="*/ 1280593 h 1280593"/>
                <a:gd name="connsiteX3-27" fmla="*/ 0 w 1829887"/>
                <a:gd name="connsiteY3-28" fmla="*/ 1007543 h 1280593"/>
                <a:gd name="connsiteX4-29" fmla="*/ 0 w 1829887"/>
                <a:gd name="connsiteY4-30" fmla="*/ 0 h 1280593"/>
                <a:gd name="connsiteX0-31" fmla="*/ 0 w 1830192"/>
                <a:gd name="connsiteY0-32" fmla="*/ 0 h 1007543"/>
                <a:gd name="connsiteX1-33" fmla="*/ 1829887 w 1830192"/>
                <a:gd name="connsiteY1-34" fmla="*/ 273050 h 1007543"/>
                <a:gd name="connsiteX2-35" fmla="*/ 1829887 w 1830192"/>
                <a:gd name="connsiteY2-36" fmla="*/ 998018 h 1007543"/>
                <a:gd name="connsiteX3-37" fmla="*/ 0 w 1830192"/>
                <a:gd name="connsiteY3-38" fmla="*/ 1007543 h 1007543"/>
                <a:gd name="connsiteX4-39" fmla="*/ 0 w 1830192"/>
                <a:gd name="connsiteY4-40" fmla="*/ 0 h 1007543"/>
                <a:gd name="connsiteX0-41" fmla="*/ 0 w 1829887"/>
                <a:gd name="connsiteY0-42" fmla="*/ 0 h 1007543"/>
                <a:gd name="connsiteX1-43" fmla="*/ 1829887 w 1829887"/>
                <a:gd name="connsiteY1-44" fmla="*/ 273050 h 1007543"/>
                <a:gd name="connsiteX2-45" fmla="*/ 1823537 w 1829887"/>
                <a:gd name="connsiteY2-46" fmla="*/ 1001193 h 1007543"/>
                <a:gd name="connsiteX3-47" fmla="*/ 0 w 1829887"/>
                <a:gd name="connsiteY3-48" fmla="*/ 1007543 h 1007543"/>
                <a:gd name="connsiteX4-49" fmla="*/ 0 w 1829887"/>
                <a:gd name="connsiteY4-50" fmla="*/ 0 h 1007543"/>
                <a:gd name="connsiteX0-51" fmla="*/ 0 w 1830192"/>
                <a:gd name="connsiteY0-52" fmla="*/ 0 h 1007543"/>
                <a:gd name="connsiteX1-53" fmla="*/ 1829887 w 1830192"/>
                <a:gd name="connsiteY1-54" fmla="*/ 273050 h 1007543"/>
                <a:gd name="connsiteX2-55" fmla="*/ 1829887 w 1830192"/>
                <a:gd name="connsiteY2-56" fmla="*/ 1001193 h 1007543"/>
                <a:gd name="connsiteX3-57" fmla="*/ 0 w 1830192"/>
                <a:gd name="connsiteY3-58" fmla="*/ 1007543 h 1007543"/>
                <a:gd name="connsiteX4-59" fmla="*/ 0 w 1830192"/>
                <a:gd name="connsiteY4-60" fmla="*/ 0 h 1007543"/>
                <a:gd name="connsiteX0-61" fmla="*/ 0 w 1829887"/>
                <a:gd name="connsiteY0-62" fmla="*/ 0 h 1007543"/>
                <a:gd name="connsiteX1-63" fmla="*/ 1829887 w 1829887"/>
                <a:gd name="connsiteY1-64" fmla="*/ 273050 h 1007543"/>
                <a:gd name="connsiteX2-65" fmla="*/ 1826712 w 1829887"/>
                <a:gd name="connsiteY2-66" fmla="*/ 1001193 h 1007543"/>
                <a:gd name="connsiteX3-67" fmla="*/ 0 w 1829887"/>
                <a:gd name="connsiteY3-68" fmla="*/ 1007543 h 1007543"/>
                <a:gd name="connsiteX4-69" fmla="*/ 0 w 1829887"/>
                <a:gd name="connsiteY4-70" fmla="*/ 0 h 1007543"/>
                <a:gd name="connsiteX0-71" fmla="*/ 0 w 1829887"/>
                <a:gd name="connsiteY0-72" fmla="*/ 0 h 1001193"/>
                <a:gd name="connsiteX1-73" fmla="*/ 1829887 w 1829887"/>
                <a:gd name="connsiteY1-74" fmla="*/ 273050 h 1001193"/>
                <a:gd name="connsiteX2-75" fmla="*/ 1826712 w 1829887"/>
                <a:gd name="connsiteY2-76" fmla="*/ 1001193 h 1001193"/>
                <a:gd name="connsiteX3-77" fmla="*/ 0 w 1829887"/>
                <a:gd name="connsiteY3-78" fmla="*/ 998018 h 1001193"/>
                <a:gd name="connsiteX4-79" fmla="*/ 0 w 1829887"/>
                <a:gd name="connsiteY4-80" fmla="*/ 0 h 1001193"/>
                <a:gd name="connsiteX0-81" fmla="*/ 0 w 1832268"/>
                <a:gd name="connsiteY0-82" fmla="*/ 5556 h 1006749"/>
                <a:gd name="connsiteX1-83" fmla="*/ 1832268 w 1832268"/>
                <a:gd name="connsiteY1-84" fmla="*/ 0 h 1006749"/>
                <a:gd name="connsiteX2-85" fmla="*/ 1826712 w 1832268"/>
                <a:gd name="connsiteY2-86" fmla="*/ 1006749 h 1006749"/>
                <a:gd name="connsiteX3-87" fmla="*/ 0 w 1832268"/>
                <a:gd name="connsiteY3-88" fmla="*/ 1003574 h 1006749"/>
                <a:gd name="connsiteX4-89" fmla="*/ 0 w 1832268"/>
                <a:gd name="connsiteY4-90" fmla="*/ 5556 h 1006749"/>
                <a:gd name="connsiteX0-91" fmla="*/ 0 w 1832268"/>
                <a:gd name="connsiteY0-92" fmla="*/ 5556 h 1003574"/>
                <a:gd name="connsiteX1-93" fmla="*/ 1832268 w 1832268"/>
                <a:gd name="connsiteY1-94" fmla="*/ 0 h 1003574"/>
                <a:gd name="connsiteX2-95" fmla="*/ 1829093 w 1832268"/>
                <a:gd name="connsiteY2-96" fmla="*/ 720999 h 1003574"/>
                <a:gd name="connsiteX3-97" fmla="*/ 0 w 1832268"/>
                <a:gd name="connsiteY3-98" fmla="*/ 1003574 h 1003574"/>
                <a:gd name="connsiteX4-99" fmla="*/ 0 w 1832268"/>
                <a:gd name="connsiteY4-100" fmla="*/ 5556 h 1003574"/>
                <a:gd name="connsiteX0-101" fmla="*/ 0 w 1834649"/>
                <a:gd name="connsiteY0-102" fmla="*/ 793 h 1003574"/>
                <a:gd name="connsiteX1-103" fmla="*/ 1834649 w 1834649"/>
                <a:gd name="connsiteY1-104" fmla="*/ 0 h 1003574"/>
                <a:gd name="connsiteX2-105" fmla="*/ 1831474 w 1834649"/>
                <a:gd name="connsiteY2-106" fmla="*/ 720999 h 1003574"/>
                <a:gd name="connsiteX3-107" fmla="*/ 2381 w 1834649"/>
                <a:gd name="connsiteY3-108" fmla="*/ 1003574 h 1003574"/>
                <a:gd name="connsiteX4-109" fmla="*/ 0 w 1834649"/>
                <a:gd name="connsiteY4-110" fmla="*/ 793 h 1003574"/>
                <a:gd name="connsiteX0-111" fmla="*/ 0 w 1834649"/>
                <a:gd name="connsiteY0-112" fmla="*/ 284162 h 1286943"/>
                <a:gd name="connsiteX1-113" fmla="*/ 1834649 w 1834649"/>
                <a:gd name="connsiteY1-114" fmla="*/ 0 h 1286943"/>
                <a:gd name="connsiteX2-115" fmla="*/ 1831474 w 1834649"/>
                <a:gd name="connsiteY2-116" fmla="*/ 1004368 h 1286943"/>
                <a:gd name="connsiteX3-117" fmla="*/ 2381 w 1834649"/>
                <a:gd name="connsiteY3-118" fmla="*/ 1286943 h 1286943"/>
                <a:gd name="connsiteX4-119" fmla="*/ 0 w 1834649"/>
                <a:gd name="connsiteY4-120" fmla="*/ 284162 h 1286943"/>
                <a:gd name="connsiteX0-121" fmla="*/ 0 w 1834649"/>
                <a:gd name="connsiteY0-122" fmla="*/ 284162 h 1286943"/>
                <a:gd name="connsiteX1-123" fmla="*/ 1834649 w 1834649"/>
                <a:gd name="connsiteY1-124" fmla="*/ 0 h 1286943"/>
                <a:gd name="connsiteX2-125" fmla="*/ 1829093 w 1834649"/>
                <a:gd name="connsiteY2-126" fmla="*/ 721000 h 1286943"/>
                <a:gd name="connsiteX3-127" fmla="*/ 2381 w 1834649"/>
                <a:gd name="connsiteY3-128" fmla="*/ 1286943 h 1286943"/>
                <a:gd name="connsiteX4-129" fmla="*/ 0 w 1834649"/>
                <a:gd name="connsiteY4-130" fmla="*/ 284162 h 1286943"/>
                <a:gd name="connsiteX0-131" fmla="*/ 229 w 1834878"/>
                <a:gd name="connsiteY0-132" fmla="*/ 284162 h 1289324"/>
                <a:gd name="connsiteX1-133" fmla="*/ 1834878 w 1834878"/>
                <a:gd name="connsiteY1-134" fmla="*/ 0 h 1289324"/>
                <a:gd name="connsiteX2-135" fmla="*/ 1829322 w 1834878"/>
                <a:gd name="connsiteY2-136" fmla="*/ 721000 h 1289324"/>
                <a:gd name="connsiteX3-137" fmla="*/ 229 w 1834878"/>
                <a:gd name="connsiteY3-138" fmla="*/ 1289324 h 1289324"/>
                <a:gd name="connsiteX4-139" fmla="*/ 229 w 1834878"/>
                <a:gd name="connsiteY4-140" fmla="*/ 284162 h 1289324"/>
                <a:gd name="connsiteX0-141" fmla="*/ 2486 w 1837135"/>
                <a:gd name="connsiteY0-142" fmla="*/ 284162 h 1296468"/>
                <a:gd name="connsiteX1-143" fmla="*/ 1837135 w 1837135"/>
                <a:gd name="connsiteY1-144" fmla="*/ 0 h 1296468"/>
                <a:gd name="connsiteX2-145" fmla="*/ 1831579 w 1837135"/>
                <a:gd name="connsiteY2-146" fmla="*/ 721000 h 1296468"/>
                <a:gd name="connsiteX3-147" fmla="*/ 105 w 1837135"/>
                <a:gd name="connsiteY3-148" fmla="*/ 1296468 h 1296468"/>
                <a:gd name="connsiteX4-149" fmla="*/ 2486 w 1837135"/>
                <a:gd name="connsiteY4-150" fmla="*/ 284162 h 1296468"/>
                <a:gd name="connsiteX0-151" fmla="*/ 2486 w 1837135"/>
                <a:gd name="connsiteY0-152" fmla="*/ 284162 h 1296468"/>
                <a:gd name="connsiteX1-153" fmla="*/ 1837135 w 1837135"/>
                <a:gd name="connsiteY1-154" fmla="*/ 0 h 1296468"/>
                <a:gd name="connsiteX2-155" fmla="*/ 1836342 w 1837135"/>
                <a:gd name="connsiteY2-156" fmla="*/ 728144 h 1296468"/>
                <a:gd name="connsiteX3-157" fmla="*/ 105 w 1837135"/>
                <a:gd name="connsiteY3-158" fmla="*/ 1296468 h 1296468"/>
                <a:gd name="connsiteX4-159" fmla="*/ 2486 w 1837135"/>
                <a:gd name="connsiteY4-160" fmla="*/ 284162 h 12964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837135" h="1296468">
                  <a:moveTo>
                    <a:pt x="2486" y="284162"/>
                  </a:moveTo>
                  <a:lnTo>
                    <a:pt x="1837135" y="0"/>
                  </a:lnTo>
                  <a:cubicBezTo>
                    <a:pt x="1836077" y="335848"/>
                    <a:pt x="1837400" y="392296"/>
                    <a:pt x="1836342" y="728144"/>
                  </a:cubicBezTo>
                  <a:lnTo>
                    <a:pt x="105" y="1296468"/>
                  </a:lnTo>
                  <a:cubicBezTo>
                    <a:pt x="-689" y="962208"/>
                    <a:pt x="3280" y="618422"/>
                    <a:pt x="2486" y="2841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43"/>
            <p:cNvSpPr/>
            <p:nvPr/>
          </p:nvSpPr>
          <p:spPr>
            <a:xfrm>
              <a:off x="4987174" y="1989258"/>
              <a:ext cx="523309" cy="2896015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44"/>
            <p:cNvSpPr/>
            <p:nvPr/>
          </p:nvSpPr>
          <p:spPr>
            <a:xfrm rot="10800000">
              <a:off x="2629816" y="1435223"/>
              <a:ext cx="523309" cy="4018293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1">
                    <a:alpha val="16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2328714" y="1639439"/>
              <a:ext cx="525792" cy="405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53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42"/>
            <p:cNvSpPr txBox="1"/>
            <p:nvPr/>
          </p:nvSpPr>
          <p:spPr>
            <a:xfrm>
              <a:off x="2328714" y="2715816"/>
              <a:ext cx="525792" cy="405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53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1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44"/>
            <p:cNvSpPr txBox="1"/>
            <p:nvPr/>
          </p:nvSpPr>
          <p:spPr>
            <a:xfrm>
              <a:off x="2328714" y="3716507"/>
              <a:ext cx="525792" cy="405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53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1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328714" y="4625602"/>
              <a:ext cx="525792" cy="405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53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1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49"/>
            <p:cNvSpPr txBox="1"/>
            <p:nvPr/>
          </p:nvSpPr>
          <p:spPr>
            <a:xfrm>
              <a:off x="5150443" y="2141437"/>
              <a:ext cx="2336644" cy="36955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25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3"/>
            <p:cNvSpPr txBox="1"/>
            <p:nvPr/>
          </p:nvSpPr>
          <p:spPr>
            <a:xfrm>
              <a:off x="5150443" y="2885755"/>
              <a:ext cx="2336644" cy="33314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969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9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54"/>
            <p:cNvSpPr txBox="1"/>
            <p:nvPr/>
          </p:nvSpPr>
          <p:spPr>
            <a:xfrm>
              <a:off x="5150443" y="3606490"/>
              <a:ext cx="2336644" cy="33314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969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9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55"/>
            <p:cNvSpPr txBox="1"/>
            <p:nvPr/>
          </p:nvSpPr>
          <p:spPr>
            <a:xfrm>
              <a:off x="5150443" y="4326569"/>
              <a:ext cx="2336644" cy="33314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969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9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44"/>
            <p:cNvSpPr>
              <a:spLocks noEditPoints="1"/>
            </p:cNvSpPr>
            <p:nvPr/>
          </p:nvSpPr>
          <p:spPr bwMode="black">
            <a:xfrm>
              <a:off x="3857821" y="2743880"/>
              <a:ext cx="342989" cy="605370"/>
            </a:xfrm>
            <a:custGeom>
              <a:avLst/>
              <a:gdLst>
                <a:gd name="T0" fmla="*/ 35 w 46"/>
                <a:gd name="T1" fmla="*/ 7 h 84"/>
                <a:gd name="T2" fmla="*/ 29 w 46"/>
                <a:gd name="T3" fmla="*/ 14 h 84"/>
                <a:gd name="T4" fmla="*/ 22 w 46"/>
                <a:gd name="T5" fmla="*/ 7 h 84"/>
                <a:gd name="T6" fmla="*/ 29 w 46"/>
                <a:gd name="T7" fmla="*/ 0 h 84"/>
                <a:gd name="T8" fmla="*/ 35 w 46"/>
                <a:gd name="T9" fmla="*/ 7 h 84"/>
                <a:gd name="T10" fmla="*/ 20 w 46"/>
                <a:gd name="T11" fmla="*/ 12 h 84"/>
                <a:gd name="T12" fmla="*/ 2 w 46"/>
                <a:gd name="T13" fmla="*/ 22 h 84"/>
                <a:gd name="T14" fmla="*/ 0 w 46"/>
                <a:gd name="T15" fmla="*/ 41 h 84"/>
                <a:gd name="T16" fmla="*/ 6 w 46"/>
                <a:gd name="T17" fmla="*/ 41 h 84"/>
                <a:gd name="T18" fmla="*/ 7 w 46"/>
                <a:gd name="T19" fmla="*/ 26 h 84"/>
                <a:gd name="T20" fmla="*/ 15 w 46"/>
                <a:gd name="T21" fmla="*/ 22 h 84"/>
                <a:gd name="T22" fmla="*/ 10 w 46"/>
                <a:gd name="T23" fmla="*/ 37 h 84"/>
                <a:gd name="T24" fmla="*/ 12 w 46"/>
                <a:gd name="T25" fmla="*/ 45 h 84"/>
                <a:gd name="T26" fmla="*/ 0 w 46"/>
                <a:gd name="T27" fmla="*/ 82 h 84"/>
                <a:gd name="T28" fmla="*/ 8 w 46"/>
                <a:gd name="T29" fmla="*/ 84 h 84"/>
                <a:gd name="T30" fmla="*/ 18 w 46"/>
                <a:gd name="T31" fmla="*/ 57 h 84"/>
                <a:gd name="T32" fmla="*/ 21 w 46"/>
                <a:gd name="T33" fmla="*/ 62 h 84"/>
                <a:gd name="T34" fmla="*/ 27 w 46"/>
                <a:gd name="T35" fmla="*/ 84 h 84"/>
                <a:gd name="T36" fmla="*/ 36 w 46"/>
                <a:gd name="T37" fmla="*/ 81 h 84"/>
                <a:gd name="T38" fmla="*/ 29 w 46"/>
                <a:gd name="T39" fmla="*/ 56 h 84"/>
                <a:gd name="T40" fmla="*/ 22 w 46"/>
                <a:gd name="T41" fmla="*/ 45 h 84"/>
                <a:gd name="T42" fmla="*/ 27 w 46"/>
                <a:gd name="T43" fmla="*/ 29 h 84"/>
                <a:gd name="T44" fmla="*/ 29 w 46"/>
                <a:gd name="T45" fmla="*/ 35 h 84"/>
                <a:gd name="T46" fmla="*/ 44 w 46"/>
                <a:gd name="T47" fmla="*/ 41 h 84"/>
                <a:gd name="T48" fmla="*/ 46 w 46"/>
                <a:gd name="T49" fmla="*/ 35 h 84"/>
                <a:gd name="T50" fmla="*/ 35 w 46"/>
                <a:gd name="T51" fmla="*/ 30 h 84"/>
                <a:gd name="T52" fmla="*/ 31 w 46"/>
                <a:gd name="T53" fmla="*/ 17 h 84"/>
                <a:gd name="T54" fmla="*/ 20 w 46"/>
                <a:gd name="T55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84">
                  <a:moveTo>
                    <a:pt x="35" y="7"/>
                  </a:moveTo>
                  <a:cubicBezTo>
                    <a:pt x="35" y="11"/>
                    <a:pt x="33" y="14"/>
                    <a:pt x="29" y="14"/>
                  </a:cubicBezTo>
                  <a:cubicBezTo>
                    <a:pt x="25" y="14"/>
                    <a:pt x="22" y="11"/>
                    <a:pt x="22" y="7"/>
                  </a:cubicBezTo>
                  <a:cubicBezTo>
                    <a:pt x="22" y="3"/>
                    <a:pt x="25" y="0"/>
                    <a:pt x="29" y="0"/>
                  </a:cubicBezTo>
                  <a:cubicBezTo>
                    <a:pt x="33" y="0"/>
                    <a:pt x="35" y="3"/>
                    <a:pt x="35" y="7"/>
                  </a:cubicBezTo>
                  <a:moveTo>
                    <a:pt x="20" y="1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1" y="34"/>
                    <a:pt x="10" y="37"/>
                  </a:cubicBezTo>
                  <a:cubicBezTo>
                    <a:pt x="9" y="39"/>
                    <a:pt x="11" y="43"/>
                    <a:pt x="12" y="4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1" y="17"/>
                    <a:pt x="31" y="17"/>
                    <a:pt x="31" y="17"/>
                  </a:cubicBezTo>
                  <a:lnTo>
                    <a:pt x="20" y="12"/>
                  </a:lnTo>
                  <a:close/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txBody>
            <a:bodyPr vert="horz" wrap="square" lIns="96448" tIns="48225" rIns="96448" bIns="48225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53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6" name="Picture 34" descr="Efficiency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743" y="3539906"/>
              <a:ext cx="743144" cy="68971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7" name="Group 173"/>
            <p:cNvGrpSpPr>
              <a:grpSpLocks noChangeAspect="1"/>
            </p:cNvGrpSpPr>
            <p:nvPr/>
          </p:nvGrpSpPr>
          <p:grpSpPr>
            <a:xfrm>
              <a:off x="3776402" y="4387599"/>
              <a:ext cx="505827" cy="651061"/>
              <a:chOff x="-2773363" y="1651000"/>
              <a:chExt cx="2692401" cy="3448051"/>
            </a:xfrm>
            <a:solidFill>
              <a:schemeClr val="bg1"/>
            </a:solidFill>
          </p:grpSpPr>
          <p:sp>
            <p:nvSpPr>
              <p:cNvPr id="53" name="Freeform 19"/>
              <p:cNvSpPr>
                <a:spLocks noEditPoints="1"/>
              </p:cNvSpPr>
              <p:nvPr/>
            </p:nvSpPr>
            <p:spPr bwMode="auto">
              <a:xfrm>
                <a:off x="-1908175" y="1798638"/>
                <a:ext cx="641350" cy="641350"/>
              </a:xfrm>
              <a:custGeom>
                <a:avLst/>
                <a:gdLst>
                  <a:gd name="T0" fmla="*/ 171 w 171"/>
                  <a:gd name="T1" fmla="*/ 79 h 171"/>
                  <a:gd name="T2" fmla="*/ 168 w 171"/>
                  <a:gd name="T3" fmla="*/ 77 h 171"/>
                  <a:gd name="T4" fmla="*/ 152 w 171"/>
                  <a:gd name="T5" fmla="*/ 65 h 171"/>
                  <a:gd name="T6" fmla="*/ 165 w 171"/>
                  <a:gd name="T7" fmla="*/ 54 h 171"/>
                  <a:gd name="T8" fmla="*/ 161 w 171"/>
                  <a:gd name="T9" fmla="*/ 52 h 171"/>
                  <a:gd name="T10" fmla="*/ 142 w 171"/>
                  <a:gd name="T11" fmla="*/ 45 h 171"/>
                  <a:gd name="T12" fmla="*/ 152 w 171"/>
                  <a:gd name="T13" fmla="*/ 32 h 171"/>
                  <a:gd name="T14" fmla="*/ 147 w 171"/>
                  <a:gd name="T15" fmla="*/ 30 h 171"/>
                  <a:gd name="T16" fmla="*/ 127 w 171"/>
                  <a:gd name="T17" fmla="*/ 30 h 171"/>
                  <a:gd name="T18" fmla="*/ 132 w 171"/>
                  <a:gd name="T19" fmla="*/ 15 h 171"/>
                  <a:gd name="T20" fmla="*/ 127 w 171"/>
                  <a:gd name="T21" fmla="*/ 14 h 171"/>
                  <a:gd name="T22" fmla="*/ 108 w 171"/>
                  <a:gd name="T23" fmla="*/ 20 h 171"/>
                  <a:gd name="T24" fmla="*/ 108 w 171"/>
                  <a:gd name="T25" fmla="*/ 5 h 171"/>
                  <a:gd name="T26" fmla="*/ 103 w 171"/>
                  <a:gd name="T27" fmla="*/ 4 h 171"/>
                  <a:gd name="T28" fmla="*/ 86 w 171"/>
                  <a:gd name="T29" fmla="*/ 16 h 171"/>
                  <a:gd name="T30" fmla="*/ 79 w 171"/>
                  <a:gd name="T31" fmla="*/ 0 h 171"/>
                  <a:gd name="T32" fmla="*/ 77 w 171"/>
                  <a:gd name="T33" fmla="*/ 3 h 171"/>
                  <a:gd name="T34" fmla="*/ 65 w 171"/>
                  <a:gd name="T35" fmla="*/ 19 h 171"/>
                  <a:gd name="T36" fmla="*/ 53 w 171"/>
                  <a:gd name="T37" fmla="*/ 6 h 171"/>
                  <a:gd name="T38" fmla="*/ 52 w 171"/>
                  <a:gd name="T39" fmla="*/ 10 h 171"/>
                  <a:gd name="T40" fmla="*/ 45 w 171"/>
                  <a:gd name="T41" fmla="*/ 29 h 171"/>
                  <a:gd name="T42" fmla="*/ 30 w 171"/>
                  <a:gd name="T43" fmla="*/ 20 h 171"/>
                  <a:gd name="T44" fmla="*/ 30 w 171"/>
                  <a:gd name="T45" fmla="*/ 24 h 171"/>
                  <a:gd name="T46" fmla="*/ 30 w 171"/>
                  <a:gd name="T47" fmla="*/ 44 h 171"/>
                  <a:gd name="T48" fmla="*/ 13 w 171"/>
                  <a:gd name="T49" fmla="*/ 40 h 171"/>
                  <a:gd name="T50" fmla="*/ 14 w 171"/>
                  <a:gd name="T51" fmla="*/ 44 h 171"/>
                  <a:gd name="T52" fmla="*/ 20 w 171"/>
                  <a:gd name="T53" fmla="*/ 63 h 171"/>
                  <a:gd name="T54" fmla="*/ 2 w 171"/>
                  <a:gd name="T55" fmla="*/ 65 h 171"/>
                  <a:gd name="T56" fmla="*/ 4 w 171"/>
                  <a:gd name="T57" fmla="*/ 68 h 171"/>
                  <a:gd name="T58" fmla="*/ 16 w 171"/>
                  <a:gd name="T59" fmla="*/ 84 h 171"/>
                  <a:gd name="T60" fmla="*/ 0 w 171"/>
                  <a:gd name="T61" fmla="*/ 91 h 171"/>
                  <a:gd name="T62" fmla="*/ 3 w 171"/>
                  <a:gd name="T63" fmla="*/ 94 h 171"/>
                  <a:gd name="T64" fmla="*/ 19 w 171"/>
                  <a:gd name="T65" fmla="*/ 106 h 171"/>
                  <a:gd name="T66" fmla="*/ 6 w 171"/>
                  <a:gd name="T67" fmla="*/ 116 h 171"/>
                  <a:gd name="T68" fmla="*/ 10 w 171"/>
                  <a:gd name="T69" fmla="*/ 119 h 171"/>
                  <a:gd name="T70" fmla="*/ 29 w 171"/>
                  <a:gd name="T71" fmla="*/ 125 h 171"/>
                  <a:gd name="T72" fmla="*/ 19 w 171"/>
                  <a:gd name="T73" fmla="*/ 139 h 171"/>
                  <a:gd name="T74" fmla="*/ 24 w 171"/>
                  <a:gd name="T75" fmla="*/ 141 h 171"/>
                  <a:gd name="T76" fmla="*/ 44 w 171"/>
                  <a:gd name="T77" fmla="*/ 141 h 171"/>
                  <a:gd name="T78" fmla="*/ 39 w 171"/>
                  <a:gd name="T79" fmla="*/ 156 h 171"/>
                  <a:gd name="T80" fmla="*/ 44 w 171"/>
                  <a:gd name="T81" fmla="*/ 157 h 171"/>
                  <a:gd name="T82" fmla="*/ 63 w 171"/>
                  <a:gd name="T83" fmla="*/ 151 h 171"/>
                  <a:gd name="T84" fmla="*/ 63 w 171"/>
                  <a:gd name="T85" fmla="*/ 166 h 171"/>
                  <a:gd name="T86" fmla="*/ 68 w 171"/>
                  <a:gd name="T87" fmla="*/ 166 h 171"/>
                  <a:gd name="T88" fmla="*/ 85 w 171"/>
                  <a:gd name="T89" fmla="*/ 155 h 171"/>
                  <a:gd name="T90" fmla="*/ 91 w 171"/>
                  <a:gd name="T91" fmla="*/ 171 h 171"/>
                  <a:gd name="T92" fmla="*/ 94 w 171"/>
                  <a:gd name="T93" fmla="*/ 168 h 171"/>
                  <a:gd name="T94" fmla="*/ 96 w 171"/>
                  <a:gd name="T95" fmla="*/ 154 h 171"/>
                  <a:gd name="T96" fmla="*/ 114 w 171"/>
                  <a:gd name="T97" fmla="*/ 163 h 171"/>
                  <a:gd name="T98" fmla="*/ 119 w 171"/>
                  <a:gd name="T99" fmla="*/ 162 h 171"/>
                  <a:gd name="T100" fmla="*/ 117 w 171"/>
                  <a:gd name="T101" fmla="*/ 147 h 171"/>
                  <a:gd name="T102" fmla="*/ 137 w 171"/>
                  <a:gd name="T103" fmla="*/ 150 h 171"/>
                  <a:gd name="T104" fmla="*/ 142 w 171"/>
                  <a:gd name="T105" fmla="*/ 149 h 171"/>
                  <a:gd name="T106" fmla="*/ 135 w 171"/>
                  <a:gd name="T107" fmla="*/ 134 h 171"/>
                  <a:gd name="T108" fmla="*/ 154 w 171"/>
                  <a:gd name="T109" fmla="*/ 131 h 171"/>
                  <a:gd name="T110" fmla="*/ 159 w 171"/>
                  <a:gd name="T111" fmla="*/ 129 h 171"/>
                  <a:gd name="T112" fmla="*/ 147 w 171"/>
                  <a:gd name="T113" fmla="*/ 117 h 171"/>
                  <a:gd name="T114" fmla="*/ 165 w 171"/>
                  <a:gd name="T115" fmla="*/ 108 h 171"/>
                  <a:gd name="T116" fmla="*/ 169 w 171"/>
                  <a:gd name="T117" fmla="*/ 105 h 171"/>
                  <a:gd name="T118" fmla="*/ 154 w 171"/>
                  <a:gd name="T119" fmla="*/ 96 h 171"/>
                  <a:gd name="T120" fmla="*/ 168 w 171"/>
                  <a:gd name="T121" fmla="*/ 82 h 171"/>
                  <a:gd name="T122" fmla="*/ 70 w 171"/>
                  <a:gd name="T123" fmla="*/ 85 h 171"/>
                  <a:gd name="T124" fmla="*/ 101 w 171"/>
                  <a:gd name="T125" fmla="*/ 85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1" h="171">
                    <a:moveTo>
                      <a:pt x="168" y="82"/>
                    </a:moveTo>
                    <a:cubicBezTo>
                      <a:pt x="170" y="82"/>
                      <a:pt x="171" y="81"/>
                      <a:pt x="171" y="79"/>
                    </a:cubicBezTo>
                    <a:cubicBezTo>
                      <a:pt x="171" y="79"/>
                      <a:pt x="171" y="79"/>
                      <a:pt x="171" y="79"/>
                    </a:cubicBezTo>
                    <a:cubicBezTo>
                      <a:pt x="171" y="78"/>
                      <a:pt x="169" y="77"/>
                      <a:pt x="168" y="77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4" y="71"/>
                      <a:pt x="153" y="68"/>
                      <a:pt x="152" y="65"/>
                    </a:cubicBezTo>
                    <a:cubicBezTo>
                      <a:pt x="163" y="57"/>
                      <a:pt x="163" y="57"/>
                      <a:pt x="163" y="57"/>
                    </a:cubicBezTo>
                    <a:cubicBezTo>
                      <a:pt x="164" y="56"/>
                      <a:pt x="165" y="55"/>
                      <a:pt x="165" y="54"/>
                    </a:cubicBezTo>
                    <a:cubicBezTo>
                      <a:pt x="165" y="54"/>
                      <a:pt x="165" y="53"/>
                      <a:pt x="165" y="53"/>
                    </a:cubicBezTo>
                    <a:cubicBezTo>
                      <a:pt x="164" y="52"/>
                      <a:pt x="163" y="51"/>
                      <a:pt x="161" y="52"/>
                    </a:cubicBezTo>
                    <a:cubicBezTo>
                      <a:pt x="147" y="54"/>
                      <a:pt x="147" y="54"/>
                      <a:pt x="147" y="54"/>
                    </a:cubicBezTo>
                    <a:cubicBezTo>
                      <a:pt x="146" y="51"/>
                      <a:pt x="144" y="48"/>
                      <a:pt x="142" y="45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4"/>
                      <a:pt x="152" y="33"/>
                      <a:pt x="152" y="32"/>
                    </a:cubicBezTo>
                    <a:cubicBezTo>
                      <a:pt x="152" y="31"/>
                      <a:pt x="151" y="31"/>
                      <a:pt x="151" y="30"/>
                    </a:cubicBezTo>
                    <a:cubicBezTo>
                      <a:pt x="150" y="29"/>
                      <a:pt x="148" y="29"/>
                      <a:pt x="147" y="30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2" y="34"/>
                      <a:pt x="130" y="32"/>
                      <a:pt x="127" y="30"/>
                    </a:cubicBezTo>
                    <a:cubicBezTo>
                      <a:pt x="132" y="16"/>
                      <a:pt x="132" y="16"/>
                      <a:pt x="132" y="16"/>
                    </a:cubicBezTo>
                    <a:cubicBezTo>
                      <a:pt x="132" y="16"/>
                      <a:pt x="132" y="16"/>
                      <a:pt x="132" y="15"/>
                    </a:cubicBezTo>
                    <a:cubicBezTo>
                      <a:pt x="132" y="14"/>
                      <a:pt x="132" y="13"/>
                      <a:pt x="131" y="13"/>
                    </a:cubicBezTo>
                    <a:cubicBezTo>
                      <a:pt x="129" y="12"/>
                      <a:pt x="128" y="12"/>
                      <a:pt x="127" y="14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4" y="22"/>
                      <a:pt x="111" y="21"/>
                      <a:pt x="108" y="20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3"/>
                      <a:pt x="106" y="2"/>
                    </a:cubicBezTo>
                    <a:cubicBezTo>
                      <a:pt x="105" y="2"/>
                      <a:pt x="103" y="3"/>
                      <a:pt x="103" y="4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3" y="16"/>
                      <a:pt x="90" y="16"/>
                      <a:pt x="86" y="16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"/>
                      <a:pt x="81" y="0"/>
                      <a:pt x="79" y="0"/>
                    </a:cubicBezTo>
                    <a:cubicBezTo>
                      <a:pt x="78" y="0"/>
                      <a:pt x="77" y="1"/>
                      <a:pt x="77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1" y="17"/>
                      <a:pt x="68" y="18"/>
                      <a:pt x="65" y="1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5" y="5"/>
                      <a:pt x="53" y="6"/>
                    </a:cubicBezTo>
                    <a:cubicBezTo>
                      <a:pt x="52" y="6"/>
                      <a:pt x="52" y="7"/>
                      <a:pt x="52" y="9"/>
                    </a:cubicBezTo>
                    <a:cubicBezTo>
                      <a:pt x="52" y="9"/>
                      <a:pt x="52" y="9"/>
                      <a:pt x="52" y="1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1" y="25"/>
                      <a:pt x="48" y="27"/>
                      <a:pt x="45" y="29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19"/>
                      <a:pt x="32" y="19"/>
                      <a:pt x="30" y="20"/>
                    </a:cubicBezTo>
                    <a:cubicBezTo>
                      <a:pt x="30" y="20"/>
                      <a:pt x="29" y="21"/>
                      <a:pt x="29" y="22"/>
                    </a:cubicBezTo>
                    <a:cubicBezTo>
                      <a:pt x="29" y="23"/>
                      <a:pt x="30" y="23"/>
                      <a:pt x="30" y="24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4" y="39"/>
                      <a:pt x="32" y="41"/>
                      <a:pt x="30" y="44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5" y="38"/>
                      <a:pt x="14" y="39"/>
                      <a:pt x="13" y="40"/>
                    </a:cubicBezTo>
                    <a:cubicBezTo>
                      <a:pt x="13" y="41"/>
                      <a:pt x="12" y="41"/>
                      <a:pt x="12" y="42"/>
                    </a:cubicBezTo>
                    <a:cubicBezTo>
                      <a:pt x="12" y="42"/>
                      <a:pt x="13" y="43"/>
                      <a:pt x="14" y="4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2" y="57"/>
                      <a:pt x="21" y="60"/>
                      <a:pt x="20" y="63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4" y="62"/>
                      <a:pt x="3" y="63"/>
                      <a:pt x="2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2" y="67"/>
                      <a:pt x="3" y="68"/>
                      <a:pt x="4" y="6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8"/>
                      <a:pt x="16" y="81"/>
                      <a:pt x="16" y="84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1" y="89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2" y="94"/>
                      <a:pt x="3" y="94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17" y="99"/>
                      <a:pt x="18" y="103"/>
                      <a:pt x="19" y="106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7" y="114"/>
                      <a:pt x="6" y="115"/>
                      <a:pt x="6" y="116"/>
                    </a:cubicBezTo>
                    <a:cubicBezTo>
                      <a:pt x="6" y="117"/>
                      <a:pt x="6" y="117"/>
                      <a:pt x="6" y="118"/>
                    </a:cubicBezTo>
                    <a:cubicBezTo>
                      <a:pt x="7" y="119"/>
                      <a:pt x="8" y="120"/>
                      <a:pt x="10" y="119"/>
                    </a:cubicBezTo>
                    <a:cubicBezTo>
                      <a:pt x="24" y="117"/>
                      <a:pt x="24" y="117"/>
                      <a:pt x="24" y="117"/>
                    </a:cubicBezTo>
                    <a:cubicBezTo>
                      <a:pt x="25" y="120"/>
                      <a:pt x="27" y="123"/>
                      <a:pt x="29" y="125"/>
                    </a:cubicBezTo>
                    <a:cubicBezTo>
                      <a:pt x="20" y="137"/>
                      <a:pt x="20" y="137"/>
                      <a:pt x="20" y="137"/>
                    </a:cubicBezTo>
                    <a:cubicBezTo>
                      <a:pt x="20" y="137"/>
                      <a:pt x="19" y="138"/>
                      <a:pt x="19" y="139"/>
                    </a:cubicBezTo>
                    <a:cubicBezTo>
                      <a:pt x="19" y="139"/>
                      <a:pt x="20" y="140"/>
                      <a:pt x="20" y="140"/>
                    </a:cubicBezTo>
                    <a:cubicBezTo>
                      <a:pt x="21" y="142"/>
                      <a:pt x="23" y="142"/>
                      <a:pt x="24" y="141"/>
                    </a:cubicBezTo>
                    <a:cubicBezTo>
                      <a:pt x="36" y="134"/>
                      <a:pt x="36" y="134"/>
                      <a:pt x="36" y="134"/>
                    </a:cubicBezTo>
                    <a:cubicBezTo>
                      <a:pt x="39" y="137"/>
                      <a:pt x="41" y="139"/>
                      <a:pt x="44" y="141"/>
                    </a:cubicBezTo>
                    <a:cubicBezTo>
                      <a:pt x="39" y="154"/>
                      <a:pt x="39" y="154"/>
                      <a:pt x="39" y="154"/>
                    </a:cubicBezTo>
                    <a:cubicBezTo>
                      <a:pt x="39" y="155"/>
                      <a:pt x="39" y="155"/>
                      <a:pt x="39" y="156"/>
                    </a:cubicBezTo>
                    <a:cubicBezTo>
                      <a:pt x="39" y="157"/>
                      <a:pt x="39" y="157"/>
                      <a:pt x="40" y="158"/>
                    </a:cubicBezTo>
                    <a:cubicBezTo>
                      <a:pt x="42" y="159"/>
                      <a:pt x="43" y="158"/>
                      <a:pt x="44" y="157"/>
                    </a:cubicBezTo>
                    <a:cubicBezTo>
                      <a:pt x="54" y="147"/>
                      <a:pt x="54" y="147"/>
                      <a:pt x="54" y="147"/>
                    </a:cubicBezTo>
                    <a:cubicBezTo>
                      <a:pt x="57" y="149"/>
                      <a:pt x="60" y="150"/>
                      <a:pt x="63" y="151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63" y="165"/>
                      <a:pt x="63" y="166"/>
                      <a:pt x="63" y="166"/>
                    </a:cubicBezTo>
                    <a:cubicBezTo>
                      <a:pt x="63" y="167"/>
                      <a:pt x="64" y="168"/>
                      <a:pt x="65" y="168"/>
                    </a:cubicBezTo>
                    <a:cubicBezTo>
                      <a:pt x="66" y="169"/>
                      <a:pt x="68" y="168"/>
                      <a:pt x="68" y="166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8" y="154"/>
                      <a:pt x="81" y="155"/>
                      <a:pt x="85" y="155"/>
                    </a:cubicBezTo>
                    <a:cubicBezTo>
                      <a:pt x="89" y="168"/>
                      <a:pt x="89" y="168"/>
                      <a:pt x="89" y="168"/>
                    </a:cubicBezTo>
                    <a:cubicBezTo>
                      <a:pt x="89" y="170"/>
                      <a:pt x="90" y="171"/>
                      <a:pt x="91" y="171"/>
                    </a:cubicBezTo>
                    <a:cubicBezTo>
                      <a:pt x="91" y="171"/>
                      <a:pt x="92" y="171"/>
                      <a:pt x="92" y="171"/>
                    </a:cubicBezTo>
                    <a:cubicBezTo>
                      <a:pt x="93" y="171"/>
                      <a:pt x="94" y="169"/>
                      <a:pt x="94" y="168"/>
                    </a:cubicBezTo>
                    <a:cubicBezTo>
                      <a:pt x="94" y="168"/>
                      <a:pt x="94" y="168"/>
                      <a:pt x="94" y="168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0" y="153"/>
                      <a:pt x="103" y="153"/>
                      <a:pt x="106" y="152"/>
                    </a:cubicBezTo>
                    <a:cubicBezTo>
                      <a:pt x="114" y="163"/>
                      <a:pt x="114" y="163"/>
                      <a:pt x="114" y="163"/>
                    </a:cubicBezTo>
                    <a:cubicBezTo>
                      <a:pt x="115" y="165"/>
                      <a:pt x="116" y="165"/>
                      <a:pt x="118" y="165"/>
                    </a:cubicBezTo>
                    <a:cubicBezTo>
                      <a:pt x="119" y="164"/>
                      <a:pt x="119" y="163"/>
                      <a:pt x="119" y="162"/>
                    </a:cubicBezTo>
                    <a:cubicBezTo>
                      <a:pt x="119" y="162"/>
                      <a:pt x="119" y="161"/>
                      <a:pt x="119" y="161"/>
                    </a:cubicBezTo>
                    <a:cubicBezTo>
                      <a:pt x="117" y="147"/>
                      <a:pt x="117" y="147"/>
                      <a:pt x="117" y="147"/>
                    </a:cubicBezTo>
                    <a:cubicBezTo>
                      <a:pt x="120" y="146"/>
                      <a:pt x="123" y="144"/>
                      <a:pt x="126" y="142"/>
                    </a:cubicBezTo>
                    <a:cubicBezTo>
                      <a:pt x="137" y="150"/>
                      <a:pt x="137" y="150"/>
                      <a:pt x="137" y="150"/>
                    </a:cubicBezTo>
                    <a:cubicBezTo>
                      <a:pt x="138" y="152"/>
                      <a:pt x="139" y="152"/>
                      <a:pt x="141" y="151"/>
                    </a:cubicBezTo>
                    <a:cubicBezTo>
                      <a:pt x="141" y="150"/>
                      <a:pt x="142" y="149"/>
                      <a:pt x="142" y="149"/>
                    </a:cubicBezTo>
                    <a:cubicBezTo>
                      <a:pt x="142" y="148"/>
                      <a:pt x="141" y="147"/>
                      <a:pt x="141" y="147"/>
                    </a:cubicBezTo>
                    <a:cubicBezTo>
                      <a:pt x="135" y="134"/>
                      <a:pt x="135" y="134"/>
                      <a:pt x="135" y="134"/>
                    </a:cubicBezTo>
                    <a:cubicBezTo>
                      <a:pt x="137" y="132"/>
                      <a:pt x="139" y="130"/>
                      <a:pt x="141" y="127"/>
                    </a:cubicBezTo>
                    <a:cubicBezTo>
                      <a:pt x="154" y="131"/>
                      <a:pt x="154" y="131"/>
                      <a:pt x="154" y="131"/>
                    </a:cubicBezTo>
                    <a:cubicBezTo>
                      <a:pt x="156" y="132"/>
                      <a:pt x="157" y="132"/>
                      <a:pt x="158" y="131"/>
                    </a:cubicBezTo>
                    <a:cubicBezTo>
                      <a:pt x="158" y="130"/>
                      <a:pt x="159" y="130"/>
                      <a:pt x="159" y="129"/>
                    </a:cubicBezTo>
                    <a:cubicBezTo>
                      <a:pt x="159" y="128"/>
                      <a:pt x="158" y="127"/>
                      <a:pt x="157" y="127"/>
                    </a:cubicBezTo>
                    <a:cubicBezTo>
                      <a:pt x="147" y="117"/>
                      <a:pt x="147" y="117"/>
                      <a:pt x="147" y="117"/>
                    </a:cubicBezTo>
                    <a:cubicBezTo>
                      <a:pt x="149" y="114"/>
                      <a:pt x="150" y="111"/>
                      <a:pt x="151" y="108"/>
                    </a:cubicBezTo>
                    <a:cubicBezTo>
                      <a:pt x="165" y="108"/>
                      <a:pt x="165" y="108"/>
                      <a:pt x="165" y="108"/>
                    </a:cubicBezTo>
                    <a:cubicBezTo>
                      <a:pt x="167" y="108"/>
                      <a:pt x="168" y="107"/>
                      <a:pt x="169" y="106"/>
                    </a:cubicBezTo>
                    <a:cubicBezTo>
                      <a:pt x="169" y="106"/>
                      <a:pt x="169" y="105"/>
                      <a:pt x="169" y="105"/>
                    </a:cubicBezTo>
                    <a:cubicBezTo>
                      <a:pt x="169" y="104"/>
                      <a:pt x="168" y="103"/>
                      <a:pt x="167" y="103"/>
                    </a:cubicBezTo>
                    <a:cubicBezTo>
                      <a:pt x="154" y="96"/>
                      <a:pt x="154" y="96"/>
                      <a:pt x="154" y="96"/>
                    </a:cubicBezTo>
                    <a:cubicBezTo>
                      <a:pt x="155" y="93"/>
                      <a:pt x="155" y="90"/>
                      <a:pt x="155" y="86"/>
                    </a:cubicBezTo>
                    <a:lnTo>
                      <a:pt x="168" y="82"/>
                    </a:lnTo>
                    <a:close/>
                    <a:moveTo>
                      <a:pt x="86" y="101"/>
                    </a:moveTo>
                    <a:cubicBezTo>
                      <a:pt x="77" y="101"/>
                      <a:pt x="70" y="94"/>
                      <a:pt x="70" y="85"/>
                    </a:cubicBezTo>
                    <a:cubicBezTo>
                      <a:pt x="70" y="77"/>
                      <a:pt x="77" y="70"/>
                      <a:pt x="86" y="70"/>
                    </a:cubicBezTo>
                    <a:cubicBezTo>
                      <a:pt x="94" y="70"/>
                      <a:pt x="101" y="77"/>
                      <a:pt x="101" y="85"/>
                    </a:cubicBezTo>
                    <a:cubicBezTo>
                      <a:pt x="101" y="94"/>
                      <a:pt x="94" y="101"/>
                      <a:pt x="86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20"/>
              <p:cNvSpPr>
                <a:spLocks noEditPoints="1"/>
              </p:cNvSpPr>
              <p:nvPr/>
            </p:nvSpPr>
            <p:spPr bwMode="auto">
              <a:xfrm>
                <a:off x="-1333500" y="1651000"/>
                <a:ext cx="454025" cy="454025"/>
              </a:xfrm>
              <a:custGeom>
                <a:avLst/>
                <a:gdLst>
                  <a:gd name="T0" fmla="*/ 121 w 121"/>
                  <a:gd name="T1" fmla="*/ 56 h 121"/>
                  <a:gd name="T2" fmla="*/ 119 w 121"/>
                  <a:gd name="T3" fmla="*/ 54 h 121"/>
                  <a:gd name="T4" fmla="*/ 108 w 121"/>
                  <a:gd name="T5" fmla="*/ 46 h 121"/>
                  <a:gd name="T6" fmla="*/ 117 w 121"/>
                  <a:gd name="T7" fmla="*/ 38 h 121"/>
                  <a:gd name="T8" fmla="*/ 115 w 121"/>
                  <a:gd name="T9" fmla="*/ 37 h 121"/>
                  <a:gd name="T10" fmla="*/ 101 w 121"/>
                  <a:gd name="T11" fmla="*/ 32 h 121"/>
                  <a:gd name="T12" fmla="*/ 108 w 121"/>
                  <a:gd name="T13" fmla="*/ 23 h 121"/>
                  <a:gd name="T14" fmla="*/ 105 w 121"/>
                  <a:gd name="T15" fmla="*/ 21 h 121"/>
                  <a:gd name="T16" fmla="*/ 90 w 121"/>
                  <a:gd name="T17" fmla="*/ 21 h 121"/>
                  <a:gd name="T18" fmla="*/ 94 w 121"/>
                  <a:gd name="T19" fmla="*/ 11 h 121"/>
                  <a:gd name="T20" fmla="*/ 90 w 121"/>
                  <a:gd name="T21" fmla="*/ 10 h 121"/>
                  <a:gd name="T22" fmla="*/ 77 w 121"/>
                  <a:gd name="T23" fmla="*/ 14 h 121"/>
                  <a:gd name="T24" fmla="*/ 77 w 121"/>
                  <a:gd name="T25" fmla="*/ 3 h 121"/>
                  <a:gd name="T26" fmla="*/ 73 w 121"/>
                  <a:gd name="T27" fmla="*/ 3 h 121"/>
                  <a:gd name="T28" fmla="*/ 61 w 121"/>
                  <a:gd name="T29" fmla="*/ 11 h 121"/>
                  <a:gd name="T30" fmla="*/ 56 w 121"/>
                  <a:gd name="T31" fmla="*/ 0 h 121"/>
                  <a:gd name="T32" fmla="*/ 55 w 121"/>
                  <a:gd name="T33" fmla="*/ 2 h 121"/>
                  <a:gd name="T34" fmla="*/ 46 w 121"/>
                  <a:gd name="T35" fmla="*/ 13 h 121"/>
                  <a:gd name="T36" fmla="*/ 38 w 121"/>
                  <a:gd name="T37" fmla="*/ 4 h 121"/>
                  <a:gd name="T38" fmla="*/ 37 w 121"/>
                  <a:gd name="T39" fmla="*/ 7 h 121"/>
                  <a:gd name="T40" fmla="*/ 32 w 121"/>
                  <a:gd name="T41" fmla="*/ 20 h 121"/>
                  <a:gd name="T42" fmla="*/ 22 w 121"/>
                  <a:gd name="T43" fmla="*/ 14 h 121"/>
                  <a:gd name="T44" fmla="*/ 21 w 121"/>
                  <a:gd name="T45" fmla="*/ 17 h 121"/>
                  <a:gd name="T46" fmla="*/ 21 w 121"/>
                  <a:gd name="T47" fmla="*/ 31 h 121"/>
                  <a:gd name="T48" fmla="*/ 9 w 121"/>
                  <a:gd name="T49" fmla="*/ 28 h 121"/>
                  <a:gd name="T50" fmla="*/ 10 w 121"/>
                  <a:gd name="T51" fmla="*/ 31 h 121"/>
                  <a:gd name="T52" fmla="*/ 14 w 121"/>
                  <a:gd name="T53" fmla="*/ 45 h 121"/>
                  <a:gd name="T54" fmla="*/ 2 w 121"/>
                  <a:gd name="T55" fmla="*/ 46 h 121"/>
                  <a:gd name="T56" fmla="*/ 3 w 121"/>
                  <a:gd name="T57" fmla="*/ 48 h 121"/>
                  <a:gd name="T58" fmla="*/ 11 w 121"/>
                  <a:gd name="T59" fmla="*/ 60 h 121"/>
                  <a:gd name="T60" fmla="*/ 0 w 121"/>
                  <a:gd name="T61" fmla="*/ 65 h 121"/>
                  <a:gd name="T62" fmla="*/ 2 w 121"/>
                  <a:gd name="T63" fmla="*/ 67 h 121"/>
                  <a:gd name="T64" fmla="*/ 14 w 121"/>
                  <a:gd name="T65" fmla="*/ 75 h 121"/>
                  <a:gd name="T66" fmla="*/ 4 w 121"/>
                  <a:gd name="T67" fmla="*/ 83 h 121"/>
                  <a:gd name="T68" fmla="*/ 7 w 121"/>
                  <a:gd name="T69" fmla="*/ 84 h 121"/>
                  <a:gd name="T70" fmla="*/ 20 w 121"/>
                  <a:gd name="T71" fmla="*/ 89 h 121"/>
                  <a:gd name="T72" fmla="*/ 14 w 121"/>
                  <a:gd name="T73" fmla="*/ 98 h 121"/>
                  <a:gd name="T74" fmla="*/ 17 w 121"/>
                  <a:gd name="T75" fmla="*/ 100 h 121"/>
                  <a:gd name="T76" fmla="*/ 31 w 121"/>
                  <a:gd name="T77" fmla="*/ 100 h 121"/>
                  <a:gd name="T78" fmla="*/ 28 w 121"/>
                  <a:gd name="T79" fmla="*/ 110 h 121"/>
                  <a:gd name="T80" fmla="*/ 31 w 121"/>
                  <a:gd name="T81" fmla="*/ 112 h 121"/>
                  <a:gd name="T82" fmla="*/ 45 w 121"/>
                  <a:gd name="T83" fmla="*/ 107 h 121"/>
                  <a:gd name="T84" fmla="*/ 45 w 121"/>
                  <a:gd name="T85" fmla="*/ 118 h 121"/>
                  <a:gd name="T86" fmla="*/ 49 w 121"/>
                  <a:gd name="T87" fmla="*/ 118 h 121"/>
                  <a:gd name="T88" fmla="*/ 60 w 121"/>
                  <a:gd name="T89" fmla="*/ 110 h 121"/>
                  <a:gd name="T90" fmla="*/ 65 w 121"/>
                  <a:gd name="T91" fmla="*/ 121 h 121"/>
                  <a:gd name="T92" fmla="*/ 67 w 121"/>
                  <a:gd name="T93" fmla="*/ 119 h 121"/>
                  <a:gd name="T94" fmla="*/ 68 w 121"/>
                  <a:gd name="T95" fmla="*/ 109 h 121"/>
                  <a:gd name="T96" fmla="*/ 81 w 121"/>
                  <a:gd name="T97" fmla="*/ 116 h 121"/>
                  <a:gd name="T98" fmla="*/ 85 w 121"/>
                  <a:gd name="T99" fmla="*/ 115 h 121"/>
                  <a:gd name="T100" fmla="*/ 83 w 121"/>
                  <a:gd name="T101" fmla="*/ 104 h 121"/>
                  <a:gd name="T102" fmla="*/ 97 w 121"/>
                  <a:gd name="T103" fmla="*/ 107 h 121"/>
                  <a:gd name="T104" fmla="*/ 101 w 121"/>
                  <a:gd name="T105" fmla="*/ 106 h 121"/>
                  <a:gd name="T106" fmla="*/ 96 w 121"/>
                  <a:gd name="T107" fmla="*/ 95 h 121"/>
                  <a:gd name="T108" fmla="*/ 110 w 121"/>
                  <a:gd name="T109" fmla="*/ 93 h 121"/>
                  <a:gd name="T110" fmla="*/ 113 w 121"/>
                  <a:gd name="T111" fmla="*/ 92 h 121"/>
                  <a:gd name="T112" fmla="*/ 105 w 121"/>
                  <a:gd name="T113" fmla="*/ 83 h 121"/>
                  <a:gd name="T114" fmla="*/ 117 w 121"/>
                  <a:gd name="T115" fmla="*/ 77 h 121"/>
                  <a:gd name="T116" fmla="*/ 120 w 121"/>
                  <a:gd name="T117" fmla="*/ 75 h 121"/>
                  <a:gd name="T118" fmla="*/ 109 w 121"/>
                  <a:gd name="T119" fmla="*/ 68 h 121"/>
                  <a:gd name="T120" fmla="*/ 120 w 121"/>
                  <a:gd name="T121" fmla="*/ 58 h 121"/>
                  <a:gd name="T122" fmla="*/ 50 w 121"/>
                  <a:gd name="T123" fmla="*/ 61 h 121"/>
                  <a:gd name="T124" fmla="*/ 72 w 121"/>
                  <a:gd name="T125" fmla="*/ 6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1" h="121">
                    <a:moveTo>
                      <a:pt x="120" y="58"/>
                    </a:moveTo>
                    <a:cubicBezTo>
                      <a:pt x="121" y="58"/>
                      <a:pt x="121" y="57"/>
                      <a:pt x="121" y="56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5"/>
                      <a:pt x="120" y="54"/>
                      <a:pt x="119" y="54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09" y="50"/>
                      <a:pt x="109" y="48"/>
                      <a:pt x="108" y="46"/>
                    </a:cubicBezTo>
                    <a:cubicBezTo>
                      <a:pt x="116" y="40"/>
                      <a:pt x="116" y="40"/>
                      <a:pt x="116" y="40"/>
                    </a:cubicBezTo>
                    <a:cubicBezTo>
                      <a:pt x="117" y="40"/>
                      <a:pt x="117" y="39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7"/>
                      <a:pt x="116" y="36"/>
                      <a:pt x="115" y="37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4" y="36"/>
                      <a:pt x="102" y="34"/>
                      <a:pt x="101" y="32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4"/>
                      <a:pt x="108" y="23"/>
                      <a:pt x="108" y="23"/>
                    </a:cubicBezTo>
                    <a:cubicBezTo>
                      <a:pt x="108" y="22"/>
                      <a:pt x="108" y="22"/>
                      <a:pt x="107" y="21"/>
                    </a:cubicBezTo>
                    <a:cubicBezTo>
                      <a:pt x="107" y="21"/>
                      <a:pt x="105" y="20"/>
                      <a:pt x="105" y="21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4" y="24"/>
                      <a:pt x="92" y="22"/>
                      <a:pt x="90" y="21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10"/>
                      <a:pt x="94" y="9"/>
                      <a:pt x="93" y="9"/>
                    </a:cubicBezTo>
                    <a:cubicBezTo>
                      <a:pt x="92" y="8"/>
                      <a:pt x="91" y="9"/>
                      <a:pt x="90" y="10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1" y="15"/>
                      <a:pt x="79" y="15"/>
                      <a:pt x="77" y="1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77" y="4"/>
                      <a:pt x="77" y="3"/>
                    </a:cubicBezTo>
                    <a:cubicBezTo>
                      <a:pt x="77" y="2"/>
                      <a:pt x="76" y="2"/>
                      <a:pt x="75" y="1"/>
                    </a:cubicBezTo>
                    <a:cubicBezTo>
                      <a:pt x="74" y="1"/>
                      <a:pt x="73" y="2"/>
                      <a:pt x="73" y="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6" y="11"/>
                      <a:pt x="64" y="11"/>
                      <a:pt x="61" y="11"/>
                    </a:cubicBezTo>
                    <a:cubicBezTo>
                      <a:pt x="59" y="2"/>
                      <a:pt x="59" y="2"/>
                      <a:pt x="59" y="2"/>
                    </a:cubicBezTo>
                    <a:cubicBezTo>
                      <a:pt x="58" y="1"/>
                      <a:pt x="58" y="0"/>
                      <a:pt x="56" y="0"/>
                    </a:cubicBezTo>
                    <a:cubicBezTo>
                      <a:pt x="55" y="0"/>
                      <a:pt x="55" y="1"/>
                      <a:pt x="55" y="2"/>
                    </a:cubicBezTo>
                    <a:cubicBezTo>
                      <a:pt x="55" y="2"/>
                      <a:pt x="55" y="2"/>
                      <a:pt x="55" y="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1" y="12"/>
                      <a:pt x="48" y="13"/>
                      <a:pt x="46" y="13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4"/>
                      <a:pt x="39" y="4"/>
                      <a:pt x="38" y="4"/>
                    </a:cubicBezTo>
                    <a:cubicBezTo>
                      <a:pt x="37" y="4"/>
                      <a:pt x="37" y="5"/>
                      <a:pt x="37" y="6"/>
                    </a:cubicBezTo>
                    <a:cubicBezTo>
                      <a:pt x="37" y="6"/>
                      <a:pt x="37" y="6"/>
                      <a:pt x="37" y="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6" y="18"/>
                      <a:pt x="34" y="19"/>
                      <a:pt x="32" y="20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2" y="13"/>
                      <a:pt x="22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6"/>
                      <a:pt x="21" y="16"/>
                      <a:pt x="21" y="1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7"/>
                      <a:pt x="23" y="29"/>
                      <a:pt x="21" y="3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1" y="27"/>
                      <a:pt x="10" y="27"/>
                      <a:pt x="9" y="28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40"/>
                      <a:pt x="15" y="42"/>
                      <a:pt x="14" y="45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3" y="44"/>
                      <a:pt x="2" y="45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2" y="47"/>
                      <a:pt x="2" y="48"/>
                      <a:pt x="3" y="48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5"/>
                      <a:pt x="11" y="57"/>
                      <a:pt x="11" y="60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1" y="63"/>
                      <a:pt x="0" y="64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6"/>
                      <a:pt x="1" y="67"/>
                      <a:pt x="2" y="6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71"/>
                      <a:pt x="13" y="73"/>
                      <a:pt x="14" y="75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1"/>
                      <a:pt x="4" y="82"/>
                      <a:pt x="4" y="83"/>
                    </a:cubicBezTo>
                    <a:cubicBezTo>
                      <a:pt x="4" y="83"/>
                      <a:pt x="4" y="83"/>
                      <a:pt x="4" y="83"/>
                    </a:cubicBezTo>
                    <a:cubicBezTo>
                      <a:pt x="5" y="84"/>
                      <a:pt x="6" y="85"/>
                      <a:pt x="7" y="84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18" y="85"/>
                      <a:pt x="19" y="87"/>
                      <a:pt x="20" y="89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4" y="97"/>
                      <a:pt x="14" y="98"/>
                      <a:pt x="14" y="98"/>
                    </a:cubicBezTo>
                    <a:cubicBezTo>
                      <a:pt x="14" y="99"/>
                      <a:pt x="14" y="99"/>
                      <a:pt x="14" y="100"/>
                    </a:cubicBezTo>
                    <a:cubicBezTo>
                      <a:pt x="15" y="100"/>
                      <a:pt x="16" y="101"/>
                      <a:pt x="17" y="100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8" y="97"/>
                      <a:pt x="29" y="99"/>
                      <a:pt x="31" y="100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28" y="110"/>
                      <a:pt x="28" y="110"/>
                      <a:pt x="28" y="110"/>
                    </a:cubicBezTo>
                    <a:cubicBezTo>
                      <a:pt x="28" y="111"/>
                      <a:pt x="28" y="112"/>
                      <a:pt x="29" y="112"/>
                    </a:cubicBezTo>
                    <a:cubicBezTo>
                      <a:pt x="30" y="113"/>
                      <a:pt x="31" y="112"/>
                      <a:pt x="31" y="112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40" y="106"/>
                      <a:pt x="43" y="106"/>
                      <a:pt x="45" y="10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5" y="117"/>
                      <a:pt x="45" y="117"/>
                      <a:pt x="45" y="118"/>
                    </a:cubicBezTo>
                    <a:cubicBezTo>
                      <a:pt x="45" y="119"/>
                      <a:pt x="45" y="119"/>
                      <a:pt x="46" y="120"/>
                    </a:cubicBezTo>
                    <a:cubicBezTo>
                      <a:pt x="47" y="120"/>
                      <a:pt x="48" y="119"/>
                      <a:pt x="49" y="11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55" y="110"/>
                      <a:pt x="58" y="110"/>
                      <a:pt x="60" y="110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63" y="120"/>
                      <a:pt x="64" y="121"/>
                      <a:pt x="65" y="121"/>
                    </a:cubicBezTo>
                    <a:cubicBezTo>
                      <a:pt x="65" y="121"/>
                      <a:pt x="65" y="121"/>
                      <a:pt x="65" y="121"/>
                    </a:cubicBezTo>
                    <a:cubicBezTo>
                      <a:pt x="66" y="121"/>
                      <a:pt x="67" y="120"/>
                      <a:pt x="67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71" y="109"/>
                      <a:pt x="73" y="108"/>
                      <a:pt x="75" y="108"/>
                    </a:cubicBezTo>
                    <a:cubicBezTo>
                      <a:pt x="81" y="116"/>
                      <a:pt x="81" y="116"/>
                      <a:pt x="81" y="116"/>
                    </a:cubicBezTo>
                    <a:cubicBezTo>
                      <a:pt x="82" y="117"/>
                      <a:pt x="83" y="117"/>
                      <a:pt x="84" y="117"/>
                    </a:cubicBezTo>
                    <a:cubicBezTo>
                      <a:pt x="84" y="117"/>
                      <a:pt x="85" y="116"/>
                      <a:pt x="85" y="115"/>
                    </a:cubicBezTo>
                    <a:cubicBezTo>
                      <a:pt x="85" y="115"/>
                      <a:pt x="85" y="115"/>
                      <a:pt x="85" y="114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85" y="103"/>
                      <a:pt x="87" y="102"/>
                      <a:pt x="89" y="101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8" y="108"/>
                      <a:pt x="99" y="108"/>
                      <a:pt x="100" y="107"/>
                    </a:cubicBezTo>
                    <a:cubicBezTo>
                      <a:pt x="100" y="107"/>
                      <a:pt x="101" y="106"/>
                      <a:pt x="101" y="106"/>
                    </a:cubicBezTo>
                    <a:cubicBezTo>
                      <a:pt x="101" y="105"/>
                      <a:pt x="100" y="105"/>
                      <a:pt x="100" y="104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7" y="94"/>
                      <a:pt x="99" y="92"/>
                      <a:pt x="100" y="90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1" y="94"/>
                      <a:pt x="112" y="94"/>
                      <a:pt x="112" y="93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113" y="91"/>
                      <a:pt x="112" y="90"/>
                      <a:pt x="112" y="90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1"/>
                      <a:pt x="107" y="79"/>
                      <a:pt x="107" y="76"/>
                    </a:cubicBezTo>
                    <a:cubicBezTo>
                      <a:pt x="117" y="77"/>
                      <a:pt x="117" y="77"/>
                      <a:pt x="117" y="77"/>
                    </a:cubicBezTo>
                    <a:cubicBezTo>
                      <a:pt x="118" y="77"/>
                      <a:pt x="120" y="76"/>
                      <a:pt x="120" y="75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20" y="74"/>
                      <a:pt x="119" y="73"/>
                      <a:pt x="118" y="73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10" y="66"/>
                      <a:pt x="110" y="64"/>
                      <a:pt x="110" y="61"/>
                    </a:cubicBezTo>
                    <a:lnTo>
                      <a:pt x="120" y="58"/>
                    </a:lnTo>
                    <a:close/>
                    <a:moveTo>
                      <a:pt x="61" y="72"/>
                    </a:moveTo>
                    <a:cubicBezTo>
                      <a:pt x="55" y="72"/>
                      <a:pt x="50" y="67"/>
                      <a:pt x="50" y="61"/>
                    </a:cubicBezTo>
                    <a:cubicBezTo>
                      <a:pt x="50" y="54"/>
                      <a:pt x="55" y="49"/>
                      <a:pt x="61" y="49"/>
                    </a:cubicBezTo>
                    <a:cubicBezTo>
                      <a:pt x="67" y="49"/>
                      <a:pt x="72" y="54"/>
                      <a:pt x="72" y="61"/>
                    </a:cubicBezTo>
                    <a:cubicBezTo>
                      <a:pt x="72" y="67"/>
                      <a:pt x="67" y="72"/>
                      <a:pt x="6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Oval 21"/>
              <p:cNvSpPr>
                <a:spLocks noChangeArrowheads="1"/>
              </p:cNvSpPr>
              <p:nvPr/>
            </p:nvSpPr>
            <p:spPr bwMode="auto">
              <a:xfrm>
                <a:off x="-1055688" y="2462213"/>
                <a:ext cx="171450" cy="171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Oval 22"/>
              <p:cNvSpPr>
                <a:spLocks noChangeArrowheads="1"/>
              </p:cNvSpPr>
              <p:nvPr/>
            </p:nvSpPr>
            <p:spPr bwMode="auto">
              <a:xfrm>
                <a:off x="-1776413" y="2792413"/>
                <a:ext cx="115888" cy="1190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23"/>
              <p:cNvSpPr>
                <a:spLocks noEditPoints="1"/>
              </p:cNvSpPr>
              <p:nvPr/>
            </p:nvSpPr>
            <p:spPr bwMode="auto">
              <a:xfrm>
                <a:off x="-2773363" y="2439988"/>
                <a:ext cx="2692401" cy="2659063"/>
              </a:xfrm>
              <a:custGeom>
                <a:avLst/>
                <a:gdLst>
                  <a:gd name="T0" fmla="*/ 605 w 718"/>
                  <a:gd name="T1" fmla="*/ 20 h 709"/>
                  <a:gd name="T2" fmla="*/ 602 w 718"/>
                  <a:gd name="T3" fmla="*/ 58 h 709"/>
                  <a:gd name="T4" fmla="*/ 587 w 718"/>
                  <a:gd name="T5" fmla="*/ 93 h 709"/>
                  <a:gd name="T6" fmla="*/ 563 w 718"/>
                  <a:gd name="T7" fmla="*/ 121 h 709"/>
                  <a:gd name="T8" fmla="*/ 530 w 718"/>
                  <a:gd name="T9" fmla="*/ 141 h 709"/>
                  <a:gd name="T10" fmla="*/ 493 w 718"/>
                  <a:gd name="T11" fmla="*/ 149 h 709"/>
                  <a:gd name="T12" fmla="*/ 456 w 718"/>
                  <a:gd name="T13" fmla="*/ 147 h 709"/>
                  <a:gd name="T14" fmla="*/ 420 w 718"/>
                  <a:gd name="T15" fmla="*/ 134 h 709"/>
                  <a:gd name="T16" fmla="*/ 391 w 718"/>
                  <a:gd name="T17" fmla="*/ 110 h 709"/>
                  <a:gd name="T18" fmla="*/ 371 w 718"/>
                  <a:gd name="T19" fmla="*/ 78 h 709"/>
                  <a:gd name="T20" fmla="*/ 361 w 718"/>
                  <a:gd name="T21" fmla="*/ 42 h 709"/>
                  <a:gd name="T22" fmla="*/ 363 w 718"/>
                  <a:gd name="T23" fmla="*/ 4 h 709"/>
                  <a:gd name="T24" fmla="*/ 68 w 718"/>
                  <a:gd name="T25" fmla="*/ 221 h 709"/>
                  <a:gd name="T26" fmla="*/ 162 w 718"/>
                  <a:gd name="T27" fmla="*/ 514 h 709"/>
                  <a:gd name="T28" fmla="*/ 334 w 718"/>
                  <a:gd name="T29" fmla="*/ 176 h 709"/>
                  <a:gd name="T30" fmla="*/ 311 w 718"/>
                  <a:gd name="T31" fmla="*/ 189 h 709"/>
                  <a:gd name="T32" fmla="*/ 288 w 718"/>
                  <a:gd name="T33" fmla="*/ 197 h 709"/>
                  <a:gd name="T34" fmla="*/ 258 w 718"/>
                  <a:gd name="T35" fmla="*/ 192 h 709"/>
                  <a:gd name="T36" fmla="*/ 234 w 718"/>
                  <a:gd name="T37" fmla="*/ 181 h 709"/>
                  <a:gd name="T38" fmla="*/ 214 w 718"/>
                  <a:gd name="T39" fmla="*/ 164 h 709"/>
                  <a:gd name="T40" fmla="*/ 201 w 718"/>
                  <a:gd name="T41" fmla="*/ 141 h 709"/>
                  <a:gd name="T42" fmla="*/ 195 w 718"/>
                  <a:gd name="T43" fmla="*/ 116 h 709"/>
                  <a:gd name="T44" fmla="*/ 197 w 718"/>
                  <a:gd name="T45" fmla="*/ 89 h 709"/>
                  <a:gd name="T46" fmla="*/ 207 w 718"/>
                  <a:gd name="T47" fmla="*/ 64 h 709"/>
                  <a:gd name="T48" fmla="*/ 225 w 718"/>
                  <a:gd name="T49" fmla="*/ 43 h 709"/>
                  <a:gd name="T50" fmla="*/ 249 w 718"/>
                  <a:gd name="T51" fmla="*/ 29 h 709"/>
                  <a:gd name="T52" fmla="*/ 275 w 718"/>
                  <a:gd name="T53" fmla="*/ 23 h 709"/>
                  <a:gd name="T54" fmla="*/ 305 w 718"/>
                  <a:gd name="T55" fmla="*/ 28 h 709"/>
                  <a:gd name="T56" fmla="*/ 329 w 718"/>
                  <a:gd name="T57" fmla="*/ 38 h 709"/>
                  <a:gd name="T58" fmla="*/ 349 w 718"/>
                  <a:gd name="T59" fmla="*/ 55 h 709"/>
                  <a:gd name="T60" fmla="*/ 362 w 718"/>
                  <a:gd name="T61" fmla="*/ 78 h 709"/>
                  <a:gd name="T62" fmla="*/ 368 w 718"/>
                  <a:gd name="T63" fmla="*/ 104 h 709"/>
                  <a:gd name="T64" fmla="*/ 366 w 718"/>
                  <a:gd name="T65" fmla="*/ 131 h 709"/>
                  <a:gd name="T66" fmla="*/ 356 w 718"/>
                  <a:gd name="T67" fmla="*/ 156 h 709"/>
                  <a:gd name="T68" fmla="*/ 338 w 718"/>
                  <a:gd name="T69" fmla="*/ 176 h 709"/>
                  <a:gd name="T70" fmla="*/ 451 w 718"/>
                  <a:gd name="T71" fmla="*/ 208 h 709"/>
                  <a:gd name="T72" fmla="*/ 444 w 718"/>
                  <a:gd name="T73" fmla="*/ 224 h 709"/>
                  <a:gd name="T74" fmla="*/ 433 w 718"/>
                  <a:gd name="T75" fmla="*/ 237 h 709"/>
                  <a:gd name="T76" fmla="*/ 418 w 718"/>
                  <a:gd name="T77" fmla="*/ 247 h 709"/>
                  <a:gd name="T78" fmla="*/ 401 w 718"/>
                  <a:gd name="T79" fmla="*/ 251 h 709"/>
                  <a:gd name="T80" fmla="*/ 383 w 718"/>
                  <a:gd name="T81" fmla="*/ 250 h 709"/>
                  <a:gd name="T82" fmla="*/ 367 w 718"/>
                  <a:gd name="T83" fmla="*/ 243 h 709"/>
                  <a:gd name="T84" fmla="*/ 353 w 718"/>
                  <a:gd name="T85" fmla="*/ 232 h 709"/>
                  <a:gd name="T86" fmla="*/ 343 w 718"/>
                  <a:gd name="T87" fmla="*/ 217 h 709"/>
                  <a:gd name="T88" fmla="*/ 339 w 718"/>
                  <a:gd name="T89" fmla="*/ 200 h 709"/>
                  <a:gd name="T90" fmla="*/ 340 w 718"/>
                  <a:gd name="T91" fmla="*/ 183 h 709"/>
                  <a:gd name="T92" fmla="*/ 346 w 718"/>
                  <a:gd name="T93" fmla="*/ 166 h 709"/>
                  <a:gd name="T94" fmla="*/ 357 w 718"/>
                  <a:gd name="T95" fmla="*/ 153 h 709"/>
                  <a:gd name="T96" fmla="*/ 372 w 718"/>
                  <a:gd name="T97" fmla="*/ 143 h 709"/>
                  <a:gd name="T98" fmla="*/ 389 w 718"/>
                  <a:gd name="T99" fmla="*/ 138 h 709"/>
                  <a:gd name="T100" fmla="*/ 407 w 718"/>
                  <a:gd name="T101" fmla="*/ 139 h 709"/>
                  <a:gd name="T102" fmla="*/ 423 w 718"/>
                  <a:gd name="T103" fmla="*/ 146 h 709"/>
                  <a:gd name="T104" fmla="*/ 437 w 718"/>
                  <a:gd name="T105" fmla="*/ 157 h 709"/>
                  <a:gd name="T106" fmla="*/ 446 w 718"/>
                  <a:gd name="T107" fmla="*/ 172 h 709"/>
                  <a:gd name="T108" fmla="*/ 451 w 718"/>
                  <a:gd name="T109" fmla="*/ 18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709">
                    <a:moveTo>
                      <a:pt x="606" y="330"/>
                    </a:moveTo>
                    <a:cubicBezTo>
                      <a:pt x="718" y="140"/>
                      <a:pt x="627" y="0"/>
                      <a:pt x="627" y="0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9" y="4"/>
                      <a:pt x="580" y="9"/>
                      <a:pt x="581" y="13"/>
                    </a:cubicBezTo>
                    <a:cubicBezTo>
                      <a:pt x="601" y="16"/>
                      <a:pt x="601" y="16"/>
                      <a:pt x="601" y="16"/>
                    </a:cubicBezTo>
                    <a:cubicBezTo>
                      <a:pt x="603" y="16"/>
                      <a:pt x="605" y="18"/>
                      <a:pt x="605" y="20"/>
                    </a:cubicBezTo>
                    <a:cubicBezTo>
                      <a:pt x="605" y="20"/>
                      <a:pt x="605" y="20"/>
                      <a:pt x="605" y="20"/>
                    </a:cubicBezTo>
                    <a:cubicBezTo>
                      <a:pt x="605" y="23"/>
                      <a:pt x="604" y="24"/>
                      <a:pt x="601" y="24"/>
                    </a:cubicBezTo>
                    <a:cubicBezTo>
                      <a:pt x="582" y="30"/>
                      <a:pt x="582" y="30"/>
                      <a:pt x="582" y="30"/>
                    </a:cubicBezTo>
                    <a:cubicBezTo>
                      <a:pt x="582" y="35"/>
                      <a:pt x="581" y="40"/>
                      <a:pt x="581" y="45"/>
                    </a:cubicBezTo>
                    <a:cubicBezTo>
                      <a:pt x="599" y="54"/>
                      <a:pt x="599" y="54"/>
                      <a:pt x="599" y="54"/>
                    </a:cubicBezTo>
                    <a:cubicBezTo>
                      <a:pt x="601" y="55"/>
                      <a:pt x="602" y="56"/>
                      <a:pt x="602" y="58"/>
                    </a:cubicBezTo>
                    <a:cubicBezTo>
                      <a:pt x="602" y="58"/>
                      <a:pt x="602" y="59"/>
                      <a:pt x="602" y="59"/>
                    </a:cubicBezTo>
                    <a:cubicBezTo>
                      <a:pt x="601" y="61"/>
                      <a:pt x="599" y="62"/>
                      <a:pt x="597" y="62"/>
                    </a:cubicBezTo>
                    <a:cubicBezTo>
                      <a:pt x="577" y="62"/>
                      <a:pt x="577" y="62"/>
                      <a:pt x="577" y="62"/>
                    </a:cubicBezTo>
                    <a:cubicBezTo>
                      <a:pt x="575" y="66"/>
                      <a:pt x="573" y="71"/>
                      <a:pt x="571" y="75"/>
                    </a:cubicBezTo>
                    <a:cubicBezTo>
                      <a:pt x="585" y="89"/>
                      <a:pt x="585" y="89"/>
                      <a:pt x="585" y="89"/>
                    </a:cubicBezTo>
                    <a:cubicBezTo>
                      <a:pt x="587" y="90"/>
                      <a:pt x="587" y="91"/>
                      <a:pt x="587" y="93"/>
                    </a:cubicBezTo>
                    <a:cubicBezTo>
                      <a:pt x="587" y="94"/>
                      <a:pt x="587" y="94"/>
                      <a:pt x="587" y="95"/>
                    </a:cubicBezTo>
                    <a:cubicBezTo>
                      <a:pt x="585" y="97"/>
                      <a:pt x="583" y="97"/>
                      <a:pt x="581" y="96"/>
                    </a:cubicBezTo>
                    <a:cubicBezTo>
                      <a:pt x="562" y="90"/>
                      <a:pt x="562" y="90"/>
                      <a:pt x="562" y="90"/>
                    </a:cubicBezTo>
                    <a:cubicBezTo>
                      <a:pt x="559" y="94"/>
                      <a:pt x="556" y="97"/>
                      <a:pt x="552" y="101"/>
                    </a:cubicBezTo>
                    <a:cubicBezTo>
                      <a:pt x="562" y="119"/>
                      <a:pt x="562" y="119"/>
                      <a:pt x="562" y="119"/>
                    </a:cubicBezTo>
                    <a:cubicBezTo>
                      <a:pt x="562" y="120"/>
                      <a:pt x="563" y="120"/>
                      <a:pt x="563" y="121"/>
                    </a:cubicBezTo>
                    <a:cubicBezTo>
                      <a:pt x="563" y="122"/>
                      <a:pt x="562" y="124"/>
                      <a:pt x="561" y="124"/>
                    </a:cubicBezTo>
                    <a:cubicBezTo>
                      <a:pt x="559" y="126"/>
                      <a:pt x="557" y="126"/>
                      <a:pt x="555" y="124"/>
                    </a:cubicBezTo>
                    <a:cubicBezTo>
                      <a:pt x="539" y="112"/>
                      <a:pt x="539" y="112"/>
                      <a:pt x="539" y="112"/>
                    </a:cubicBezTo>
                    <a:cubicBezTo>
                      <a:pt x="535" y="114"/>
                      <a:pt x="531" y="117"/>
                      <a:pt x="527" y="119"/>
                    </a:cubicBezTo>
                    <a:cubicBezTo>
                      <a:pt x="530" y="139"/>
                      <a:pt x="530" y="139"/>
                      <a:pt x="530" y="139"/>
                    </a:cubicBezTo>
                    <a:cubicBezTo>
                      <a:pt x="530" y="140"/>
                      <a:pt x="530" y="140"/>
                      <a:pt x="530" y="141"/>
                    </a:cubicBezTo>
                    <a:cubicBezTo>
                      <a:pt x="530" y="142"/>
                      <a:pt x="529" y="144"/>
                      <a:pt x="528" y="145"/>
                    </a:cubicBezTo>
                    <a:cubicBezTo>
                      <a:pt x="526" y="145"/>
                      <a:pt x="523" y="144"/>
                      <a:pt x="522" y="142"/>
                    </a:cubicBezTo>
                    <a:cubicBezTo>
                      <a:pt x="511" y="126"/>
                      <a:pt x="511" y="126"/>
                      <a:pt x="511" y="126"/>
                    </a:cubicBezTo>
                    <a:cubicBezTo>
                      <a:pt x="506" y="127"/>
                      <a:pt x="501" y="128"/>
                      <a:pt x="497" y="12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49"/>
                      <a:pt x="493" y="149"/>
                      <a:pt x="493" y="149"/>
                    </a:cubicBezTo>
                    <a:cubicBezTo>
                      <a:pt x="493" y="151"/>
                      <a:pt x="492" y="153"/>
                      <a:pt x="490" y="153"/>
                    </a:cubicBezTo>
                    <a:cubicBezTo>
                      <a:pt x="490" y="153"/>
                      <a:pt x="490" y="153"/>
                      <a:pt x="489" y="153"/>
                    </a:cubicBezTo>
                    <a:cubicBezTo>
                      <a:pt x="487" y="153"/>
                      <a:pt x="486" y="152"/>
                      <a:pt x="485" y="150"/>
                    </a:cubicBezTo>
                    <a:cubicBezTo>
                      <a:pt x="479" y="130"/>
                      <a:pt x="479" y="130"/>
                      <a:pt x="479" y="130"/>
                    </a:cubicBezTo>
                    <a:cubicBezTo>
                      <a:pt x="475" y="130"/>
                      <a:pt x="470" y="130"/>
                      <a:pt x="465" y="129"/>
                    </a:cubicBezTo>
                    <a:cubicBezTo>
                      <a:pt x="456" y="147"/>
                      <a:pt x="456" y="147"/>
                      <a:pt x="456" y="147"/>
                    </a:cubicBezTo>
                    <a:cubicBezTo>
                      <a:pt x="455" y="149"/>
                      <a:pt x="453" y="151"/>
                      <a:pt x="451" y="150"/>
                    </a:cubicBezTo>
                    <a:cubicBezTo>
                      <a:pt x="449" y="150"/>
                      <a:pt x="448" y="148"/>
                      <a:pt x="448" y="146"/>
                    </a:cubicBezTo>
                    <a:cubicBezTo>
                      <a:pt x="448" y="146"/>
                      <a:pt x="448" y="146"/>
                      <a:pt x="448" y="145"/>
                    </a:cubicBezTo>
                    <a:cubicBezTo>
                      <a:pt x="448" y="125"/>
                      <a:pt x="448" y="125"/>
                      <a:pt x="448" y="125"/>
                    </a:cubicBezTo>
                    <a:cubicBezTo>
                      <a:pt x="444" y="123"/>
                      <a:pt x="439" y="121"/>
                      <a:pt x="435" y="119"/>
                    </a:cubicBezTo>
                    <a:cubicBezTo>
                      <a:pt x="420" y="134"/>
                      <a:pt x="420" y="134"/>
                      <a:pt x="420" y="134"/>
                    </a:cubicBezTo>
                    <a:cubicBezTo>
                      <a:pt x="419" y="135"/>
                      <a:pt x="417" y="136"/>
                      <a:pt x="415" y="135"/>
                    </a:cubicBezTo>
                    <a:cubicBezTo>
                      <a:pt x="414" y="134"/>
                      <a:pt x="413" y="133"/>
                      <a:pt x="413" y="131"/>
                    </a:cubicBezTo>
                    <a:cubicBezTo>
                      <a:pt x="413" y="131"/>
                      <a:pt x="413" y="130"/>
                      <a:pt x="414" y="129"/>
                    </a:cubicBezTo>
                    <a:cubicBezTo>
                      <a:pt x="420" y="110"/>
                      <a:pt x="420" y="110"/>
                      <a:pt x="420" y="110"/>
                    </a:cubicBezTo>
                    <a:cubicBezTo>
                      <a:pt x="416" y="107"/>
                      <a:pt x="413" y="104"/>
                      <a:pt x="409" y="101"/>
                    </a:cubicBezTo>
                    <a:cubicBezTo>
                      <a:pt x="391" y="110"/>
                      <a:pt x="391" y="110"/>
                      <a:pt x="391" y="110"/>
                    </a:cubicBezTo>
                    <a:cubicBezTo>
                      <a:pt x="389" y="111"/>
                      <a:pt x="387" y="111"/>
                      <a:pt x="386" y="109"/>
                    </a:cubicBezTo>
                    <a:cubicBezTo>
                      <a:pt x="385" y="109"/>
                      <a:pt x="385" y="108"/>
                      <a:pt x="385" y="107"/>
                    </a:cubicBezTo>
                    <a:cubicBezTo>
                      <a:pt x="385" y="106"/>
                      <a:pt x="385" y="104"/>
                      <a:pt x="386" y="104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5" y="83"/>
                      <a:pt x="393" y="79"/>
                      <a:pt x="391" y="75"/>
                    </a:cubicBezTo>
                    <a:cubicBezTo>
                      <a:pt x="371" y="78"/>
                      <a:pt x="371" y="78"/>
                      <a:pt x="371" y="78"/>
                    </a:cubicBezTo>
                    <a:cubicBezTo>
                      <a:pt x="369" y="79"/>
                      <a:pt x="366" y="78"/>
                      <a:pt x="365" y="76"/>
                    </a:cubicBezTo>
                    <a:cubicBezTo>
                      <a:pt x="365" y="75"/>
                      <a:pt x="365" y="75"/>
                      <a:pt x="365" y="74"/>
                    </a:cubicBezTo>
                    <a:cubicBezTo>
                      <a:pt x="365" y="73"/>
                      <a:pt x="366" y="71"/>
                      <a:pt x="368" y="71"/>
                    </a:cubicBezTo>
                    <a:cubicBezTo>
                      <a:pt x="384" y="59"/>
                      <a:pt x="384" y="59"/>
                      <a:pt x="384" y="59"/>
                    </a:cubicBezTo>
                    <a:cubicBezTo>
                      <a:pt x="383" y="54"/>
                      <a:pt x="382" y="50"/>
                      <a:pt x="381" y="45"/>
                    </a:cubicBezTo>
                    <a:cubicBezTo>
                      <a:pt x="361" y="42"/>
                      <a:pt x="361" y="42"/>
                      <a:pt x="361" y="42"/>
                    </a:cubicBezTo>
                    <a:cubicBezTo>
                      <a:pt x="359" y="42"/>
                      <a:pt x="357" y="40"/>
                      <a:pt x="357" y="38"/>
                    </a:cubicBezTo>
                    <a:cubicBezTo>
                      <a:pt x="357" y="38"/>
                      <a:pt x="357" y="38"/>
                      <a:pt x="357" y="38"/>
                    </a:cubicBezTo>
                    <a:cubicBezTo>
                      <a:pt x="357" y="36"/>
                      <a:pt x="358" y="34"/>
                      <a:pt x="360" y="34"/>
                    </a:cubicBezTo>
                    <a:cubicBezTo>
                      <a:pt x="380" y="28"/>
                      <a:pt x="380" y="28"/>
                      <a:pt x="380" y="28"/>
                    </a:cubicBezTo>
                    <a:cubicBezTo>
                      <a:pt x="380" y="23"/>
                      <a:pt x="380" y="18"/>
                      <a:pt x="381" y="13"/>
                    </a:cubicBezTo>
                    <a:cubicBezTo>
                      <a:pt x="363" y="4"/>
                      <a:pt x="363" y="4"/>
                      <a:pt x="363" y="4"/>
                    </a:cubicBezTo>
                    <a:cubicBezTo>
                      <a:pt x="361" y="4"/>
                      <a:pt x="360" y="2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3" y="41"/>
                      <a:pt x="83" y="85"/>
                      <a:pt x="83" y="85"/>
                    </a:cubicBezTo>
                    <a:cubicBezTo>
                      <a:pt x="71" y="115"/>
                      <a:pt x="79" y="137"/>
                      <a:pt x="79" y="137"/>
                    </a:cubicBezTo>
                    <a:cubicBezTo>
                      <a:pt x="103" y="178"/>
                      <a:pt x="84" y="200"/>
                      <a:pt x="68" y="221"/>
                    </a:cubicBezTo>
                    <a:cubicBezTo>
                      <a:pt x="53" y="242"/>
                      <a:pt x="0" y="315"/>
                      <a:pt x="51" y="317"/>
                    </a:cubicBezTo>
                    <a:cubicBezTo>
                      <a:pt x="99" y="318"/>
                      <a:pt x="84" y="334"/>
                      <a:pt x="84" y="334"/>
                    </a:cubicBezTo>
                    <a:cubicBezTo>
                      <a:pt x="63" y="380"/>
                      <a:pt x="96" y="381"/>
                      <a:pt x="96" y="381"/>
                    </a:cubicBezTo>
                    <a:cubicBezTo>
                      <a:pt x="81" y="408"/>
                      <a:pt x="103" y="409"/>
                      <a:pt x="103" y="409"/>
                    </a:cubicBezTo>
                    <a:cubicBezTo>
                      <a:pt x="135" y="409"/>
                      <a:pt x="118" y="438"/>
                      <a:pt x="118" y="438"/>
                    </a:cubicBezTo>
                    <a:cubicBezTo>
                      <a:pt x="79" y="481"/>
                      <a:pt x="113" y="524"/>
                      <a:pt x="162" y="514"/>
                    </a:cubicBezTo>
                    <a:cubicBezTo>
                      <a:pt x="259" y="494"/>
                      <a:pt x="309" y="527"/>
                      <a:pt x="286" y="597"/>
                    </a:cubicBezTo>
                    <a:cubicBezTo>
                      <a:pt x="263" y="666"/>
                      <a:pt x="232" y="709"/>
                      <a:pt x="232" y="709"/>
                    </a:cubicBezTo>
                    <a:cubicBezTo>
                      <a:pt x="659" y="709"/>
                      <a:pt x="659" y="709"/>
                      <a:pt x="659" y="709"/>
                    </a:cubicBezTo>
                    <a:cubicBezTo>
                      <a:pt x="568" y="521"/>
                      <a:pt x="568" y="521"/>
                      <a:pt x="568" y="521"/>
                    </a:cubicBezTo>
                    <a:cubicBezTo>
                      <a:pt x="540" y="458"/>
                      <a:pt x="606" y="330"/>
                      <a:pt x="606" y="330"/>
                    </a:cubicBezTo>
                    <a:close/>
                    <a:moveTo>
                      <a:pt x="334" y="176"/>
                    </a:moveTo>
                    <a:cubicBezTo>
                      <a:pt x="322" y="168"/>
                      <a:pt x="322" y="168"/>
                      <a:pt x="322" y="168"/>
                    </a:cubicBezTo>
                    <a:cubicBezTo>
                      <a:pt x="320" y="169"/>
                      <a:pt x="317" y="171"/>
                      <a:pt x="314" y="173"/>
                    </a:cubicBezTo>
                    <a:cubicBezTo>
                      <a:pt x="316" y="187"/>
                      <a:pt x="316" y="187"/>
                      <a:pt x="316" y="187"/>
                    </a:cubicBezTo>
                    <a:cubicBezTo>
                      <a:pt x="316" y="187"/>
                      <a:pt x="316" y="188"/>
                      <a:pt x="316" y="188"/>
                    </a:cubicBezTo>
                    <a:cubicBezTo>
                      <a:pt x="316" y="189"/>
                      <a:pt x="315" y="190"/>
                      <a:pt x="314" y="191"/>
                    </a:cubicBezTo>
                    <a:cubicBezTo>
                      <a:pt x="313" y="191"/>
                      <a:pt x="311" y="190"/>
                      <a:pt x="311" y="189"/>
                    </a:cubicBezTo>
                    <a:cubicBezTo>
                      <a:pt x="302" y="177"/>
                      <a:pt x="302" y="177"/>
                      <a:pt x="302" y="177"/>
                    </a:cubicBezTo>
                    <a:cubicBezTo>
                      <a:pt x="299" y="178"/>
                      <a:pt x="296" y="179"/>
                      <a:pt x="293" y="180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4"/>
                      <a:pt x="290" y="194"/>
                      <a:pt x="290" y="194"/>
                    </a:cubicBezTo>
                    <a:cubicBezTo>
                      <a:pt x="290" y="195"/>
                      <a:pt x="289" y="197"/>
                      <a:pt x="288" y="197"/>
                    </a:cubicBezTo>
                    <a:cubicBezTo>
                      <a:pt x="288" y="197"/>
                      <a:pt x="288" y="197"/>
                      <a:pt x="288" y="197"/>
                    </a:cubicBezTo>
                    <a:cubicBezTo>
                      <a:pt x="286" y="197"/>
                      <a:pt x="285" y="196"/>
                      <a:pt x="285" y="194"/>
                    </a:cubicBezTo>
                    <a:cubicBezTo>
                      <a:pt x="281" y="180"/>
                      <a:pt x="281" y="180"/>
                      <a:pt x="281" y="180"/>
                    </a:cubicBezTo>
                    <a:cubicBezTo>
                      <a:pt x="277" y="180"/>
                      <a:pt x="274" y="180"/>
                      <a:pt x="270" y="180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194"/>
                      <a:pt x="262" y="195"/>
                      <a:pt x="261" y="194"/>
                    </a:cubicBezTo>
                    <a:cubicBezTo>
                      <a:pt x="259" y="194"/>
                      <a:pt x="258" y="193"/>
                      <a:pt x="258" y="192"/>
                    </a:cubicBezTo>
                    <a:cubicBezTo>
                      <a:pt x="258" y="191"/>
                      <a:pt x="258" y="191"/>
                      <a:pt x="259" y="191"/>
                    </a:cubicBezTo>
                    <a:cubicBezTo>
                      <a:pt x="259" y="177"/>
                      <a:pt x="259" y="177"/>
                      <a:pt x="259" y="177"/>
                    </a:cubicBezTo>
                    <a:cubicBezTo>
                      <a:pt x="255" y="176"/>
                      <a:pt x="252" y="174"/>
                      <a:pt x="249" y="173"/>
                    </a:cubicBezTo>
                    <a:cubicBezTo>
                      <a:pt x="239" y="183"/>
                      <a:pt x="239" y="183"/>
                      <a:pt x="239" y="183"/>
                    </a:cubicBezTo>
                    <a:cubicBezTo>
                      <a:pt x="238" y="184"/>
                      <a:pt x="237" y="185"/>
                      <a:pt x="235" y="184"/>
                    </a:cubicBezTo>
                    <a:cubicBezTo>
                      <a:pt x="235" y="183"/>
                      <a:pt x="234" y="182"/>
                      <a:pt x="234" y="181"/>
                    </a:cubicBezTo>
                    <a:cubicBezTo>
                      <a:pt x="234" y="181"/>
                      <a:pt x="234" y="180"/>
                      <a:pt x="235" y="180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6" y="164"/>
                      <a:pt x="234" y="162"/>
                      <a:pt x="231" y="160"/>
                    </a:cubicBezTo>
                    <a:cubicBezTo>
                      <a:pt x="219" y="166"/>
                      <a:pt x="219" y="166"/>
                      <a:pt x="219" y="166"/>
                    </a:cubicBezTo>
                    <a:cubicBezTo>
                      <a:pt x="218" y="167"/>
                      <a:pt x="216" y="167"/>
                      <a:pt x="215" y="166"/>
                    </a:cubicBezTo>
                    <a:cubicBezTo>
                      <a:pt x="214" y="165"/>
                      <a:pt x="214" y="165"/>
                      <a:pt x="214" y="164"/>
                    </a:cubicBezTo>
                    <a:cubicBezTo>
                      <a:pt x="214" y="163"/>
                      <a:pt x="214" y="163"/>
                      <a:pt x="215" y="162"/>
                    </a:cubicBezTo>
                    <a:cubicBezTo>
                      <a:pt x="224" y="151"/>
                      <a:pt x="224" y="151"/>
                      <a:pt x="224" y="151"/>
                    </a:cubicBezTo>
                    <a:cubicBezTo>
                      <a:pt x="222" y="148"/>
                      <a:pt x="220" y="145"/>
                      <a:pt x="218" y="142"/>
                    </a:cubicBezTo>
                    <a:cubicBezTo>
                      <a:pt x="204" y="144"/>
                      <a:pt x="204" y="144"/>
                      <a:pt x="204" y="144"/>
                    </a:cubicBezTo>
                    <a:cubicBezTo>
                      <a:pt x="203" y="145"/>
                      <a:pt x="201" y="144"/>
                      <a:pt x="201" y="143"/>
                    </a:cubicBezTo>
                    <a:cubicBezTo>
                      <a:pt x="201" y="142"/>
                      <a:pt x="201" y="142"/>
                      <a:pt x="201" y="141"/>
                    </a:cubicBezTo>
                    <a:cubicBezTo>
                      <a:pt x="201" y="140"/>
                      <a:pt x="201" y="139"/>
                      <a:pt x="202" y="139"/>
                    </a:cubicBezTo>
                    <a:cubicBezTo>
                      <a:pt x="214" y="131"/>
                      <a:pt x="214" y="131"/>
                      <a:pt x="214" y="131"/>
                    </a:cubicBezTo>
                    <a:cubicBezTo>
                      <a:pt x="213" y="127"/>
                      <a:pt x="212" y="124"/>
                      <a:pt x="212" y="121"/>
                    </a:cubicBezTo>
                    <a:cubicBezTo>
                      <a:pt x="198" y="119"/>
                      <a:pt x="198" y="119"/>
                      <a:pt x="198" y="119"/>
                    </a:cubicBezTo>
                    <a:cubicBezTo>
                      <a:pt x="196" y="119"/>
                      <a:pt x="195" y="118"/>
                      <a:pt x="195" y="116"/>
                    </a:cubicBezTo>
                    <a:cubicBezTo>
                      <a:pt x="195" y="116"/>
                      <a:pt x="195" y="116"/>
                      <a:pt x="195" y="116"/>
                    </a:cubicBezTo>
                    <a:cubicBezTo>
                      <a:pt x="195" y="114"/>
                      <a:pt x="196" y="113"/>
                      <a:pt x="197" y="113"/>
                    </a:cubicBezTo>
                    <a:cubicBezTo>
                      <a:pt x="211" y="109"/>
                      <a:pt x="211" y="109"/>
                      <a:pt x="211" y="109"/>
                    </a:cubicBezTo>
                    <a:cubicBezTo>
                      <a:pt x="211" y="105"/>
                      <a:pt x="211" y="102"/>
                      <a:pt x="212" y="99"/>
                    </a:cubicBezTo>
                    <a:cubicBezTo>
                      <a:pt x="199" y="92"/>
                      <a:pt x="199" y="92"/>
                      <a:pt x="199" y="92"/>
                    </a:cubicBezTo>
                    <a:cubicBezTo>
                      <a:pt x="198" y="92"/>
                      <a:pt x="197" y="91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9" y="86"/>
                      <a:pt x="200" y="87"/>
                    </a:cubicBezTo>
                    <a:cubicBezTo>
                      <a:pt x="215" y="87"/>
                      <a:pt x="215" y="87"/>
                      <a:pt x="215" y="87"/>
                    </a:cubicBezTo>
                    <a:cubicBezTo>
                      <a:pt x="216" y="84"/>
                      <a:pt x="217" y="81"/>
                      <a:pt x="218" y="78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7"/>
                      <a:pt x="207" y="66"/>
                      <a:pt x="207" y="65"/>
                    </a:cubicBezTo>
                    <a:cubicBezTo>
                      <a:pt x="207" y="65"/>
                      <a:pt x="207" y="64"/>
                      <a:pt x="207" y="64"/>
                    </a:cubicBezTo>
                    <a:cubicBezTo>
                      <a:pt x="208" y="62"/>
                      <a:pt x="210" y="62"/>
                      <a:pt x="211" y="63"/>
                    </a:cubicBezTo>
                    <a:cubicBezTo>
                      <a:pt x="225" y="67"/>
                      <a:pt x="225" y="67"/>
                      <a:pt x="225" y="67"/>
                    </a:cubicBezTo>
                    <a:cubicBezTo>
                      <a:pt x="227" y="65"/>
                      <a:pt x="229" y="62"/>
                      <a:pt x="232" y="60"/>
                    </a:cubicBezTo>
                    <a:cubicBezTo>
                      <a:pt x="225" y="47"/>
                      <a:pt x="225" y="47"/>
                      <a:pt x="225" y="47"/>
                    </a:cubicBezTo>
                    <a:cubicBezTo>
                      <a:pt x="225" y="46"/>
                      <a:pt x="224" y="46"/>
                      <a:pt x="224" y="45"/>
                    </a:cubicBezTo>
                    <a:cubicBezTo>
                      <a:pt x="224" y="44"/>
                      <a:pt x="225" y="44"/>
                      <a:pt x="225" y="43"/>
                    </a:cubicBezTo>
                    <a:cubicBezTo>
                      <a:pt x="227" y="42"/>
                      <a:pt x="228" y="42"/>
                      <a:pt x="229" y="43"/>
                    </a:cubicBezTo>
                    <a:cubicBezTo>
                      <a:pt x="241" y="52"/>
                      <a:pt x="241" y="52"/>
                      <a:pt x="241" y="52"/>
                    </a:cubicBezTo>
                    <a:cubicBezTo>
                      <a:pt x="243" y="50"/>
                      <a:pt x="246" y="48"/>
                      <a:pt x="249" y="47"/>
                    </a:cubicBezTo>
                    <a:cubicBezTo>
                      <a:pt x="247" y="33"/>
                      <a:pt x="247" y="33"/>
                      <a:pt x="247" y="33"/>
                    </a:cubicBezTo>
                    <a:cubicBezTo>
                      <a:pt x="247" y="32"/>
                      <a:pt x="247" y="32"/>
                      <a:pt x="247" y="32"/>
                    </a:cubicBezTo>
                    <a:cubicBezTo>
                      <a:pt x="247" y="30"/>
                      <a:pt x="248" y="29"/>
                      <a:pt x="249" y="29"/>
                    </a:cubicBezTo>
                    <a:cubicBezTo>
                      <a:pt x="250" y="28"/>
                      <a:pt x="252" y="29"/>
                      <a:pt x="252" y="31"/>
                    </a:cubicBezTo>
                    <a:cubicBezTo>
                      <a:pt x="261" y="42"/>
                      <a:pt x="261" y="42"/>
                      <a:pt x="261" y="42"/>
                    </a:cubicBezTo>
                    <a:cubicBezTo>
                      <a:pt x="264" y="41"/>
                      <a:pt x="267" y="40"/>
                      <a:pt x="270" y="40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6"/>
                      <a:pt x="273" y="26"/>
                      <a:pt x="273" y="26"/>
                    </a:cubicBezTo>
                    <a:cubicBezTo>
                      <a:pt x="273" y="24"/>
                      <a:pt x="274" y="23"/>
                      <a:pt x="275" y="23"/>
                    </a:cubicBezTo>
                    <a:cubicBezTo>
                      <a:pt x="277" y="23"/>
                      <a:pt x="278" y="24"/>
                      <a:pt x="278" y="25"/>
                    </a:cubicBezTo>
                    <a:cubicBezTo>
                      <a:pt x="282" y="39"/>
                      <a:pt x="282" y="39"/>
                      <a:pt x="282" y="39"/>
                    </a:cubicBezTo>
                    <a:cubicBezTo>
                      <a:pt x="286" y="39"/>
                      <a:pt x="289" y="39"/>
                      <a:pt x="293" y="40"/>
                    </a:cubicBezTo>
                    <a:cubicBezTo>
                      <a:pt x="299" y="27"/>
                      <a:pt x="299" y="27"/>
                      <a:pt x="299" y="27"/>
                    </a:cubicBezTo>
                    <a:cubicBezTo>
                      <a:pt x="299" y="26"/>
                      <a:pt x="301" y="25"/>
                      <a:pt x="302" y="25"/>
                    </a:cubicBezTo>
                    <a:cubicBezTo>
                      <a:pt x="304" y="25"/>
                      <a:pt x="305" y="27"/>
                      <a:pt x="305" y="28"/>
                    </a:cubicBezTo>
                    <a:cubicBezTo>
                      <a:pt x="305" y="28"/>
                      <a:pt x="305" y="28"/>
                      <a:pt x="304" y="29"/>
                    </a:cubicBezTo>
                    <a:cubicBezTo>
                      <a:pt x="304" y="43"/>
                      <a:pt x="304" y="43"/>
                      <a:pt x="304" y="43"/>
                    </a:cubicBezTo>
                    <a:cubicBezTo>
                      <a:pt x="308" y="44"/>
                      <a:pt x="311" y="45"/>
                      <a:pt x="314" y="47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25" y="35"/>
                      <a:pt x="326" y="35"/>
                      <a:pt x="328" y="36"/>
                    </a:cubicBezTo>
                    <a:cubicBezTo>
                      <a:pt x="328" y="36"/>
                      <a:pt x="329" y="37"/>
                      <a:pt x="329" y="38"/>
                    </a:cubicBezTo>
                    <a:cubicBezTo>
                      <a:pt x="329" y="39"/>
                      <a:pt x="329" y="39"/>
                      <a:pt x="328" y="40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7" y="55"/>
                      <a:pt x="329" y="57"/>
                      <a:pt x="332" y="60"/>
                    </a:cubicBezTo>
                    <a:cubicBezTo>
                      <a:pt x="344" y="53"/>
                      <a:pt x="344" y="53"/>
                      <a:pt x="344" y="53"/>
                    </a:cubicBezTo>
                    <a:cubicBezTo>
                      <a:pt x="345" y="52"/>
                      <a:pt x="347" y="52"/>
                      <a:pt x="348" y="54"/>
                    </a:cubicBezTo>
                    <a:cubicBezTo>
                      <a:pt x="349" y="54"/>
                      <a:pt x="349" y="55"/>
                      <a:pt x="349" y="55"/>
                    </a:cubicBezTo>
                    <a:cubicBezTo>
                      <a:pt x="349" y="56"/>
                      <a:pt x="349" y="57"/>
                      <a:pt x="348" y="58"/>
                    </a:cubicBezTo>
                    <a:cubicBezTo>
                      <a:pt x="339" y="69"/>
                      <a:pt x="339" y="69"/>
                      <a:pt x="339" y="69"/>
                    </a:cubicBezTo>
                    <a:cubicBezTo>
                      <a:pt x="341" y="72"/>
                      <a:pt x="343" y="75"/>
                      <a:pt x="345" y="78"/>
                    </a:cubicBezTo>
                    <a:cubicBezTo>
                      <a:pt x="359" y="75"/>
                      <a:pt x="359" y="75"/>
                      <a:pt x="359" y="75"/>
                    </a:cubicBezTo>
                    <a:cubicBezTo>
                      <a:pt x="360" y="75"/>
                      <a:pt x="362" y="76"/>
                      <a:pt x="362" y="77"/>
                    </a:cubicBezTo>
                    <a:cubicBezTo>
                      <a:pt x="362" y="77"/>
                      <a:pt x="362" y="78"/>
                      <a:pt x="362" y="78"/>
                    </a:cubicBezTo>
                    <a:cubicBezTo>
                      <a:pt x="362" y="79"/>
                      <a:pt x="362" y="80"/>
                      <a:pt x="361" y="81"/>
                    </a:cubicBezTo>
                    <a:cubicBezTo>
                      <a:pt x="349" y="89"/>
                      <a:pt x="349" y="89"/>
                      <a:pt x="349" y="89"/>
                    </a:cubicBezTo>
                    <a:cubicBezTo>
                      <a:pt x="350" y="92"/>
                      <a:pt x="351" y="95"/>
                      <a:pt x="351" y="99"/>
                    </a:cubicBezTo>
                    <a:cubicBezTo>
                      <a:pt x="365" y="101"/>
                      <a:pt x="365" y="101"/>
                      <a:pt x="365" y="101"/>
                    </a:cubicBezTo>
                    <a:cubicBezTo>
                      <a:pt x="367" y="101"/>
                      <a:pt x="368" y="102"/>
                      <a:pt x="368" y="104"/>
                    </a:cubicBezTo>
                    <a:cubicBezTo>
                      <a:pt x="368" y="104"/>
                      <a:pt x="368" y="104"/>
                      <a:pt x="368" y="104"/>
                    </a:cubicBezTo>
                    <a:cubicBezTo>
                      <a:pt x="368" y="105"/>
                      <a:pt x="367" y="106"/>
                      <a:pt x="366" y="107"/>
                    </a:cubicBezTo>
                    <a:cubicBezTo>
                      <a:pt x="352" y="111"/>
                      <a:pt x="352" y="111"/>
                      <a:pt x="352" y="111"/>
                    </a:cubicBezTo>
                    <a:cubicBezTo>
                      <a:pt x="352" y="114"/>
                      <a:pt x="352" y="118"/>
                      <a:pt x="351" y="121"/>
                    </a:cubicBezTo>
                    <a:cubicBezTo>
                      <a:pt x="364" y="127"/>
                      <a:pt x="364" y="127"/>
                      <a:pt x="364" y="127"/>
                    </a:cubicBezTo>
                    <a:cubicBezTo>
                      <a:pt x="365" y="128"/>
                      <a:pt x="366" y="129"/>
                      <a:pt x="366" y="130"/>
                    </a:cubicBezTo>
                    <a:cubicBezTo>
                      <a:pt x="366" y="130"/>
                      <a:pt x="366" y="130"/>
                      <a:pt x="366" y="131"/>
                    </a:cubicBezTo>
                    <a:cubicBezTo>
                      <a:pt x="366" y="132"/>
                      <a:pt x="364" y="133"/>
                      <a:pt x="363" y="133"/>
                    </a:cubicBezTo>
                    <a:cubicBezTo>
                      <a:pt x="348" y="133"/>
                      <a:pt x="348" y="133"/>
                      <a:pt x="348" y="133"/>
                    </a:cubicBezTo>
                    <a:cubicBezTo>
                      <a:pt x="347" y="136"/>
                      <a:pt x="346" y="139"/>
                      <a:pt x="345" y="142"/>
                    </a:cubicBezTo>
                    <a:cubicBezTo>
                      <a:pt x="355" y="152"/>
                      <a:pt x="355" y="152"/>
                      <a:pt x="355" y="152"/>
                    </a:cubicBezTo>
                    <a:cubicBezTo>
                      <a:pt x="355" y="153"/>
                      <a:pt x="356" y="153"/>
                      <a:pt x="356" y="154"/>
                    </a:cubicBezTo>
                    <a:cubicBezTo>
                      <a:pt x="356" y="155"/>
                      <a:pt x="356" y="155"/>
                      <a:pt x="356" y="156"/>
                    </a:cubicBezTo>
                    <a:cubicBezTo>
                      <a:pt x="355" y="157"/>
                      <a:pt x="353" y="158"/>
                      <a:pt x="352" y="157"/>
                    </a:cubicBezTo>
                    <a:cubicBezTo>
                      <a:pt x="338" y="152"/>
                      <a:pt x="338" y="152"/>
                      <a:pt x="338" y="152"/>
                    </a:cubicBezTo>
                    <a:cubicBezTo>
                      <a:pt x="336" y="155"/>
                      <a:pt x="334" y="157"/>
                      <a:pt x="331" y="160"/>
                    </a:cubicBezTo>
                    <a:cubicBezTo>
                      <a:pt x="338" y="173"/>
                      <a:pt x="338" y="173"/>
                      <a:pt x="338" y="173"/>
                    </a:cubicBezTo>
                    <a:cubicBezTo>
                      <a:pt x="338" y="173"/>
                      <a:pt x="339" y="174"/>
                      <a:pt x="339" y="174"/>
                    </a:cubicBezTo>
                    <a:cubicBezTo>
                      <a:pt x="339" y="175"/>
                      <a:pt x="338" y="176"/>
                      <a:pt x="338" y="176"/>
                    </a:cubicBezTo>
                    <a:cubicBezTo>
                      <a:pt x="336" y="177"/>
                      <a:pt x="335" y="177"/>
                      <a:pt x="334" y="176"/>
                    </a:cubicBezTo>
                    <a:close/>
                    <a:moveTo>
                      <a:pt x="451" y="192"/>
                    </a:moveTo>
                    <a:cubicBezTo>
                      <a:pt x="442" y="195"/>
                      <a:pt x="442" y="195"/>
                      <a:pt x="442" y="195"/>
                    </a:cubicBezTo>
                    <a:cubicBezTo>
                      <a:pt x="442" y="197"/>
                      <a:pt x="442" y="200"/>
                      <a:pt x="441" y="202"/>
                    </a:cubicBezTo>
                    <a:cubicBezTo>
                      <a:pt x="450" y="206"/>
                      <a:pt x="450" y="206"/>
                      <a:pt x="450" y="206"/>
                    </a:cubicBezTo>
                    <a:cubicBezTo>
                      <a:pt x="451" y="206"/>
                      <a:pt x="451" y="207"/>
                      <a:pt x="451" y="208"/>
                    </a:cubicBezTo>
                    <a:cubicBezTo>
                      <a:pt x="451" y="208"/>
                      <a:pt x="451" y="208"/>
                      <a:pt x="451" y="208"/>
                    </a:cubicBezTo>
                    <a:cubicBezTo>
                      <a:pt x="451" y="209"/>
                      <a:pt x="450" y="210"/>
                      <a:pt x="449" y="210"/>
                    </a:cubicBezTo>
                    <a:cubicBezTo>
                      <a:pt x="439" y="210"/>
                      <a:pt x="439" y="210"/>
                      <a:pt x="439" y="210"/>
                    </a:cubicBezTo>
                    <a:cubicBezTo>
                      <a:pt x="439" y="212"/>
                      <a:pt x="438" y="214"/>
                      <a:pt x="437" y="216"/>
                    </a:cubicBezTo>
                    <a:cubicBezTo>
                      <a:pt x="444" y="223"/>
                      <a:pt x="444" y="223"/>
                      <a:pt x="444" y="223"/>
                    </a:cubicBezTo>
                    <a:cubicBezTo>
                      <a:pt x="444" y="223"/>
                      <a:pt x="444" y="224"/>
                      <a:pt x="444" y="224"/>
                    </a:cubicBezTo>
                    <a:cubicBezTo>
                      <a:pt x="444" y="225"/>
                      <a:pt x="444" y="225"/>
                      <a:pt x="444" y="225"/>
                    </a:cubicBezTo>
                    <a:cubicBezTo>
                      <a:pt x="444" y="226"/>
                      <a:pt x="443" y="226"/>
                      <a:pt x="442" y="226"/>
                    </a:cubicBezTo>
                    <a:cubicBezTo>
                      <a:pt x="433" y="223"/>
                      <a:pt x="433" y="223"/>
                      <a:pt x="433" y="223"/>
                    </a:cubicBezTo>
                    <a:cubicBezTo>
                      <a:pt x="431" y="224"/>
                      <a:pt x="430" y="226"/>
                      <a:pt x="428" y="228"/>
                    </a:cubicBezTo>
                    <a:cubicBezTo>
                      <a:pt x="433" y="236"/>
                      <a:pt x="433" y="236"/>
                      <a:pt x="433" y="236"/>
                    </a:cubicBezTo>
                    <a:cubicBezTo>
                      <a:pt x="433" y="237"/>
                      <a:pt x="433" y="237"/>
                      <a:pt x="433" y="237"/>
                    </a:cubicBezTo>
                    <a:cubicBezTo>
                      <a:pt x="433" y="238"/>
                      <a:pt x="433" y="239"/>
                      <a:pt x="432" y="239"/>
                    </a:cubicBezTo>
                    <a:cubicBezTo>
                      <a:pt x="431" y="240"/>
                      <a:pt x="430" y="239"/>
                      <a:pt x="430" y="239"/>
                    </a:cubicBezTo>
                    <a:cubicBezTo>
                      <a:pt x="422" y="233"/>
                      <a:pt x="422" y="233"/>
                      <a:pt x="422" y="233"/>
                    </a:cubicBezTo>
                    <a:cubicBezTo>
                      <a:pt x="420" y="234"/>
                      <a:pt x="418" y="235"/>
                      <a:pt x="416" y="236"/>
                    </a:cubicBezTo>
                    <a:cubicBezTo>
                      <a:pt x="418" y="246"/>
                      <a:pt x="418" y="246"/>
                      <a:pt x="418" y="246"/>
                    </a:cubicBezTo>
                    <a:cubicBezTo>
                      <a:pt x="418" y="246"/>
                      <a:pt x="418" y="246"/>
                      <a:pt x="418" y="247"/>
                    </a:cubicBezTo>
                    <a:cubicBezTo>
                      <a:pt x="418" y="247"/>
                      <a:pt x="417" y="248"/>
                      <a:pt x="417" y="248"/>
                    </a:cubicBezTo>
                    <a:cubicBezTo>
                      <a:pt x="416" y="249"/>
                      <a:pt x="415" y="248"/>
                      <a:pt x="414" y="247"/>
                    </a:cubicBezTo>
                    <a:cubicBezTo>
                      <a:pt x="409" y="239"/>
                      <a:pt x="409" y="239"/>
                      <a:pt x="409" y="239"/>
                    </a:cubicBezTo>
                    <a:cubicBezTo>
                      <a:pt x="407" y="240"/>
                      <a:pt x="404" y="241"/>
                      <a:pt x="402" y="241"/>
                    </a:cubicBezTo>
                    <a:cubicBezTo>
                      <a:pt x="401" y="250"/>
                      <a:pt x="401" y="250"/>
                      <a:pt x="401" y="250"/>
                    </a:cubicBezTo>
                    <a:cubicBezTo>
                      <a:pt x="401" y="250"/>
                      <a:pt x="401" y="251"/>
                      <a:pt x="401" y="251"/>
                    </a:cubicBezTo>
                    <a:cubicBezTo>
                      <a:pt x="401" y="252"/>
                      <a:pt x="400" y="252"/>
                      <a:pt x="399" y="252"/>
                    </a:cubicBezTo>
                    <a:cubicBezTo>
                      <a:pt x="399" y="252"/>
                      <a:pt x="399" y="252"/>
                      <a:pt x="399" y="252"/>
                    </a:cubicBezTo>
                    <a:cubicBezTo>
                      <a:pt x="398" y="252"/>
                      <a:pt x="397" y="252"/>
                      <a:pt x="397" y="251"/>
                    </a:cubicBezTo>
                    <a:cubicBezTo>
                      <a:pt x="394" y="242"/>
                      <a:pt x="394" y="242"/>
                      <a:pt x="394" y="242"/>
                    </a:cubicBezTo>
                    <a:cubicBezTo>
                      <a:pt x="392" y="242"/>
                      <a:pt x="390" y="241"/>
                      <a:pt x="387" y="241"/>
                    </a:cubicBezTo>
                    <a:cubicBezTo>
                      <a:pt x="383" y="250"/>
                      <a:pt x="383" y="250"/>
                      <a:pt x="383" y="250"/>
                    </a:cubicBezTo>
                    <a:cubicBezTo>
                      <a:pt x="383" y="251"/>
                      <a:pt x="382" y="251"/>
                      <a:pt x="381" y="251"/>
                    </a:cubicBezTo>
                    <a:cubicBezTo>
                      <a:pt x="380" y="251"/>
                      <a:pt x="379" y="250"/>
                      <a:pt x="379" y="249"/>
                    </a:cubicBezTo>
                    <a:cubicBezTo>
                      <a:pt x="379" y="249"/>
                      <a:pt x="379" y="249"/>
                      <a:pt x="379" y="249"/>
                    </a:cubicBezTo>
                    <a:cubicBezTo>
                      <a:pt x="380" y="239"/>
                      <a:pt x="380" y="239"/>
                      <a:pt x="380" y="239"/>
                    </a:cubicBezTo>
                    <a:cubicBezTo>
                      <a:pt x="377" y="238"/>
                      <a:pt x="375" y="237"/>
                      <a:pt x="373" y="236"/>
                    </a:cubicBezTo>
                    <a:cubicBezTo>
                      <a:pt x="367" y="243"/>
                      <a:pt x="367" y="243"/>
                      <a:pt x="367" y="243"/>
                    </a:cubicBezTo>
                    <a:cubicBezTo>
                      <a:pt x="366" y="244"/>
                      <a:pt x="365" y="244"/>
                      <a:pt x="364" y="244"/>
                    </a:cubicBezTo>
                    <a:cubicBezTo>
                      <a:pt x="364" y="243"/>
                      <a:pt x="363" y="243"/>
                      <a:pt x="363" y="242"/>
                    </a:cubicBezTo>
                    <a:cubicBezTo>
                      <a:pt x="363" y="242"/>
                      <a:pt x="363" y="242"/>
                      <a:pt x="364" y="241"/>
                    </a:cubicBezTo>
                    <a:cubicBezTo>
                      <a:pt x="367" y="232"/>
                      <a:pt x="367" y="232"/>
                      <a:pt x="367" y="232"/>
                    </a:cubicBezTo>
                    <a:cubicBezTo>
                      <a:pt x="365" y="231"/>
                      <a:pt x="363" y="229"/>
                      <a:pt x="361" y="228"/>
                    </a:cubicBezTo>
                    <a:cubicBezTo>
                      <a:pt x="353" y="232"/>
                      <a:pt x="353" y="232"/>
                      <a:pt x="353" y="232"/>
                    </a:cubicBezTo>
                    <a:cubicBezTo>
                      <a:pt x="352" y="233"/>
                      <a:pt x="351" y="233"/>
                      <a:pt x="350" y="232"/>
                    </a:cubicBezTo>
                    <a:cubicBezTo>
                      <a:pt x="350" y="232"/>
                      <a:pt x="350" y="231"/>
                      <a:pt x="350" y="231"/>
                    </a:cubicBezTo>
                    <a:cubicBezTo>
                      <a:pt x="350" y="230"/>
                      <a:pt x="350" y="230"/>
                      <a:pt x="351" y="229"/>
                    </a:cubicBezTo>
                    <a:cubicBezTo>
                      <a:pt x="356" y="222"/>
                      <a:pt x="356" y="222"/>
                      <a:pt x="356" y="222"/>
                    </a:cubicBezTo>
                    <a:cubicBezTo>
                      <a:pt x="355" y="220"/>
                      <a:pt x="354" y="218"/>
                      <a:pt x="353" y="216"/>
                    </a:cubicBezTo>
                    <a:cubicBezTo>
                      <a:pt x="343" y="217"/>
                      <a:pt x="343" y="217"/>
                      <a:pt x="343" y="217"/>
                    </a:cubicBezTo>
                    <a:cubicBezTo>
                      <a:pt x="342" y="218"/>
                      <a:pt x="341" y="217"/>
                      <a:pt x="341" y="216"/>
                    </a:cubicBezTo>
                    <a:cubicBezTo>
                      <a:pt x="341" y="216"/>
                      <a:pt x="341" y="216"/>
                      <a:pt x="341" y="216"/>
                    </a:cubicBezTo>
                    <a:cubicBezTo>
                      <a:pt x="341" y="215"/>
                      <a:pt x="341" y="214"/>
                      <a:pt x="342" y="214"/>
                    </a:cubicBezTo>
                    <a:cubicBezTo>
                      <a:pt x="350" y="208"/>
                      <a:pt x="350" y="208"/>
                      <a:pt x="350" y="208"/>
                    </a:cubicBezTo>
                    <a:cubicBezTo>
                      <a:pt x="349" y="206"/>
                      <a:pt x="349" y="204"/>
                      <a:pt x="348" y="202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8" y="200"/>
                      <a:pt x="337" y="200"/>
                      <a:pt x="337" y="199"/>
                    </a:cubicBezTo>
                    <a:cubicBezTo>
                      <a:pt x="337" y="199"/>
                      <a:pt x="337" y="198"/>
                      <a:pt x="337" y="198"/>
                    </a:cubicBezTo>
                    <a:cubicBezTo>
                      <a:pt x="337" y="197"/>
                      <a:pt x="338" y="197"/>
                      <a:pt x="339" y="197"/>
                    </a:cubicBezTo>
                    <a:cubicBezTo>
                      <a:pt x="348" y="194"/>
                      <a:pt x="348" y="194"/>
                      <a:pt x="348" y="194"/>
                    </a:cubicBezTo>
                    <a:cubicBezTo>
                      <a:pt x="348" y="191"/>
                      <a:pt x="348" y="189"/>
                      <a:pt x="348" y="187"/>
                    </a:cubicBezTo>
                    <a:cubicBezTo>
                      <a:pt x="340" y="183"/>
                      <a:pt x="340" y="183"/>
                      <a:pt x="340" y="183"/>
                    </a:cubicBezTo>
                    <a:cubicBezTo>
                      <a:pt x="339" y="182"/>
                      <a:pt x="338" y="182"/>
                      <a:pt x="338" y="181"/>
                    </a:cubicBezTo>
                    <a:cubicBezTo>
                      <a:pt x="338" y="181"/>
                      <a:pt x="338" y="181"/>
                      <a:pt x="338" y="180"/>
                    </a:cubicBezTo>
                    <a:cubicBezTo>
                      <a:pt x="339" y="179"/>
                      <a:pt x="340" y="179"/>
                      <a:pt x="341" y="179"/>
                    </a:cubicBezTo>
                    <a:cubicBezTo>
                      <a:pt x="350" y="179"/>
                      <a:pt x="350" y="179"/>
                      <a:pt x="350" y="179"/>
                    </a:cubicBezTo>
                    <a:cubicBezTo>
                      <a:pt x="351" y="177"/>
                      <a:pt x="352" y="175"/>
                      <a:pt x="353" y="173"/>
                    </a:cubicBezTo>
                    <a:cubicBezTo>
                      <a:pt x="346" y="166"/>
                      <a:pt x="346" y="166"/>
                      <a:pt x="346" y="166"/>
                    </a:cubicBezTo>
                    <a:cubicBezTo>
                      <a:pt x="346" y="166"/>
                      <a:pt x="345" y="165"/>
                      <a:pt x="345" y="165"/>
                    </a:cubicBezTo>
                    <a:cubicBezTo>
                      <a:pt x="345" y="164"/>
                      <a:pt x="345" y="164"/>
                      <a:pt x="345" y="164"/>
                    </a:cubicBezTo>
                    <a:cubicBezTo>
                      <a:pt x="346" y="163"/>
                      <a:pt x="347" y="163"/>
                      <a:pt x="348" y="163"/>
                    </a:cubicBezTo>
                    <a:cubicBezTo>
                      <a:pt x="357" y="166"/>
                      <a:pt x="357" y="166"/>
                      <a:pt x="357" y="166"/>
                    </a:cubicBezTo>
                    <a:cubicBezTo>
                      <a:pt x="358" y="164"/>
                      <a:pt x="360" y="163"/>
                      <a:pt x="361" y="161"/>
                    </a:cubicBezTo>
                    <a:cubicBezTo>
                      <a:pt x="357" y="153"/>
                      <a:pt x="357" y="153"/>
                      <a:pt x="357" y="153"/>
                    </a:cubicBezTo>
                    <a:cubicBezTo>
                      <a:pt x="357" y="152"/>
                      <a:pt x="357" y="152"/>
                      <a:pt x="357" y="151"/>
                    </a:cubicBezTo>
                    <a:cubicBezTo>
                      <a:pt x="357" y="151"/>
                      <a:pt x="357" y="150"/>
                      <a:pt x="357" y="150"/>
                    </a:cubicBezTo>
                    <a:cubicBezTo>
                      <a:pt x="358" y="149"/>
                      <a:pt x="359" y="149"/>
                      <a:pt x="360" y="150"/>
                    </a:cubicBezTo>
                    <a:cubicBezTo>
                      <a:pt x="368" y="156"/>
                      <a:pt x="368" y="156"/>
                      <a:pt x="368" y="156"/>
                    </a:cubicBezTo>
                    <a:cubicBezTo>
                      <a:pt x="369" y="155"/>
                      <a:pt x="371" y="153"/>
                      <a:pt x="373" y="152"/>
                    </a:cubicBezTo>
                    <a:cubicBezTo>
                      <a:pt x="372" y="143"/>
                      <a:pt x="372" y="143"/>
                      <a:pt x="372" y="143"/>
                    </a:cubicBezTo>
                    <a:cubicBezTo>
                      <a:pt x="372" y="143"/>
                      <a:pt x="372" y="143"/>
                      <a:pt x="372" y="142"/>
                    </a:cubicBezTo>
                    <a:cubicBezTo>
                      <a:pt x="372" y="142"/>
                      <a:pt x="372" y="141"/>
                      <a:pt x="373" y="141"/>
                    </a:cubicBezTo>
                    <a:cubicBezTo>
                      <a:pt x="374" y="140"/>
                      <a:pt x="375" y="141"/>
                      <a:pt x="375" y="142"/>
                    </a:cubicBezTo>
                    <a:cubicBezTo>
                      <a:pt x="381" y="149"/>
                      <a:pt x="381" y="149"/>
                      <a:pt x="381" y="149"/>
                    </a:cubicBezTo>
                    <a:cubicBezTo>
                      <a:pt x="383" y="149"/>
                      <a:pt x="385" y="148"/>
                      <a:pt x="387" y="14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8"/>
                      <a:pt x="389" y="138"/>
                      <a:pt x="389" y="138"/>
                    </a:cubicBezTo>
                    <a:cubicBezTo>
                      <a:pt x="389" y="137"/>
                      <a:pt x="390" y="136"/>
                      <a:pt x="391" y="136"/>
                    </a:cubicBezTo>
                    <a:cubicBezTo>
                      <a:pt x="392" y="136"/>
                      <a:pt x="393" y="137"/>
                      <a:pt x="393" y="138"/>
                    </a:cubicBezTo>
                    <a:cubicBezTo>
                      <a:pt x="395" y="147"/>
                      <a:pt x="395" y="147"/>
                      <a:pt x="395" y="147"/>
                    </a:cubicBezTo>
                    <a:cubicBezTo>
                      <a:pt x="398" y="147"/>
                      <a:pt x="400" y="147"/>
                      <a:pt x="402" y="148"/>
                    </a:cubicBezTo>
                    <a:cubicBezTo>
                      <a:pt x="407" y="139"/>
                      <a:pt x="407" y="139"/>
                      <a:pt x="407" y="139"/>
                    </a:cubicBezTo>
                    <a:cubicBezTo>
                      <a:pt x="407" y="138"/>
                      <a:pt x="408" y="138"/>
                      <a:pt x="409" y="138"/>
                    </a:cubicBezTo>
                    <a:cubicBezTo>
                      <a:pt x="410" y="138"/>
                      <a:pt x="410" y="139"/>
                      <a:pt x="410" y="140"/>
                    </a:cubicBezTo>
                    <a:cubicBezTo>
                      <a:pt x="410" y="140"/>
                      <a:pt x="410" y="140"/>
                      <a:pt x="410" y="140"/>
                    </a:cubicBezTo>
                    <a:cubicBezTo>
                      <a:pt x="410" y="150"/>
                      <a:pt x="410" y="150"/>
                      <a:pt x="410" y="150"/>
                    </a:cubicBezTo>
                    <a:cubicBezTo>
                      <a:pt x="412" y="150"/>
                      <a:pt x="414" y="151"/>
                      <a:pt x="416" y="152"/>
                    </a:cubicBezTo>
                    <a:cubicBezTo>
                      <a:pt x="423" y="146"/>
                      <a:pt x="423" y="146"/>
                      <a:pt x="423" y="146"/>
                    </a:cubicBezTo>
                    <a:cubicBezTo>
                      <a:pt x="424" y="145"/>
                      <a:pt x="425" y="145"/>
                      <a:pt x="426" y="145"/>
                    </a:cubicBezTo>
                    <a:cubicBezTo>
                      <a:pt x="426" y="145"/>
                      <a:pt x="426" y="146"/>
                      <a:pt x="426" y="147"/>
                    </a:cubicBezTo>
                    <a:cubicBezTo>
                      <a:pt x="426" y="147"/>
                      <a:pt x="426" y="147"/>
                      <a:pt x="426" y="148"/>
                    </a:cubicBezTo>
                    <a:cubicBezTo>
                      <a:pt x="423" y="157"/>
                      <a:pt x="423" y="157"/>
                      <a:pt x="423" y="157"/>
                    </a:cubicBezTo>
                    <a:cubicBezTo>
                      <a:pt x="425" y="158"/>
                      <a:pt x="427" y="159"/>
                      <a:pt x="428" y="161"/>
                    </a:cubicBezTo>
                    <a:cubicBezTo>
                      <a:pt x="437" y="157"/>
                      <a:pt x="437" y="157"/>
                      <a:pt x="437" y="157"/>
                    </a:cubicBezTo>
                    <a:cubicBezTo>
                      <a:pt x="437" y="156"/>
                      <a:pt x="439" y="156"/>
                      <a:pt x="439" y="157"/>
                    </a:cubicBezTo>
                    <a:cubicBezTo>
                      <a:pt x="440" y="157"/>
                      <a:pt x="440" y="158"/>
                      <a:pt x="440" y="158"/>
                    </a:cubicBezTo>
                    <a:cubicBezTo>
                      <a:pt x="440" y="159"/>
                      <a:pt x="440" y="159"/>
                      <a:pt x="439" y="160"/>
                    </a:cubicBezTo>
                    <a:cubicBezTo>
                      <a:pt x="433" y="167"/>
                      <a:pt x="433" y="167"/>
                      <a:pt x="433" y="167"/>
                    </a:cubicBezTo>
                    <a:cubicBezTo>
                      <a:pt x="435" y="169"/>
                      <a:pt x="436" y="171"/>
                      <a:pt x="437" y="173"/>
                    </a:cubicBezTo>
                    <a:cubicBezTo>
                      <a:pt x="446" y="172"/>
                      <a:pt x="446" y="172"/>
                      <a:pt x="446" y="172"/>
                    </a:cubicBezTo>
                    <a:cubicBezTo>
                      <a:pt x="447" y="171"/>
                      <a:pt x="448" y="172"/>
                      <a:pt x="449" y="173"/>
                    </a:cubicBezTo>
                    <a:cubicBezTo>
                      <a:pt x="449" y="173"/>
                      <a:pt x="449" y="173"/>
                      <a:pt x="449" y="173"/>
                    </a:cubicBezTo>
                    <a:cubicBezTo>
                      <a:pt x="449" y="174"/>
                      <a:pt x="448" y="175"/>
                      <a:pt x="448" y="175"/>
                    </a:cubicBezTo>
                    <a:cubicBezTo>
                      <a:pt x="440" y="180"/>
                      <a:pt x="440" y="180"/>
                      <a:pt x="440" y="180"/>
                    </a:cubicBezTo>
                    <a:cubicBezTo>
                      <a:pt x="441" y="183"/>
                      <a:pt x="441" y="185"/>
                      <a:pt x="441" y="187"/>
                    </a:cubicBezTo>
                    <a:cubicBezTo>
                      <a:pt x="451" y="189"/>
                      <a:pt x="451" y="189"/>
                      <a:pt x="451" y="189"/>
                    </a:cubicBezTo>
                    <a:cubicBezTo>
                      <a:pt x="452" y="188"/>
                      <a:pt x="453" y="189"/>
                      <a:pt x="453" y="190"/>
                    </a:cubicBezTo>
                    <a:cubicBezTo>
                      <a:pt x="453" y="190"/>
                      <a:pt x="453" y="190"/>
                      <a:pt x="453" y="190"/>
                    </a:cubicBezTo>
                    <a:cubicBezTo>
                      <a:pt x="453" y="191"/>
                      <a:pt x="452" y="192"/>
                      <a:pt x="451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Oval 24"/>
              <p:cNvSpPr>
                <a:spLocks noChangeArrowheads="1"/>
              </p:cNvSpPr>
              <p:nvPr/>
            </p:nvSpPr>
            <p:spPr bwMode="auto">
              <a:xfrm>
                <a:off x="-1333500" y="3128963"/>
                <a:ext cx="77788" cy="7937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25"/>
              <p:cNvSpPr/>
              <p:nvPr/>
            </p:nvSpPr>
            <p:spPr bwMode="auto">
              <a:xfrm>
                <a:off x="-1423988" y="2082800"/>
                <a:ext cx="889000" cy="357188"/>
              </a:xfrm>
              <a:custGeom>
                <a:avLst/>
                <a:gdLst>
                  <a:gd name="T0" fmla="*/ 218 w 237"/>
                  <a:gd name="T1" fmla="*/ 95 h 95"/>
                  <a:gd name="T2" fmla="*/ 217 w 237"/>
                  <a:gd name="T3" fmla="*/ 94 h 95"/>
                  <a:gd name="T4" fmla="*/ 234 w 237"/>
                  <a:gd name="T5" fmla="*/ 82 h 95"/>
                  <a:gd name="T6" fmla="*/ 237 w 237"/>
                  <a:gd name="T7" fmla="*/ 79 h 95"/>
                  <a:gd name="T8" fmla="*/ 236 w 237"/>
                  <a:gd name="T9" fmla="*/ 77 h 95"/>
                  <a:gd name="T10" fmla="*/ 231 w 237"/>
                  <a:gd name="T11" fmla="*/ 75 h 95"/>
                  <a:gd name="T12" fmla="*/ 211 w 237"/>
                  <a:gd name="T13" fmla="*/ 78 h 95"/>
                  <a:gd name="T14" fmla="*/ 203 w 237"/>
                  <a:gd name="T15" fmla="*/ 66 h 95"/>
                  <a:gd name="T16" fmla="*/ 216 w 237"/>
                  <a:gd name="T17" fmla="*/ 49 h 95"/>
                  <a:gd name="T18" fmla="*/ 217 w 237"/>
                  <a:gd name="T19" fmla="*/ 46 h 95"/>
                  <a:gd name="T20" fmla="*/ 216 w 237"/>
                  <a:gd name="T21" fmla="*/ 44 h 95"/>
                  <a:gd name="T22" fmla="*/ 211 w 237"/>
                  <a:gd name="T23" fmla="*/ 43 h 95"/>
                  <a:gd name="T24" fmla="*/ 192 w 237"/>
                  <a:gd name="T25" fmla="*/ 53 h 95"/>
                  <a:gd name="T26" fmla="*/ 181 w 237"/>
                  <a:gd name="T27" fmla="*/ 43 h 95"/>
                  <a:gd name="T28" fmla="*/ 188 w 237"/>
                  <a:gd name="T29" fmla="*/ 24 h 95"/>
                  <a:gd name="T30" fmla="*/ 189 w 237"/>
                  <a:gd name="T31" fmla="*/ 22 h 95"/>
                  <a:gd name="T32" fmla="*/ 187 w 237"/>
                  <a:gd name="T33" fmla="*/ 18 h 95"/>
                  <a:gd name="T34" fmla="*/ 181 w 237"/>
                  <a:gd name="T35" fmla="*/ 20 h 95"/>
                  <a:gd name="T36" fmla="*/ 167 w 237"/>
                  <a:gd name="T37" fmla="*/ 34 h 95"/>
                  <a:gd name="T38" fmla="*/ 153 w 237"/>
                  <a:gd name="T39" fmla="*/ 28 h 95"/>
                  <a:gd name="T40" fmla="*/ 154 w 237"/>
                  <a:gd name="T41" fmla="*/ 8 h 95"/>
                  <a:gd name="T42" fmla="*/ 154 w 237"/>
                  <a:gd name="T43" fmla="*/ 7 h 95"/>
                  <a:gd name="T44" fmla="*/ 151 w 237"/>
                  <a:gd name="T45" fmla="*/ 3 h 95"/>
                  <a:gd name="T46" fmla="*/ 146 w 237"/>
                  <a:gd name="T47" fmla="*/ 6 h 95"/>
                  <a:gd name="T48" fmla="*/ 137 w 237"/>
                  <a:gd name="T49" fmla="*/ 24 h 95"/>
                  <a:gd name="T50" fmla="*/ 122 w 237"/>
                  <a:gd name="T51" fmla="*/ 23 h 95"/>
                  <a:gd name="T52" fmla="*/ 116 w 237"/>
                  <a:gd name="T53" fmla="*/ 4 h 95"/>
                  <a:gd name="T54" fmla="*/ 112 w 237"/>
                  <a:gd name="T55" fmla="*/ 0 h 95"/>
                  <a:gd name="T56" fmla="*/ 108 w 237"/>
                  <a:gd name="T57" fmla="*/ 4 h 95"/>
                  <a:gd name="T58" fmla="*/ 108 w 237"/>
                  <a:gd name="T59" fmla="*/ 4 h 95"/>
                  <a:gd name="T60" fmla="*/ 105 w 237"/>
                  <a:gd name="T61" fmla="*/ 24 h 95"/>
                  <a:gd name="T62" fmla="*/ 91 w 237"/>
                  <a:gd name="T63" fmla="*/ 28 h 95"/>
                  <a:gd name="T64" fmla="*/ 79 w 237"/>
                  <a:gd name="T65" fmla="*/ 11 h 95"/>
                  <a:gd name="T66" fmla="*/ 74 w 237"/>
                  <a:gd name="T67" fmla="*/ 9 h 95"/>
                  <a:gd name="T68" fmla="*/ 71 w 237"/>
                  <a:gd name="T69" fmla="*/ 12 h 95"/>
                  <a:gd name="T70" fmla="*/ 72 w 237"/>
                  <a:gd name="T71" fmla="*/ 14 h 95"/>
                  <a:gd name="T72" fmla="*/ 75 w 237"/>
                  <a:gd name="T73" fmla="*/ 34 h 95"/>
                  <a:gd name="T74" fmla="*/ 63 w 237"/>
                  <a:gd name="T75" fmla="*/ 42 h 95"/>
                  <a:gd name="T76" fmla="*/ 46 w 237"/>
                  <a:gd name="T77" fmla="*/ 29 h 95"/>
                  <a:gd name="T78" fmla="*/ 41 w 237"/>
                  <a:gd name="T79" fmla="*/ 29 h 95"/>
                  <a:gd name="T80" fmla="*/ 39 w 237"/>
                  <a:gd name="T81" fmla="*/ 32 h 95"/>
                  <a:gd name="T82" fmla="*/ 40 w 237"/>
                  <a:gd name="T83" fmla="*/ 34 h 95"/>
                  <a:gd name="T84" fmla="*/ 49 w 237"/>
                  <a:gd name="T85" fmla="*/ 53 h 95"/>
                  <a:gd name="T86" fmla="*/ 40 w 237"/>
                  <a:gd name="T87" fmla="*/ 64 h 95"/>
                  <a:gd name="T88" fmla="*/ 21 w 237"/>
                  <a:gd name="T89" fmla="*/ 57 h 95"/>
                  <a:gd name="T90" fmla="*/ 15 w 237"/>
                  <a:gd name="T91" fmla="*/ 58 h 95"/>
                  <a:gd name="T92" fmla="*/ 14 w 237"/>
                  <a:gd name="T93" fmla="*/ 60 h 95"/>
                  <a:gd name="T94" fmla="*/ 16 w 237"/>
                  <a:gd name="T95" fmla="*/ 64 h 95"/>
                  <a:gd name="T96" fmla="*/ 31 w 237"/>
                  <a:gd name="T97" fmla="*/ 78 h 95"/>
                  <a:gd name="T98" fmla="*/ 25 w 237"/>
                  <a:gd name="T99" fmla="*/ 92 h 95"/>
                  <a:gd name="T100" fmla="*/ 5 w 237"/>
                  <a:gd name="T101" fmla="*/ 91 h 95"/>
                  <a:gd name="T102" fmla="*/ 0 w 237"/>
                  <a:gd name="T103" fmla="*/ 94 h 95"/>
                  <a:gd name="T104" fmla="*/ 0 w 237"/>
                  <a:gd name="T105" fmla="*/ 95 h 95"/>
                  <a:gd name="T106" fmla="*/ 218 w 237"/>
                  <a:gd name="T10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" h="95">
                    <a:moveTo>
                      <a:pt x="218" y="95"/>
                    </a:moveTo>
                    <a:cubicBezTo>
                      <a:pt x="218" y="95"/>
                      <a:pt x="217" y="94"/>
                      <a:pt x="217" y="94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6" y="82"/>
                      <a:pt x="237" y="80"/>
                      <a:pt x="237" y="79"/>
                    </a:cubicBezTo>
                    <a:cubicBezTo>
                      <a:pt x="237" y="78"/>
                      <a:pt x="236" y="78"/>
                      <a:pt x="236" y="77"/>
                    </a:cubicBezTo>
                    <a:cubicBezTo>
                      <a:pt x="235" y="75"/>
                      <a:pt x="233" y="74"/>
                      <a:pt x="231" y="75"/>
                    </a:cubicBezTo>
                    <a:cubicBezTo>
                      <a:pt x="211" y="78"/>
                      <a:pt x="211" y="78"/>
                      <a:pt x="211" y="78"/>
                    </a:cubicBezTo>
                    <a:cubicBezTo>
                      <a:pt x="209" y="74"/>
                      <a:pt x="206" y="70"/>
                      <a:pt x="203" y="66"/>
                    </a:cubicBezTo>
                    <a:cubicBezTo>
                      <a:pt x="216" y="49"/>
                      <a:pt x="216" y="49"/>
                      <a:pt x="216" y="49"/>
                    </a:cubicBezTo>
                    <a:cubicBezTo>
                      <a:pt x="217" y="49"/>
                      <a:pt x="217" y="48"/>
                      <a:pt x="217" y="46"/>
                    </a:cubicBezTo>
                    <a:cubicBezTo>
                      <a:pt x="217" y="46"/>
                      <a:pt x="217" y="45"/>
                      <a:pt x="216" y="44"/>
                    </a:cubicBezTo>
                    <a:cubicBezTo>
                      <a:pt x="215" y="42"/>
                      <a:pt x="212" y="42"/>
                      <a:pt x="211" y="4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89" y="49"/>
                      <a:pt x="185" y="46"/>
                      <a:pt x="181" y="43"/>
                    </a:cubicBezTo>
                    <a:cubicBezTo>
                      <a:pt x="188" y="24"/>
                      <a:pt x="188" y="24"/>
                      <a:pt x="188" y="24"/>
                    </a:cubicBezTo>
                    <a:cubicBezTo>
                      <a:pt x="188" y="23"/>
                      <a:pt x="189" y="22"/>
                      <a:pt x="189" y="22"/>
                    </a:cubicBezTo>
                    <a:cubicBezTo>
                      <a:pt x="189" y="20"/>
                      <a:pt x="188" y="19"/>
                      <a:pt x="187" y="18"/>
                    </a:cubicBezTo>
                    <a:cubicBezTo>
                      <a:pt x="185" y="17"/>
                      <a:pt x="182" y="18"/>
                      <a:pt x="181" y="20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2" y="32"/>
                      <a:pt x="158" y="30"/>
                      <a:pt x="153" y="28"/>
                    </a:cubicBezTo>
                    <a:cubicBezTo>
                      <a:pt x="154" y="8"/>
                      <a:pt x="154" y="8"/>
                      <a:pt x="154" y="8"/>
                    </a:cubicBezTo>
                    <a:cubicBezTo>
                      <a:pt x="154" y="8"/>
                      <a:pt x="154" y="7"/>
                      <a:pt x="154" y="7"/>
                    </a:cubicBezTo>
                    <a:cubicBezTo>
                      <a:pt x="154" y="5"/>
                      <a:pt x="153" y="4"/>
                      <a:pt x="151" y="3"/>
                    </a:cubicBezTo>
                    <a:cubicBezTo>
                      <a:pt x="149" y="3"/>
                      <a:pt x="146" y="4"/>
                      <a:pt x="146" y="6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2" y="24"/>
                      <a:pt x="127" y="23"/>
                      <a:pt x="122" y="2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6" y="1"/>
                      <a:pt x="114" y="0"/>
                      <a:pt x="112" y="0"/>
                    </a:cubicBezTo>
                    <a:cubicBezTo>
                      <a:pt x="110" y="0"/>
                      <a:pt x="108" y="2"/>
                      <a:pt x="108" y="4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0" y="25"/>
                      <a:pt x="95" y="26"/>
                      <a:pt x="91" y="28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9"/>
                      <a:pt x="76" y="8"/>
                      <a:pt x="74" y="9"/>
                    </a:cubicBezTo>
                    <a:cubicBezTo>
                      <a:pt x="72" y="9"/>
                      <a:pt x="71" y="11"/>
                      <a:pt x="71" y="12"/>
                    </a:cubicBezTo>
                    <a:cubicBezTo>
                      <a:pt x="71" y="13"/>
                      <a:pt x="72" y="13"/>
                      <a:pt x="72" y="14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1" y="36"/>
                      <a:pt x="66" y="39"/>
                      <a:pt x="63" y="42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8"/>
                      <a:pt x="42" y="27"/>
                      <a:pt x="41" y="29"/>
                    </a:cubicBezTo>
                    <a:cubicBezTo>
                      <a:pt x="40" y="30"/>
                      <a:pt x="39" y="31"/>
                      <a:pt x="39" y="32"/>
                    </a:cubicBezTo>
                    <a:cubicBezTo>
                      <a:pt x="39" y="33"/>
                      <a:pt x="39" y="34"/>
                      <a:pt x="40" y="34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6" y="56"/>
                      <a:pt x="43" y="60"/>
                      <a:pt x="40" y="64"/>
                    </a:cubicBezTo>
                    <a:cubicBezTo>
                      <a:pt x="21" y="57"/>
                      <a:pt x="21" y="57"/>
                      <a:pt x="21" y="57"/>
                    </a:cubicBezTo>
                    <a:cubicBezTo>
                      <a:pt x="19" y="56"/>
                      <a:pt x="16" y="56"/>
                      <a:pt x="15" y="58"/>
                    </a:cubicBezTo>
                    <a:cubicBezTo>
                      <a:pt x="15" y="59"/>
                      <a:pt x="14" y="60"/>
                      <a:pt x="14" y="60"/>
                    </a:cubicBezTo>
                    <a:cubicBezTo>
                      <a:pt x="14" y="62"/>
                      <a:pt x="15" y="63"/>
                      <a:pt x="16" y="6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9" y="82"/>
                      <a:pt x="27" y="87"/>
                      <a:pt x="25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0" y="92"/>
                      <a:pt x="0" y="94"/>
                    </a:cubicBezTo>
                    <a:cubicBezTo>
                      <a:pt x="0" y="94"/>
                      <a:pt x="0" y="95"/>
                      <a:pt x="0" y="95"/>
                    </a:cubicBezTo>
                    <a:lnTo>
                      <a:pt x="21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53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Freeform 89"/>
            <p:cNvSpPr>
              <a:spLocks noEditPoints="1"/>
            </p:cNvSpPr>
            <p:nvPr/>
          </p:nvSpPr>
          <p:spPr bwMode="black">
            <a:xfrm>
              <a:off x="3685187" y="1989258"/>
              <a:ext cx="628007" cy="404159"/>
            </a:xfrm>
            <a:custGeom>
              <a:avLst/>
              <a:gdLst>
                <a:gd name="T0" fmla="*/ 350 w 3153"/>
                <a:gd name="T1" fmla="*/ 935 h 2031"/>
                <a:gd name="T2" fmla="*/ 788 w 3153"/>
                <a:gd name="T3" fmla="*/ 0 h 2031"/>
                <a:gd name="T4" fmla="*/ 2918 w 3153"/>
                <a:gd name="T5" fmla="*/ 1882 h 2031"/>
                <a:gd name="T6" fmla="*/ 2403 w 3153"/>
                <a:gd name="T7" fmla="*/ 1493 h 2031"/>
                <a:gd name="T8" fmla="*/ 2244 w 3153"/>
                <a:gd name="T9" fmla="*/ 1424 h 2031"/>
                <a:gd name="T10" fmla="*/ 2391 w 3153"/>
                <a:gd name="T11" fmla="*/ 1458 h 2031"/>
                <a:gd name="T12" fmla="*/ 1437 w 3153"/>
                <a:gd name="T13" fmla="*/ 1486 h 2031"/>
                <a:gd name="T14" fmla="*/ 1460 w 3153"/>
                <a:gd name="T15" fmla="*/ 1427 h 2031"/>
                <a:gd name="T16" fmla="*/ 1588 w 3153"/>
                <a:gd name="T17" fmla="*/ 1440 h 2031"/>
                <a:gd name="T18" fmla="*/ 1563 w 3153"/>
                <a:gd name="T19" fmla="*/ 1636 h 2031"/>
                <a:gd name="T20" fmla="*/ 1421 w 3153"/>
                <a:gd name="T21" fmla="*/ 1612 h 2031"/>
                <a:gd name="T22" fmla="*/ 1170 w 3153"/>
                <a:gd name="T23" fmla="*/ 1604 h 2031"/>
                <a:gd name="T24" fmla="*/ 1340 w 3153"/>
                <a:gd name="T25" fmla="*/ 1589 h 2031"/>
                <a:gd name="T26" fmla="*/ 1175 w 3153"/>
                <a:gd name="T27" fmla="*/ 1631 h 2031"/>
                <a:gd name="T28" fmla="*/ 1228 w 3153"/>
                <a:gd name="T29" fmla="*/ 1433 h 2031"/>
                <a:gd name="T30" fmla="*/ 1366 w 3153"/>
                <a:gd name="T31" fmla="*/ 1441 h 2031"/>
                <a:gd name="T32" fmla="*/ 916 w 3153"/>
                <a:gd name="T33" fmla="*/ 1607 h 2031"/>
                <a:gd name="T34" fmla="*/ 1099 w 3153"/>
                <a:gd name="T35" fmla="*/ 1564 h 2031"/>
                <a:gd name="T36" fmla="*/ 911 w 3153"/>
                <a:gd name="T37" fmla="*/ 1624 h 2031"/>
                <a:gd name="T38" fmla="*/ 832 w 3153"/>
                <a:gd name="T39" fmla="*/ 1503 h 2031"/>
                <a:gd name="T40" fmla="*/ 922 w 3153"/>
                <a:gd name="T41" fmla="*/ 1437 h 2031"/>
                <a:gd name="T42" fmla="*/ 999 w 3153"/>
                <a:gd name="T43" fmla="*/ 1440 h 2031"/>
                <a:gd name="T44" fmla="*/ 1143 w 3153"/>
                <a:gd name="T45" fmla="*/ 1436 h 2031"/>
                <a:gd name="T46" fmla="*/ 1113 w 3153"/>
                <a:gd name="T47" fmla="*/ 1496 h 2031"/>
                <a:gd name="T48" fmla="*/ 692 w 3153"/>
                <a:gd name="T49" fmla="*/ 1804 h 2031"/>
                <a:gd name="T50" fmla="*/ 574 w 3153"/>
                <a:gd name="T51" fmla="*/ 1739 h 2031"/>
                <a:gd name="T52" fmla="*/ 656 w 3153"/>
                <a:gd name="T53" fmla="*/ 1687 h 2031"/>
                <a:gd name="T54" fmla="*/ 823 w 3153"/>
                <a:gd name="T55" fmla="*/ 1619 h 2031"/>
                <a:gd name="T56" fmla="*/ 669 w 3153"/>
                <a:gd name="T57" fmla="*/ 1638 h 2031"/>
                <a:gd name="T58" fmla="*/ 713 w 3153"/>
                <a:gd name="T59" fmla="*/ 1551 h 2031"/>
                <a:gd name="T60" fmla="*/ 828 w 3153"/>
                <a:gd name="T61" fmla="*/ 1613 h 2031"/>
                <a:gd name="T62" fmla="*/ 1570 w 3153"/>
                <a:gd name="T63" fmla="*/ 1798 h 2031"/>
                <a:gd name="T64" fmla="*/ 850 w 3153"/>
                <a:gd name="T65" fmla="*/ 1803 h 2031"/>
                <a:gd name="T66" fmla="*/ 882 w 3153"/>
                <a:gd name="T67" fmla="*/ 1698 h 2031"/>
                <a:gd name="T68" fmla="*/ 1563 w 3153"/>
                <a:gd name="T69" fmla="*/ 1687 h 2031"/>
                <a:gd name="T70" fmla="*/ 1670 w 3153"/>
                <a:gd name="T71" fmla="*/ 1489 h 2031"/>
                <a:gd name="T72" fmla="*/ 1693 w 3153"/>
                <a:gd name="T73" fmla="*/ 1424 h 2031"/>
                <a:gd name="T74" fmla="*/ 1793 w 3153"/>
                <a:gd name="T75" fmla="*/ 1500 h 2031"/>
                <a:gd name="T76" fmla="*/ 1675 w 3153"/>
                <a:gd name="T77" fmla="*/ 1612 h 2031"/>
                <a:gd name="T78" fmla="*/ 1843 w 3153"/>
                <a:gd name="T79" fmla="*/ 1621 h 2031"/>
                <a:gd name="T80" fmla="*/ 1804 w 3153"/>
                <a:gd name="T81" fmla="*/ 1637 h 2031"/>
                <a:gd name="T82" fmla="*/ 1866 w 3153"/>
                <a:gd name="T83" fmla="*/ 1793 h 2031"/>
                <a:gd name="T84" fmla="*/ 1690 w 3153"/>
                <a:gd name="T85" fmla="*/ 1778 h 2031"/>
                <a:gd name="T86" fmla="*/ 1686 w 3153"/>
                <a:gd name="T87" fmla="*/ 1702 h 2031"/>
                <a:gd name="T88" fmla="*/ 1724 w 3153"/>
                <a:gd name="T89" fmla="*/ 1685 h 2031"/>
                <a:gd name="T90" fmla="*/ 1843 w 3153"/>
                <a:gd name="T91" fmla="*/ 1691 h 2031"/>
                <a:gd name="T92" fmla="*/ 2009 w 3153"/>
                <a:gd name="T93" fmla="*/ 1439 h 2031"/>
                <a:gd name="T94" fmla="*/ 2140 w 3153"/>
                <a:gd name="T95" fmla="*/ 1428 h 2031"/>
                <a:gd name="T96" fmla="*/ 2161 w 3153"/>
                <a:gd name="T97" fmla="*/ 1499 h 2031"/>
                <a:gd name="T98" fmla="*/ 2064 w 3153"/>
                <a:gd name="T99" fmla="*/ 1588 h 2031"/>
                <a:gd name="T100" fmla="*/ 2218 w 3153"/>
                <a:gd name="T101" fmla="*/ 1565 h 2031"/>
                <a:gd name="T102" fmla="*/ 2225 w 3153"/>
                <a:gd name="T103" fmla="*/ 1634 h 2031"/>
                <a:gd name="T104" fmla="*/ 2319 w 3153"/>
                <a:gd name="T105" fmla="*/ 1790 h 2031"/>
                <a:gd name="T106" fmla="*/ 2131 w 3153"/>
                <a:gd name="T107" fmla="*/ 1770 h 2031"/>
                <a:gd name="T108" fmla="*/ 2145 w 3153"/>
                <a:gd name="T109" fmla="*/ 1683 h 2031"/>
                <a:gd name="T110" fmla="*/ 2340 w 3153"/>
                <a:gd name="T111" fmla="*/ 1624 h 2031"/>
                <a:gd name="T112" fmla="*/ 2463 w 3153"/>
                <a:gd name="T113" fmla="*/ 1564 h 2031"/>
                <a:gd name="T114" fmla="*/ 2434 w 3153"/>
                <a:gd name="T115" fmla="*/ 1636 h 2031"/>
                <a:gd name="T116" fmla="*/ 2415 w 3153"/>
                <a:gd name="T117" fmla="*/ 1769 h 2031"/>
                <a:gd name="T118" fmla="*/ 2500 w 3153"/>
                <a:gd name="T119" fmla="*/ 1683 h 2031"/>
                <a:gd name="T120" fmla="*/ 2605 w 3153"/>
                <a:gd name="T121" fmla="*/ 1791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3" h="2031">
                  <a:moveTo>
                    <a:pt x="448" y="830"/>
                  </a:moveTo>
                  <a:cubicBezTo>
                    <a:pt x="368" y="755"/>
                    <a:pt x="368" y="615"/>
                    <a:pt x="448" y="539"/>
                  </a:cubicBezTo>
                  <a:cubicBezTo>
                    <a:pt x="393" y="549"/>
                    <a:pt x="339" y="610"/>
                    <a:pt x="339" y="685"/>
                  </a:cubicBezTo>
                  <a:cubicBezTo>
                    <a:pt x="339" y="759"/>
                    <a:pt x="393" y="820"/>
                    <a:pt x="448" y="830"/>
                  </a:cubicBezTo>
                  <a:close/>
                  <a:moveTo>
                    <a:pt x="2814" y="685"/>
                  </a:moveTo>
                  <a:cubicBezTo>
                    <a:pt x="2815" y="610"/>
                    <a:pt x="2761" y="549"/>
                    <a:pt x="2706" y="539"/>
                  </a:cubicBezTo>
                  <a:cubicBezTo>
                    <a:pt x="2786" y="615"/>
                    <a:pt x="2786" y="755"/>
                    <a:pt x="2706" y="830"/>
                  </a:cubicBezTo>
                  <a:cubicBezTo>
                    <a:pt x="2761" y="820"/>
                    <a:pt x="2815" y="759"/>
                    <a:pt x="2814" y="685"/>
                  </a:cubicBezTo>
                  <a:close/>
                  <a:moveTo>
                    <a:pt x="2804" y="935"/>
                  </a:moveTo>
                  <a:cubicBezTo>
                    <a:pt x="2886" y="904"/>
                    <a:pt x="2970" y="808"/>
                    <a:pt x="2969" y="685"/>
                  </a:cubicBezTo>
                  <a:cubicBezTo>
                    <a:pt x="2970" y="561"/>
                    <a:pt x="2886" y="465"/>
                    <a:pt x="2804" y="434"/>
                  </a:cubicBezTo>
                  <a:cubicBezTo>
                    <a:pt x="2871" y="501"/>
                    <a:pt x="2915" y="591"/>
                    <a:pt x="2914" y="685"/>
                  </a:cubicBezTo>
                  <a:cubicBezTo>
                    <a:pt x="2915" y="778"/>
                    <a:pt x="2871" y="868"/>
                    <a:pt x="2804" y="935"/>
                  </a:cubicBezTo>
                  <a:close/>
                  <a:moveTo>
                    <a:pt x="350" y="935"/>
                  </a:moveTo>
                  <a:cubicBezTo>
                    <a:pt x="282" y="868"/>
                    <a:pt x="239" y="778"/>
                    <a:pt x="239" y="685"/>
                  </a:cubicBezTo>
                  <a:cubicBezTo>
                    <a:pt x="239" y="591"/>
                    <a:pt x="282" y="501"/>
                    <a:pt x="350" y="434"/>
                  </a:cubicBezTo>
                  <a:cubicBezTo>
                    <a:pt x="267" y="465"/>
                    <a:pt x="183" y="561"/>
                    <a:pt x="184" y="685"/>
                  </a:cubicBezTo>
                  <a:cubicBezTo>
                    <a:pt x="183" y="808"/>
                    <a:pt x="267" y="904"/>
                    <a:pt x="350" y="935"/>
                  </a:cubicBezTo>
                  <a:close/>
                  <a:moveTo>
                    <a:pt x="2877" y="1804"/>
                  </a:moveTo>
                  <a:cubicBezTo>
                    <a:pt x="2844" y="1765"/>
                    <a:pt x="2811" y="1726"/>
                    <a:pt x="2778" y="1687"/>
                  </a:cubicBezTo>
                  <a:cubicBezTo>
                    <a:pt x="2705" y="1601"/>
                    <a:pt x="2633" y="1516"/>
                    <a:pt x="2560" y="1430"/>
                  </a:cubicBezTo>
                  <a:cubicBezTo>
                    <a:pt x="2557" y="1426"/>
                    <a:pt x="2553" y="1421"/>
                    <a:pt x="2549" y="1417"/>
                  </a:cubicBezTo>
                  <a:cubicBezTo>
                    <a:pt x="2534" y="1399"/>
                    <a:pt x="2511" y="1389"/>
                    <a:pt x="2489" y="1381"/>
                  </a:cubicBezTo>
                  <a:cubicBezTo>
                    <a:pt x="2466" y="1373"/>
                    <a:pt x="2441" y="1368"/>
                    <a:pt x="2416" y="1367"/>
                  </a:cubicBezTo>
                  <a:cubicBezTo>
                    <a:pt x="2503" y="1344"/>
                    <a:pt x="2567" y="1266"/>
                    <a:pt x="2567" y="1172"/>
                  </a:cubicBezTo>
                  <a:cubicBezTo>
                    <a:pt x="2567" y="202"/>
                    <a:pt x="2567" y="202"/>
                    <a:pt x="2567" y="202"/>
                  </a:cubicBezTo>
                  <a:cubicBezTo>
                    <a:pt x="2567" y="90"/>
                    <a:pt x="2476" y="0"/>
                    <a:pt x="2365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77" y="0"/>
                    <a:pt x="586" y="90"/>
                    <a:pt x="586" y="202"/>
                  </a:cubicBezTo>
                  <a:cubicBezTo>
                    <a:pt x="586" y="1172"/>
                    <a:pt x="586" y="1172"/>
                    <a:pt x="586" y="1172"/>
                  </a:cubicBezTo>
                  <a:cubicBezTo>
                    <a:pt x="586" y="1266"/>
                    <a:pt x="651" y="1345"/>
                    <a:pt x="738" y="1368"/>
                  </a:cubicBezTo>
                  <a:cubicBezTo>
                    <a:pt x="689" y="1370"/>
                    <a:pt x="633" y="1388"/>
                    <a:pt x="600" y="1426"/>
                  </a:cubicBezTo>
                  <a:cubicBezTo>
                    <a:pt x="575" y="1457"/>
                    <a:pt x="549" y="1487"/>
                    <a:pt x="524" y="1518"/>
                  </a:cubicBezTo>
                  <a:cubicBezTo>
                    <a:pt x="446" y="1610"/>
                    <a:pt x="368" y="1703"/>
                    <a:pt x="290" y="1796"/>
                  </a:cubicBezTo>
                  <a:cubicBezTo>
                    <a:pt x="271" y="1819"/>
                    <a:pt x="235" y="1852"/>
                    <a:pt x="235" y="1884"/>
                  </a:cubicBezTo>
                  <a:cubicBezTo>
                    <a:pt x="235" y="1971"/>
                    <a:pt x="235" y="1971"/>
                    <a:pt x="235" y="1971"/>
                  </a:cubicBezTo>
                  <a:cubicBezTo>
                    <a:pt x="236" y="1982"/>
                    <a:pt x="238" y="1993"/>
                    <a:pt x="244" y="2002"/>
                  </a:cubicBezTo>
                  <a:cubicBezTo>
                    <a:pt x="264" y="2030"/>
                    <a:pt x="304" y="2031"/>
                    <a:pt x="336" y="2031"/>
                  </a:cubicBezTo>
                  <a:cubicBezTo>
                    <a:pt x="380" y="2031"/>
                    <a:pt x="2688" y="2031"/>
                    <a:pt x="2758" y="2031"/>
                  </a:cubicBezTo>
                  <a:cubicBezTo>
                    <a:pt x="2792" y="2031"/>
                    <a:pt x="2831" y="2027"/>
                    <a:pt x="2865" y="2020"/>
                  </a:cubicBezTo>
                  <a:cubicBezTo>
                    <a:pt x="2888" y="2016"/>
                    <a:pt x="2915" y="2003"/>
                    <a:pt x="2918" y="1976"/>
                  </a:cubicBezTo>
                  <a:cubicBezTo>
                    <a:pt x="2918" y="1882"/>
                    <a:pt x="2918" y="1882"/>
                    <a:pt x="2918" y="1882"/>
                  </a:cubicBezTo>
                  <a:cubicBezTo>
                    <a:pt x="2921" y="1861"/>
                    <a:pt x="2909" y="1841"/>
                    <a:pt x="2896" y="1826"/>
                  </a:cubicBezTo>
                  <a:cubicBezTo>
                    <a:pt x="2889" y="1818"/>
                    <a:pt x="2883" y="1811"/>
                    <a:pt x="2877" y="1804"/>
                  </a:cubicBezTo>
                  <a:close/>
                  <a:moveTo>
                    <a:pt x="705" y="1159"/>
                  </a:moveTo>
                  <a:cubicBezTo>
                    <a:pt x="705" y="215"/>
                    <a:pt x="705" y="215"/>
                    <a:pt x="705" y="215"/>
                  </a:cubicBezTo>
                  <a:cubicBezTo>
                    <a:pt x="705" y="157"/>
                    <a:pt x="752" y="111"/>
                    <a:pt x="809" y="111"/>
                  </a:cubicBezTo>
                  <a:cubicBezTo>
                    <a:pt x="2344" y="111"/>
                    <a:pt x="2344" y="111"/>
                    <a:pt x="2344" y="111"/>
                  </a:cubicBezTo>
                  <a:cubicBezTo>
                    <a:pt x="2401" y="111"/>
                    <a:pt x="2448" y="157"/>
                    <a:pt x="2448" y="215"/>
                  </a:cubicBezTo>
                  <a:cubicBezTo>
                    <a:pt x="2448" y="1159"/>
                    <a:pt x="2448" y="1159"/>
                    <a:pt x="2448" y="1159"/>
                  </a:cubicBezTo>
                  <a:cubicBezTo>
                    <a:pt x="2448" y="1216"/>
                    <a:pt x="2401" y="1263"/>
                    <a:pt x="2344" y="1263"/>
                  </a:cubicBezTo>
                  <a:cubicBezTo>
                    <a:pt x="809" y="1263"/>
                    <a:pt x="809" y="1263"/>
                    <a:pt x="809" y="1263"/>
                  </a:cubicBezTo>
                  <a:cubicBezTo>
                    <a:pt x="752" y="1263"/>
                    <a:pt x="705" y="1216"/>
                    <a:pt x="705" y="1159"/>
                  </a:cubicBezTo>
                  <a:close/>
                  <a:moveTo>
                    <a:pt x="2407" y="1487"/>
                  </a:moveTo>
                  <a:cubicBezTo>
                    <a:pt x="2407" y="1489"/>
                    <a:pt x="2406" y="1491"/>
                    <a:pt x="2404" y="1493"/>
                  </a:cubicBezTo>
                  <a:cubicBezTo>
                    <a:pt x="2404" y="1493"/>
                    <a:pt x="2403" y="1493"/>
                    <a:pt x="2403" y="1493"/>
                  </a:cubicBezTo>
                  <a:cubicBezTo>
                    <a:pt x="2403" y="1493"/>
                    <a:pt x="2403" y="1493"/>
                    <a:pt x="2403" y="1493"/>
                  </a:cubicBezTo>
                  <a:cubicBezTo>
                    <a:pt x="2403" y="1494"/>
                    <a:pt x="2403" y="1494"/>
                    <a:pt x="2402" y="1494"/>
                  </a:cubicBezTo>
                  <a:cubicBezTo>
                    <a:pt x="2402" y="1494"/>
                    <a:pt x="2402" y="1494"/>
                    <a:pt x="2401" y="1495"/>
                  </a:cubicBezTo>
                  <a:cubicBezTo>
                    <a:pt x="2401" y="1495"/>
                    <a:pt x="2400" y="1495"/>
                    <a:pt x="2400" y="1496"/>
                  </a:cubicBezTo>
                  <a:cubicBezTo>
                    <a:pt x="2399" y="1496"/>
                    <a:pt x="2399" y="1496"/>
                    <a:pt x="2398" y="1496"/>
                  </a:cubicBezTo>
                  <a:cubicBezTo>
                    <a:pt x="2388" y="1501"/>
                    <a:pt x="2374" y="1500"/>
                    <a:pt x="2362" y="1500"/>
                  </a:cubicBezTo>
                  <a:cubicBezTo>
                    <a:pt x="2304" y="1500"/>
                    <a:pt x="2304" y="1500"/>
                    <a:pt x="2304" y="1500"/>
                  </a:cubicBezTo>
                  <a:cubicBezTo>
                    <a:pt x="2293" y="1500"/>
                    <a:pt x="2281" y="1498"/>
                    <a:pt x="2271" y="1493"/>
                  </a:cubicBezTo>
                  <a:cubicBezTo>
                    <a:pt x="2267" y="1491"/>
                    <a:pt x="2263" y="1489"/>
                    <a:pt x="2260" y="1487"/>
                  </a:cubicBezTo>
                  <a:cubicBezTo>
                    <a:pt x="2257" y="1484"/>
                    <a:pt x="2254" y="1482"/>
                    <a:pt x="2252" y="1479"/>
                  </a:cubicBezTo>
                  <a:cubicBezTo>
                    <a:pt x="2250" y="1474"/>
                    <a:pt x="2250" y="1474"/>
                    <a:pt x="2250" y="1474"/>
                  </a:cubicBezTo>
                  <a:cubicBezTo>
                    <a:pt x="2244" y="1463"/>
                    <a:pt x="2236" y="1453"/>
                    <a:pt x="2231" y="1441"/>
                  </a:cubicBezTo>
                  <a:cubicBezTo>
                    <a:pt x="2227" y="1433"/>
                    <a:pt x="2231" y="1429"/>
                    <a:pt x="2238" y="1426"/>
                  </a:cubicBezTo>
                  <a:cubicBezTo>
                    <a:pt x="2240" y="1425"/>
                    <a:pt x="2242" y="1424"/>
                    <a:pt x="2244" y="1424"/>
                  </a:cubicBezTo>
                  <a:cubicBezTo>
                    <a:pt x="2248" y="1423"/>
                    <a:pt x="2253" y="1422"/>
                    <a:pt x="2258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66" y="1422"/>
                    <a:pt x="2266" y="1422"/>
                    <a:pt x="2266" y="1422"/>
                  </a:cubicBezTo>
                  <a:cubicBezTo>
                    <a:pt x="2282" y="1422"/>
                    <a:pt x="2297" y="1422"/>
                    <a:pt x="2312" y="1422"/>
                  </a:cubicBezTo>
                  <a:cubicBezTo>
                    <a:pt x="2313" y="1422"/>
                    <a:pt x="2313" y="1422"/>
                    <a:pt x="2313" y="1422"/>
                  </a:cubicBezTo>
                  <a:cubicBezTo>
                    <a:pt x="2328" y="1422"/>
                    <a:pt x="2328" y="1422"/>
                    <a:pt x="2328" y="1422"/>
                  </a:cubicBezTo>
                  <a:cubicBezTo>
                    <a:pt x="2333" y="1422"/>
                    <a:pt x="2339" y="1422"/>
                    <a:pt x="2344" y="1423"/>
                  </a:cubicBezTo>
                  <a:cubicBezTo>
                    <a:pt x="2347" y="1424"/>
                    <a:pt x="2351" y="1425"/>
                    <a:pt x="2354" y="1426"/>
                  </a:cubicBezTo>
                  <a:cubicBezTo>
                    <a:pt x="2355" y="1426"/>
                    <a:pt x="2355" y="1426"/>
                    <a:pt x="2356" y="1426"/>
                  </a:cubicBezTo>
                  <a:cubicBezTo>
                    <a:pt x="2356" y="1427"/>
                    <a:pt x="2356" y="1427"/>
                    <a:pt x="2357" y="1427"/>
                  </a:cubicBezTo>
                  <a:cubicBezTo>
                    <a:pt x="2357" y="1427"/>
                    <a:pt x="2358" y="1427"/>
                    <a:pt x="2358" y="1427"/>
                  </a:cubicBezTo>
                  <a:cubicBezTo>
                    <a:pt x="2363" y="1429"/>
                    <a:pt x="2367" y="1431"/>
                    <a:pt x="2371" y="1433"/>
                  </a:cubicBezTo>
                  <a:cubicBezTo>
                    <a:pt x="2374" y="1436"/>
                    <a:pt x="2377" y="1438"/>
                    <a:pt x="2379" y="1441"/>
                  </a:cubicBezTo>
                  <a:cubicBezTo>
                    <a:pt x="2391" y="1458"/>
                    <a:pt x="2391" y="1458"/>
                    <a:pt x="2391" y="1458"/>
                  </a:cubicBezTo>
                  <a:cubicBezTo>
                    <a:pt x="2394" y="1463"/>
                    <a:pt x="2401" y="1471"/>
                    <a:pt x="2404" y="1478"/>
                  </a:cubicBezTo>
                  <a:cubicBezTo>
                    <a:pt x="2404" y="1478"/>
                    <a:pt x="2404" y="1478"/>
                    <a:pt x="2404" y="1478"/>
                  </a:cubicBezTo>
                  <a:cubicBezTo>
                    <a:pt x="2406" y="1481"/>
                    <a:pt x="2407" y="1484"/>
                    <a:pt x="2407" y="1487"/>
                  </a:cubicBezTo>
                  <a:close/>
                  <a:moveTo>
                    <a:pt x="1589" y="1480"/>
                  </a:moveTo>
                  <a:cubicBezTo>
                    <a:pt x="1589" y="1483"/>
                    <a:pt x="1588" y="1485"/>
                    <a:pt x="1587" y="1487"/>
                  </a:cubicBezTo>
                  <a:cubicBezTo>
                    <a:pt x="1576" y="1507"/>
                    <a:pt x="1525" y="1502"/>
                    <a:pt x="1507" y="1502"/>
                  </a:cubicBezTo>
                  <a:cubicBezTo>
                    <a:pt x="1496" y="1502"/>
                    <a:pt x="1485" y="1502"/>
                    <a:pt x="1474" y="1502"/>
                  </a:cubicBezTo>
                  <a:cubicBezTo>
                    <a:pt x="1464" y="1502"/>
                    <a:pt x="1451" y="1500"/>
                    <a:pt x="1442" y="1493"/>
                  </a:cubicBezTo>
                  <a:cubicBezTo>
                    <a:pt x="1442" y="1493"/>
                    <a:pt x="1441" y="1492"/>
                    <a:pt x="1441" y="1492"/>
                  </a:cubicBezTo>
                  <a:cubicBezTo>
                    <a:pt x="1441" y="1492"/>
                    <a:pt x="1440" y="1491"/>
                    <a:pt x="1440" y="1491"/>
                  </a:cubicBezTo>
                  <a:cubicBezTo>
                    <a:pt x="1439" y="1490"/>
                    <a:pt x="1439" y="1490"/>
                    <a:pt x="1439" y="1489"/>
                  </a:cubicBezTo>
                  <a:cubicBezTo>
                    <a:pt x="1439" y="1489"/>
                    <a:pt x="1439" y="1489"/>
                    <a:pt x="1438" y="1489"/>
                  </a:cubicBezTo>
                  <a:cubicBezTo>
                    <a:pt x="1438" y="1489"/>
                    <a:pt x="1438" y="1489"/>
                    <a:pt x="1438" y="1489"/>
                  </a:cubicBezTo>
                  <a:cubicBezTo>
                    <a:pt x="1438" y="1488"/>
                    <a:pt x="1437" y="1487"/>
                    <a:pt x="1437" y="1486"/>
                  </a:cubicBezTo>
                  <a:cubicBezTo>
                    <a:pt x="1436" y="1484"/>
                    <a:pt x="1436" y="1483"/>
                    <a:pt x="1436" y="1481"/>
                  </a:cubicBezTo>
                  <a:cubicBezTo>
                    <a:pt x="1436" y="1479"/>
                    <a:pt x="1436" y="1479"/>
                    <a:pt x="1436" y="1479"/>
                  </a:cubicBezTo>
                  <a:cubicBezTo>
                    <a:pt x="1437" y="1477"/>
                    <a:pt x="1437" y="1474"/>
                    <a:pt x="1437" y="1472"/>
                  </a:cubicBezTo>
                  <a:cubicBezTo>
                    <a:pt x="1437" y="1471"/>
                    <a:pt x="1437" y="1471"/>
                    <a:pt x="1437" y="1471"/>
                  </a:cubicBezTo>
                  <a:cubicBezTo>
                    <a:pt x="1438" y="1463"/>
                    <a:pt x="1438" y="1454"/>
                    <a:pt x="1440" y="1446"/>
                  </a:cubicBezTo>
                  <a:cubicBezTo>
                    <a:pt x="1440" y="1443"/>
                    <a:pt x="1440" y="1443"/>
                    <a:pt x="1440" y="1443"/>
                  </a:cubicBezTo>
                  <a:cubicBezTo>
                    <a:pt x="1441" y="1441"/>
                    <a:pt x="1442" y="1438"/>
                    <a:pt x="1444" y="1436"/>
                  </a:cubicBezTo>
                  <a:cubicBezTo>
                    <a:pt x="1446" y="1434"/>
                    <a:pt x="1448" y="1433"/>
                    <a:pt x="1450" y="1431"/>
                  </a:cubicBezTo>
                  <a:cubicBezTo>
                    <a:pt x="1450" y="1431"/>
                    <a:pt x="1450" y="1431"/>
                    <a:pt x="1450" y="1431"/>
                  </a:cubicBezTo>
                  <a:cubicBezTo>
                    <a:pt x="1451" y="1431"/>
                    <a:pt x="1451" y="1430"/>
                    <a:pt x="1452" y="1430"/>
                  </a:cubicBezTo>
                  <a:cubicBezTo>
                    <a:pt x="1452" y="1430"/>
                    <a:pt x="1453" y="1430"/>
                    <a:pt x="1453" y="1429"/>
                  </a:cubicBezTo>
                  <a:cubicBezTo>
                    <a:pt x="1453" y="1429"/>
                    <a:pt x="1454" y="1429"/>
                    <a:pt x="1454" y="1429"/>
                  </a:cubicBezTo>
                  <a:cubicBezTo>
                    <a:pt x="1455" y="1428"/>
                    <a:pt x="1457" y="1428"/>
                    <a:pt x="1458" y="1427"/>
                  </a:cubicBezTo>
                  <a:cubicBezTo>
                    <a:pt x="1459" y="1427"/>
                    <a:pt x="1459" y="1427"/>
                    <a:pt x="1460" y="1427"/>
                  </a:cubicBezTo>
                  <a:cubicBezTo>
                    <a:pt x="1461" y="1426"/>
                    <a:pt x="1463" y="1426"/>
                    <a:pt x="1464" y="1426"/>
                  </a:cubicBezTo>
                  <a:cubicBezTo>
                    <a:pt x="1465" y="1426"/>
                    <a:pt x="1465" y="1425"/>
                    <a:pt x="1466" y="1425"/>
                  </a:cubicBezTo>
                  <a:cubicBezTo>
                    <a:pt x="1466" y="1425"/>
                    <a:pt x="1466" y="1425"/>
                    <a:pt x="1466" y="1425"/>
                  </a:cubicBezTo>
                  <a:cubicBezTo>
                    <a:pt x="1467" y="1425"/>
                    <a:pt x="1468" y="1425"/>
                    <a:pt x="1468" y="1425"/>
                  </a:cubicBezTo>
                  <a:cubicBezTo>
                    <a:pt x="1472" y="1424"/>
                    <a:pt x="1476" y="1424"/>
                    <a:pt x="1480" y="1424"/>
                  </a:cubicBezTo>
                  <a:cubicBezTo>
                    <a:pt x="1483" y="1424"/>
                    <a:pt x="1483" y="1424"/>
                    <a:pt x="1483" y="1424"/>
                  </a:cubicBezTo>
                  <a:cubicBezTo>
                    <a:pt x="1487" y="1424"/>
                    <a:pt x="1492" y="1424"/>
                    <a:pt x="1496" y="1424"/>
                  </a:cubicBezTo>
                  <a:cubicBezTo>
                    <a:pt x="1550" y="1424"/>
                    <a:pt x="1550" y="1424"/>
                    <a:pt x="1550" y="1424"/>
                  </a:cubicBezTo>
                  <a:cubicBezTo>
                    <a:pt x="1551" y="1424"/>
                    <a:pt x="1552" y="1424"/>
                    <a:pt x="1554" y="1424"/>
                  </a:cubicBezTo>
                  <a:cubicBezTo>
                    <a:pt x="1554" y="1424"/>
                    <a:pt x="1555" y="1424"/>
                    <a:pt x="1555" y="1424"/>
                  </a:cubicBezTo>
                  <a:cubicBezTo>
                    <a:pt x="1556" y="1424"/>
                    <a:pt x="1558" y="1424"/>
                    <a:pt x="1559" y="1424"/>
                  </a:cubicBezTo>
                  <a:cubicBezTo>
                    <a:pt x="1570" y="1425"/>
                    <a:pt x="1582" y="1428"/>
                    <a:pt x="1586" y="1438"/>
                  </a:cubicBezTo>
                  <a:cubicBezTo>
                    <a:pt x="1587" y="1438"/>
                    <a:pt x="1587" y="1439"/>
                    <a:pt x="1587" y="1440"/>
                  </a:cubicBezTo>
                  <a:cubicBezTo>
                    <a:pt x="1588" y="1440"/>
                    <a:pt x="1588" y="1440"/>
                    <a:pt x="1588" y="1440"/>
                  </a:cubicBezTo>
                  <a:cubicBezTo>
                    <a:pt x="1591" y="1452"/>
                    <a:pt x="1588" y="1466"/>
                    <a:pt x="1589" y="1478"/>
                  </a:cubicBezTo>
                  <a:lnTo>
                    <a:pt x="1589" y="1480"/>
                  </a:lnTo>
                  <a:close/>
                  <a:moveTo>
                    <a:pt x="1511" y="1543"/>
                  </a:moveTo>
                  <a:cubicBezTo>
                    <a:pt x="1531" y="1543"/>
                    <a:pt x="1577" y="1537"/>
                    <a:pt x="1588" y="1559"/>
                  </a:cubicBezTo>
                  <a:cubicBezTo>
                    <a:pt x="1589" y="1561"/>
                    <a:pt x="1590" y="1563"/>
                    <a:pt x="1590" y="1566"/>
                  </a:cubicBezTo>
                  <a:cubicBezTo>
                    <a:pt x="1590" y="1589"/>
                    <a:pt x="1590" y="1589"/>
                    <a:pt x="1590" y="1589"/>
                  </a:cubicBezTo>
                  <a:cubicBezTo>
                    <a:pt x="1590" y="1595"/>
                    <a:pt x="1590" y="1602"/>
                    <a:pt x="1590" y="1609"/>
                  </a:cubicBezTo>
                  <a:cubicBezTo>
                    <a:pt x="1590" y="1609"/>
                    <a:pt x="1590" y="1609"/>
                    <a:pt x="1590" y="1609"/>
                  </a:cubicBezTo>
                  <a:cubicBezTo>
                    <a:pt x="1590" y="1612"/>
                    <a:pt x="1590" y="1612"/>
                    <a:pt x="1590" y="1612"/>
                  </a:cubicBezTo>
                  <a:cubicBezTo>
                    <a:pt x="1590" y="1615"/>
                    <a:pt x="1589" y="1619"/>
                    <a:pt x="1587" y="1622"/>
                  </a:cubicBezTo>
                  <a:cubicBezTo>
                    <a:pt x="1587" y="1622"/>
                    <a:pt x="1586" y="1623"/>
                    <a:pt x="1586" y="1623"/>
                  </a:cubicBezTo>
                  <a:cubicBezTo>
                    <a:pt x="1585" y="1624"/>
                    <a:pt x="1584" y="1625"/>
                    <a:pt x="1583" y="1626"/>
                  </a:cubicBezTo>
                  <a:cubicBezTo>
                    <a:pt x="1583" y="1626"/>
                    <a:pt x="1583" y="1626"/>
                    <a:pt x="1583" y="1626"/>
                  </a:cubicBezTo>
                  <a:cubicBezTo>
                    <a:pt x="1578" y="1631"/>
                    <a:pt x="1571" y="1634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3" y="1636"/>
                    <a:pt x="1563" y="1636"/>
                    <a:pt x="1563" y="1636"/>
                  </a:cubicBezTo>
                  <a:cubicBezTo>
                    <a:pt x="1560" y="1637"/>
                    <a:pt x="1558" y="1637"/>
                    <a:pt x="1556" y="1637"/>
                  </a:cubicBezTo>
                  <a:cubicBezTo>
                    <a:pt x="1555" y="1637"/>
                    <a:pt x="1554" y="1637"/>
                    <a:pt x="1554" y="1638"/>
                  </a:cubicBezTo>
                  <a:cubicBezTo>
                    <a:pt x="1551" y="1638"/>
                    <a:pt x="1548" y="1638"/>
                    <a:pt x="1546" y="1638"/>
                  </a:cubicBezTo>
                  <a:cubicBezTo>
                    <a:pt x="1546" y="1638"/>
                    <a:pt x="1546" y="1638"/>
                    <a:pt x="1546" y="1638"/>
                  </a:cubicBezTo>
                  <a:cubicBezTo>
                    <a:pt x="1463" y="1638"/>
                    <a:pt x="1463" y="1638"/>
                    <a:pt x="1463" y="1638"/>
                  </a:cubicBezTo>
                  <a:cubicBezTo>
                    <a:pt x="1453" y="1638"/>
                    <a:pt x="1441" y="1636"/>
                    <a:pt x="1432" y="1631"/>
                  </a:cubicBezTo>
                  <a:cubicBezTo>
                    <a:pt x="1432" y="1631"/>
                    <a:pt x="1432" y="1631"/>
                    <a:pt x="1432" y="1631"/>
                  </a:cubicBezTo>
                  <a:cubicBezTo>
                    <a:pt x="1432" y="1631"/>
                    <a:pt x="1432" y="1630"/>
                    <a:pt x="1432" y="1630"/>
                  </a:cubicBezTo>
                  <a:cubicBezTo>
                    <a:pt x="1431" y="1629"/>
                    <a:pt x="1429" y="1628"/>
                    <a:pt x="1427" y="1627"/>
                  </a:cubicBezTo>
                  <a:cubicBezTo>
                    <a:pt x="1426" y="1626"/>
                    <a:pt x="1425" y="1624"/>
                    <a:pt x="1424" y="1623"/>
                  </a:cubicBezTo>
                  <a:cubicBezTo>
                    <a:pt x="1424" y="1623"/>
                    <a:pt x="1424" y="1623"/>
                    <a:pt x="1424" y="1622"/>
                  </a:cubicBezTo>
                  <a:cubicBezTo>
                    <a:pt x="1422" y="1619"/>
                    <a:pt x="1421" y="1616"/>
                    <a:pt x="1421" y="1612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2" y="1606"/>
                    <a:pt x="1422" y="1606"/>
                    <a:pt x="1422" y="1606"/>
                  </a:cubicBezTo>
                  <a:cubicBezTo>
                    <a:pt x="1424" y="1593"/>
                    <a:pt x="1425" y="1580"/>
                    <a:pt x="1427" y="1567"/>
                  </a:cubicBezTo>
                  <a:cubicBezTo>
                    <a:pt x="1427" y="1566"/>
                    <a:pt x="1427" y="1566"/>
                    <a:pt x="1427" y="1566"/>
                  </a:cubicBezTo>
                  <a:cubicBezTo>
                    <a:pt x="1427" y="1566"/>
                    <a:pt x="1427" y="1566"/>
                    <a:pt x="1427" y="1565"/>
                  </a:cubicBezTo>
                  <a:cubicBezTo>
                    <a:pt x="1432" y="1536"/>
                    <a:pt x="1490" y="1543"/>
                    <a:pt x="1511" y="1543"/>
                  </a:cubicBezTo>
                  <a:close/>
                  <a:moveTo>
                    <a:pt x="1175" y="1631"/>
                  </a:moveTo>
                  <a:cubicBezTo>
                    <a:pt x="1173" y="1630"/>
                    <a:pt x="1172" y="1629"/>
                    <a:pt x="1170" y="1627"/>
                  </a:cubicBezTo>
                  <a:cubicBezTo>
                    <a:pt x="1169" y="1626"/>
                    <a:pt x="1169" y="1625"/>
                    <a:pt x="1168" y="1624"/>
                  </a:cubicBezTo>
                  <a:cubicBezTo>
                    <a:pt x="1168" y="1623"/>
                    <a:pt x="1168" y="1623"/>
                    <a:pt x="1168" y="1623"/>
                  </a:cubicBezTo>
                  <a:cubicBezTo>
                    <a:pt x="1166" y="1620"/>
                    <a:pt x="1166" y="1616"/>
                    <a:pt x="1167" y="1613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7"/>
                    <a:pt x="1169" y="1607"/>
                    <a:pt x="1169" y="1607"/>
                  </a:cubicBezTo>
                  <a:cubicBezTo>
                    <a:pt x="1169" y="1606"/>
                    <a:pt x="1169" y="1605"/>
                    <a:pt x="1170" y="1604"/>
                  </a:cubicBezTo>
                  <a:cubicBezTo>
                    <a:pt x="1181" y="1567"/>
                    <a:pt x="1181" y="1567"/>
                    <a:pt x="1181" y="1567"/>
                  </a:cubicBezTo>
                  <a:cubicBezTo>
                    <a:pt x="1181" y="1566"/>
                    <a:pt x="1181" y="1566"/>
                    <a:pt x="1182" y="1565"/>
                  </a:cubicBezTo>
                  <a:cubicBezTo>
                    <a:pt x="1193" y="1537"/>
                    <a:pt x="1244" y="1543"/>
                    <a:pt x="1268" y="1543"/>
                  </a:cubicBezTo>
                  <a:cubicBezTo>
                    <a:pt x="1278" y="1543"/>
                    <a:pt x="1297" y="1542"/>
                    <a:pt x="1314" y="1543"/>
                  </a:cubicBezTo>
                  <a:cubicBezTo>
                    <a:pt x="1317" y="1544"/>
                    <a:pt x="1320" y="1544"/>
                    <a:pt x="1323" y="1545"/>
                  </a:cubicBezTo>
                  <a:cubicBezTo>
                    <a:pt x="1323" y="1545"/>
                    <a:pt x="1323" y="1545"/>
                    <a:pt x="1324" y="1545"/>
                  </a:cubicBezTo>
                  <a:cubicBezTo>
                    <a:pt x="1332" y="1547"/>
                    <a:pt x="1339" y="1551"/>
                    <a:pt x="1342" y="1556"/>
                  </a:cubicBezTo>
                  <a:cubicBezTo>
                    <a:pt x="1342" y="1557"/>
                    <a:pt x="1342" y="1557"/>
                    <a:pt x="1343" y="1557"/>
                  </a:cubicBezTo>
                  <a:cubicBezTo>
                    <a:pt x="1343" y="1558"/>
                    <a:pt x="1343" y="1558"/>
                    <a:pt x="1343" y="1558"/>
                  </a:cubicBezTo>
                  <a:cubicBezTo>
                    <a:pt x="1343" y="1558"/>
                    <a:pt x="1343" y="1559"/>
                    <a:pt x="1343" y="1559"/>
                  </a:cubicBezTo>
                  <a:cubicBezTo>
                    <a:pt x="1344" y="1561"/>
                    <a:pt x="1345" y="1564"/>
                    <a:pt x="1344" y="1567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4" y="1569"/>
                    <a:pt x="1344" y="1569"/>
                    <a:pt x="1344" y="1569"/>
                  </a:cubicBezTo>
                  <a:cubicBezTo>
                    <a:pt x="1343" y="1576"/>
                    <a:pt x="1341" y="1583"/>
                    <a:pt x="1340" y="1589"/>
                  </a:cubicBezTo>
                  <a:cubicBezTo>
                    <a:pt x="1336" y="1612"/>
                    <a:pt x="1336" y="1612"/>
                    <a:pt x="1336" y="1612"/>
                  </a:cubicBezTo>
                  <a:cubicBezTo>
                    <a:pt x="1336" y="1616"/>
                    <a:pt x="1334" y="1619"/>
                    <a:pt x="1331" y="1622"/>
                  </a:cubicBezTo>
                  <a:cubicBezTo>
                    <a:pt x="1331" y="1623"/>
                    <a:pt x="1330" y="1623"/>
                    <a:pt x="1330" y="1623"/>
                  </a:cubicBezTo>
                  <a:cubicBezTo>
                    <a:pt x="1330" y="1624"/>
                    <a:pt x="1329" y="1624"/>
                    <a:pt x="1329" y="1624"/>
                  </a:cubicBezTo>
                  <a:cubicBezTo>
                    <a:pt x="1328" y="1625"/>
                    <a:pt x="1327" y="1626"/>
                    <a:pt x="1326" y="1627"/>
                  </a:cubicBezTo>
                  <a:cubicBezTo>
                    <a:pt x="1320" y="1632"/>
                    <a:pt x="1312" y="1635"/>
                    <a:pt x="1305" y="1636"/>
                  </a:cubicBezTo>
                  <a:cubicBezTo>
                    <a:pt x="1305" y="1637"/>
                    <a:pt x="1305" y="1637"/>
                    <a:pt x="1305" y="1637"/>
                  </a:cubicBezTo>
                  <a:cubicBezTo>
                    <a:pt x="1304" y="1637"/>
                    <a:pt x="1304" y="1637"/>
                    <a:pt x="1304" y="1637"/>
                  </a:cubicBezTo>
                  <a:cubicBezTo>
                    <a:pt x="1302" y="1637"/>
                    <a:pt x="1300" y="1638"/>
                    <a:pt x="1297" y="1638"/>
                  </a:cubicBezTo>
                  <a:cubicBezTo>
                    <a:pt x="1297" y="1638"/>
                    <a:pt x="1296" y="1638"/>
                    <a:pt x="1295" y="1638"/>
                  </a:cubicBezTo>
                  <a:cubicBezTo>
                    <a:pt x="1292" y="1638"/>
                    <a:pt x="1290" y="1639"/>
                    <a:pt x="1287" y="1639"/>
                  </a:cubicBezTo>
                  <a:cubicBezTo>
                    <a:pt x="1287" y="1639"/>
                    <a:pt x="1287" y="1639"/>
                    <a:pt x="1287" y="1639"/>
                  </a:cubicBezTo>
                  <a:cubicBezTo>
                    <a:pt x="1204" y="1639"/>
                    <a:pt x="1204" y="1639"/>
                    <a:pt x="1204" y="1639"/>
                  </a:cubicBezTo>
                  <a:cubicBezTo>
                    <a:pt x="1194" y="1639"/>
                    <a:pt x="1183" y="1637"/>
                    <a:pt x="1175" y="1631"/>
                  </a:cubicBezTo>
                  <a:cubicBezTo>
                    <a:pt x="1175" y="1631"/>
                    <a:pt x="1175" y="1631"/>
                    <a:pt x="1175" y="1631"/>
                  </a:cubicBezTo>
                  <a:close/>
                  <a:moveTo>
                    <a:pt x="1278" y="1502"/>
                  </a:moveTo>
                  <a:cubicBezTo>
                    <a:pt x="1266" y="1502"/>
                    <a:pt x="1253" y="1502"/>
                    <a:pt x="1241" y="1502"/>
                  </a:cubicBezTo>
                  <a:cubicBezTo>
                    <a:pt x="1230" y="1502"/>
                    <a:pt x="1213" y="1500"/>
                    <a:pt x="1207" y="1489"/>
                  </a:cubicBezTo>
                  <a:cubicBezTo>
                    <a:pt x="1207" y="1488"/>
                    <a:pt x="1207" y="1487"/>
                    <a:pt x="1207" y="1486"/>
                  </a:cubicBezTo>
                  <a:cubicBezTo>
                    <a:pt x="1206" y="1486"/>
                    <a:pt x="1206" y="1485"/>
                    <a:pt x="1206" y="1484"/>
                  </a:cubicBezTo>
                  <a:cubicBezTo>
                    <a:pt x="1206" y="1483"/>
                    <a:pt x="1207" y="1482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81"/>
                    <a:pt x="1207" y="1481"/>
                    <a:pt x="1207" y="1481"/>
                  </a:cubicBezTo>
                  <a:cubicBezTo>
                    <a:pt x="1207" y="1478"/>
                    <a:pt x="1209" y="1474"/>
                    <a:pt x="1210" y="1472"/>
                  </a:cubicBezTo>
                  <a:cubicBezTo>
                    <a:pt x="1212" y="1463"/>
                    <a:pt x="1214" y="1453"/>
                    <a:pt x="1218" y="1445"/>
                  </a:cubicBezTo>
                  <a:cubicBezTo>
                    <a:pt x="1218" y="1444"/>
                    <a:pt x="1218" y="1444"/>
                    <a:pt x="1218" y="1444"/>
                  </a:cubicBezTo>
                  <a:cubicBezTo>
                    <a:pt x="1219" y="1441"/>
                    <a:pt x="1221" y="1438"/>
                    <a:pt x="1223" y="1436"/>
                  </a:cubicBezTo>
                  <a:cubicBezTo>
                    <a:pt x="1225" y="1435"/>
                    <a:pt x="1226" y="1434"/>
                    <a:pt x="1228" y="1433"/>
                  </a:cubicBezTo>
                  <a:cubicBezTo>
                    <a:pt x="1233" y="1429"/>
                    <a:pt x="1239" y="1427"/>
                    <a:pt x="1245" y="1426"/>
                  </a:cubicBezTo>
                  <a:cubicBezTo>
                    <a:pt x="1246" y="1426"/>
                    <a:pt x="1246" y="1426"/>
                    <a:pt x="1247" y="1426"/>
                  </a:cubicBezTo>
                  <a:cubicBezTo>
                    <a:pt x="1251" y="1425"/>
                    <a:pt x="1257" y="1424"/>
                    <a:pt x="1262" y="1424"/>
                  </a:cubicBezTo>
                  <a:cubicBezTo>
                    <a:pt x="1269" y="1424"/>
                    <a:pt x="1269" y="1424"/>
                    <a:pt x="1269" y="1424"/>
                  </a:cubicBezTo>
                  <a:cubicBezTo>
                    <a:pt x="1271" y="1424"/>
                    <a:pt x="1274" y="1424"/>
                    <a:pt x="1276" y="1424"/>
                  </a:cubicBezTo>
                  <a:cubicBezTo>
                    <a:pt x="1291" y="1424"/>
                    <a:pt x="1307" y="1424"/>
                    <a:pt x="1322" y="1424"/>
                  </a:cubicBezTo>
                  <a:cubicBezTo>
                    <a:pt x="1324" y="1424"/>
                    <a:pt x="1326" y="1424"/>
                    <a:pt x="1329" y="1424"/>
                  </a:cubicBezTo>
                  <a:cubicBezTo>
                    <a:pt x="1331" y="1424"/>
                    <a:pt x="1331" y="1424"/>
                    <a:pt x="1331" y="1424"/>
                  </a:cubicBezTo>
                  <a:cubicBezTo>
                    <a:pt x="1332" y="1424"/>
                    <a:pt x="1332" y="1424"/>
                    <a:pt x="1333" y="1424"/>
                  </a:cubicBezTo>
                  <a:cubicBezTo>
                    <a:pt x="1335" y="1424"/>
                    <a:pt x="1337" y="1424"/>
                    <a:pt x="1339" y="1425"/>
                  </a:cubicBezTo>
                  <a:cubicBezTo>
                    <a:pt x="1339" y="1425"/>
                    <a:pt x="1339" y="1425"/>
                    <a:pt x="1339" y="1425"/>
                  </a:cubicBezTo>
                  <a:cubicBezTo>
                    <a:pt x="1351" y="1426"/>
                    <a:pt x="1364" y="1429"/>
                    <a:pt x="1366" y="1439"/>
                  </a:cubicBezTo>
                  <a:cubicBezTo>
                    <a:pt x="1366" y="1439"/>
                    <a:pt x="1366" y="1440"/>
                    <a:pt x="1366" y="1440"/>
                  </a:cubicBezTo>
                  <a:cubicBezTo>
                    <a:pt x="1366" y="1440"/>
                    <a:pt x="1366" y="1440"/>
                    <a:pt x="1366" y="1441"/>
                  </a:cubicBezTo>
                  <a:cubicBezTo>
                    <a:pt x="1367" y="1452"/>
                    <a:pt x="1362" y="1467"/>
                    <a:pt x="1360" y="1478"/>
                  </a:cubicBezTo>
                  <a:cubicBezTo>
                    <a:pt x="1360" y="1478"/>
                    <a:pt x="1360" y="1478"/>
                    <a:pt x="1360" y="1478"/>
                  </a:cubicBezTo>
                  <a:cubicBezTo>
                    <a:pt x="1359" y="1481"/>
                    <a:pt x="1359" y="1481"/>
                    <a:pt x="1359" y="1481"/>
                  </a:cubicBezTo>
                  <a:cubicBezTo>
                    <a:pt x="1359" y="1483"/>
                    <a:pt x="1358" y="1485"/>
                    <a:pt x="1356" y="1487"/>
                  </a:cubicBezTo>
                  <a:cubicBezTo>
                    <a:pt x="1356" y="1488"/>
                    <a:pt x="1355" y="1488"/>
                    <a:pt x="1355" y="1489"/>
                  </a:cubicBezTo>
                  <a:cubicBezTo>
                    <a:pt x="1355" y="1489"/>
                    <a:pt x="1355" y="1489"/>
                    <a:pt x="1355" y="1489"/>
                  </a:cubicBezTo>
                  <a:cubicBezTo>
                    <a:pt x="1355" y="1489"/>
                    <a:pt x="1355" y="1489"/>
                    <a:pt x="1354" y="1489"/>
                  </a:cubicBezTo>
                  <a:cubicBezTo>
                    <a:pt x="1339" y="1507"/>
                    <a:pt x="1298" y="1502"/>
                    <a:pt x="1278" y="1502"/>
                  </a:cubicBezTo>
                  <a:close/>
                  <a:moveTo>
                    <a:pt x="911" y="1620"/>
                  </a:moveTo>
                  <a:cubicBezTo>
                    <a:pt x="911" y="1619"/>
                    <a:pt x="911" y="1618"/>
                    <a:pt x="911" y="1618"/>
                  </a:cubicBezTo>
                  <a:cubicBezTo>
                    <a:pt x="912" y="1616"/>
                    <a:pt x="912" y="1615"/>
                    <a:pt x="913" y="1614"/>
                  </a:cubicBezTo>
                  <a:cubicBezTo>
                    <a:pt x="913" y="1614"/>
                    <a:pt x="913" y="1614"/>
                    <a:pt x="913" y="1613"/>
                  </a:cubicBezTo>
                  <a:cubicBezTo>
                    <a:pt x="913" y="1612"/>
                    <a:pt x="913" y="1612"/>
                    <a:pt x="913" y="1612"/>
                  </a:cubicBezTo>
                  <a:cubicBezTo>
                    <a:pt x="914" y="1611"/>
                    <a:pt x="915" y="1609"/>
                    <a:pt x="916" y="1607"/>
                  </a:cubicBezTo>
                  <a:cubicBezTo>
                    <a:pt x="922" y="1594"/>
                    <a:pt x="928" y="1582"/>
                    <a:pt x="935" y="1569"/>
                  </a:cubicBezTo>
                  <a:cubicBezTo>
                    <a:pt x="935" y="1569"/>
                    <a:pt x="935" y="1569"/>
                    <a:pt x="935" y="1569"/>
                  </a:cubicBezTo>
                  <a:cubicBezTo>
                    <a:pt x="935" y="1568"/>
                    <a:pt x="935" y="1568"/>
                    <a:pt x="935" y="1568"/>
                  </a:cubicBezTo>
                  <a:cubicBezTo>
                    <a:pt x="936" y="1567"/>
                    <a:pt x="936" y="1566"/>
                    <a:pt x="937" y="1566"/>
                  </a:cubicBezTo>
                  <a:cubicBezTo>
                    <a:pt x="937" y="1565"/>
                    <a:pt x="938" y="1564"/>
                    <a:pt x="938" y="1563"/>
                  </a:cubicBezTo>
                  <a:cubicBezTo>
                    <a:pt x="938" y="1563"/>
                    <a:pt x="938" y="1563"/>
                    <a:pt x="939" y="1563"/>
                  </a:cubicBezTo>
                  <a:cubicBezTo>
                    <a:pt x="956" y="1539"/>
                    <a:pt x="997" y="1544"/>
                    <a:pt x="1023" y="1544"/>
                  </a:cubicBezTo>
                  <a:cubicBezTo>
                    <a:pt x="1023" y="1544"/>
                    <a:pt x="1023" y="1544"/>
                    <a:pt x="1023" y="1544"/>
                  </a:cubicBezTo>
                  <a:cubicBezTo>
                    <a:pt x="1030" y="1544"/>
                    <a:pt x="1049" y="1542"/>
                    <a:pt x="1066" y="1544"/>
                  </a:cubicBezTo>
                  <a:cubicBezTo>
                    <a:pt x="1071" y="1544"/>
                    <a:pt x="1077" y="1544"/>
                    <a:pt x="1081" y="1545"/>
                  </a:cubicBezTo>
                  <a:cubicBezTo>
                    <a:pt x="1084" y="1546"/>
                    <a:pt x="1087" y="1547"/>
                    <a:pt x="1089" y="1548"/>
                  </a:cubicBezTo>
                  <a:cubicBezTo>
                    <a:pt x="1095" y="1551"/>
                    <a:pt x="1099" y="1556"/>
                    <a:pt x="1099" y="1562"/>
                  </a:cubicBezTo>
                  <a:cubicBezTo>
                    <a:pt x="1099" y="1562"/>
                    <a:pt x="1099" y="1562"/>
                    <a:pt x="1099" y="1562"/>
                  </a:cubicBezTo>
                  <a:cubicBezTo>
                    <a:pt x="1099" y="1563"/>
                    <a:pt x="1099" y="1563"/>
                    <a:pt x="1099" y="1564"/>
                  </a:cubicBezTo>
                  <a:cubicBezTo>
                    <a:pt x="1099" y="1565"/>
                    <a:pt x="1099" y="1566"/>
                    <a:pt x="1099" y="1567"/>
                  </a:cubicBezTo>
                  <a:cubicBezTo>
                    <a:pt x="1082" y="1613"/>
                    <a:pt x="1082" y="1613"/>
                    <a:pt x="1082" y="1613"/>
                  </a:cubicBezTo>
                  <a:cubicBezTo>
                    <a:pt x="1081" y="1617"/>
                    <a:pt x="1078" y="1620"/>
                    <a:pt x="1075" y="1623"/>
                  </a:cubicBezTo>
                  <a:cubicBezTo>
                    <a:pt x="1071" y="1626"/>
                    <a:pt x="1067" y="1629"/>
                    <a:pt x="1062" y="1631"/>
                  </a:cubicBezTo>
                  <a:cubicBezTo>
                    <a:pt x="1062" y="1632"/>
                    <a:pt x="1061" y="1632"/>
                    <a:pt x="1061" y="1632"/>
                  </a:cubicBezTo>
                  <a:cubicBezTo>
                    <a:pt x="1054" y="1635"/>
                    <a:pt x="1047" y="1637"/>
                    <a:pt x="1039" y="1639"/>
                  </a:cubicBezTo>
                  <a:cubicBezTo>
                    <a:pt x="1038" y="1639"/>
                    <a:pt x="1038" y="1639"/>
                    <a:pt x="1038" y="1639"/>
                  </a:cubicBezTo>
                  <a:cubicBezTo>
                    <a:pt x="1036" y="1639"/>
                    <a:pt x="1035" y="1639"/>
                    <a:pt x="1034" y="1639"/>
                  </a:cubicBezTo>
                  <a:cubicBezTo>
                    <a:pt x="1020" y="1640"/>
                    <a:pt x="1005" y="1639"/>
                    <a:pt x="990" y="1639"/>
                  </a:cubicBezTo>
                  <a:cubicBezTo>
                    <a:pt x="975" y="1639"/>
                    <a:pt x="960" y="1640"/>
                    <a:pt x="945" y="1640"/>
                  </a:cubicBezTo>
                  <a:cubicBezTo>
                    <a:pt x="935" y="1640"/>
                    <a:pt x="920" y="1638"/>
                    <a:pt x="914" y="1628"/>
                  </a:cubicBezTo>
                  <a:cubicBezTo>
                    <a:pt x="913" y="1628"/>
                    <a:pt x="913" y="1628"/>
                    <a:pt x="913" y="1627"/>
                  </a:cubicBezTo>
                  <a:cubicBezTo>
                    <a:pt x="913" y="1627"/>
                    <a:pt x="912" y="1626"/>
                    <a:pt x="912" y="1626"/>
                  </a:cubicBezTo>
                  <a:cubicBezTo>
                    <a:pt x="912" y="1625"/>
                    <a:pt x="912" y="1624"/>
                    <a:pt x="911" y="1624"/>
                  </a:cubicBezTo>
                  <a:cubicBezTo>
                    <a:pt x="911" y="1624"/>
                    <a:pt x="911" y="1624"/>
                    <a:pt x="911" y="1624"/>
                  </a:cubicBezTo>
                  <a:cubicBezTo>
                    <a:pt x="911" y="1623"/>
                    <a:pt x="911" y="1623"/>
                    <a:pt x="911" y="1623"/>
                  </a:cubicBezTo>
                  <a:cubicBezTo>
                    <a:pt x="911" y="1622"/>
                    <a:pt x="911" y="1621"/>
                    <a:pt x="911" y="1620"/>
                  </a:cubicBezTo>
                  <a:close/>
                  <a:moveTo>
                    <a:pt x="910" y="1465"/>
                  </a:moveTo>
                  <a:cubicBezTo>
                    <a:pt x="910" y="1465"/>
                    <a:pt x="910" y="1465"/>
                    <a:pt x="910" y="1465"/>
                  </a:cubicBezTo>
                  <a:cubicBezTo>
                    <a:pt x="900" y="1482"/>
                    <a:pt x="900" y="1482"/>
                    <a:pt x="900" y="1482"/>
                  </a:cubicBezTo>
                  <a:cubicBezTo>
                    <a:pt x="899" y="1485"/>
                    <a:pt x="896" y="1488"/>
                    <a:pt x="893" y="1490"/>
                  </a:cubicBezTo>
                  <a:cubicBezTo>
                    <a:pt x="889" y="1493"/>
                    <a:pt x="885" y="1495"/>
                    <a:pt x="880" y="1497"/>
                  </a:cubicBezTo>
                  <a:cubicBezTo>
                    <a:pt x="879" y="1497"/>
                    <a:pt x="878" y="1498"/>
                    <a:pt x="876" y="1498"/>
                  </a:cubicBezTo>
                  <a:cubicBezTo>
                    <a:pt x="876" y="1499"/>
                    <a:pt x="875" y="1499"/>
                    <a:pt x="874" y="1499"/>
                  </a:cubicBezTo>
                  <a:cubicBezTo>
                    <a:pt x="874" y="1499"/>
                    <a:pt x="874" y="1499"/>
                    <a:pt x="874" y="1499"/>
                  </a:cubicBezTo>
                  <a:cubicBezTo>
                    <a:pt x="871" y="1500"/>
                    <a:pt x="868" y="1501"/>
                    <a:pt x="865" y="1502"/>
                  </a:cubicBezTo>
                  <a:cubicBezTo>
                    <a:pt x="859" y="1503"/>
                    <a:pt x="854" y="1503"/>
                    <a:pt x="848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32" y="1503"/>
                    <a:pt x="832" y="1503"/>
                    <a:pt x="832" y="1503"/>
                  </a:cubicBezTo>
                  <a:cubicBezTo>
                    <a:pt x="812" y="1503"/>
                    <a:pt x="793" y="1504"/>
                    <a:pt x="774" y="1504"/>
                  </a:cubicBezTo>
                  <a:cubicBezTo>
                    <a:pt x="765" y="1504"/>
                    <a:pt x="747" y="1502"/>
                    <a:pt x="745" y="1491"/>
                  </a:cubicBezTo>
                  <a:cubicBezTo>
                    <a:pt x="745" y="1489"/>
                    <a:pt x="745" y="1488"/>
                    <a:pt x="746" y="1486"/>
                  </a:cubicBezTo>
                  <a:cubicBezTo>
                    <a:pt x="747" y="1482"/>
                    <a:pt x="751" y="1478"/>
                    <a:pt x="753" y="1475"/>
                  </a:cubicBezTo>
                  <a:cubicBezTo>
                    <a:pt x="760" y="1464"/>
                    <a:pt x="766" y="1452"/>
                    <a:pt x="775" y="1443"/>
                  </a:cubicBezTo>
                  <a:cubicBezTo>
                    <a:pt x="775" y="1442"/>
                    <a:pt x="776" y="1442"/>
                    <a:pt x="776" y="1441"/>
                  </a:cubicBezTo>
                  <a:cubicBezTo>
                    <a:pt x="776" y="1441"/>
                    <a:pt x="777" y="1441"/>
                    <a:pt x="777" y="1441"/>
                  </a:cubicBezTo>
                  <a:cubicBezTo>
                    <a:pt x="799" y="1419"/>
                    <a:pt x="845" y="1425"/>
                    <a:pt x="873" y="1425"/>
                  </a:cubicBezTo>
                  <a:cubicBezTo>
                    <a:pt x="886" y="1425"/>
                    <a:pt x="901" y="1423"/>
                    <a:pt x="913" y="1428"/>
                  </a:cubicBezTo>
                  <a:cubicBezTo>
                    <a:pt x="913" y="1428"/>
                    <a:pt x="913" y="1428"/>
                    <a:pt x="913" y="1428"/>
                  </a:cubicBezTo>
                  <a:cubicBezTo>
                    <a:pt x="915" y="1429"/>
                    <a:pt x="916" y="1430"/>
                    <a:pt x="917" y="1430"/>
                  </a:cubicBezTo>
                  <a:cubicBezTo>
                    <a:pt x="917" y="1430"/>
                    <a:pt x="917" y="1431"/>
                    <a:pt x="918" y="1431"/>
                  </a:cubicBezTo>
                  <a:cubicBezTo>
                    <a:pt x="920" y="1432"/>
                    <a:pt x="922" y="1435"/>
                    <a:pt x="922" y="1437"/>
                  </a:cubicBezTo>
                  <a:cubicBezTo>
                    <a:pt x="923" y="1439"/>
                    <a:pt x="923" y="1442"/>
                    <a:pt x="921" y="1444"/>
                  </a:cubicBezTo>
                  <a:cubicBezTo>
                    <a:pt x="920" y="1446"/>
                    <a:pt x="920" y="1446"/>
                    <a:pt x="920" y="1446"/>
                  </a:cubicBezTo>
                  <a:cubicBezTo>
                    <a:pt x="918" y="1452"/>
                    <a:pt x="913" y="1460"/>
                    <a:pt x="910" y="1465"/>
                  </a:cubicBezTo>
                  <a:close/>
                  <a:moveTo>
                    <a:pt x="1095" y="1502"/>
                  </a:moveTo>
                  <a:cubicBezTo>
                    <a:pt x="1093" y="1502"/>
                    <a:pt x="1091" y="1502"/>
                    <a:pt x="1089" y="1502"/>
                  </a:cubicBezTo>
                  <a:cubicBezTo>
                    <a:pt x="1089" y="1502"/>
                    <a:pt x="1089" y="1503"/>
                    <a:pt x="1088" y="1503"/>
                  </a:cubicBezTo>
                  <a:cubicBezTo>
                    <a:pt x="1077" y="1504"/>
                    <a:pt x="1066" y="1503"/>
                    <a:pt x="1054" y="1503"/>
                  </a:cubicBezTo>
                  <a:cubicBezTo>
                    <a:pt x="1007" y="1503"/>
                    <a:pt x="1007" y="1503"/>
                    <a:pt x="1007" y="1503"/>
                  </a:cubicBezTo>
                  <a:cubicBezTo>
                    <a:pt x="997" y="1503"/>
                    <a:pt x="980" y="1501"/>
                    <a:pt x="976" y="1490"/>
                  </a:cubicBezTo>
                  <a:cubicBezTo>
                    <a:pt x="976" y="1489"/>
                    <a:pt x="976" y="1488"/>
                    <a:pt x="976" y="1487"/>
                  </a:cubicBezTo>
                  <a:cubicBezTo>
                    <a:pt x="976" y="1486"/>
                    <a:pt x="976" y="1486"/>
                    <a:pt x="976" y="1485"/>
                  </a:cubicBezTo>
                  <a:cubicBezTo>
                    <a:pt x="977" y="1481"/>
                    <a:pt x="980" y="1477"/>
                    <a:pt x="982" y="1473"/>
                  </a:cubicBezTo>
                  <a:cubicBezTo>
                    <a:pt x="986" y="1463"/>
                    <a:pt x="990" y="1449"/>
                    <a:pt x="998" y="1441"/>
                  </a:cubicBezTo>
                  <a:cubicBezTo>
                    <a:pt x="998" y="1440"/>
                    <a:pt x="999" y="1440"/>
                    <a:pt x="999" y="1440"/>
                  </a:cubicBezTo>
                  <a:cubicBezTo>
                    <a:pt x="1000" y="1439"/>
                    <a:pt x="1000" y="1439"/>
                    <a:pt x="1000" y="1438"/>
                  </a:cubicBezTo>
                  <a:cubicBezTo>
                    <a:pt x="1001" y="1438"/>
                    <a:pt x="1001" y="1438"/>
                    <a:pt x="1001" y="1438"/>
                  </a:cubicBezTo>
                  <a:cubicBezTo>
                    <a:pt x="1002" y="1437"/>
                    <a:pt x="1002" y="1437"/>
                    <a:pt x="1002" y="1437"/>
                  </a:cubicBezTo>
                  <a:cubicBezTo>
                    <a:pt x="1003" y="1436"/>
                    <a:pt x="1003" y="1436"/>
                    <a:pt x="1003" y="1436"/>
                  </a:cubicBezTo>
                  <a:cubicBezTo>
                    <a:pt x="1010" y="1431"/>
                    <a:pt x="1018" y="1428"/>
                    <a:pt x="1027" y="1427"/>
                  </a:cubicBezTo>
                  <a:cubicBezTo>
                    <a:pt x="1027" y="1427"/>
                    <a:pt x="1027" y="1426"/>
                    <a:pt x="1028" y="1426"/>
                  </a:cubicBezTo>
                  <a:cubicBezTo>
                    <a:pt x="1033" y="1425"/>
                    <a:pt x="1038" y="1425"/>
                    <a:pt x="1043" y="1425"/>
                  </a:cubicBezTo>
                  <a:cubicBezTo>
                    <a:pt x="1072" y="1425"/>
                    <a:pt x="1072" y="1425"/>
                    <a:pt x="1072" y="1425"/>
                  </a:cubicBezTo>
                  <a:cubicBezTo>
                    <a:pt x="1081" y="1425"/>
                    <a:pt x="1090" y="1425"/>
                    <a:pt x="1099" y="1425"/>
                  </a:cubicBezTo>
                  <a:cubicBezTo>
                    <a:pt x="1112" y="1425"/>
                    <a:pt x="1130" y="1423"/>
                    <a:pt x="1140" y="1432"/>
                  </a:cubicBezTo>
                  <a:cubicBezTo>
                    <a:pt x="1140" y="1433"/>
                    <a:pt x="1141" y="1433"/>
                    <a:pt x="1141" y="1434"/>
                  </a:cubicBezTo>
                  <a:cubicBezTo>
                    <a:pt x="1142" y="1434"/>
                    <a:pt x="1142" y="1434"/>
                    <a:pt x="1142" y="1434"/>
                  </a:cubicBezTo>
                  <a:cubicBezTo>
                    <a:pt x="1142" y="1434"/>
                    <a:pt x="1142" y="1435"/>
                    <a:pt x="1142" y="1435"/>
                  </a:cubicBezTo>
                  <a:cubicBezTo>
                    <a:pt x="1143" y="1435"/>
                    <a:pt x="1143" y="1436"/>
                    <a:pt x="1143" y="1436"/>
                  </a:cubicBezTo>
                  <a:cubicBezTo>
                    <a:pt x="1144" y="1438"/>
                    <a:pt x="1144" y="1440"/>
                    <a:pt x="1144" y="1442"/>
                  </a:cubicBezTo>
                  <a:cubicBezTo>
                    <a:pt x="1143" y="1452"/>
                    <a:pt x="1135" y="1467"/>
                    <a:pt x="1133" y="1473"/>
                  </a:cubicBezTo>
                  <a:cubicBezTo>
                    <a:pt x="1133" y="1474"/>
                    <a:pt x="1133" y="1474"/>
                    <a:pt x="1133" y="1474"/>
                  </a:cubicBezTo>
                  <a:cubicBezTo>
                    <a:pt x="1132" y="1476"/>
                    <a:pt x="1131" y="1478"/>
                    <a:pt x="1130" y="1480"/>
                  </a:cubicBezTo>
                  <a:cubicBezTo>
                    <a:pt x="1130" y="1481"/>
                    <a:pt x="1130" y="1481"/>
                    <a:pt x="1130" y="1481"/>
                  </a:cubicBezTo>
                  <a:cubicBezTo>
                    <a:pt x="1130" y="1482"/>
                    <a:pt x="1129" y="1483"/>
                    <a:pt x="1129" y="1483"/>
                  </a:cubicBezTo>
                  <a:cubicBezTo>
                    <a:pt x="1129" y="1484"/>
                    <a:pt x="1128" y="1484"/>
                    <a:pt x="1128" y="1485"/>
                  </a:cubicBezTo>
                  <a:cubicBezTo>
                    <a:pt x="1128" y="1485"/>
                    <a:pt x="1127" y="1486"/>
                    <a:pt x="1127" y="1487"/>
                  </a:cubicBezTo>
                  <a:cubicBezTo>
                    <a:pt x="1126" y="1487"/>
                    <a:pt x="1126" y="1487"/>
                    <a:pt x="1126" y="1488"/>
                  </a:cubicBezTo>
                  <a:cubicBezTo>
                    <a:pt x="1125" y="1488"/>
                    <a:pt x="1125" y="1488"/>
                    <a:pt x="1125" y="1488"/>
                  </a:cubicBezTo>
                  <a:cubicBezTo>
                    <a:pt x="1124" y="1489"/>
                    <a:pt x="1124" y="1489"/>
                    <a:pt x="1124" y="1490"/>
                  </a:cubicBezTo>
                  <a:cubicBezTo>
                    <a:pt x="1122" y="1491"/>
                    <a:pt x="1121" y="1492"/>
                    <a:pt x="1119" y="1493"/>
                  </a:cubicBezTo>
                  <a:cubicBezTo>
                    <a:pt x="1117" y="1494"/>
                    <a:pt x="1115" y="1495"/>
                    <a:pt x="1114" y="1496"/>
                  </a:cubicBezTo>
                  <a:cubicBezTo>
                    <a:pt x="1113" y="1496"/>
                    <a:pt x="1113" y="1496"/>
                    <a:pt x="1113" y="1496"/>
                  </a:cubicBezTo>
                  <a:cubicBezTo>
                    <a:pt x="1112" y="1497"/>
                    <a:pt x="1112" y="1497"/>
                    <a:pt x="1112" y="1497"/>
                  </a:cubicBezTo>
                  <a:cubicBezTo>
                    <a:pt x="1106" y="1499"/>
                    <a:pt x="1100" y="1501"/>
                    <a:pt x="1095" y="1502"/>
                  </a:cubicBezTo>
                  <a:close/>
                  <a:moveTo>
                    <a:pt x="773" y="1710"/>
                  </a:moveTo>
                  <a:cubicBezTo>
                    <a:pt x="773" y="1710"/>
                    <a:pt x="773" y="1710"/>
                    <a:pt x="773" y="1710"/>
                  </a:cubicBezTo>
                  <a:cubicBezTo>
                    <a:pt x="771" y="1721"/>
                    <a:pt x="762" y="1732"/>
                    <a:pt x="756" y="1742"/>
                  </a:cubicBezTo>
                  <a:cubicBezTo>
                    <a:pt x="756" y="1742"/>
                    <a:pt x="756" y="1742"/>
                    <a:pt x="756" y="1742"/>
                  </a:cubicBezTo>
                  <a:cubicBezTo>
                    <a:pt x="750" y="1753"/>
                    <a:pt x="744" y="1767"/>
                    <a:pt x="736" y="1777"/>
                  </a:cubicBezTo>
                  <a:cubicBezTo>
                    <a:pt x="735" y="1778"/>
                    <a:pt x="735" y="1779"/>
                    <a:pt x="734" y="1781"/>
                  </a:cubicBezTo>
                  <a:cubicBezTo>
                    <a:pt x="734" y="1781"/>
                    <a:pt x="733" y="1781"/>
                    <a:pt x="733" y="1781"/>
                  </a:cubicBezTo>
                  <a:cubicBezTo>
                    <a:pt x="732" y="1782"/>
                    <a:pt x="731" y="1783"/>
                    <a:pt x="730" y="1784"/>
                  </a:cubicBezTo>
                  <a:cubicBezTo>
                    <a:pt x="729" y="1785"/>
                    <a:pt x="729" y="1785"/>
                    <a:pt x="728" y="1786"/>
                  </a:cubicBezTo>
                  <a:cubicBezTo>
                    <a:pt x="728" y="1786"/>
                    <a:pt x="728" y="1786"/>
                    <a:pt x="728" y="1786"/>
                  </a:cubicBezTo>
                  <a:cubicBezTo>
                    <a:pt x="719" y="1794"/>
                    <a:pt x="708" y="1799"/>
                    <a:pt x="696" y="1802"/>
                  </a:cubicBezTo>
                  <a:cubicBezTo>
                    <a:pt x="695" y="1803"/>
                    <a:pt x="693" y="1803"/>
                    <a:pt x="692" y="1804"/>
                  </a:cubicBezTo>
                  <a:cubicBezTo>
                    <a:pt x="685" y="1805"/>
                    <a:pt x="678" y="1806"/>
                    <a:pt x="671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65" y="1806"/>
                    <a:pt x="665" y="1806"/>
                    <a:pt x="665" y="1806"/>
                  </a:cubicBezTo>
                  <a:cubicBezTo>
                    <a:pt x="636" y="1806"/>
                    <a:pt x="607" y="1807"/>
                    <a:pt x="578" y="1807"/>
                  </a:cubicBezTo>
                  <a:cubicBezTo>
                    <a:pt x="575" y="1807"/>
                    <a:pt x="573" y="1806"/>
                    <a:pt x="571" y="1806"/>
                  </a:cubicBezTo>
                  <a:cubicBezTo>
                    <a:pt x="567" y="1806"/>
                    <a:pt x="563" y="1805"/>
                    <a:pt x="560" y="1804"/>
                  </a:cubicBezTo>
                  <a:cubicBezTo>
                    <a:pt x="555" y="1802"/>
                    <a:pt x="551" y="1800"/>
                    <a:pt x="549" y="1797"/>
                  </a:cubicBezTo>
                  <a:cubicBezTo>
                    <a:pt x="546" y="1794"/>
                    <a:pt x="545" y="1790"/>
                    <a:pt x="545" y="1786"/>
                  </a:cubicBezTo>
                  <a:cubicBezTo>
                    <a:pt x="545" y="1783"/>
                    <a:pt x="546" y="1780"/>
                    <a:pt x="548" y="1777"/>
                  </a:cubicBezTo>
                  <a:cubicBezTo>
                    <a:pt x="548" y="1776"/>
                    <a:pt x="549" y="1776"/>
                    <a:pt x="549" y="1776"/>
                  </a:cubicBezTo>
                  <a:cubicBezTo>
                    <a:pt x="549" y="1775"/>
                    <a:pt x="549" y="1774"/>
                    <a:pt x="550" y="1774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1" y="1772"/>
                    <a:pt x="551" y="1772"/>
                    <a:pt x="551" y="1772"/>
                  </a:cubicBezTo>
                  <a:cubicBezTo>
                    <a:pt x="558" y="1761"/>
                    <a:pt x="566" y="1750"/>
                    <a:pt x="574" y="1739"/>
                  </a:cubicBezTo>
                  <a:cubicBezTo>
                    <a:pt x="579" y="1730"/>
                    <a:pt x="585" y="1720"/>
                    <a:pt x="592" y="1713"/>
                  </a:cubicBezTo>
                  <a:cubicBezTo>
                    <a:pt x="593" y="1712"/>
                    <a:pt x="593" y="1711"/>
                    <a:pt x="594" y="1710"/>
                  </a:cubicBezTo>
                  <a:cubicBezTo>
                    <a:pt x="594" y="1710"/>
                    <a:pt x="595" y="1710"/>
                    <a:pt x="595" y="1710"/>
                  </a:cubicBezTo>
                  <a:cubicBezTo>
                    <a:pt x="596" y="1708"/>
                    <a:pt x="598" y="1707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00" y="1705"/>
                    <a:pt x="600" y="1705"/>
                    <a:pt x="600" y="1705"/>
                  </a:cubicBezTo>
                  <a:cubicBezTo>
                    <a:pt x="610" y="1697"/>
                    <a:pt x="622" y="1692"/>
                    <a:pt x="635" y="1690"/>
                  </a:cubicBezTo>
                  <a:cubicBezTo>
                    <a:pt x="635" y="1690"/>
                    <a:pt x="635" y="1690"/>
                    <a:pt x="635" y="1690"/>
                  </a:cubicBezTo>
                  <a:cubicBezTo>
                    <a:pt x="636" y="1690"/>
                    <a:pt x="636" y="1690"/>
                    <a:pt x="636" y="1690"/>
                  </a:cubicBezTo>
                  <a:cubicBezTo>
                    <a:pt x="638" y="1689"/>
                    <a:pt x="640" y="1689"/>
                    <a:pt x="643" y="1688"/>
                  </a:cubicBezTo>
                  <a:cubicBezTo>
                    <a:pt x="644" y="1688"/>
                    <a:pt x="646" y="1688"/>
                    <a:pt x="647" y="1688"/>
                  </a:cubicBezTo>
                  <a:cubicBezTo>
                    <a:pt x="649" y="1688"/>
                    <a:pt x="650" y="1688"/>
                    <a:pt x="652" y="1688"/>
                  </a:cubicBezTo>
                  <a:cubicBezTo>
                    <a:pt x="653" y="1687"/>
                    <a:pt x="654" y="1687"/>
                    <a:pt x="655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56" y="1687"/>
                    <a:pt x="656" y="1687"/>
                    <a:pt x="656" y="1687"/>
                  </a:cubicBezTo>
                  <a:cubicBezTo>
                    <a:pt x="683" y="1687"/>
                    <a:pt x="709" y="1687"/>
                    <a:pt x="736" y="1687"/>
                  </a:cubicBezTo>
                  <a:cubicBezTo>
                    <a:pt x="736" y="1687"/>
                    <a:pt x="736" y="1687"/>
                    <a:pt x="736" y="1687"/>
                  </a:cubicBezTo>
                  <a:cubicBezTo>
                    <a:pt x="740" y="1687"/>
                    <a:pt x="740" y="1687"/>
                    <a:pt x="740" y="1687"/>
                  </a:cubicBezTo>
                  <a:cubicBezTo>
                    <a:pt x="747" y="1687"/>
                    <a:pt x="753" y="1688"/>
                    <a:pt x="757" y="1689"/>
                  </a:cubicBezTo>
                  <a:cubicBezTo>
                    <a:pt x="759" y="1690"/>
                    <a:pt x="760" y="1690"/>
                    <a:pt x="761" y="1691"/>
                  </a:cubicBezTo>
                  <a:cubicBezTo>
                    <a:pt x="761" y="1691"/>
                    <a:pt x="762" y="1691"/>
                    <a:pt x="763" y="1691"/>
                  </a:cubicBezTo>
                  <a:cubicBezTo>
                    <a:pt x="763" y="1692"/>
                    <a:pt x="763" y="1692"/>
                    <a:pt x="764" y="1692"/>
                  </a:cubicBezTo>
                  <a:cubicBezTo>
                    <a:pt x="771" y="1695"/>
                    <a:pt x="775" y="1701"/>
                    <a:pt x="773" y="1710"/>
                  </a:cubicBezTo>
                  <a:close/>
                  <a:moveTo>
                    <a:pt x="828" y="1613"/>
                  </a:moveTo>
                  <a:cubicBezTo>
                    <a:pt x="827" y="1614"/>
                    <a:pt x="827" y="1614"/>
                    <a:pt x="827" y="1614"/>
                  </a:cubicBezTo>
                  <a:cubicBezTo>
                    <a:pt x="827" y="1614"/>
                    <a:pt x="827" y="1614"/>
                    <a:pt x="827" y="1614"/>
                  </a:cubicBezTo>
                  <a:cubicBezTo>
                    <a:pt x="826" y="1616"/>
                    <a:pt x="825" y="1617"/>
                    <a:pt x="824" y="1619"/>
                  </a:cubicBezTo>
                  <a:cubicBezTo>
                    <a:pt x="824" y="1619"/>
                    <a:pt x="824" y="1619"/>
                    <a:pt x="823" y="1619"/>
                  </a:cubicBezTo>
                  <a:cubicBezTo>
                    <a:pt x="817" y="1627"/>
                    <a:pt x="807" y="1632"/>
                    <a:pt x="797" y="1635"/>
                  </a:cubicBezTo>
                  <a:cubicBezTo>
                    <a:pt x="797" y="1635"/>
                    <a:pt x="797" y="1635"/>
                    <a:pt x="797" y="1635"/>
                  </a:cubicBezTo>
                  <a:cubicBezTo>
                    <a:pt x="795" y="1636"/>
                    <a:pt x="794" y="1636"/>
                    <a:pt x="792" y="1636"/>
                  </a:cubicBezTo>
                  <a:cubicBezTo>
                    <a:pt x="791" y="1637"/>
                    <a:pt x="790" y="1637"/>
                    <a:pt x="789" y="1637"/>
                  </a:cubicBezTo>
                  <a:cubicBezTo>
                    <a:pt x="788" y="1637"/>
                    <a:pt x="788" y="1638"/>
                    <a:pt x="787" y="1638"/>
                  </a:cubicBezTo>
                  <a:cubicBezTo>
                    <a:pt x="781" y="1639"/>
                    <a:pt x="774" y="1640"/>
                    <a:pt x="768" y="1640"/>
                  </a:cubicBezTo>
                  <a:cubicBezTo>
                    <a:pt x="767" y="1640"/>
                    <a:pt x="767" y="1640"/>
                    <a:pt x="767" y="1640"/>
                  </a:cubicBezTo>
                  <a:cubicBezTo>
                    <a:pt x="756" y="1641"/>
                    <a:pt x="745" y="1640"/>
                    <a:pt x="735" y="1640"/>
                  </a:cubicBezTo>
                  <a:cubicBezTo>
                    <a:pt x="718" y="1640"/>
                    <a:pt x="702" y="1640"/>
                    <a:pt x="685" y="1640"/>
                  </a:cubicBezTo>
                  <a:cubicBezTo>
                    <a:pt x="683" y="1640"/>
                    <a:pt x="680" y="1640"/>
                    <a:pt x="677" y="1640"/>
                  </a:cubicBezTo>
                  <a:cubicBezTo>
                    <a:pt x="677" y="1640"/>
                    <a:pt x="677" y="1640"/>
                    <a:pt x="676" y="1640"/>
                  </a:cubicBezTo>
                  <a:cubicBezTo>
                    <a:pt x="674" y="1639"/>
                    <a:pt x="672" y="1639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9" y="1638"/>
                    <a:pt x="669" y="1638"/>
                    <a:pt x="669" y="1638"/>
                  </a:cubicBezTo>
                  <a:cubicBezTo>
                    <a:pt x="662" y="1636"/>
                    <a:pt x="655" y="1632"/>
                    <a:pt x="655" y="1624"/>
                  </a:cubicBezTo>
                  <a:cubicBezTo>
                    <a:pt x="655" y="1623"/>
                    <a:pt x="655" y="1621"/>
                    <a:pt x="656" y="1620"/>
                  </a:cubicBezTo>
                  <a:cubicBezTo>
                    <a:pt x="656" y="1619"/>
                    <a:pt x="656" y="1619"/>
                    <a:pt x="656" y="1618"/>
                  </a:cubicBezTo>
                  <a:cubicBezTo>
                    <a:pt x="657" y="1617"/>
                    <a:pt x="657" y="1616"/>
                    <a:pt x="658" y="1614"/>
                  </a:cubicBezTo>
                  <a:cubicBezTo>
                    <a:pt x="658" y="1614"/>
                    <a:pt x="658" y="1614"/>
                    <a:pt x="658" y="1614"/>
                  </a:cubicBezTo>
                  <a:cubicBezTo>
                    <a:pt x="659" y="1613"/>
                    <a:pt x="659" y="1613"/>
                    <a:pt x="659" y="1613"/>
                  </a:cubicBezTo>
                  <a:cubicBezTo>
                    <a:pt x="660" y="1612"/>
                    <a:pt x="661" y="1610"/>
                    <a:pt x="662" y="1609"/>
                  </a:cubicBezTo>
                  <a:cubicBezTo>
                    <a:pt x="670" y="1597"/>
                    <a:pt x="678" y="1585"/>
                    <a:pt x="686" y="1572"/>
                  </a:cubicBezTo>
                  <a:cubicBezTo>
                    <a:pt x="687" y="1572"/>
                    <a:pt x="687" y="1572"/>
                    <a:pt x="687" y="1572"/>
                  </a:cubicBezTo>
                  <a:cubicBezTo>
                    <a:pt x="689" y="1568"/>
                    <a:pt x="689" y="1568"/>
                    <a:pt x="689" y="1568"/>
                  </a:cubicBezTo>
                  <a:cubicBezTo>
                    <a:pt x="692" y="1565"/>
                    <a:pt x="695" y="1562"/>
                    <a:pt x="699" y="1559"/>
                  </a:cubicBezTo>
                  <a:cubicBezTo>
                    <a:pt x="702" y="1557"/>
                    <a:pt x="705" y="1555"/>
                    <a:pt x="708" y="1554"/>
                  </a:cubicBezTo>
                  <a:cubicBezTo>
                    <a:pt x="709" y="1553"/>
                    <a:pt x="710" y="1553"/>
                    <a:pt x="711" y="1552"/>
                  </a:cubicBezTo>
                  <a:cubicBezTo>
                    <a:pt x="712" y="1552"/>
                    <a:pt x="712" y="1552"/>
                    <a:pt x="713" y="1551"/>
                  </a:cubicBezTo>
                  <a:cubicBezTo>
                    <a:pt x="713" y="1551"/>
                    <a:pt x="714" y="1551"/>
                    <a:pt x="714" y="1551"/>
                  </a:cubicBezTo>
                  <a:cubicBezTo>
                    <a:pt x="715" y="1551"/>
                    <a:pt x="715" y="1551"/>
                    <a:pt x="716" y="1550"/>
                  </a:cubicBezTo>
                  <a:cubicBezTo>
                    <a:pt x="720" y="1549"/>
                    <a:pt x="725" y="1547"/>
                    <a:pt x="730" y="1546"/>
                  </a:cubicBezTo>
                  <a:cubicBezTo>
                    <a:pt x="735" y="1545"/>
                    <a:pt x="741" y="1544"/>
                    <a:pt x="747" y="1544"/>
                  </a:cubicBezTo>
                  <a:cubicBezTo>
                    <a:pt x="763" y="1544"/>
                    <a:pt x="763" y="1544"/>
                    <a:pt x="763" y="1544"/>
                  </a:cubicBezTo>
                  <a:cubicBezTo>
                    <a:pt x="767" y="1544"/>
                    <a:pt x="770" y="1544"/>
                    <a:pt x="774" y="1544"/>
                  </a:cubicBezTo>
                  <a:cubicBezTo>
                    <a:pt x="789" y="1544"/>
                    <a:pt x="803" y="1544"/>
                    <a:pt x="818" y="1544"/>
                  </a:cubicBezTo>
                  <a:cubicBezTo>
                    <a:pt x="818" y="1544"/>
                    <a:pt x="818" y="1544"/>
                    <a:pt x="818" y="1544"/>
                  </a:cubicBezTo>
                  <a:cubicBezTo>
                    <a:pt x="824" y="1544"/>
                    <a:pt x="824" y="1544"/>
                    <a:pt x="824" y="1544"/>
                  </a:cubicBezTo>
                  <a:cubicBezTo>
                    <a:pt x="830" y="1544"/>
                    <a:pt x="835" y="1545"/>
                    <a:pt x="839" y="1546"/>
                  </a:cubicBezTo>
                  <a:cubicBezTo>
                    <a:pt x="843" y="1547"/>
                    <a:pt x="845" y="1548"/>
                    <a:pt x="847" y="1549"/>
                  </a:cubicBezTo>
                  <a:cubicBezTo>
                    <a:pt x="854" y="1553"/>
                    <a:pt x="858" y="1559"/>
                    <a:pt x="853" y="1568"/>
                  </a:cubicBezTo>
                  <a:cubicBezTo>
                    <a:pt x="848" y="1579"/>
                    <a:pt x="841" y="1590"/>
                    <a:pt x="835" y="1600"/>
                  </a:cubicBezTo>
                  <a:cubicBezTo>
                    <a:pt x="828" y="1613"/>
                    <a:pt x="828" y="1613"/>
                    <a:pt x="828" y="1613"/>
                  </a:cubicBezTo>
                  <a:cubicBezTo>
                    <a:pt x="828" y="1613"/>
                    <a:pt x="828" y="1613"/>
                    <a:pt x="828" y="1613"/>
                  </a:cubicBezTo>
                  <a:close/>
                  <a:moveTo>
                    <a:pt x="1592" y="1771"/>
                  </a:moveTo>
                  <a:cubicBezTo>
                    <a:pt x="1592" y="1773"/>
                    <a:pt x="1592" y="1775"/>
                    <a:pt x="1591" y="1777"/>
                  </a:cubicBezTo>
                  <a:cubicBezTo>
                    <a:pt x="1591" y="1778"/>
                    <a:pt x="1591" y="1778"/>
                    <a:pt x="1591" y="1778"/>
                  </a:cubicBezTo>
                  <a:cubicBezTo>
                    <a:pt x="1590" y="1780"/>
                    <a:pt x="1590" y="1782"/>
                    <a:pt x="1589" y="1783"/>
                  </a:cubicBezTo>
                  <a:cubicBezTo>
                    <a:pt x="1589" y="1783"/>
                    <a:pt x="1589" y="1783"/>
                    <a:pt x="1589" y="1784"/>
                  </a:cubicBezTo>
                  <a:cubicBezTo>
                    <a:pt x="1588" y="1784"/>
                    <a:pt x="1588" y="1784"/>
                    <a:pt x="1588" y="1784"/>
                  </a:cubicBezTo>
                  <a:cubicBezTo>
                    <a:pt x="1587" y="1786"/>
                    <a:pt x="1586" y="1788"/>
                    <a:pt x="1584" y="1789"/>
                  </a:cubicBezTo>
                  <a:cubicBezTo>
                    <a:pt x="1584" y="1789"/>
                    <a:pt x="1584" y="1789"/>
                    <a:pt x="1584" y="1789"/>
                  </a:cubicBezTo>
                  <a:cubicBezTo>
                    <a:pt x="1582" y="1791"/>
                    <a:pt x="1581" y="1792"/>
                    <a:pt x="1579" y="1794"/>
                  </a:cubicBezTo>
                  <a:cubicBezTo>
                    <a:pt x="1578" y="1794"/>
                    <a:pt x="1578" y="1794"/>
                    <a:pt x="1578" y="1794"/>
                  </a:cubicBezTo>
                  <a:cubicBezTo>
                    <a:pt x="1578" y="1794"/>
                    <a:pt x="1577" y="1795"/>
                    <a:pt x="1577" y="1795"/>
                  </a:cubicBezTo>
                  <a:cubicBezTo>
                    <a:pt x="1575" y="1796"/>
                    <a:pt x="1573" y="1797"/>
                    <a:pt x="1571" y="1798"/>
                  </a:cubicBezTo>
                  <a:cubicBezTo>
                    <a:pt x="1571" y="1798"/>
                    <a:pt x="1571" y="1798"/>
                    <a:pt x="1570" y="1798"/>
                  </a:cubicBezTo>
                  <a:cubicBezTo>
                    <a:pt x="1569" y="1799"/>
                    <a:pt x="1567" y="1800"/>
                    <a:pt x="1566" y="1800"/>
                  </a:cubicBezTo>
                  <a:cubicBezTo>
                    <a:pt x="1565" y="1800"/>
                    <a:pt x="1564" y="1801"/>
                    <a:pt x="1563" y="1801"/>
                  </a:cubicBezTo>
                  <a:cubicBezTo>
                    <a:pt x="1563" y="1801"/>
                    <a:pt x="1563" y="1801"/>
                    <a:pt x="1562" y="1801"/>
                  </a:cubicBezTo>
                  <a:cubicBezTo>
                    <a:pt x="1562" y="1801"/>
                    <a:pt x="1561" y="1801"/>
                    <a:pt x="1561" y="1802"/>
                  </a:cubicBezTo>
                  <a:cubicBezTo>
                    <a:pt x="1559" y="1802"/>
                    <a:pt x="1557" y="1802"/>
                    <a:pt x="1555" y="1803"/>
                  </a:cubicBezTo>
                  <a:cubicBezTo>
                    <a:pt x="1553" y="1803"/>
                    <a:pt x="1551" y="1803"/>
                    <a:pt x="1550" y="1803"/>
                  </a:cubicBezTo>
                  <a:cubicBezTo>
                    <a:pt x="1548" y="1804"/>
                    <a:pt x="1546" y="1804"/>
                    <a:pt x="1544" y="1804"/>
                  </a:cubicBezTo>
                  <a:cubicBezTo>
                    <a:pt x="1544" y="1804"/>
                    <a:pt x="1543" y="1804"/>
                    <a:pt x="1542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40" y="1804"/>
                    <a:pt x="1540" y="1804"/>
                    <a:pt x="1540" y="1804"/>
                  </a:cubicBezTo>
                  <a:cubicBezTo>
                    <a:pt x="1530" y="1804"/>
                    <a:pt x="1519" y="1804"/>
                    <a:pt x="1509" y="1804"/>
                  </a:cubicBezTo>
                  <a:cubicBezTo>
                    <a:pt x="1461" y="1804"/>
                    <a:pt x="908" y="1806"/>
                    <a:pt x="869" y="1806"/>
                  </a:cubicBezTo>
                  <a:cubicBezTo>
                    <a:pt x="866" y="1806"/>
                    <a:pt x="863" y="1806"/>
                    <a:pt x="861" y="1805"/>
                  </a:cubicBezTo>
                  <a:cubicBezTo>
                    <a:pt x="857" y="1805"/>
                    <a:pt x="853" y="1804"/>
                    <a:pt x="850" y="1803"/>
                  </a:cubicBezTo>
                  <a:cubicBezTo>
                    <a:pt x="845" y="1802"/>
                    <a:pt x="841" y="1799"/>
                    <a:pt x="838" y="1796"/>
                  </a:cubicBezTo>
                  <a:cubicBezTo>
                    <a:pt x="835" y="1793"/>
                    <a:pt x="833" y="1790"/>
                    <a:pt x="832" y="1786"/>
                  </a:cubicBezTo>
                  <a:cubicBezTo>
                    <a:pt x="832" y="1782"/>
                    <a:pt x="832" y="1778"/>
                    <a:pt x="834" y="1773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36" y="1771"/>
                    <a:pt x="836" y="1771"/>
                    <a:pt x="836" y="1771"/>
                  </a:cubicBezTo>
                  <a:cubicBezTo>
                    <a:pt x="842" y="1758"/>
                    <a:pt x="848" y="1745"/>
                    <a:pt x="854" y="1732"/>
                  </a:cubicBezTo>
                  <a:cubicBezTo>
                    <a:pt x="856" y="1730"/>
                    <a:pt x="857" y="1728"/>
                    <a:pt x="858" y="1726"/>
                  </a:cubicBezTo>
                  <a:cubicBezTo>
                    <a:pt x="862" y="1716"/>
                    <a:pt x="862" y="1716"/>
                    <a:pt x="862" y="1716"/>
                  </a:cubicBezTo>
                  <a:cubicBezTo>
                    <a:pt x="864" y="1712"/>
                    <a:pt x="868" y="1708"/>
                    <a:pt x="872" y="1704"/>
                  </a:cubicBezTo>
                  <a:cubicBezTo>
                    <a:pt x="873" y="1704"/>
                    <a:pt x="874" y="1703"/>
                    <a:pt x="875" y="1702"/>
                  </a:cubicBezTo>
                  <a:cubicBezTo>
                    <a:pt x="875" y="1702"/>
                    <a:pt x="876" y="1701"/>
                    <a:pt x="877" y="1701"/>
                  </a:cubicBezTo>
                  <a:cubicBezTo>
                    <a:pt x="878" y="1700"/>
                    <a:pt x="878" y="1700"/>
                    <a:pt x="879" y="1699"/>
                  </a:cubicBezTo>
                  <a:cubicBezTo>
                    <a:pt x="880" y="1699"/>
                    <a:pt x="880" y="1699"/>
                    <a:pt x="880" y="1699"/>
                  </a:cubicBezTo>
                  <a:cubicBezTo>
                    <a:pt x="881" y="1698"/>
                    <a:pt x="881" y="1698"/>
                    <a:pt x="882" y="1698"/>
                  </a:cubicBezTo>
                  <a:cubicBezTo>
                    <a:pt x="883" y="1697"/>
                    <a:pt x="885" y="1696"/>
                    <a:pt x="886" y="1695"/>
                  </a:cubicBezTo>
                  <a:cubicBezTo>
                    <a:pt x="887" y="1695"/>
                    <a:pt x="888" y="1695"/>
                    <a:pt x="889" y="1694"/>
                  </a:cubicBezTo>
                  <a:cubicBezTo>
                    <a:pt x="890" y="1694"/>
                    <a:pt x="891" y="1693"/>
                    <a:pt x="893" y="1693"/>
                  </a:cubicBezTo>
                  <a:cubicBezTo>
                    <a:pt x="895" y="1692"/>
                    <a:pt x="897" y="1691"/>
                    <a:pt x="899" y="1690"/>
                  </a:cubicBezTo>
                  <a:cubicBezTo>
                    <a:pt x="900" y="1690"/>
                    <a:pt x="901" y="1690"/>
                    <a:pt x="903" y="1689"/>
                  </a:cubicBezTo>
                  <a:cubicBezTo>
                    <a:pt x="903" y="1689"/>
                    <a:pt x="904" y="1689"/>
                    <a:pt x="904" y="1689"/>
                  </a:cubicBezTo>
                  <a:cubicBezTo>
                    <a:pt x="910" y="1687"/>
                    <a:pt x="917" y="1687"/>
                    <a:pt x="923" y="1687"/>
                  </a:cubicBezTo>
                  <a:cubicBezTo>
                    <a:pt x="923" y="1687"/>
                    <a:pt x="1503" y="1685"/>
                    <a:pt x="1525" y="1685"/>
                  </a:cubicBezTo>
                  <a:cubicBezTo>
                    <a:pt x="1531" y="1685"/>
                    <a:pt x="1538" y="1685"/>
                    <a:pt x="1545" y="1685"/>
                  </a:cubicBezTo>
                  <a:cubicBezTo>
                    <a:pt x="1548" y="1685"/>
                    <a:pt x="1551" y="1685"/>
                    <a:pt x="1554" y="1686"/>
                  </a:cubicBezTo>
                  <a:cubicBezTo>
                    <a:pt x="1554" y="1686"/>
                    <a:pt x="1555" y="1686"/>
                    <a:pt x="1555" y="1686"/>
                  </a:cubicBezTo>
                  <a:cubicBezTo>
                    <a:pt x="1557" y="1686"/>
                    <a:pt x="1560" y="1686"/>
                    <a:pt x="1562" y="1687"/>
                  </a:cubicBezTo>
                  <a:cubicBezTo>
                    <a:pt x="1562" y="1687"/>
                    <a:pt x="1563" y="1687"/>
                    <a:pt x="1563" y="1687"/>
                  </a:cubicBezTo>
                  <a:cubicBezTo>
                    <a:pt x="1563" y="1687"/>
                    <a:pt x="1563" y="1687"/>
                    <a:pt x="1563" y="1687"/>
                  </a:cubicBezTo>
                  <a:cubicBezTo>
                    <a:pt x="1566" y="1688"/>
                    <a:pt x="1568" y="1689"/>
                    <a:pt x="1570" y="1690"/>
                  </a:cubicBezTo>
                  <a:cubicBezTo>
                    <a:pt x="1570" y="1690"/>
                    <a:pt x="1571" y="1690"/>
                    <a:pt x="1571" y="1690"/>
                  </a:cubicBezTo>
                  <a:cubicBezTo>
                    <a:pt x="1573" y="1691"/>
                    <a:pt x="1575" y="1692"/>
                    <a:pt x="1577" y="1693"/>
                  </a:cubicBezTo>
                  <a:cubicBezTo>
                    <a:pt x="1577" y="1693"/>
                    <a:pt x="1577" y="1693"/>
                    <a:pt x="1578" y="1693"/>
                  </a:cubicBezTo>
                  <a:cubicBezTo>
                    <a:pt x="1578" y="1694"/>
                    <a:pt x="1578" y="1694"/>
                    <a:pt x="1578" y="1694"/>
                  </a:cubicBezTo>
                  <a:cubicBezTo>
                    <a:pt x="1580" y="1695"/>
                    <a:pt x="1581" y="1696"/>
                    <a:pt x="1582" y="1697"/>
                  </a:cubicBezTo>
                  <a:cubicBezTo>
                    <a:pt x="1584" y="1698"/>
                    <a:pt x="1586" y="1700"/>
                    <a:pt x="1588" y="1703"/>
                  </a:cubicBezTo>
                  <a:cubicBezTo>
                    <a:pt x="1590" y="1706"/>
                    <a:pt x="1592" y="1710"/>
                    <a:pt x="1592" y="1714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17"/>
                    <a:pt x="1592" y="1717"/>
                    <a:pt x="1592" y="1717"/>
                  </a:cubicBezTo>
                  <a:cubicBezTo>
                    <a:pt x="1592" y="1731"/>
                    <a:pt x="1592" y="1746"/>
                    <a:pt x="1592" y="1760"/>
                  </a:cubicBezTo>
                  <a:cubicBezTo>
                    <a:pt x="1592" y="1764"/>
                    <a:pt x="1593" y="1767"/>
                    <a:pt x="1592" y="1771"/>
                  </a:cubicBezTo>
                  <a:close/>
                  <a:moveTo>
                    <a:pt x="1671" y="1490"/>
                  </a:moveTo>
                  <a:cubicBezTo>
                    <a:pt x="1671" y="1490"/>
                    <a:pt x="1670" y="1489"/>
                    <a:pt x="1670" y="1489"/>
                  </a:cubicBezTo>
                  <a:cubicBezTo>
                    <a:pt x="1670" y="1489"/>
                    <a:pt x="1669" y="1489"/>
                    <a:pt x="1669" y="1488"/>
                  </a:cubicBezTo>
                  <a:cubicBezTo>
                    <a:pt x="1667" y="1486"/>
                    <a:pt x="1666" y="1483"/>
                    <a:pt x="1665" y="1480"/>
                  </a:cubicBezTo>
                  <a:cubicBezTo>
                    <a:pt x="1665" y="1477"/>
                    <a:pt x="1665" y="1477"/>
                    <a:pt x="1665" y="1477"/>
                  </a:cubicBezTo>
                  <a:cubicBezTo>
                    <a:pt x="1665" y="1475"/>
                    <a:pt x="1665" y="1473"/>
                    <a:pt x="1665" y="1471"/>
                  </a:cubicBezTo>
                  <a:cubicBezTo>
                    <a:pt x="1665" y="1471"/>
                    <a:pt x="1665" y="1471"/>
                    <a:pt x="1665" y="1471"/>
                  </a:cubicBezTo>
                  <a:cubicBezTo>
                    <a:pt x="1664" y="1463"/>
                    <a:pt x="1662" y="1454"/>
                    <a:pt x="1663" y="1445"/>
                  </a:cubicBezTo>
                  <a:cubicBezTo>
                    <a:pt x="1663" y="1443"/>
                    <a:pt x="1663" y="1443"/>
                    <a:pt x="1663" y="1443"/>
                  </a:cubicBezTo>
                  <a:cubicBezTo>
                    <a:pt x="1662" y="1440"/>
                    <a:pt x="1663" y="1437"/>
                    <a:pt x="1665" y="1435"/>
                  </a:cubicBezTo>
                  <a:cubicBezTo>
                    <a:pt x="1667" y="1433"/>
                    <a:pt x="1669" y="1431"/>
                    <a:pt x="1673" y="1429"/>
                  </a:cubicBezTo>
                  <a:cubicBezTo>
                    <a:pt x="1676" y="1427"/>
                    <a:pt x="1680" y="1426"/>
                    <a:pt x="1684" y="1425"/>
                  </a:cubicBezTo>
                  <a:cubicBezTo>
                    <a:pt x="1684" y="1425"/>
                    <a:pt x="1684" y="1425"/>
                    <a:pt x="1684" y="1425"/>
                  </a:cubicBezTo>
                  <a:cubicBezTo>
                    <a:pt x="1685" y="1425"/>
                    <a:pt x="1685" y="1425"/>
                    <a:pt x="1685" y="1425"/>
                  </a:cubicBezTo>
                  <a:cubicBezTo>
                    <a:pt x="1687" y="1424"/>
                    <a:pt x="1689" y="1424"/>
                    <a:pt x="1690" y="1424"/>
                  </a:cubicBezTo>
                  <a:cubicBezTo>
                    <a:pt x="1691" y="1424"/>
                    <a:pt x="1692" y="1424"/>
                    <a:pt x="1693" y="1424"/>
                  </a:cubicBezTo>
                  <a:cubicBezTo>
                    <a:pt x="1700" y="1423"/>
                    <a:pt x="1708" y="1423"/>
                    <a:pt x="1716" y="1423"/>
                  </a:cubicBezTo>
                  <a:cubicBezTo>
                    <a:pt x="1769" y="1423"/>
                    <a:pt x="1769" y="1423"/>
                    <a:pt x="1769" y="1423"/>
                  </a:cubicBezTo>
                  <a:cubicBezTo>
                    <a:pt x="1772" y="1423"/>
                    <a:pt x="1775" y="1423"/>
                    <a:pt x="1778" y="1424"/>
                  </a:cubicBezTo>
                  <a:cubicBezTo>
                    <a:pt x="1792" y="1425"/>
                    <a:pt x="1808" y="1429"/>
                    <a:pt x="1810" y="1442"/>
                  </a:cubicBezTo>
                  <a:cubicBezTo>
                    <a:pt x="1814" y="1454"/>
                    <a:pt x="1815" y="1466"/>
                    <a:pt x="1817" y="1478"/>
                  </a:cubicBezTo>
                  <a:cubicBezTo>
                    <a:pt x="1818" y="1480"/>
                    <a:pt x="1818" y="1480"/>
                    <a:pt x="1818" y="1480"/>
                  </a:cubicBezTo>
                  <a:cubicBezTo>
                    <a:pt x="1818" y="1482"/>
                    <a:pt x="1818" y="1485"/>
                    <a:pt x="1817" y="1487"/>
                  </a:cubicBezTo>
                  <a:cubicBezTo>
                    <a:pt x="1817" y="1487"/>
                    <a:pt x="1817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6" y="1488"/>
                    <a:pt x="1816" y="1488"/>
                    <a:pt x="1816" y="1488"/>
                  </a:cubicBezTo>
                  <a:cubicBezTo>
                    <a:pt x="1813" y="1494"/>
                    <a:pt x="1807" y="1497"/>
                    <a:pt x="1799" y="1499"/>
                  </a:cubicBezTo>
                  <a:cubicBezTo>
                    <a:pt x="1798" y="1499"/>
                    <a:pt x="1798" y="1499"/>
                    <a:pt x="1797" y="1499"/>
                  </a:cubicBezTo>
                  <a:cubicBezTo>
                    <a:pt x="1796" y="1500"/>
                    <a:pt x="1796" y="1500"/>
                    <a:pt x="1795" y="1500"/>
                  </a:cubicBezTo>
                  <a:cubicBezTo>
                    <a:pt x="1794" y="1500"/>
                    <a:pt x="1794" y="1500"/>
                    <a:pt x="1793" y="1500"/>
                  </a:cubicBezTo>
                  <a:cubicBezTo>
                    <a:pt x="1792" y="1500"/>
                    <a:pt x="1790" y="1501"/>
                    <a:pt x="1789" y="1501"/>
                  </a:cubicBezTo>
                  <a:cubicBezTo>
                    <a:pt x="1771" y="1503"/>
                    <a:pt x="1750" y="1501"/>
                    <a:pt x="1741" y="1501"/>
                  </a:cubicBezTo>
                  <a:cubicBezTo>
                    <a:pt x="1707" y="1501"/>
                    <a:pt x="1707" y="1501"/>
                    <a:pt x="1707" y="1501"/>
                  </a:cubicBezTo>
                  <a:cubicBezTo>
                    <a:pt x="1704" y="1501"/>
                    <a:pt x="1702" y="1501"/>
                    <a:pt x="1699" y="1501"/>
                  </a:cubicBezTo>
                  <a:cubicBezTo>
                    <a:pt x="1697" y="1501"/>
                    <a:pt x="1695" y="1500"/>
                    <a:pt x="1693" y="1500"/>
                  </a:cubicBezTo>
                  <a:cubicBezTo>
                    <a:pt x="1693" y="1500"/>
                    <a:pt x="1692" y="1500"/>
                    <a:pt x="1692" y="1500"/>
                  </a:cubicBezTo>
                  <a:cubicBezTo>
                    <a:pt x="1691" y="1500"/>
                    <a:pt x="1691" y="1500"/>
                    <a:pt x="1691" y="1500"/>
                  </a:cubicBezTo>
                  <a:cubicBezTo>
                    <a:pt x="1689" y="1499"/>
                    <a:pt x="1687" y="1499"/>
                    <a:pt x="1685" y="1498"/>
                  </a:cubicBezTo>
                  <a:cubicBezTo>
                    <a:pt x="1684" y="1498"/>
                    <a:pt x="1684" y="1497"/>
                    <a:pt x="1683" y="1497"/>
                  </a:cubicBezTo>
                  <a:cubicBezTo>
                    <a:pt x="1681" y="1496"/>
                    <a:pt x="1680" y="1496"/>
                    <a:pt x="1678" y="1495"/>
                  </a:cubicBezTo>
                  <a:cubicBezTo>
                    <a:pt x="1676" y="1494"/>
                    <a:pt x="1674" y="1492"/>
                    <a:pt x="1672" y="1491"/>
                  </a:cubicBezTo>
                  <a:cubicBezTo>
                    <a:pt x="1672" y="1491"/>
                    <a:pt x="1671" y="1490"/>
                    <a:pt x="1671" y="1490"/>
                  </a:cubicBezTo>
                  <a:close/>
                  <a:moveTo>
                    <a:pt x="1680" y="1622"/>
                  </a:moveTo>
                  <a:cubicBezTo>
                    <a:pt x="1677" y="1618"/>
                    <a:pt x="1676" y="1615"/>
                    <a:pt x="1675" y="1612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5" y="1607"/>
                    <a:pt x="1675" y="1607"/>
                    <a:pt x="1675" y="1607"/>
                  </a:cubicBezTo>
                  <a:cubicBezTo>
                    <a:pt x="1674" y="1593"/>
                    <a:pt x="1673" y="1580"/>
                    <a:pt x="1672" y="1567"/>
                  </a:cubicBezTo>
                  <a:cubicBezTo>
                    <a:pt x="1672" y="1567"/>
                    <a:pt x="1672" y="1567"/>
                    <a:pt x="1672" y="1567"/>
                  </a:cubicBezTo>
                  <a:cubicBezTo>
                    <a:pt x="1672" y="1566"/>
                    <a:pt x="1672" y="1566"/>
                    <a:pt x="1672" y="1566"/>
                  </a:cubicBezTo>
                  <a:cubicBezTo>
                    <a:pt x="1672" y="1565"/>
                    <a:pt x="1672" y="1564"/>
                    <a:pt x="1672" y="1563"/>
                  </a:cubicBezTo>
                  <a:cubicBezTo>
                    <a:pt x="1675" y="1535"/>
                    <a:pt x="1735" y="1542"/>
                    <a:pt x="1754" y="1542"/>
                  </a:cubicBezTo>
                  <a:cubicBezTo>
                    <a:pt x="1776" y="1542"/>
                    <a:pt x="1819" y="1537"/>
                    <a:pt x="1832" y="1559"/>
                  </a:cubicBezTo>
                  <a:cubicBezTo>
                    <a:pt x="1833" y="1561"/>
                    <a:pt x="1835" y="1563"/>
                    <a:pt x="1835" y="1565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6" y="1568"/>
                    <a:pt x="1836" y="1568"/>
                    <a:pt x="1836" y="1568"/>
                  </a:cubicBezTo>
                  <a:cubicBezTo>
                    <a:pt x="1837" y="1575"/>
                    <a:pt x="1838" y="1581"/>
                    <a:pt x="1840" y="1588"/>
                  </a:cubicBezTo>
                  <a:cubicBezTo>
                    <a:pt x="1844" y="1611"/>
                    <a:pt x="1844" y="1611"/>
                    <a:pt x="1844" y="1611"/>
                  </a:cubicBezTo>
                  <a:cubicBezTo>
                    <a:pt x="1845" y="1615"/>
                    <a:pt x="1844" y="1618"/>
                    <a:pt x="1843" y="1621"/>
                  </a:cubicBezTo>
                  <a:cubicBezTo>
                    <a:pt x="1842" y="1623"/>
                    <a:pt x="1840" y="1625"/>
                    <a:pt x="1838" y="1627"/>
                  </a:cubicBezTo>
                  <a:cubicBezTo>
                    <a:pt x="1838" y="1627"/>
                    <a:pt x="1837" y="1628"/>
                    <a:pt x="1836" y="1629"/>
                  </a:cubicBezTo>
                  <a:cubicBezTo>
                    <a:pt x="1836" y="1629"/>
                    <a:pt x="1835" y="1629"/>
                    <a:pt x="1835" y="1630"/>
                  </a:cubicBezTo>
                  <a:cubicBezTo>
                    <a:pt x="1835" y="1630"/>
                    <a:pt x="1834" y="1630"/>
                    <a:pt x="1834" y="1630"/>
                  </a:cubicBezTo>
                  <a:cubicBezTo>
                    <a:pt x="1833" y="1631"/>
                    <a:pt x="1832" y="1631"/>
                    <a:pt x="1830" y="1632"/>
                  </a:cubicBezTo>
                  <a:cubicBezTo>
                    <a:pt x="1829" y="1633"/>
                    <a:pt x="1828" y="1633"/>
                    <a:pt x="1827" y="1634"/>
                  </a:cubicBezTo>
                  <a:cubicBezTo>
                    <a:pt x="1826" y="1634"/>
                    <a:pt x="1825" y="1634"/>
                    <a:pt x="1825" y="1634"/>
                  </a:cubicBezTo>
                  <a:cubicBezTo>
                    <a:pt x="1824" y="1635"/>
                    <a:pt x="1823" y="1635"/>
                    <a:pt x="1822" y="1635"/>
                  </a:cubicBezTo>
                  <a:cubicBezTo>
                    <a:pt x="1821" y="1635"/>
                    <a:pt x="1820" y="1636"/>
                    <a:pt x="1819" y="1636"/>
                  </a:cubicBezTo>
                  <a:cubicBezTo>
                    <a:pt x="1818" y="1636"/>
                    <a:pt x="1818" y="1636"/>
                    <a:pt x="1818" y="1636"/>
                  </a:cubicBezTo>
                  <a:cubicBezTo>
                    <a:pt x="1816" y="1636"/>
                    <a:pt x="1814" y="1637"/>
                    <a:pt x="1812" y="1637"/>
                  </a:cubicBezTo>
                  <a:cubicBezTo>
                    <a:pt x="1809" y="1637"/>
                    <a:pt x="1807" y="1637"/>
                    <a:pt x="1805" y="1637"/>
                  </a:cubicBezTo>
                  <a:cubicBezTo>
                    <a:pt x="1805" y="1637"/>
                    <a:pt x="1805" y="1637"/>
                    <a:pt x="1805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804" y="1637"/>
                    <a:pt x="1804" y="1637"/>
                    <a:pt x="1804" y="1637"/>
                  </a:cubicBezTo>
                  <a:cubicBezTo>
                    <a:pt x="1777" y="1637"/>
                    <a:pt x="1750" y="1637"/>
                    <a:pt x="1722" y="1638"/>
                  </a:cubicBezTo>
                  <a:cubicBezTo>
                    <a:pt x="1719" y="1638"/>
                    <a:pt x="1716" y="1637"/>
                    <a:pt x="1714" y="1637"/>
                  </a:cubicBezTo>
                  <a:cubicBezTo>
                    <a:pt x="1713" y="1637"/>
                    <a:pt x="1712" y="1637"/>
                    <a:pt x="1712" y="1637"/>
                  </a:cubicBezTo>
                  <a:cubicBezTo>
                    <a:pt x="1709" y="1636"/>
                    <a:pt x="1707" y="1636"/>
                    <a:pt x="1705" y="1636"/>
                  </a:cubicBezTo>
                  <a:cubicBezTo>
                    <a:pt x="1705" y="1636"/>
                    <a:pt x="1705" y="1636"/>
                    <a:pt x="1705" y="1636"/>
                  </a:cubicBezTo>
                  <a:cubicBezTo>
                    <a:pt x="1704" y="1635"/>
                    <a:pt x="1704" y="1635"/>
                    <a:pt x="1704" y="1635"/>
                  </a:cubicBezTo>
                  <a:cubicBezTo>
                    <a:pt x="1701" y="1635"/>
                    <a:pt x="1699" y="1634"/>
                    <a:pt x="1697" y="1633"/>
                  </a:cubicBezTo>
                  <a:cubicBezTo>
                    <a:pt x="1696" y="1633"/>
                    <a:pt x="1695" y="1632"/>
                    <a:pt x="1695" y="1632"/>
                  </a:cubicBezTo>
                  <a:cubicBezTo>
                    <a:pt x="1693" y="1632"/>
                    <a:pt x="1692" y="1631"/>
                    <a:pt x="1691" y="1630"/>
                  </a:cubicBezTo>
                  <a:cubicBezTo>
                    <a:pt x="1691" y="1630"/>
                    <a:pt x="1690" y="1630"/>
                    <a:pt x="1690" y="1630"/>
                  </a:cubicBezTo>
                  <a:cubicBezTo>
                    <a:pt x="1686" y="1628"/>
                    <a:pt x="1682" y="1625"/>
                    <a:pt x="1680" y="1622"/>
                  </a:cubicBezTo>
                  <a:close/>
                  <a:moveTo>
                    <a:pt x="1875" y="1783"/>
                  </a:moveTo>
                  <a:cubicBezTo>
                    <a:pt x="1873" y="1787"/>
                    <a:pt x="1870" y="1790"/>
                    <a:pt x="1866" y="1793"/>
                  </a:cubicBezTo>
                  <a:cubicBezTo>
                    <a:pt x="1862" y="1796"/>
                    <a:pt x="1858" y="1799"/>
                    <a:pt x="1852" y="1800"/>
                  </a:cubicBezTo>
                  <a:cubicBezTo>
                    <a:pt x="1846" y="1802"/>
                    <a:pt x="1840" y="1803"/>
                    <a:pt x="1833" y="1803"/>
                  </a:cubicBezTo>
                  <a:cubicBezTo>
                    <a:pt x="1815" y="1803"/>
                    <a:pt x="1815" y="1803"/>
                    <a:pt x="1815" y="1803"/>
                  </a:cubicBezTo>
                  <a:cubicBezTo>
                    <a:pt x="1814" y="1803"/>
                    <a:pt x="1814" y="1803"/>
                    <a:pt x="1814" y="1803"/>
                  </a:cubicBezTo>
                  <a:cubicBezTo>
                    <a:pt x="1789" y="1803"/>
                    <a:pt x="1765" y="1803"/>
                    <a:pt x="1740" y="1803"/>
                  </a:cubicBezTo>
                  <a:cubicBezTo>
                    <a:pt x="1737" y="1803"/>
                    <a:pt x="1734" y="1803"/>
                    <a:pt x="1731" y="1803"/>
                  </a:cubicBezTo>
                  <a:cubicBezTo>
                    <a:pt x="1730" y="1803"/>
                    <a:pt x="1730" y="1803"/>
                    <a:pt x="1729" y="1803"/>
                  </a:cubicBezTo>
                  <a:cubicBezTo>
                    <a:pt x="1726" y="1802"/>
                    <a:pt x="1724" y="1802"/>
                    <a:pt x="1721" y="1801"/>
                  </a:cubicBezTo>
                  <a:cubicBezTo>
                    <a:pt x="1721" y="1801"/>
                    <a:pt x="1721" y="1801"/>
                    <a:pt x="1720" y="1801"/>
                  </a:cubicBezTo>
                  <a:cubicBezTo>
                    <a:pt x="1720" y="1801"/>
                    <a:pt x="1720" y="1801"/>
                    <a:pt x="1720" y="1801"/>
                  </a:cubicBezTo>
                  <a:cubicBezTo>
                    <a:pt x="1709" y="1798"/>
                    <a:pt x="1698" y="1792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2" y="1783"/>
                    <a:pt x="1692" y="1783"/>
                    <a:pt x="1692" y="1783"/>
                  </a:cubicBezTo>
                  <a:cubicBezTo>
                    <a:pt x="1691" y="1782"/>
                    <a:pt x="1690" y="1780"/>
                    <a:pt x="1690" y="1778"/>
                  </a:cubicBezTo>
                  <a:cubicBezTo>
                    <a:pt x="1689" y="1777"/>
                    <a:pt x="1689" y="1776"/>
                    <a:pt x="1689" y="1775"/>
                  </a:cubicBezTo>
                  <a:cubicBezTo>
                    <a:pt x="1688" y="1774"/>
                    <a:pt x="1688" y="1773"/>
                    <a:pt x="1688" y="1772"/>
                  </a:cubicBezTo>
                  <a:cubicBezTo>
                    <a:pt x="1688" y="1772"/>
                    <a:pt x="1688" y="1771"/>
                    <a:pt x="1688" y="1771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7" y="1769"/>
                    <a:pt x="1687" y="1769"/>
                    <a:pt x="1687" y="1769"/>
                  </a:cubicBezTo>
                  <a:cubicBezTo>
                    <a:pt x="1686" y="1756"/>
                    <a:pt x="1685" y="1742"/>
                    <a:pt x="1684" y="1728"/>
                  </a:cubicBezTo>
                  <a:cubicBezTo>
                    <a:pt x="1684" y="1725"/>
                    <a:pt x="1684" y="1723"/>
                    <a:pt x="1684" y="1721"/>
                  </a:cubicBezTo>
                  <a:cubicBezTo>
                    <a:pt x="1683" y="1714"/>
                    <a:pt x="1683" y="1714"/>
                    <a:pt x="1683" y="1714"/>
                  </a:cubicBezTo>
                  <a:cubicBezTo>
                    <a:pt x="1683" y="1713"/>
                    <a:pt x="1683" y="1713"/>
                    <a:pt x="1683" y="1713"/>
                  </a:cubicBezTo>
                  <a:cubicBezTo>
                    <a:pt x="1683" y="1711"/>
                    <a:pt x="1683" y="1710"/>
                    <a:pt x="1684" y="1709"/>
                  </a:cubicBezTo>
                  <a:cubicBezTo>
                    <a:pt x="1684" y="1708"/>
                    <a:pt x="1684" y="1707"/>
                    <a:pt x="1684" y="1707"/>
                  </a:cubicBezTo>
                  <a:cubicBezTo>
                    <a:pt x="1685" y="1706"/>
                    <a:pt x="1685" y="1705"/>
                    <a:pt x="1685" y="1704"/>
                  </a:cubicBezTo>
                  <a:cubicBezTo>
                    <a:pt x="1686" y="1703"/>
                    <a:pt x="1686" y="1703"/>
                    <a:pt x="1686" y="1702"/>
                  </a:cubicBezTo>
                  <a:cubicBezTo>
                    <a:pt x="1686" y="1702"/>
                    <a:pt x="1686" y="1702"/>
                    <a:pt x="1686" y="1702"/>
                  </a:cubicBezTo>
                  <a:cubicBezTo>
                    <a:pt x="1687" y="1700"/>
                    <a:pt x="1688" y="1699"/>
                    <a:pt x="1689" y="1698"/>
                  </a:cubicBezTo>
                  <a:cubicBezTo>
                    <a:pt x="1690" y="1697"/>
                    <a:pt x="1691" y="1697"/>
                    <a:pt x="1691" y="1696"/>
                  </a:cubicBezTo>
                  <a:cubicBezTo>
                    <a:pt x="1692" y="1695"/>
                    <a:pt x="1693" y="1695"/>
                    <a:pt x="1694" y="1694"/>
                  </a:cubicBezTo>
                  <a:cubicBezTo>
                    <a:pt x="1695" y="1694"/>
                    <a:pt x="1695" y="1693"/>
                    <a:pt x="1695" y="1693"/>
                  </a:cubicBezTo>
                  <a:cubicBezTo>
                    <a:pt x="1695" y="1693"/>
                    <a:pt x="1696" y="1693"/>
                    <a:pt x="1696" y="1693"/>
                  </a:cubicBezTo>
                  <a:cubicBezTo>
                    <a:pt x="1698" y="1692"/>
                    <a:pt x="1699" y="1691"/>
                    <a:pt x="1701" y="1690"/>
                  </a:cubicBezTo>
                  <a:cubicBezTo>
                    <a:pt x="1702" y="1690"/>
                    <a:pt x="1702" y="1689"/>
                    <a:pt x="1702" y="1689"/>
                  </a:cubicBezTo>
                  <a:cubicBezTo>
                    <a:pt x="1703" y="1689"/>
                    <a:pt x="1703" y="1689"/>
                    <a:pt x="1703" y="1689"/>
                  </a:cubicBezTo>
                  <a:cubicBezTo>
                    <a:pt x="1704" y="1689"/>
                    <a:pt x="1704" y="1689"/>
                    <a:pt x="1705" y="1688"/>
                  </a:cubicBezTo>
                  <a:cubicBezTo>
                    <a:pt x="1706" y="1688"/>
                    <a:pt x="1708" y="1687"/>
                    <a:pt x="1709" y="1687"/>
                  </a:cubicBezTo>
                  <a:cubicBezTo>
                    <a:pt x="1710" y="1687"/>
                    <a:pt x="1711" y="1686"/>
                    <a:pt x="1712" y="1686"/>
                  </a:cubicBezTo>
                  <a:cubicBezTo>
                    <a:pt x="1713" y="1686"/>
                    <a:pt x="1714" y="1686"/>
                    <a:pt x="1714" y="1686"/>
                  </a:cubicBezTo>
                  <a:cubicBezTo>
                    <a:pt x="1717" y="1685"/>
                    <a:pt x="1720" y="1685"/>
                    <a:pt x="1723" y="1685"/>
                  </a:cubicBezTo>
                  <a:cubicBezTo>
                    <a:pt x="1723" y="1685"/>
                    <a:pt x="1724" y="1685"/>
                    <a:pt x="1724" y="1685"/>
                  </a:cubicBezTo>
                  <a:cubicBezTo>
                    <a:pt x="1725" y="1685"/>
                    <a:pt x="1726" y="1685"/>
                    <a:pt x="1727" y="1685"/>
                  </a:cubicBezTo>
                  <a:cubicBezTo>
                    <a:pt x="1731" y="1685"/>
                    <a:pt x="1731" y="1685"/>
                    <a:pt x="1731" y="1685"/>
                  </a:cubicBezTo>
                  <a:cubicBezTo>
                    <a:pt x="1736" y="1684"/>
                    <a:pt x="1740" y="1684"/>
                    <a:pt x="1744" y="1684"/>
                  </a:cubicBezTo>
                  <a:cubicBezTo>
                    <a:pt x="1748" y="1684"/>
                    <a:pt x="1752" y="1684"/>
                    <a:pt x="1755" y="1684"/>
                  </a:cubicBezTo>
                  <a:cubicBezTo>
                    <a:pt x="1791" y="1684"/>
                    <a:pt x="1791" y="1684"/>
                    <a:pt x="1791" y="1684"/>
                  </a:cubicBezTo>
                  <a:cubicBezTo>
                    <a:pt x="1801" y="1684"/>
                    <a:pt x="1811" y="1684"/>
                    <a:pt x="1820" y="1685"/>
                  </a:cubicBezTo>
                  <a:cubicBezTo>
                    <a:pt x="1822" y="1685"/>
                    <a:pt x="1823" y="1685"/>
                    <a:pt x="1825" y="1685"/>
                  </a:cubicBezTo>
                  <a:cubicBezTo>
                    <a:pt x="1826" y="1686"/>
                    <a:pt x="1827" y="1686"/>
                    <a:pt x="1828" y="1686"/>
                  </a:cubicBezTo>
                  <a:cubicBezTo>
                    <a:pt x="1828" y="1686"/>
                    <a:pt x="1829" y="1686"/>
                    <a:pt x="1830" y="1686"/>
                  </a:cubicBezTo>
                  <a:cubicBezTo>
                    <a:pt x="1830" y="1686"/>
                    <a:pt x="1831" y="1686"/>
                    <a:pt x="1831" y="1687"/>
                  </a:cubicBezTo>
                  <a:cubicBezTo>
                    <a:pt x="1832" y="1687"/>
                    <a:pt x="1832" y="1687"/>
                    <a:pt x="1833" y="1687"/>
                  </a:cubicBezTo>
                  <a:cubicBezTo>
                    <a:pt x="1834" y="1687"/>
                    <a:pt x="1836" y="1688"/>
                    <a:pt x="1838" y="1689"/>
                  </a:cubicBezTo>
                  <a:cubicBezTo>
                    <a:pt x="1839" y="1689"/>
                    <a:pt x="1840" y="1689"/>
                    <a:pt x="1841" y="1690"/>
                  </a:cubicBezTo>
                  <a:cubicBezTo>
                    <a:pt x="1842" y="1690"/>
                    <a:pt x="1842" y="1690"/>
                    <a:pt x="1843" y="1691"/>
                  </a:cubicBezTo>
                  <a:cubicBezTo>
                    <a:pt x="1845" y="1691"/>
                    <a:pt x="1846" y="1692"/>
                    <a:pt x="1847" y="1693"/>
                  </a:cubicBezTo>
                  <a:cubicBezTo>
                    <a:pt x="1852" y="1695"/>
                    <a:pt x="1856" y="1698"/>
                    <a:pt x="1859" y="1702"/>
                  </a:cubicBezTo>
                  <a:cubicBezTo>
                    <a:pt x="1862" y="1705"/>
                    <a:pt x="1864" y="1709"/>
                    <a:pt x="1865" y="1713"/>
                  </a:cubicBezTo>
                  <a:cubicBezTo>
                    <a:pt x="1870" y="1736"/>
                    <a:pt x="1870" y="1736"/>
                    <a:pt x="1870" y="1736"/>
                  </a:cubicBezTo>
                  <a:cubicBezTo>
                    <a:pt x="1871" y="1746"/>
                    <a:pt x="1873" y="1755"/>
                    <a:pt x="1875" y="1764"/>
                  </a:cubicBezTo>
                  <a:cubicBezTo>
                    <a:pt x="1875" y="1764"/>
                    <a:pt x="1875" y="1764"/>
                    <a:pt x="1875" y="1764"/>
                  </a:cubicBezTo>
                  <a:cubicBezTo>
                    <a:pt x="1876" y="1770"/>
                    <a:pt x="1876" y="1770"/>
                    <a:pt x="1876" y="1770"/>
                  </a:cubicBezTo>
                  <a:cubicBezTo>
                    <a:pt x="1877" y="1775"/>
                    <a:pt x="1877" y="1779"/>
                    <a:pt x="1875" y="1783"/>
                  </a:cubicBezTo>
                  <a:close/>
                  <a:moveTo>
                    <a:pt x="2041" y="1494"/>
                  </a:moveTo>
                  <a:cubicBezTo>
                    <a:pt x="2036" y="1492"/>
                    <a:pt x="2032" y="1490"/>
                    <a:pt x="2030" y="1487"/>
                  </a:cubicBezTo>
                  <a:cubicBezTo>
                    <a:pt x="2027" y="1485"/>
                    <a:pt x="2024" y="1482"/>
                    <a:pt x="2023" y="1479"/>
                  </a:cubicBezTo>
                  <a:cubicBezTo>
                    <a:pt x="2021" y="1474"/>
                    <a:pt x="2021" y="1474"/>
                    <a:pt x="2021" y="1474"/>
                  </a:cubicBezTo>
                  <a:cubicBezTo>
                    <a:pt x="2019" y="1467"/>
                    <a:pt x="2016" y="1460"/>
                    <a:pt x="2014" y="1453"/>
                  </a:cubicBezTo>
                  <a:cubicBezTo>
                    <a:pt x="2012" y="1449"/>
                    <a:pt x="2009" y="1444"/>
                    <a:pt x="2009" y="1439"/>
                  </a:cubicBezTo>
                  <a:cubicBezTo>
                    <a:pt x="2009" y="1439"/>
                    <a:pt x="2009" y="1438"/>
                    <a:pt x="2009" y="1437"/>
                  </a:cubicBezTo>
                  <a:cubicBezTo>
                    <a:pt x="2009" y="1437"/>
                    <a:pt x="2009" y="1437"/>
                    <a:pt x="2009" y="1437"/>
                  </a:cubicBezTo>
                  <a:cubicBezTo>
                    <a:pt x="2009" y="1436"/>
                    <a:pt x="2009" y="1436"/>
                    <a:pt x="2009" y="1436"/>
                  </a:cubicBezTo>
                  <a:cubicBezTo>
                    <a:pt x="2010" y="1435"/>
                    <a:pt x="2009" y="1435"/>
                    <a:pt x="2010" y="1434"/>
                  </a:cubicBezTo>
                  <a:cubicBezTo>
                    <a:pt x="2010" y="1434"/>
                    <a:pt x="2010" y="1434"/>
                    <a:pt x="2010" y="1434"/>
                  </a:cubicBezTo>
                  <a:cubicBezTo>
                    <a:pt x="2016" y="1421"/>
                    <a:pt x="2039" y="1423"/>
                    <a:pt x="2051" y="1423"/>
                  </a:cubicBezTo>
                  <a:cubicBezTo>
                    <a:pt x="2110" y="1422"/>
                    <a:pt x="2110" y="1422"/>
                    <a:pt x="2110" y="1422"/>
                  </a:cubicBezTo>
                  <a:cubicBezTo>
                    <a:pt x="2115" y="1422"/>
                    <a:pt x="2120" y="1423"/>
                    <a:pt x="2125" y="1424"/>
                  </a:cubicBezTo>
                  <a:cubicBezTo>
                    <a:pt x="2126" y="1424"/>
                    <a:pt x="2128" y="1424"/>
                    <a:pt x="2129" y="1425"/>
                  </a:cubicBezTo>
                  <a:cubicBezTo>
                    <a:pt x="2129" y="1425"/>
                    <a:pt x="2130" y="1425"/>
                    <a:pt x="2131" y="1425"/>
                  </a:cubicBezTo>
                  <a:cubicBezTo>
                    <a:pt x="2132" y="1425"/>
                    <a:pt x="2133" y="1426"/>
                    <a:pt x="2133" y="1426"/>
                  </a:cubicBezTo>
                  <a:cubicBezTo>
                    <a:pt x="2135" y="1426"/>
                    <a:pt x="2137" y="1427"/>
                    <a:pt x="2138" y="1428"/>
                  </a:cubicBezTo>
                  <a:cubicBezTo>
                    <a:pt x="2139" y="1428"/>
                    <a:pt x="2139" y="1428"/>
                    <a:pt x="2139" y="1428"/>
                  </a:cubicBezTo>
                  <a:cubicBezTo>
                    <a:pt x="2139" y="1428"/>
                    <a:pt x="2139" y="1428"/>
                    <a:pt x="2140" y="1428"/>
                  </a:cubicBezTo>
                  <a:cubicBezTo>
                    <a:pt x="2141" y="1429"/>
                    <a:pt x="2142" y="1429"/>
                    <a:pt x="2144" y="1430"/>
                  </a:cubicBezTo>
                  <a:cubicBezTo>
                    <a:pt x="2145" y="1431"/>
                    <a:pt x="2146" y="1431"/>
                    <a:pt x="2146" y="1431"/>
                  </a:cubicBezTo>
                  <a:cubicBezTo>
                    <a:pt x="2147" y="1432"/>
                    <a:pt x="2147" y="1432"/>
                    <a:pt x="2148" y="1432"/>
                  </a:cubicBezTo>
                  <a:cubicBezTo>
                    <a:pt x="2148" y="1433"/>
                    <a:pt x="2148" y="1433"/>
                    <a:pt x="2149" y="1433"/>
                  </a:cubicBezTo>
                  <a:cubicBezTo>
                    <a:pt x="2149" y="1433"/>
                    <a:pt x="2150" y="1434"/>
                    <a:pt x="2150" y="1434"/>
                  </a:cubicBezTo>
                  <a:cubicBezTo>
                    <a:pt x="2153" y="1436"/>
                    <a:pt x="2156" y="1439"/>
                    <a:pt x="2157" y="1442"/>
                  </a:cubicBezTo>
                  <a:cubicBezTo>
                    <a:pt x="2157" y="1442"/>
                    <a:pt x="2157" y="1442"/>
                    <a:pt x="2157" y="1442"/>
                  </a:cubicBezTo>
                  <a:cubicBezTo>
                    <a:pt x="2163" y="1450"/>
                    <a:pt x="2166" y="1460"/>
                    <a:pt x="2170" y="1468"/>
                  </a:cubicBezTo>
                  <a:cubicBezTo>
                    <a:pt x="2170" y="1468"/>
                    <a:pt x="2170" y="1468"/>
                    <a:pt x="2170" y="1468"/>
                  </a:cubicBezTo>
                  <a:cubicBezTo>
                    <a:pt x="2172" y="1473"/>
                    <a:pt x="2176" y="1477"/>
                    <a:pt x="2177" y="1482"/>
                  </a:cubicBezTo>
                  <a:cubicBezTo>
                    <a:pt x="2177" y="1482"/>
                    <a:pt x="2177" y="1483"/>
                    <a:pt x="2177" y="1483"/>
                  </a:cubicBezTo>
                  <a:cubicBezTo>
                    <a:pt x="2177" y="1483"/>
                    <a:pt x="2177" y="1483"/>
                    <a:pt x="2177" y="1483"/>
                  </a:cubicBezTo>
                  <a:cubicBezTo>
                    <a:pt x="2178" y="1492"/>
                    <a:pt x="2170" y="1496"/>
                    <a:pt x="2162" y="1498"/>
                  </a:cubicBezTo>
                  <a:cubicBezTo>
                    <a:pt x="2161" y="1498"/>
                    <a:pt x="2161" y="1498"/>
                    <a:pt x="2161" y="1499"/>
                  </a:cubicBezTo>
                  <a:cubicBezTo>
                    <a:pt x="2160" y="1499"/>
                    <a:pt x="2160" y="1499"/>
                    <a:pt x="2159" y="1499"/>
                  </a:cubicBezTo>
                  <a:cubicBezTo>
                    <a:pt x="2158" y="1499"/>
                    <a:pt x="2156" y="1499"/>
                    <a:pt x="2155" y="1500"/>
                  </a:cubicBezTo>
                  <a:cubicBezTo>
                    <a:pt x="2154" y="1500"/>
                    <a:pt x="2154" y="1500"/>
                    <a:pt x="2153" y="1500"/>
                  </a:cubicBezTo>
                  <a:cubicBezTo>
                    <a:pt x="2152" y="1500"/>
                    <a:pt x="2150" y="1500"/>
                    <a:pt x="2149" y="1500"/>
                  </a:cubicBezTo>
                  <a:cubicBezTo>
                    <a:pt x="2148" y="1500"/>
                    <a:pt x="2147" y="1500"/>
                    <a:pt x="2146" y="1500"/>
                  </a:cubicBezTo>
                  <a:cubicBezTo>
                    <a:pt x="2146" y="1500"/>
                    <a:pt x="2146" y="1500"/>
                    <a:pt x="2146" y="1500"/>
                  </a:cubicBezTo>
                  <a:cubicBezTo>
                    <a:pt x="2144" y="1500"/>
                    <a:pt x="2144" y="1500"/>
                    <a:pt x="2144" y="1500"/>
                  </a:cubicBezTo>
                  <a:cubicBezTo>
                    <a:pt x="2135" y="1500"/>
                    <a:pt x="2126" y="1500"/>
                    <a:pt x="2117" y="1500"/>
                  </a:cubicBezTo>
                  <a:cubicBezTo>
                    <a:pt x="2102" y="1500"/>
                    <a:pt x="2087" y="1500"/>
                    <a:pt x="2072" y="1500"/>
                  </a:cubicBezTo>
                  <a:cubicBezTo>
                    <a:pt x="2061" y="1500"/>
                    <a:pt x="2050" y="1499"/>
                    <a:pt x="2041" y="1494"/>
                  </a:cubicBezTo>
                  <a:cubicBezTo>
                    <a:pt x="2041" y="1494"/>
                    <a:pt x="2041" y="1494"/>
                    <a:pt x="2041" y="1494"/>
                  </a:cubicBezTo>
                  <a:close/>
                  <a:moveTo>
                    <a:pt x="2079" y="1621"/>
                  </a:moveTo>
                  <a:cubicBezTo>
                    <a:pt x="2076" y="1617"/>
                    <a:pt x="2073" y="1614"/>
                    <a:pt x="2072" y="1611"/>
                  </a:cubicBezTo>
                  <a:cubicBezTo>
                    <a:pt x="2064" y="1588"/>
                    <a:pt x="2064" y="1588"/>
                    <a:pt x="2064" y="1588"/>
                  </a:cubicBezTo>
                  <a:cubicBezTo>
                    <a:pt x="2061" y="1581"/>
                    <a:pt x="2059" y="1575"/>
                    <a:pt x="2056" y="1568"/>
                  </a:cubicBezTo>
                  <a:cubicBezTo>
                    <a:pt x="2056" y="1568"/>
                    <a:pt x="2056" y="1568"/>
                    <a:pt x="2056" y="1568"/>
                  </a:cubicBezTo>
                  <a:cubicBezTo>
                    <a:pt x="2055" y="1565"/>
                    <a:pt x="2055" y="1565"/>
                    <a:pt x="2055" y="1565"/>
                  </a:cubicBezTo>
                  <a:cubicBezTo>
                    <a:pt x="2054" y="1561"/>
                    <a:pt x="2054" y="1558"/>
                    <a:pt x="2055" y="1555"/>
                  </a:cubicBezTo>
                  <a:cubicBezTo>
                    <a:pt x="2056" y="1553"/>
                    <a:pt x="2057" y="1552"/>
                    <a:pt x="2059" y="1550"/>
                  </a:cubicBezTo>
                  <a:cubicBezTo>
                    <a:pt x="2059" y="1550"/>
                    <a:pt x="2059" y="1550"/>
                    <a:pt x="2060" y="1549"/>
                  </a:cubicBezTo>
                  <a:cubicBezTo>
                    <a:pt x="2060" y="1549"/>
                    <a:pt x="2061" y="1548"/>
                    <a:pt x="2061" y="1548"/>
                  </a:cubicBezTo>
                  <a:cubicBezTo>
                    <a:pt x="2064" y="1546"/>
                    <a:pt x="2068" y="1544"/>
                    <a:pt x="2072" y="1543"/>
                  </a:cubicBezTo>
                  <a:cubicBezTo>
                    <a:pt x="2076" y="1542"/>
                    <a:pt x="2080" y="1542"/>
                    <a:pt x="2084" y="1541"/>
                  </a:cubicBezTo>
                  <a:cubicBezTo>
                    <a:pt x="2100" y="1540"/>
                    <a:pt x="2117" y="1541"/>
                    <a:pt x="2125" y="1541"/>
                  </a:cubicBezTo>
                  <a:cubicBezTo>
                    <a:pt x="2153" y="1541"/>
                    <a:pt x="2202" y="1535"/>
                    <a:pt x="2218" y="1564"/>
                  </a:cubicBezTo>
                  <a:cubicBezTo>
                    <a:pt x="2218" y="1564"/>
                    <a:pt x="2218" y="1564"/>
                    <a:pt x="2218" y="1564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18" y="1565"/>
                    <a:pt x="2218" y="1565"/>
                    <a:pt x="2218" y="1565"/>
                  </a:cubicBezTo>
                  <a:cubicBezTo>
                    <a:pt x="2224" y="1577"/>
                    <a:pt x="2230" y="1589"/>
                    <a:pt x="2236" y="1601"/>
                  </a:cubicBezTo>
                  <a:cubicBezTo>
                    <a:pt x="2238" y="1605"/>
                    <a:pt x="2241" y="1609"/>
                    <a:pt x="2242" y="1614"/>
                  </a:cubicBezTo>
                  <a:cubicBezTo>
                    <a:pt x="2242" y="1614"/>
                    <a:pt x="2242" y="1614"/>
                    <a:pt x="2242" y="1614"/>
                  </a:cubicBezTo>
                  <a:cubicBezTo>
                    <a:pt x="2242" y="1615"/>
                    <a:pt x="2242" y="1616"/>
                    <a:pt x="2242" y="1617"/>
                  </a:cubicBezTo>
                  <a:cubicBezTo>
                    <a:pt x="2242" y="1618"/>
                    <a:pt x="2242" y="1619"/>
                    <a:pt x="2242" y="1620"/>
                  </a:cubicBezTo>
                  <a:cubicBezTo>
                    <a:pt x="2242" y="1620"/>
                    <a:pt x="2242" y="1620"/>
                    <a:pt x="2242" y="1620"/>
                  </a:cubicBezTo>
                  <a:cubicBezTo>
                    <a:pt x="2242" y="1620"/>
                    <a:pt x="2242" y="1621"/>
                    <a:pt x="2242" y="1621"/>
                  </a:cubicBezTo>
                  <a:cubicBezTo>
                    <a:pt x="2242" y="1622"/>
                    <a:pt x="2241" y="1623"/>
                    <a:pt x="2240" y="1624"/>
                  </a:cubicBezTo>
                  <a:cubicBezTo>
                    <a:pt x="2240" y="1625"/>
                    <a:pt x="2240" y="1625"/>
                    <a:pt x="2240" y="1625"/>
                  </a:cubicBezTo>
                  <a:cubicBezTo>
                    <a:pt x="2239" y="1626"/>
                    <a:pt x="2238" y="1627"/>
                    <a:pt x="2237" y="1628"/>
                  </a:cubicBezTo>
                  <a:cubicBezTo>
                    <a:pt x="2237" y="1628"/>
                    <a:pt x="2237" y="1628"/>
                    <a:pt x="2237" y="1628"/>
                  </a:cubicBezTo>
                  <a:cubicBezTo>
                    <a:pt x="2236" y="1629"/>
                    <a:pt x="2236" y="1629"/>
                    <a:pt x="2236" y="1629"/>
                  </a:cubicBezTo>
                  <a:cubicBezTo>
                    <a:pt x="2235" y="1630"/>
                    <a:pt x="2234" y="1630"/>
                    <a:pt x="2234" y="1630"/>
                  </a:cubicBezTo>
                  <a:cubicBezTo>
                    <a:pt x="2231" y="1632"/>
                    <a:pt x="2229" y="1633"/>
                    <a:pt x="2225" y="1634"/>
                  </a:cubicBezTo>
                  <a:cubicBezTo>
                    <a:pt x="2225" y="1634"/>
                    <a:pt x="2224" y="1635"/>
                    <a:pt x="2223" y="1635"/>
                  </a:cubicBezTo>
                  <a:cubicBezTo>
                    <a:pt x="2221" y="1635"/>
                    <a:pt x="2220" y="1635"/>
                    <a:pt x="2219" y="1636"/>
                  </a:cubicBezTo>
                  <a:cubicBezTo>
                    <a:pt x="2218" y="1636"/>
                    <a:pt x="2218" y="1636"/>
                    <a:pt x="2217" y="1636"/>
                  </a:cubicBezTo>
                  <a:cubicBezTo>
                    <a:pt x="2217" y="1636"/>
                    <a:pt x="2216" y="1636"/>
                    <a:pt x="2216" y="1636"/>
                  </a:cubicBezTo>
                  <a:cubicBezTo>
                    <a:pt x="2187" y="1639"/>
                    <a:pt x="2156" y="1636"/>
                    <a:pt x="2126" y="1637"/>
                  </a:cubicBezTo>
                  <a:cubicBezTo>
                    <a:pt x="2123" y="1637"/>
                    <a:pt x="2120" y="1636"/>
                    <a:pt x="2117" y="1636"/>
                  </a:cubicBezTo>
                  <a:cubicBezTo>
                    <a:pt x="2117" y="1636"/>
                    <a:pt x="2117" y="1636"/>
                    <a:pt x="2117" y="1636"/>
                  </a:cubicBezTo>
                  <a:cubicBezTo>
                    <a:pt x="2106" y="1635"/>
                    <a:pt x="2095" y="1631"/>
                    <a:pt x="2086" y="1625"/>
                  </a:cubicBezTo>
                  <a:cubicBezTo>
                    <a:pt x="2083" y="1624"/>
                    <a:pt x="2081" y="1622"/>
                    <a:pt x="2079" y="1621"/>
                  </a:cubicBezTo>
                  <a:close/>
                  <a:moveTo>
                    <a:pt x="2322" y="1782"/>
                  </a:moveTo>
                  <a:cubicBezTo>
                    <a:pt x="2322" y="1783"/>
                    <a:pt x="2321" y="1783"/>
                    <a:pt x="2321" y="1784"/>
                  </a:cubicBezTo>
                  <a:cubicBezTo>
                    <a:pt x="2321" y="1785"/>
                    <a:pt x="2321" y="1785"/>
                    <a:pt x="2321" y="1786"/>
                  </a:cubicBezTo>
                  <a:cubicBezTo>
                    <a:pt x="2320" y="1787"/>
                    <a:pt x="2320" y="1788"/>
                    <a:pt x="2319" y="1789"/>
                  </a:cubicBezTo>
                  <a:cubicBezTo>
                    <a:pt x="2319" y="1789"/>
                    <a:pt x="2319" y="1789"/>
                    <a:pt x="2319" y="1790"/>
                  </a:cubicBezTo>
                  <a:cubicBezTo>
                    <a:pt x="2318" y="1790"/>
                    <a:pt x="2318" y="1791"/>
                    <a:pt x="2317" y="1791"/>
                  </a:cubicBezTo>
                  <a:cubicBezTo>
                    <a:pt x="2317" y="1791"/>
                    <a:pt x="2317" y="1792"/>
                    <a:pt x="2316" y="1792"/>
                  </a:cubicBezTo>
                  <a:cubicBezTo>
                    <a:pt x="2316" y="1792"/>
                    <a:pt x="2316" y="1792"/>
                    <a:pt x="2316" y="1793"/>
                  </a:cubicBezTo>
                  <a:cubicBezTo>
                    <a:pt x="2310" y="1798"/>
                    <a:pt x="2303" y="1800"/>
                    <a:pt x="2296" y="1801"/>
                  </a:cubicBezTo>
                  <a:cubicBezTo>
                    <a:pt x="2296" y="1801"/>
                    <a:pt x="2295" y="1801"/>
                    <a:pt x="2295" y="1801"/>
                  </a:cubicBezTo>
                  <a:cubicBezTo>
                    <a:pt x="2292" y="1802"/>
                    <a:pt x="2289" y="1802"/>
                    <a:pt x="2286" y="1802"/>
                  </a:cubicBezTo>
                  <a:cubicBezTo>
                    <a:pt x="2286" y="1802"/>
                    <a:pt x="2286" y="1802"/>
                    <a:pt x="2286" y="1802"/>
                  </a:cubicBezTo>
                  <a:cubicBezTo>
                    <a:pt x="2283" y="1802"/>
                    <a:pt x="2283" y="1802"/>
                    <a:pt x="2283" y="1802"/>
                  </a:cubicBezTo>
                  <a:cubicBezTo>
                    <a:pt x="2280" y="1802"/>
                    <a:pt x="2277" y="1802"/>
                    <a:pt x="2275" y="1802"/>
                  </a:cubicBezTo>
                  <a:cubicBezTo>
                    <a:pt x="2193" y="1802"/>
                    <a:pt x="2193" y="1802"/>
                    <a:pt x="2193" y="1802"/>
                  </a:cubicBezTo>
                  <a:cubicBezTo>
                    <a:pt x="2190" y="1802"/>
                    <a:pt x="2187" y="1802"/>
                    <a:pt x="2184" y="1802"/>
                  </a:cubicBezTo>
                  <a:cubicBezTo>
                    <a:pt x="2183" y="1801"/>
                    <a:pt x="2182" y="1801"/>
                    <a:pt x="2181" y="1801"/>
                  </a:cubicBezTo>
                  <a:cubicBezTo>
                    <a:pt x="2164" y="1799"/>
                    <a:pt x="2144" y="1791"/>
                    <a:pt x="2135" y="1776"/>
                  </a:cubicBezTo>
                  <a:cubicBezTo>
                    <a:pt x="2133" y="1774"/>
                    <a:pt x="2132" y="1772"/>
                    <a:pt x="2131" y="1770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31" y="1769"/>
                    <a:pt x="2131" y="1769"/>
                    <a:pt x="2131" y="1769"/>
                  </a:cubicBezTo>
                  <a:cubicBezTo>
                    <a:pt x="2127" y="1757"/>
                    <a:pt x="2122" y="1746"/>
                    <a:pt x="2118" y="1734"/>
                  </a:cubicBezTo>
                  <a:cubicBezTo>
                    <a:pt x="2116" y="1728"/>
                    <a:pt x="2112" y="1720"/>
                    <a:pt x="2110" y="1713"/>
                  </a:cubicBezTo>
                  <a:cubicBezTo>
                    <a:pt x="2110" y="1713"/>
                    <a:pt x="2110" y="1713"/>
                    <a:pt x="2110" y="1713"/>
                  </a:cubicBezTo>
                  <a:cubicBezTo>
                    <a:pt x="2110" y="1713"/>
                    <a:pt x="2110" y="1712"/>
                    <a:pt x="2110" y="1712"/>
                  </a:cubicBezTo>
                  <a:cubicBezTo>
                    <a:pt x="2110" y="1712"/>
                    <a:pt x="2109" y="1711"/>
                    <a:pt x="2109" y="1710"/>
                  </a:cubicBezTo>
                  <a:cubicBezTo>
                    <a:pt x="2109" y="1707"/>
                    <a:pt x="2109" y="1704"/>
                    <a:pt x="2109" y="1701"/>
                  </a:cubicBezTo>
                  <a:cubicBezTo>
                    <a:pt x="2110" y="1699"/>
                    <a:pt x="2111" y="1698"/>
                    <a:pt x="2112" y="1696"/>
                  </a:cubicBezTo>
                  <a:cubicBezTo>
                    <a:pt x="2112" y="1696"/>
                    <a:pt x="2112" y="1696"/>
                    <a:pt x="2112" y="1696"/>
                  </a:cubicBezTo>
                  <a:cubicBezTo>
                    <a:pt x="2117" y="1688"/>
                    <a:pt x="2126" y="1685"/>
                    <a:pt x="2136" y="1684"/>
                  </a:cubicBezTo>
                  <a:cubicBezTo>
                    <a:pt x="2136" y="1684"/>
                    <a:pt x="2136" y="1684"/>
                    <a:pt x="2137" y="1684"/>
                  </a:cubicBezTo>
                  <a:cubicBezTo>
                    <a:pt x="2139" y="1684"/>
                    <a:pt x="2141" y="1684"/>
                    <a:pt x="2144" y="1684"/>
                  </a:cubicBezTo>
                  <a:cubicBezTo>
                    <a:pt x="2144" y="1684"/>
                    <a:pt x="2145" y="1683"/>
                    <a:pt x="2145" y="1683"/>
                  </a:cubicBezTo>
                  <a:cubicBezTo>
                    <a:pt x="2151" y="1683"/>
                    <a:pt x="2151" y="1683"/>
                    <a:pt x="2151" y="1683"/>
                  </a:cubicBezTo>
                  <a:cubicBezTo>
                    <a:pt x="2152" y="1683"/>
                    <a:pt x="2153" y="1683"/>
                    <a:pt x="2155" y="1683"/>
                  </a:cubicBezTo>
                  <a:cubicBezTo>
                    <a:pt x="2180" y="1683"/>
                    <a:pt x="2205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1" y="1683"/>
                    <a:pt x="2231" y="1683"/>
                    <a:pt x="2231" y="1683"/>
                  </a:cubicBezTo>
                  <a:cubicBezTo>
                    <a:pt x="2234" y="1683"/>
                    <a:pt x="2237" y="1683"/>
                    <a:pt x="2240" y="1684"/>
                  </a:cubicBezTo>
                  <a:cubicBezTo>
                    <a:pt x="2240" y="1684"/>
                    <a:pt x="2241" y="1684"/>
                    <a:pt x="2241" y="1684"/>
                  </a:cubicBezTo>
                  <a:cubicBezTo>
                    <a:pt x="2258" y="1686"/>
                    <a:pt x="2277" y="1693"/>
                    <a:pt x="2287" y="1706"/>
                  </a:cubicBezTo>
                  <a:cubicBezTo>
                    <a:pt x="2289" y="1708"/>
                    <a:pt x="2290" y="1710"/>
                    <a:pt x="2291" y="1712"/>
                  </a:cubicBezTo>
                  <a:cubicBezTo>
                    <a:pt x="2294" y="1717"/>
                    <a:pt x="2294" y="1717"/>
                    <a:pt x="2294" y="1717"/>
                  </a:cubicBezTo>
                  <a:cubicBezTo>
                    <a:pt x="2299" y="1727"/>
                    <a:pt x="2304" y="1737"/>
                    <a:pt x="2309" y="1748"/>
                  </a:cubicBezTo>
                  <a:cubicBezTo>
                    <a:pt x="2312" y="1754"/>
                    <a:pt x="2318" y="1762"/>
                    <a:pt x="2320" y="1771"/>
                  </a:cubicBezTo>
                  <a:cubicBezTo>
                    <a:pt x="2322" y="1775"/>
                    <a:pt x="2323" y="1778"/>
                    <a:pt x="2322" y="1782"/>
                  </a:cubicBezTo>
                  <a:close/>
                  <a:moveTo>
                    <a:pt x="2340" y="1624"/>
                  </a:moveTo>
                  <a:cubicBezTo>
                    <a:pt x="2338" y="1622"/>
                    <a:pt x="2337" y="1621"/>
                    <a:pt x="2335" y="1620"/>
                  </a:cubicBezTo>
                  <a:cubicBezTo>
                    <a:pt x="2331" y="1617"/>
                    <a:pt x="2328" y="1613"/>
                    <a:pt x="2326" y="1610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24" y="1607"/>
                    <a:pt x="2324" y="1607"/>
                    <a:pt x="2324" y="1607"/>
                  </a:cubicBezTo>
                  <a:cubicBezTo>
                    <a:pt x="2317" y="1594"/>
                    <a:pt x="2310" y="1582"/>
                    <a:pt x="2303" y="1569"/>
                  </a:cubicBezTo>
                  <a:cubicBezTo>
                    <a:pt x="2303" y="1569"/>
                    <a:pt x="2303" y="1569"/>
                    <a:pt x="2303" y="1569"/>
                  </a:cubicBezTo>
                  <a:cubicBezTo>
                    <a:pt x="2300" y="1564"/>
                    <a:pt x="2300" y="1564"/>
                    <a:pt x="2300" y="1564"/>
                  </a:cubicBezTo>
                  <a:cubicBezTo>
                    <a:pt x="2298" y="1561"/>
                    <a:pt x="2298" y="1558"/>
                    <a:pt x="2298" y="1555"/>
                  </a:cubicBezTo>
                  <a:cubicBezTo>
                    <a:pt x="2299" y="1552"/>
                    <a:pt x="2300" y="1550"/>
                    <a:pt x="2303" y="1547"/>
                  </a:cubicBezTo>
                  <a:cubicBezTo>
                    <a:pt x="2306" y="1545"/>
                    <a:pt x="2309" y="1544"/>
                    <a:pt x="2313" y="1542"/>
                  </a:cubicBezTo>
                  <a:cubicBezTo>
                    <a:pt x="2318" y="1541"/>
                    <a:pt x="2323" y="1541"/>
                    <a:pt x="2329" y="1541"/>
                  </a:cubicBezTo>
                  <a:cubicBezTo>
                    <a:pt x="2330" y="1541"/>
                    <a:pt x="2330" y="1541"/>
                    <a:pt x="2330" y="1541"/>
                  </a:cubicBezTo>
                  <a:cubicBezTo>
                    <a:pt x="2342" y="1540"/>
                    <a:pt x="2356" y="1540"/>
                    <a:pt x="2363" y="1540"/>
                  </a:cubicBezTo>
                  <a:cubicBezTo>
                    <a:pt x="2394" y="1540"/>
                    <a:pt x="2443" y="1534"/>
                    <a:pt x="2463" y="1564"/>
                  </a:cubicBezTo>
                  <a:cubicBezTo>
                    <a:pt x="2470" y="1573"/>
                    <a:pt x="2476" y="1583"/>
                    <a:pt x="2483" y="1593"/>
                  </a:cubicBezTo>
                  <a:cubicBezTo>
                    <a:pt x="2486" y="1598"/>
                    <a:pt x="2492" y="1605"/>
                    <a:pt x="2495" y="1611"/>
                  </a:cubicBezTo>
                  <a:cubicBezTo>
                    <a:pt x="2497" y="1614"/>
                    <a:pt x="2498" y="1617"/>
                    <a:pt x="2498" y="1620"/>
                  </a:cubicBezTo>
                  <a:cubicBezTo>
                    <a:pt x="2498" y="1621"/>
                    <a:pt x="2497" y="1623"/>
                    <a:pt x="2496" y="1625"/>
                  </a:cubicBezTo>
                  <a:cubicBezTo>
                    <a:pt x="2496" y="1626"/>
                    <a:pt x="2495" y="1627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4" y="1628"/>
                    <a:pt x="2494" y="1628"/>
                    <a:pt x="2494" y="1628"/>
                  </a:cubicBezTo>
                  <a:cubicBezTo>
                    <a:pt x="2493" y="1629"/>
                    <a:pt x="2493" y="1629"/>
                    <a:pt x="2492" y="1630"/>
                  </a:cubicBezTo>
                  <a:cubicBezTo>
                    <a:pt x="2492" y="1630"/>
                    <a:pt x="2491" y="1630"/>
                    <a:pt x="2491" y="1630"/>
                  </a:cubicBezTo>
                  <a:cubicBezTo>
                    <a:pt x="2490" y="1631"/>
                    <a:pt x="2489" y="1631"/>
                    <a:pt x="2488" y="1632"/>
                  </a:cubicBezTo>
                  <a:cubicBezTo>
                    <a:pt x="2487" y="1632"/>
                    <a:pt x="2485" y="1633"/>
                    <a:pt x="2484" y="1633"/>
                  </a:cubicBezTo>
                  <a:cubicBezTo>
                    <a:pt x="2484" y="1633"/>
                    <a:pt x="2484" y="1634"/>
                    <a:pt x="2484" y="1634"/>
                  </a:cubicBezTo>
                  <a:cubicBezTo>
                    <a:pt x="2484" y="1634"/>
                    <a:pt x="2483" y="1634"/>
                    <a:pt x="2483" y="1634"/>
                  </a:cubicBezTo>
                  <a:cubicBezTo>
                    <a:pt x="2469" y="1638"/>
                    <a:pt x="2448" y="1636"/>
                    <a:pt x="2434" y="1636"/>
                  </a:cubicBezTo>
                  <a:cubicBezTo>
                    <a:pt x="2418" y="1636"/>
                    <a:pt x="2401" y="1636"/>
                    <a:pt x="2385" y="1636"/>
                  </a:cubicBezTo>
                  <a:cubicBezTo>
                    <a:pt x="2370" y="1636"/>
                    <a:pt x="2353" y="1632"/>
                    <a:pt x="2340" y="1624"/>
                  </a:cubicBezTo>
                  <a:close/>
                  <a:moveTo>
                    <a:pt x="2605" y="1791"/>
                  </a:moveTo>
                  <a:cubicBezTo>
                    <a:pt x="2605" y="1791"/>
                    <a:pt x="2605" y="1791"/>
                    <a:pt x="2604" y="1791"/>
                  </a:cubicBezTo>
                  <a:cubicBezTo>
                    <a:pt x="2602" y="1794"/>
                    <a:pt x="2598" y="1797"/>
                    <a:pt x="2593" y="1798"/>
                  </a:cubicBezTo>
                  <a:cubicBezTo>
                    <a:pt x="2589" y="1800"/>
                    <a:pt x="2583" y="1801"/>
                    <a:pt x="2576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69" y="1801"/>
                    <a:pt x="2569" y="1801"/>
                    <a:pt x="2569" y="1801"/>
                  </a:cubicBezTo>
                  <a:cubicBezTo>
                    <a:pt x="2541" y="1801"/>
                    <a:pt x="2512" y="1801"/>
                    <a:pt x="2483" y="1801"/>
                  </a:cubicBezTo>
                  <a:cubicBezTo>
                    <a:pt x="2480" y="1801"/>
                    <a:pt x="2476" y="1801"/>
                    <a:pt x="2473" y="1801"/>
                  </a:cubicBezTo>
                  <a:cubicBezTo>
                    <a:pt x="2473" y="1801"/>
                    <a:pt x="2473" y="1801"/>
                    <a:pt x="2473" y="1801"/>
                  </a:cubicBezTo>
                  <a:cubicBezTo>
                    <a:pt x="2453" y="1799"/>
                    <a:pt x="2432" y="1790"/>
                    <a:pt x="2419" y="1775"/>
                  </a:cubicBezTo>
                  <a:cubicBezTo>
                    <a:pt x="2418" y="1773"/>
                    <a:pt x="2416" y="1771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15" y="1769"/>
                    <a:pt x="2415" y="1769"/>
                    <a:pt x="2415" y="1769"/>
                  </a:cubicBezTo>
                  <a:cubicBezTo>
                    <a:pt x="2409" y="1758"/>
                    <a:pt x="2402" y="1747"/>
                    <a:pt x="2396" y="1736"/>
                  </a:cubicBezTo>
                  <a:cubicBezTo>
                    <a:pt x="2392" y="1728"/>
                    <a:pt x="2383" y="1716"/>
                    <a:pt x="2381" y="1706"/>
                  </a:cubicBezTo>
                  <a:cubicBezTo>
                    <a:pt x="2381" y="1706"/>
                    <a:pt x="2381" y="1706"/>
                    <a:pt x="2381" y="1706"/>
                  </a:cubicBezTo>
                  <a:cubicBezTo>
                    <a:pt x="2380" y="1705"/>
                    <a:pt x="2380" y="1704"/>
                    <a:pt x="2380" y="1703"/>
                  </a:cubicBezTo>
                  <a:cubicBezTo>
                    <a:pt x="2379" y="1693"/>
                    <a:pt x="2387" y="1688"/>
                    <a:pt x="2396" y="1685"/>
                  </a:cubicBezTo>
                  <a:cubicBezTo>
                    <a:pt x="2396" y="1685"/>
                    <a:pt x="2396" y="1685"/>
                    <a:pt x="2396" y="1685"/>
                  </a:cubicBezTo>
                  <a:cubicBezTo>
                    <a:pt x="2396" y="1685"/>
                    <a:pt x="2397" y="1685"/>
                    <a:pt x="2397" y="1685"/>
                  </a:cubicBezTo>
                  <a:cubicBezTo>
                    <a:pt x="2398" y="1685"/>
                    <a:pt x="2398" y="1685"/>
                    <a:pt x="2399" y="1684"/>
                  </a:cubicBezTo>
                  <a:cubicBezTo>
                    <a:pt x="2403" y="1683"/>
                    <a:pt x="2408" y="1683"/>
                    <a:pt x="2413" y="1683"/>
                  </a:cubicBezTo>
                  <a:cubicBezTo>
                    <a:pt x="2470" y="1683"/>
                    <a:pt x="2470" y="1683"/>
                    <a:pt x="2470" y="1683"/>
                  </a:cubicBezTo>
                  <a:cubicBezTo>
                    <a:pt x="2479" y="1683"/>
                    <a:pt x="2489" y="1683"/>
                    <a:pt x="2498" y="1683"/>
                  </a:cubicBezTo>
                  <a:cubicBezTo>
                    <a:pt x="2498" y="1683"/>
                    <a:pt x="2498" y="1683"/>
                    <a:pt x="2498" y="1683"/>
                  </a:cubicBezTo>
                  <a:cubicBezTo>
                    <a:pt x="2499" y="1683"/>
                    <a:pt x="2499" y="1683"/>
                    <a:pt x="2500" y="1683"/>
                  </a:cubicBezTo>
                  <a:cubicBezTo>
                    <a:pt x="2502" y="1683"/>
                    <a:pt x="2505" y="1683"/>
                    <a:pt x="2507" y="1683"/>
                  </a:cubicBezTo>
                  <a:cubicBezTo>
                    <a:pt x="2508" y="1683"/>
                    <a:pt x="2508" y="1683"/>
                    <a:pt x="2509" y="1683"/>
                  </a:cubicBezTo>
                  <a:cubicBezTo>
                    <a:pt x="2527" y="1685"/>
                    <a:pt x="2546" y="1692"/>
                    <a:pt x="2558" y="1705"/>
                  </a:cubicBezTo>
                  <a:cubicBezTo>
                    <a:pt x="2559" y="1705"/>
                    <a:pt x="2560" y="1706"/>
                    <a:pt x="2561" y="1707"/>
                  </a:cubicBezTo>
                  <a:cubicBezTo>
                    <a:pt x="2561" y="1708"/>
                    <a:pt x="2562" y="1708"/>
                    <a:pt x="2562" y="1709"/>
                  </a:cubicBezTo>
                  <a:cubicBezTo>
                    <a:pt x="2563" y="1710"/>
                    <a:pt x="2563" y="1710"/>
                    <a:pt x="2564" y="1711"/>
                  </a:cubicBezTo>
                  <a:cubicBezTo>
                    <a:pt x="2564" y="1711"/>
                    <a:pt x="2564" y="1711"/>
                    <a:pt x="2564" y="1711"/>
                  </a:cubicBezTo>
                  <a:cubicBezTo>
                    <a:pt x="2566" y="1713"/>
                    <a:pt x="2566" y="1713"/>
                    <a:pt x="2566" y="1713"/>
                  </a:cubicBezTo>
                  <a:cubicBezTo>
                    <a:pt x="2571" y="1721"/>
                    <a:pt x="2576" y="1729"/>
                    <a:pt x="2582" y="1737"/>
                  </a:cubicBezTo>
                  <a:cubicBezTo>
                    <a:pt x="2582" y="1737"/>
                    <a:pt x="2582" y="1737"/>
                    <a:pt x="2582" y="1737"/>
                  </a:cubicBezTo>
                  <a:cubicBezTo>
                    <a:pt x="2589" y="1748"/>
                    <a:pt x="2599" y="1759"/>
                    <a:pt x="2605" y="1772"/>
                  </a:cubicBezTo>
                  <a:cubicBezTo>
                    <a:pt x="2606" y="1773"/>
                    <a:pt x="2606" y="1773"/>
                    <a:pt x="2606" y="1774"/>
                  </a:cubicBezTo>
                  <a:cubicBezTo>
                    <a:pt x="2607" y="1775"/>
                    <a:pt x="2607" y="1775"/>
                    <a:pt x="2607" y="1775"/>
                  </a:cubicBezTo>
                  <a:cubicBezTo>
                    <a:pt x="2609" y="1782"/>
                    <a:pt x="2608" y="1787"/>
                    <a:pt x="2605" y="1791"/>
                  </a:cubicBezTo>
                  <a:close/>
                  <a:moveTo>
                    <a:pt x="2937" y="318"/>
                  </a:moveTo>
                  <a:cubicBezTo>
                    <a:pt x="3034" y="414"/>
                    <a:pt x="3089" y="549"/>
                    <a:pt x="3089" y="685"/>
                  </a:cubicBezTo>
                  <a:cubicBezTo>
                    <a:pt x="3089" y="821"/>
                    <a:pt x="3034" y="955"/>
                    <a:pt x="2937" y="1051"/>
                  </a:cubicBezTo>
                  <a:cubicBezTo>
                    <a:pt x="3050" y="999"/>
                    <a:pt x="3153" y="855"/>
                    <a:pt x="3152" y="685"/>
                  </a:cubicBezTo>
                  <a:cubicBezTo>
                    <a:pt x="3153" y="514"/>
                    <a:pt x="3050" y="371"/>
                    <a:pt x="2937" y="318"/>
                  </a:cubicBezTo>
                  <a:close/>
                  <a:moveTo>
                    <a:pt x="216" y="318"/>
                  </a:moveTo>
                  <a:cubicBezTo>
                    <a:pt x="104" y="371"/>
                    <a:pt x="0" y="514"/>
                    <a:pt x="2" y="685"/>
                  </a:cubicBezTo>
                  <a:cubicBezTo>
                    <a:pt x="0" y="855"/>
                    <a:pt x="104" y="999"/>
                    <a:pt x="216" y="1051"/>
                  </a:cubicBezTo>
                  <a:cubicBezTo>
                    <a:pt x="120" y="955"/>
                    <a:pt x="64" y="821"/>
                    <a:pt x="65" y="685"/>
                  </a:cubicBezTo>
                  <a:cubicBezTo>
                    <a:pt x="64" y="549"/>
                    <a:pt x="120" y="414"/>
                    <a:pt x="216" y="3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86810" tIns="43404" rIns="86810" bIns="43404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266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等腰三角形 75"/>
            <p:cNvSpPr/>
            <p:nvPr/>
          </p:nvSpPr>
          <p:spPr>
            <a:xfrm rot="5400000">
              <a:off x="7580670" y="2239755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等腰三角形 76"/>
            <p:cNvSpPr/>
            <p:nvPr/>
          </p:nvSpPr>
          <p:spPr>
            <a:xfrm rot="5400000">
              <a:off x="7580670" y="2963226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等腰三角形 77"/>
            <p:cNvSpPr/>
            <p:nvPr/>
          </p:nvSpPr>
          <p:spPr>
            <a:xfrm rot="5400000">
              <a:off x="7580670" y="3682652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等腰三角形 78"/>
            <p:cNvSpPr/>
            <p:nvPr/>
          </p:nvSpPr>
          <p:spPr>
            <a:xfrm rot="5400000">
              <a:off x="7580670" y="4409696"/>
              <a:ext cx="261654" cy="225564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25"/>
          <p:cNvGrpSpPr/>
          <p:nvPr/>
        </p:nvGrpSpPr>
        <p:grpSpPr>
          <a:xfrm>
            <a:off x="6215074" y="1989979"/>
            <a:ext cx="6391736" cy="983833"/>
            <a:chOff x="503238" y="2770637"/>
            <a:chExt cx="3204356" cy="699653"/>
          </a:xfrm>
        </p:grpSpPr>
        <p:sp>
          <p:nvSpPr>
            <p:cNvPr id="61" name="矩形 26"/>
            <p:cNvSpPr/>
            <p:nvPr/>
          </p:nvSpPr>
          <p:spPr>
            <a:xfrm>
              <a:off x="503238" y="3053880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  <p:sp>
          <p:nvSpPr>
            <p:cNvPr id="62" name="矩形 27"/>
            <p:cNvSpPr/>
            <p:nvPr/>
          </p:nvSpPr>
          <p:spPr>
            <a:xfrm>
              <a:off x="503238" y="2770637"/>
              <a:ext cx="85442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25"/>
          <p:cNvGrpSpPr/>
          <p:nvPr/>
        </p:nvGrpSpPr>
        <p:grpSpPr>
          <a:xfrm>
            <a:off x="6145210" y="2971055"/>
            <a:ext cx="6391736" cy="983833"/>
            <a:chOff x="503238" y="2770637"/>
            <a:chExt cx="3204356" cy="699653"/>
          </a:xfrm>
        </p:grpSpPr>
        <p:sp>
          <p:nvSpPr>
            <p:cNvPr id="64" name="矩形 26"/>
            <p:cNvSpPr/>
            <p:nvPr/>
          </p:nvSpPr>
          <p:spPr>
            <a:xfrm>
              <a:off x="503238" y="3053880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  <p:sp>
          <p:nvSpPr>
            <p:cNvPr id="73" name="矩形 27"/>
            <p:cNvSpPr/>
            <p:nvPr/>
          </p:nvSpPr>
          <p:spPr>
            <a:xfrm>
              <a:off x="550382" y="2770637"/>
              <a:ext cx="85442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25"/>
          <p:cNvGrpSpPr/>
          <p:nvPr/>
        </p:nvGrpSpPr>
        <p:grpSpPr>
          <a:xfrm>
            <a:off x="6145210" y="3904849"/>
            <a:ext cx="6391736" cy="983833"/>
            <a:chOff x="503238" y="2770637"/>
            <a:chExt cx="3204356" cy="699653"/>
          </a:xfrm>
        </p:grpSpPr>
        <p:sp>
          <p:nvSpPr>
            <p:cNvPr id="79" name="矩形 26"/>
            <p:cNvSpPr/>
            <p:nvPr/>
          </p:nvSpPr>
          <p:spPr>
            <a:xfrm>
              <a:off x="503238" y="3053880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  <p:sp>
          <p:nvSpPr>
            <p:cNvPr id="80" name="矩形 27"/>
            <p:cNvSpPr/>
            <p:nvPr/>
          </p:nvSpPr>
          <p:spPr>
            <a:xfrm>
              <a:off x="550382" y="2770637"/>
              <a:ext cx="85442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25"/>
          <p:cNvGrpSpPr/>
          <p:nvPr/>
        </p:nvGrpSpPr>
        <p:grpSpPr>
          <a:xfrm>
            <a:off x="6145210" y="4829169"/>
            <a:ext cx="6391736" cy="983833"/>
            <a:chOff x="503238" y="2770637"/>
            <a:chExt cx="3204356" cy="699653"/>
          </a:xfrm>
        </p:grpSpPr>
        <p:sp>
          <p:nvSpPr>
            <p:cNvPr id="82" name="矩形 26"/>
            <p:cNvSpPr/>
            <p:nvPr/>
          </p:nvSpPr>
          <p:spPr>
            <a:xfrm>
              <a:off x="503238" y="3053880"/>
              <a:ext cx="3204356" cy="416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模板所有文字图片都可编辑，数据图表都可以修改颜色大小形状。</a:t>
              </a:r>
            </a:p>
          </p:txBody>
        </p:sp>
        <p:sp>
          <p:nvSpPr>
            <p:cNvPr id="83" name="矩形 27"/>
            <p:cNvSpPr/>
            <p:nvPr/>
          </p:nvSpPr>
          <p:spPr>
            <a:xfrm>
              <a:off x="550382" y="2770637"/>
              <a:ext cx="854420" cy="281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998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50"/>
                            </p:stCondLst>
                            <p:childTnLst>
                              <p:par>
                                <p:cTn id="2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705550" y="187513"/>
            <a:ext cx="4607466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25" name="Slide Number Placeholder 17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r>
              <a:rPr lang="en-US" dirty="0" smtClean="0"/>
              <a:t>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9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7683"/>
            <a:ext cx="12858750" cy="6104967"/>
          </a:xfrm>
          <a:prstGeom prst="rect">
            <a:avLst/>
          </a:prstGeom>
        </p:spPr>
      </p:pic>
      <p:sp>
        <p:nvSpPr>
          <p:cNvPr id="12" name="Shape 45"/>
          <p:cNvSpPr/>
          <p:nvPr/>
        </p:nvSpPr>
        <p:spPr>
          <a:xfrm>
            <a:off x="2900983" y="2464197"/>
            <a:ext cx="11037880" cy="1006216"/>
          </a:xfrm>
          <a:prstGeom prst="rect">
            <a:avLst/>
          </a:prstGeom>
          <a:noFill/>
          <a:ln w="12700">
            <a:noFill/>
            <a:miter lim="400000"/>
          </a:ln>
        </p:spPr>
        <p:txBody>
          <a:bodyPr wrap="square" lIns="48218" tIns="48218" rIns="48218" bIns="48218">
            <a:spAutoFit/>
          </a:bodyPr>
          <a:lstStyle>
            <a:lvl1pPr algn="l" defTabSz="914400">
              <a:defRPr sz="9000" cap="all" spc="1350">
                <a:solidFill>
                  <a:srgbClr val="3766D7"/>
                </a:solidFill>
                <a:latin typeface="Impact" panose="020B0806030902050204"/>
                <a:ea typeface="Impact" panose="020B0806030902050204"/>
                <a:cs typeface="Impact" panose="020B0806030902050204"/>
                <a:sym typeface="Impact" panose="020B0806030902050204"/>
              </a:defRPr>
            </a:lvl1pPr>
          </a:lstStyle>
          <a:p>
            <a:pPr lvl="0" algn="ctr">
              <a:defRPr sz="1800" cap="none" spc="0">
                <a:solidFill>
                  <a:srgbClr val="000000"/>
                </a:solidFill>
              </a:defRPr>
            </a:pPr>
            <a:r>
              <a:rPr lang="zh-CN" altLang="en-US" sz="5906" cap="none" spc="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Heiti SC Light" charset="-122"/>
              </a:rPr>
              <a:t>感谢聆听 批评指导</a:t>
            </a:r>
            <a:endParaRPr lang="zh-CN" altLang="en-US" sz="5906" cap="none" spc="0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Heiti SC Light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5579742" y="3951167"/>
            <a:ext cx="5476179" cy="395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6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最新工作计划</a:t>
            </a:r>
            <a:r>
              <a:rPr lang="en-US" altLang="zh-CN" sz="1969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年度工作总结汇报</a:t>
            </a:r>
            <a:r>
              <a:rPr lang="en-US" altLang="zh-CN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96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新年计划通用</a:t>
            </a:r>
            <a:endParaRPr lang="en-US" sz="196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45"/>
          <p:cNvGrpSpPr/>
          <p:nvPr/>
        </p:nvGrpSpPr>
        <p:grpSpPr>
          <a:xfrm>
            <a:off x="4270863" y="3372139"/>
            <a:ext cx="8380804" cy="400110"/>
            <a:chOff x="2002264" y="3416297"/>
            <a:chExt cx="8187473" cy="379383"/>
          </a:xfrm>
        </p:grpSpPr>
        <p:sp>
          <p:nvSpPr>
            <p:cNvPr id="15" name="矩形 17"/>
            <p:cNvSpPr>
              <a:spLocks noChangeArrowheads="1"/>
            </p:cNvSpPr>
            <p:nvPr/>
          </p:nvSpPr>
          <p:spPr bwMode="auto">
            <a:xfrm>
              <a:off x="3898034" y="3416297"/>
              <a:ext cx="4395931" cy="379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dirty="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Children growing up education PPT</a:t>
              </a:r>
            </a:p>
          </p:txBody>
        </p:sp>
        <p:cxnSp>
          <p:nvCxnSpPr>
            <p:cNvPr id="20" name="直接连接符 13"/>
            <p:cNvCxnSpPr/>
            <p:nvPr/>
          </p:nvCxnSpPr>
          <p:spPr bwMode="auto">
            <a:xfrm>
              <a:off x="2002264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23" name="直接连接符 14"/>
            <p:cNvCxnSpPr/>
            <p:nvPr/>
          </p:nvCxnSpPr>
          <p:spPr bwMode="auto">
            <a:xfrm>
              <a:off x="8420138" y="3609064"/>
              <a:ext cx="1769599" cy="0"/>
            </a:xfrm>
            <a:prstGeom prst="lin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118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23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550" y="-2432347"/>
            <a:ext cx="13023850" cy="13023850"/>
          </a:xfrm>
          <a:prstGeom prst="rect">
            <a:avLst/>
          </a:prstGeom>
        </p:spPr>
      </p:pic>
      <p:sp>
        <p:nvSpPr>
          <p:cNvPr id="18" name="TextBox 22"/>
          <p:cNvSpPr txBox="1"/>
          <p:nvPr/>
        </p:nvSpPr>
        <p:spPr>
          <a:xfrm>
            <a:off x="2756967" y="2169641"/>
            <a:ext cx="1287373" cy="2169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8" dirty="0">
                <a:solidFill>
                  <a:schemeClr val="accent2"/>
                </a:solidFill>
                <a:latin typeface="Agency FB" panose="020B0503020202020204" pitchFamily="34" charset="0"/>
                <a:cs typeface="Arial" pitchFamily="34" charset="0"/>
              </a:rPr>
              <a:t>01</a:t>
            </a:r>
            <a:endParaRPr lang="zh-CN" altLang="en-US" sz="13498" dirty="0">
              <a:solidFill>
                <a:schemeClr val="accent2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19" name="TextBox 38"/>
          <p:cNvSpPr txBox="1"/>
          <p:nvPr/>
        </p:nvSpPr>
        <p:spPr>
          <a:xfrm>
            <a:off x="4197127" y="2608213"/>
            <a:ext cx="4287824" cy="707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9"/>
          <p:cNvSpPr txBox="1"/>
          <p:nvPr/>
        </p:nvSpPr>
        <p:spPr>
          <a:xfrm>
            <a:off x="4222718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40"/>
          <p:cNvSpPr txBox="1"/>
          <p:nvPr/>
        </p:nvSpPr>
        <p:spPr>
          <a:xfrm>
            <a:off x="7057333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4222718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7057333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71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/>
          <p:nvPr/>
        </p:nvGrpSpPr>
        <p:grpSpPr bwMode="auto">
          <a:xfrm>
            <a:off x="536105" y="1338599"/>
            <a:ext cx="6262413" cy="5267110"/>
            <a:chOff x="720" y="839"/>
            <a:chExt cx="3740" cy="3146"/>
          </a:xfrm>
          <a:solidFill>
            <a:srgbClr val="E8E8E6"/>
          </a:solidFill>
        </p:grpSpPr>
        <p:sp>
          <p:nvSpPr>
            <p:cNvPr id="28" name="Freeform 67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8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9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70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71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72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73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74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75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76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77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78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79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80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81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82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83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84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85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86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87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88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89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90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91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92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93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94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95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96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97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98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99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00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101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02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03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04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05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106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07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08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109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110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111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112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113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114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115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116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117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118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solidFill>
              <a:schemeClr val="bg2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119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120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121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122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123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124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125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126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127"/>
            <p:cNvSpPr/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128"/>
            <p:cNvSpPr/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0" name="Freeform 78"/>
          <p:cNvSpPr/>
          <p:nvPr/>
        </p:nvSpPr>
        <p:spPr bwMode="gray">
          <a:xfrm>
            <a:off x="4689216" y="5490675"/>
            <a:ext cx="944386" cy="803628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5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96456" tIns="48228" rIns="96456" bIns="48228"/>
          <a:lstStyle/>
          <a:p>
            <a:endParaRPr lang="zh-CN" altLang="en-US"/>
          </a:p>
        </p:txBody>
      </p:sp>
      <p:sp>
        <p:nvSpPr>
          <p:cNvPr id="91" name="Freeform 92"/>
          <p:cNvSpPr/>
          <p:nvPr/>
        </p:nvSpPr>
        <p:spPr bwMode="gray">
          <a:xfrm>
            <a:off x="5129597" y="3628939"/>
            <a:ext cx="825501" cy="554168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5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96456" tIns="48228" rIns="96456" bIns="48228"/>
          <a:lstStyle/>
          <a:p>
            <a:endParaRPr lang="zh-CN" altLang="en-US"/>
          </a:p>
        </p:txBody>
      </p:sp>
      <p:sp>
        <p:nvSpPr>
          <p:cNvPr id="92" name="Freeform 100"/>
          <p:cNvSpPr/>
          <p:nvPr/>
        </p:nvSpPr>
        <p:spPr bwMode="gray">
          <a:xfrm>
            <a:off x="5451090" y="2778432"/>
            <a:ext cx="720010" cy="718244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 lIns="96456" tIns="48228" rIns="96456" bIns="48228"/>
          <a:lstStyle/>
          <a:p>
            <a:endParaRPr lang="zh-CN" altLang="en-US"/>
          </a:p>
        </p:txBody>
      </p:sp>
      <p:cxnSp>
        <p:nvCxnSpPr>
          <p:cNvPr id="94" name="直接连接符 93"/>
          <p:cNvCxnSpPr/>
          <p:nvPr/>
        </p:nvCxnSpPr>
        <p:spPr>
          <a:xfrm>
            <a:off x="6084386" y="3229638"/>
            <a:ext cx="266236" cy="2620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6350622" y="3491652"/>
            <a:ext cx="23749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5859240" y="3766976"/>
            <a:ext cx="266236" cy="2620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6125478" y="4028992"/>
            <a:ext cx="260011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5465022" y="4728905"/>
            <a:ext cx="885598" cy="2803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6350622" y="4728904"/>
            <a:ext cx="23749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5322157" y="5943555"/>
            <a:ext cx="266236" cy="2620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5588393" y="6205570"/>
            <a:ext cx="301774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7069962" y="2984950"/>
            <a:ext cx="1714443" cy="400430"/>
          </a:xfrm>
          <a:prstGeom prst="rect">
            <a:avLst/>
          </a:prstGeom>
        </p:spPr>
        <p:txBody>
          <a:bodyPr wrap="none" lIns="96456" tIns="48228" rIns="96456" bIns="48228">
            <a:spAutoFit/>
          </a:bodyPr>
          <a:lstStyle/>
          <a:p>
            <a:r>
              <a:rPr lang="zh-CN" altLang="en-US" sz="196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96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069962" y="3592108"/>
            <a:ext cx="1714443" cy="400430"/>
          </a:xfrm>
          <a:prstGeom prst="rect">
            <a:avLst/>
          </a:prstGeom>
        </p:spPr>
        <p:txBody>
          <a:bodyPr wrap="none" lIns="96456" tIns="48228" rIns="96456" bIns="48228">
            <a:spAutoFit/>
          </a:bodyPr>
          <a:lstStyle/>
          <a:p>
            <a:r>
              <a:rPr lang="zh-CN" altLang="en-US" sz="196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96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7069962" y="4293900"/>
            <a:ext cx="1714443" cy="400430"/>
          </a:xfrm>
          <a:prstGeom prst="rect">
            <a:avLst/>
          </a:prstGeom>
        </p:spPr>
        <p:txBody>
          <a:bodyPr wrap="none" lIns="96456" tIns="48228" rIns="96456" bIns="48228">
            <a:spAutoFit/>
          </a:bodyPr>
          <a:lstStyle/>
          <a:p>
            <a:r>
              <a:rPr lang="zh-CN" altLang="en-US" sz="196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96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022218" y="5696525"/>
            <a:ext cx="1714443" cy="400430"/>
          </a:xfrm>
          <a:prstGeom prst="rect">
            <a:avLst/>
          </a:prstGeom>
        </p:spPr>
        <p:txBody>
          <a:bodyPr wrap="none" lIns="96456" tIns="48228" rIns="96456" bIns="48228">
            <a:spAutoFit/>
          </a:bodyPr>
          <a:lstStyle/>
          <a:p>
            <a:r>
              <a:rPr lang="zh-CN" altLang="en-US" sz="196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</a:t>
            </a:r>
            <a:endParaRPr lang="zh-CN" altLang="en-US" sz="1969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标注 105"/>
          <p:cNvSpPr/>
          <p:nvPr/>
        </p:nvSpPr>
        <p:spPr>
          <a:xfrm>
            <a:off x="9291134" y="2374947"/>
            <a:ext cx="3058616" cy="4111447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endParaRPr lang="zh-CN" altLang="en-US"/>
          </a:p>
        </p:txBody>
      </p:sp>
      <p:sp>
        <p:nvSpPr>
          <p:cNvPr id="107" name="TextBox 106"/>
          <p:cNvSpPr txBox="1"/>
          <p:nvPr/>
        </p:nvSpPr>
        <p:spPr>
          <a:xfrm>
            <a:off x="9308783" y="2589322"/>
            <a:ext cx="2906713" cy="4241096"/>
          </a:xfrm>
          <a:prstGeom prst="rect">
            <a:avLst/>
          </a:prstGeom>
          <a:noFill/>
        </p:spPr>
        <p:txBody>
          <a:bodyPr wrap="square" lIns="96456" tIns="48228" rIns="96456" bIns="4822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  <a:endParaRPr lang="en-US" altLang="zh-CN" sz="16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</a:p>
          <a:p>
            <a:pPr algn="just">
              <a:lnSpc>
                <a:spcPct val="114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  <a:endParaRPr lang="en-US" altLang="zh-CN" sz="16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</a:t>
            </a:r>
          </a:p>
          <a:p>
            <a:pPr algn="just">
              <a:lnSpc>
                <a:spcPct val="114000"/>
              </a:lnSpc>
            </a:pPr>
            <a:endParaRPr lang="zh-CN" altLang="en-US" sz="16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4000"/>
              </a:lnSpc>
            </a:pPr>
            <a:endParaRPr lang="zh-CN" altLang="en-US" sz="16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2"/>
          <p:cNvSpPr txBox="1"/>
          <p:nvPr/>
        </p:nvSpPr>
        <p:spPr>
          <a:xfrm>
            <a:off x="678134" y="187514"/>
            <a:ext cx="5893270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4</a:t>
            </a:fld>
            <a:endParaRPr lang="en-US" dirty="0"/>
          </a:p>
        </p:txBody>
      </p:sp>
      <p:sp>
        <p:nvSpPr>
          <p:cNvPr id="112" name="Freeform 118"/>
          <p:cNvSpPr/>
          <p:nvPr/>
        </p:nvSpPr>
        <p:spPr bwMode="gray">
          <a:xfrm>
            <a:off x="5083220" y="4794980"/>
            <a:ext cx="596102" cy="822044"/>
          </a:xfrm>
          <a:custGeom>
            <a:avLst/>
            <a:gdLst>
              <a:gd name="T0" fmla="*/ 20 w 711"/>
              <a:gd name="T1" fmla="*/ 44 h 982"/>
              <a:gd name="T2" fmla="*/ 7 w 711"/>
              <a:gd name="T3" fmla="*/ 55 h 982"/>
              <a:gd name="T4" fmla="*/ 16 w 711"/>
              <a:gd name="T5" fmla="*/ 68 h 982"/>
              <a:gd name="T6" fmla="*/ 21 w 711"/>
              <a:gd name="T7" fmla="*/ 86 h 982"/>
              <a:gd name="T8" fmla="*/ 14 w 711"/>
              <a:gd name="T9" fmla="*/ 98 h 982"/>
              <a:gd name="T10" fmla="*/ 6 w 711"/>
              <a:gd name="T11" fmla="*/ 104 h 982"/>
              <a:gd name="T12" fmla="*/ 0 w 711"/>
              <a:gd name="T13" fmla="*/ 122 h 982"/>
              <a:gd name="T14" fmla="*/ 13 w 711"/>
              <a:gd name="T15" fmla="*/ 135 h 982"/>
              <a:gd name="T16" fmla="*/ 16 w 711"/>
              <a:gd name="T17" fmla="*/ 156 h 982"/>
              <a:gd name="T18" fmla="*/ 26 w 711"/>
              <a:gd name="T19" fmla="*/ 163 h 982"/>
              <a:gd name="T20" fmla="*/ 30 w 711"/>
              <a:gd name="T21" fmla="*/ 179 h 982"/>
              <a:gd name="T22" fmla="*/ 23 w 711"/>
              <a:gd name="T23" fmla="*/ 196 h 982"/>
              <a:gd name="T24" fmla="*/ 24 w 711"/>
              <a:gd name="T25" fmla="*/ 210 h 982"/>
              <a:gd name="T26" fmla="*/ 32 w 711"/>
              <a:gd name="T27" fmla="*/ 215 h 982"/>
              <a:gd name="T28" fmla="*/ 50 w 711"/>
              <a:gd name="T29" fmla="*/ 209 h 982"/>
              <a:gd name="T30" fmla="*/ 56 w 711"/>
              <a:gd name="T31" fmla="*/ 215 h 982"/>
              <a:gd name="T32" fmla="*/ 47 w 711"/>
              <a:gd name="T33" fmla="*/ 232 h 982"/>
              <a:gd name="T34" fmla="*/ 39 w 711"/>
              <a:gd name="T35" fmla="*/ 241 h 982"/>
              <a:gd name="T36" fmla="*/ 46 w 711"/>
              <a:gd name="T37" fmla="*/ 246 h 982"/>
              <a:gd name="T38" fmla="*/ 82 w 711"/>
              <a:gd name="T39" fmla="*/ 231 h 982"/>
              <a:gd name="T40" fmla="*/ 96 w 711"/>
              <a:gd name="T41" fmla="*/ 238 h 982"/>
              <a:gd name="T42" fmla="*/ 101 w 711"/>
              <a:gd name="T43" fmla="*/ 222 h 982"/>
              <a:gd name="T44" fmla="*/ 100 w 711"/>
              <a:gd name="T45" fmla="*/ 209 h 982"/>
              <a:gd name="T46" fmla="*/ 107 w 711"/>
              <a:gd name="T47" fmla="*/ 182 h 982"/>
              <a:gd name="T48" fmla="*/ 115 w 711"/>
              <a:gd name="T49" fmla="*/ 170 h 982"/>
              <a:gd name="T50" fmla="*/ 115 w 711"/>
              <a:gd name="T51" fmla="*/ 157 h 982"/>
              <a:gd name="T52" fmla="*/ 119 w 711"/>
              <a:gd name="T53" fmla="*/ 151 h 982"/>
              <a:gd name="T54" fmla="*/ 116 w 711"/>
              <a:gd name="T55" fmla="*/ 143 h 982"/>
              <a:gd name="T56" fmla="*/ 117 w 711"/>
              <a:gd name="T57" fmla="*/ 130 h 982"/>
              <a:gd name="T58" fmla="*/ 132 w 711"/>
              <a:gd name="T59" fmla="*/ 124 h 982"/>
              <a:gd name="T60" fmla="*/ 134 w 711"/>
              <a:gd name="T61" fmla="*/ 106 h 982"/>
              <a:gd name="T62" fmla="*/ 135 w 711"/>
              <a:gd name="T63" fmla="*/ 92 h 982"/>
              <a:gd name="T64" fmla="*/ 143 w 711"/>
              <a:gd name="T65" fmla="*/ 87 h 982"/>
              <a:gd name="T66" fmla="*/ 151 w 711"/>
              <a:gd name="T67" fmla="*/ 87 h 982"/>
              <a:gd name="T68" fmla="*/ 164 w 711"/>
              <a:gd name="T69" fmla="*/ 80 h 982"/>
              <a:gd name="T70" fmla="*/ 175 w 711"/>
              <a:gd name="T71" fmla="*/ 75 h 982"/>
              <a:gd name="T72" fmla="*/ 175 w 711"/>
              <a:gd name="T73" fmla="*/ 64 h 982"/>
              <a:gd name="T74" fmla="*/ 178 w 711"/>
              <a:gd name="T75" fmla="*/ 63 h 982"/>
              <a:gd name="T76" fmla="*/ 175 w 711"/>
              <a:gd name="T77" fmla="*/ 49 h 982"/>
              <a:gd name="T78" fmla="*/ 155 w 711"/>
              <a:gd name="T79" fmla="*/ 34 h 982"/>
              <a:gd name="T80" fmla="*/ 160 w 711"/>
              <a:gd name="T81" fmla="*/ 19 h 982"/>
              <a:gd name="T82" fmla="*/ 153 w 711"/>
              <a:gd name="T83" fmla="*/ 15 h 982"/>
              <a:gd name="T84" fmla="*/ 134 w 711"/>
              <a:gd name="T85" fmla="*/ 14 h 982"/>
              <a:gd name="T86" fmla="*/ 127 w 711"/>
              <a:gd name="T87" fmla="*/ 5 h 982"/>
              <a:gd name="T88" fmla="*/ 112 w 711"/>
              <a:gd name="T89" fmla="*/ 21 h 982"/>
              <a:gd name="T90" fmla="*/ 102 w 711"/>
              <a:gd name="T91" fmla="*/ 17 h 982"/>
              <a:gd name="T92" fmla="*/ 110 w 711"/>
              <a:gd name="T93" fmla="*/ 7 h 982"/>
              <a:gd name="T94" fmla="*/ 105 w 711"/>
              <a:gd name="T95" fmla="*/ 0 h 982"/>
              <a:gd name="T96" fmla="*/ 96 w 711"/>
              <a:gd name="T97" fmla="*/ 4 h 982"/>
              <a:gd name="T98" fmla="*/ 87 w 711"/>
              <a:gd name="T99" fmla="*/ 15 h 982"/>
              <a:gd name="T100" fmla="*/ 83 w 711"/>
              <a:gd name="T101" fmla="*/ 14 h 982"/>
              <a:gd name="T102" fmla="*/ 76 w 711"/>
              <a:gd name="T103" fmla="*/ 21 h 982"/>
              <a:gd name="T104" fmla="*/ 63 w 711"/>
              <a:gd name="T105" fmla="*/ 15 h 982"/>
              <a:gd name="T106" fmla="*/ 54 w 711"/>
              <a:gd name="T107" fmla="*/ 25 h 982"/>
              <a:gd name="T108" fmla="*/ 46 w 711"/>
              <a:gd name="T109" fmla="*/ 27 h 982"/>
              <a:gd name="T110" fmla="*/ 35 w 711"/>
              <a:gd name="T111" fmla="*/ 40 h 982"/>
              <a:gd name="T112" fmla="*/ 20 w 711"/>
              <a:gd name="T113" fmla="*/ 44 h 98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11"/>
              <a:gd name="T172" fmla="*/ 0 h 982"/>
              <a:gd name="T173" fmla="*/ 711 w 711"/>
              <a:gd name="T174" fmla="*/ 982 h 98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11" h="982">
                <a:moveTo>
                  <a:pt x="77" y="173"/>
                </a:moveTo>
                <a:lnTo>
                  <a:pt x="27" y="219"/>
                </a:lnTo>
                <a:lnTo>
                  <a:pt x="61" y="270"/>
                </a:lnTo>
                <a:lnTo>
                  <a:pt x="81" y="344"/>
                </a:lnTo>
                <a:lnTo>
                  <a:pt x="55" y="392"/>
                </a:lnTo>
                <a:lnTo>
                  <a:pt x="22" y="415"/>
                </a:lnTo>
                <a:lnTo>
                  <a:pt x="0" y="486"/>
                </a:lnTo>
                <a:lnTo>
                  <a:pt x="51" y="539"/>
                </a:lnTo>
                <a:lnTo>
                  <a:pt x="61" y="624"/>
                </a:lnTo>
                <a:lnTo>
                  <a:pt x="102" y="650"/>
                </a:lnTo>
                <a:lnTo>
                  <a:pt x="120" y="716"/>
                </a:lnTo>
                <a:lnTo>
                  <a:pt x="92" y="783"/>
                </a:lnTo>
                <a:lnTo>
                  <a:pt x="96" y="840"/>
                </a:lnTo>
                <a:lnTo>
                  <a:pt x="128" y="860"/>
                </a:lnTo>
                <a:lnTo>
                  <a:pt x="197" y="833"/>
                </a:lnTo>
                <a:lnTo>
                  <a:pt x="224" y="858"/>
                </a:lnTo>
                <a:lnTo>
                  <a:pt x="185" y="927"/>
                </a:lnTo>
                <a:lnTo>
                  <a:pt x="155" y="961"/>
                </a:lnTo>
                <a:lnTo>
                  <a:pt x="183" y="982"/>
                </a:lnTo>
                <a:lnTo>
                  <a:pt x="327" y="923"/>
                </a:lnTo>
                <a:lnTo>
                  <a:pt x="382" y="949"/>
                </a:lnTo>
                <a:lnTo>
                  <a:pt x="403" y="888"/>
                </a:lnTo>
                <a:lnTo>
                  <a:pt x="398" y="833"/>
                </a:lnTo>
                <a:lnTo>
                  <a:pt x="425" y="726"/>
                </a:lnTo>
                <a:lnTo>
                  <a:pt x="459" y="677"/>
                </a:lnTo>
                <a:lnTo>
                  <a:pt x="457" y="628"/>
                </a:lnTo>
                <a:lnTo>
                  <a:pt x="476" y="604"/>
                </a:lnTo>
                <a:lnTo>
                  <a:pt x="462" y="569"/>
                </a:lnTo>
                <a:lnTo>
                  <a:pt x="468" y="518"/>
                </a:lnTo>
                <a:lnTo>
                  <a:pt x="525" y="496"/>
                </a:lnTo>
                <a:lnTo>
                  <a:pt x="535" y="423"/>
                </a:lnTo>
                <a:lnTo>
                  <a:pt x="539" y="368"/>
                </a:lnTo>
                <a:lnTo>
                  <a:pt x="569" y="346"/>
                </a:lnTo>
                <a:lnTo>
                  <a:pt x="602" y="346"/>
                </a:lnTo>
                <a:lnTo>
                  <a:pt x="653" y="317"/>
                </a:lnTo>
                <a:lnTo>
                  <a:pt x="697" y="297"/>
                </a:lnTo>
                <a:lnTo>
                  <a:pt x="697" y="256"/>
                </a:lnTo>
                <a:lnTo>
                  <a:pt x="711" y="254"/>
                </a:lnTo>
                <a:lnTo>
                  <a:pt x="697" y="193"/>
                </a:lnTo>
                <a:lnTo>
                  <a:pt x="620" y="134"/>
                </a:lnTo>
                <a:lnTo>
                  <a:pt x="638" y="73"/>
                </a:lnTo>
                <a:lnTo>
                  <a:pt x="612" y="57"/>
                </a:lnTo>
                <a:lnTo>
                  <a:pt x="535" y="55"/>
                </a:lnTo>
                <a:lnTo>
                  <a:pt x="506" y="20"/>
                </a:lnTo>
                <a:lnTo>
                  <a:pt x="447" y="81"/>
                </a:lnTo>
                <a:lnTo>
                  <a:pt x="407" y="67"/>
                </a:lnTo>
                <a:lnTo>
                  <a:pt x="439" y="28"/>
                </a:lnTo>
                <a:lnTo>
                  <a:pt x="417" y="0"/>
                </a:lnTo>
                <a:lnTo>
                  <a:pt x="384" y="14"/>
                </a:lnTo>
                <a:lnTo>
                  <a:pt x="348" y="59"/>
                </a:lnTo>
                <a:lnTo>
                  <a:pt x="331" y="55"/>
                </a:lnTo>
                <a:lnTo>
                  <a:pt x="301" y="81"/>
                </a:lnTo>
                <a:lnTo>
                  <a:pt x="250" y="61"/>
                </a:lnTo>
                <a:lnTo>
                  <a:pt x="214" y="98"/>
                </a:lnTo>
                <a:lnTo>
                  <a:pt x="183" y="108"/>
                </a:lnTo>
                <a:lnTo>
                  <a:pt x="140" y="159"/>
                </a:lnTo>
                <a:lnTo>
                  <a:pt x="77" y="173"/>
                </a:lnTo>
              </a:path>
            </a:pathLst>
          </a:custGeom>
          <a:solidFill>
            <a:schemeClr val="accent5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69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accel="5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3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102" grpId="0"/>
      <p:bldP spid="103" grpId="0"/>
      <p:bldP spid="104" grpId="0"/>
      <p:bldP spid="105" grpId="0"/>
      <p:bldP spid="106" grpId="0" animBg="1"/>
      <p:bldP spid="107" grpId="0"/>
      <p:bldP spid="108" grpId="0"/>
      <p:bldP spid="1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215074" y="3971997"/>
            <a:ext cx="4157250" cy="11075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935600" y="1838394"/>
            <a:ext cx="4153148" cy="1157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endParaRPr lang="zh-CN" altLang="en-US"/>
          </a:p>
        </p:txBody>
      </p:sp>
      <p:sp>
        <p:nvSpPr>
          <p:cNvPr id="32" name="椭圆 64"/>
          <p:cNvSpPr>
            <a:spLocks noChangeArrowheads="1"/>
          </p:cNvSpPr>
          <p:nvPr/>
        </p:nvSpPr>
        <p:spPr bwMode="auto">
          <a:xfrm>
            <a:off x="1340616" y="1490447"/>
            <a:ext cx="1749573" cy="1748627"/>
          </a:xfrm>
          <a:prstGeom prst="ellipse">
            <a:avLst/>
          </a:prstGeom>
          <a:solidFill>
            <a:schemeClr val="accent5"/>
          </a:solidFill>
          <a:ln w="190500" cap="sq" cmpd="sng">
            <a:solidFill>
              <a:schemeClr val="bg1">
                <a:lumMod val="65000"/>
              </a:schemeClr>
            </a:solidFill>
            <a:round/>
          </a:ln>
        </p:spPr>
        <p:txBody>
          <a:bodyPr lIns="96456" tIns="48228" rIns="96456" bIns="48228" anchor="ctr"/>
          <a:lstStyle/>
          <a:p>
            <a:pPr algn="ctr"/>
            <a:r>
              <a:rPr lang="zh-CN" altLang="en-US" sz="295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95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25846" y="2013929"/>
            <a:ext cx="3324981" cy="1281312"/>
          </a:xfrm>
          <a:prstGeom prst="rect">
            <a:avLst/>
          </a:prstGeom>
          <a:noFill/>
        </p:spPr>
        <p:txBody>
          <a:bodyPr wrap="square" lIns="96456" tIns="48228" rIns="96456" bIns="4822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34" name="椭圆 64"/>
          <p:cNvSpPr>
            <a:spLocks noChangeArrowheads="1"/>
          </p:cNvSpPr>
          <p:nvPr/>
        </p:nvSpPr>
        <p:spPr bwMode="auto">
          <a:xfrm>
            <a:off x="10144472" y="3294874"/>
            <a:ext cx="1749573" cy="1748627"/>
          </a:xfrm>
          <a:prstGeom prst="ellipse">
            <a:avLst/>
          </a:prstGeom>
          <a:solidFill>
            <a:schemeClr val="accent5"/>
          </a:solidFill>
          <a:ln w="190500" cap="sq" cmpd="sng">
            <a:solidFill>
              <a:schemeClr val="bg1">
                <a:lumMod val="65000"/>
              </a:schemeClr>
            </a:solidFill>
            <a:round/>
          </a:ln>
        </p:spPr>
        <p:txBody>
          <a:bodyPr lIns="96456" tIns="48228" rIns="96456" bIns="48228" anchor="ctr"/>
          <a:lstStyle/>
          <a:p>
            <a:pPr algn="ctr"/>
            <a:r>
              <a:rPr lang="zh-CN" altLang="en-US" sz="295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95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15075" y="4169190"/>
            <a:ext cx="3660126" cy="1281312"/>
          </a:xfrm>
          <a:prstGeom prst="rect">
            <a:avLst/>
          </a:prstGeom>
          <a:noFill/>
        </p:spPr>
        <p:txBody>
          <a:bodyPr wrap="square" lIns="96456" tIns="48228" rIns="96456" bIns="48228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模板所有文字图片都可编辑，数据图表都可以修改颜色大小形状轻点此处输入文字内容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857556" y="278740"/>
            <a:ext cx="3466821" cy="551783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ctr"/>
            <a:r>
              <a:rPr lang="zh-CN" altLang="en-US" sz="295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 descr="D:\cecy\PPT template download\PPT管理软件\picture for PPT\PNG\image38 (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804" y="3937777"/>
            <a:ext cx="5678970" cy="3133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476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2" grpId="1" animBg="1"/>
      <p:bldP spid="33" grpId="0"/>
      <p:bldP spid="34" grpId="0" animBg="1"/>
      <p:bldP spid="34" grpId="1" animBg="1"/>
      <p:bldP spid="6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42703" y="1412157"/>
            <a:ext cx="6709492" cy="1521258"/>
          </a:xfrm>
          <a:prstGeom prst="rect">
            <a:avLst/>
          </a:prstGeom>
          <a:solidFill>
            <a:schemeClr val="accent5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20111" y="1186752"/>
            <a:ext cx="4942955" cy="4888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1120853" y="3085296"/>
            <a:ext cx="1673974" cy="1442894"/>
          </a:xfrm>
          <a:prstGeom prst="hexagon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r>
              <a:rPr lang="zh-CN" altLang="en-US" sz="337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</a:p>
        </p:txBody>
      </p:sp>
      <p:cxnSp>
        <p:nvCxnSpPr>
          <p:cNvPr id="6" name="直接箭头连接符 5"/>
          <p:cNvCxnSpPr>
            <a:stCxn id="5" idx="5"/>
          </p:cNvCxnSpPr>
          <p:nvPr/>
        </p:nvCxnSpPr>
        <p:spPr>
          <a:xfrm flipV="1">
            <a:off x="2434056" y="2098053"/>
            <a:ext cx="1308648" cy="987243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</p:cNvCxnSpPr>
          <p:nvPr/>
        </p:nvCxnSpPr>
        <p:spPr>
          <a:xfrm>
            <a:off x="2794827" y="3806742"/>
            <a:ext cx="947877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2434056" y="4528190"/>
            <a:ext cx="1308648" cy="987243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70559" y="1718344"/>
            <a:ext cx="6379940" cy="876329"/>
          </a:xfrm>
          <a:prstGeom prst="rect">
            <a:avLst/>
          </a:prstGeom>
          <a:noFill/>
        </p:spPr>
        <p:txBody>
          <a:bodyPr wrap="square" lIns="96456" tIns="48228" rIns="96456" bIns="4822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742703" y="3310703"/>
            <a:ext cx="6709492" cy="1521258"/>
          </a:xfrm>
          <a:prstGeom prst="rect">
            <a:avLst/>
          </a:prstGeom>
          <a:solidFill>
            <a:schemeClr val="accent5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20111" y="3085296"/>
            <a:ext cx="4942955" cy="4888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70559" y="3616890"/>
            <a:ext cx="6379940" cy="876329"/>
          </a:xfrm>
          <a:prstGeom prst="rect">
            <a:avLst/>
          </a:prstGeom>
          <a:noFill/>
        </p:spPr>
        <p:txBody>
          <a:bodyPr wrap="square" lIns="96456" tIns="48228" rIns="96456" bIns="4822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14" name="矩形 13"/>
          <p:cNvSpPr/>
          <p:nvPr/>
        </p:nvSpPr>
        <p:spPr>
          <a:xfrm>
            <a:off x="3742703" y="5209247"/>
            <a:ext cx="6709492" cy="1521258"/>
          </a:xfrm>
          <a:prstGeom prst="rect">
            <a:avLst/>
          </a:prstGeom>
          <a:solidFill>
            <a:schemeClr val="accent5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620111" y="4983840"/>
            <a:ext cx="4942955" cy="4888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56" tIns="48228" rIns="96456" bIns="48228" rtlCol="0" anchor="ctr"/>
          <a:lstStyle/>
          <a:p>
            <a:pPr algn="ctr"/>
            <a:r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70559" y="5515434"/>
            <a:ext cx="6379940" cy="876329"/>
          </a:xfrm>
          <a:prstGeom prst="rect">
            <a:avLst/>
          </a:prstGeom>
          <a:noFill/>
        </p:spPr>
        <p:txBody>
          <a:bodyPr wrap="square" lIns="96456" tIns="48228" rIns="96456" bIns="4822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模板所有文字图片都可编辑，数据图表都可以修改颜色大小形状。</a:t>
            </a:r>
          </a:p>
        </p:txBody>
      </p:sp>
      <p:sp>
        <p:nvSpPr>
          <p:cNvPr id="17" name="文本框 2"/>
          <p:cNvSpPr txBox="1"/>
          <p:nvPr/>
        </p:nvSpPr>
        <p:spPr>
          <a:xfrm>
            <a:off x="707712" y="203102"/>
            <a:ext cx="4528057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72551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49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49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49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49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49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49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2"/>
          <p:cNvSpPr txBox="1"/>
          <p:nvPr/>
        </p:nvSpPr>
        <p:spPr>
          <a:xfrm>
            <a:off x="678134" y="187514"/>
            <a:ext cx="5250368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  <p:sp>
        <p:nvSpPr>
          <p:cNvPr id="102" name="Slide Number Placeholder 101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103" name="图表 1"/>
          <p:cNvGraphicFramePr/>
          <p:nvPr/>
        </p:nvGraphicFramePr>
        <p:xfrm>
          <a:off x="729714" y="2294375"/>
          <a:ext cx="5672874" cy="4006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4" name="Group 103"/>
          <p:cNvGrpSpPr/>
          <p:nvPr/>
        </p:nvGrpSpPr>
        <p:grpSpPr>
          <a:xfrm>
            <a:off x="7387578" y="1473319"/>
            <a:ext cx="4827919" cy="1210431"/>
            <a:chOff x="138498" y="3002145"/>
            <a:chExt cx="3433375" cy="860798"/>
          </a:xfrm>
        </p:grpSpPr>
        <p:sp>
          <p:nvSpPr>
            <p:cNvPr id="105" name="椭圆 10"/>
            <p:cNvSpPr/>
            <p:nvPr/>
          </p:nvSpPr>
          <p:spPr>
            <a:xfrm>
              <a:off x="138498" y="324858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11"/>
            <p:cNvSpPr txBox="1"/>
            <p:nvPr/>
          </p:nvSpPr>
          <p:spPr>
            <a:xfrm>
              <a:off x="477437" y="3002145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矩形 9"/>
            <p:cNvSpPr/>
            <p:nvPr/>
          </p:nvSpPr>
          <p:spPr>
            <a:xfrm>
              <a:off x="484796" y="3271159"/>
              <a:ext cx="3087077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400972" y="2717237"/>
            <a:ext cx="4975252" cy="1210431"/>
            <a:chOff x="138498" y="3002145"/>
            <a:chExt cx="3538151" cy="860798"/>
          </a:xfrm>
        </p:grpSpPr>
        <p:sp>
          <p:nvSpPr>
            <p:cNvPr id="109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文本框 11"/>
            <p:cNvSpPr txBox="1"/>
            <p:nvPr/>
          </p:nvSpPr>
          <p:spPr>
            <a:xfrm>
              <a:off x="477437" y="3002145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矩形 9"/>
            <p:cNvSpPr/>
            <p:nvPr/>
          </p:nvSpPr>
          <p:spPr>
            <a:xfrm>
              <a:off x="484796" y="3271159"/>
              <a:ext cx="3191853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7414366" y="3960300"/>
            <a:ext cx="4801131" cy="1210431"/>
            <a:chOff x="138498" y="3002145"/>
            <a:chExt cx="3414325" cy="860798"/>
          </a:xfrm>
        </p:grpSpPr>
        <p:sp>
          <p:nvSpPr>
            <p:cNvPr id="113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文本框 11"/>
            <p:cNvSpPr txBox="1"/>
            <p:nvPr/>
          </p:nvSpPr>
          <p:spPr>
            <a:xfrm>
              <a:off x="477437" y="3002145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矩形 9"/>
            <p:cNvSpPr/>
            <p:nvPr/>
          </p:nvSpPr>
          <p:spPr>
            <a:xfrm>
              <a:off x="484797" y="3271159"/>
              <a:ext cx="3068026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7414366" y="5208483"/>
            <a:ext cx="4801131" cy="1210431"/>
            <a:chOff x="138498" y="3002145"/>
            <a:chExt cx="3414325" cy="860798"/>
          </a:xfrm>
        </p:grpSpPr>
        <p:sp>
          <p:nvSpPr>
            <p:cNvPr id="117" name="椭圆 10"/>
            <p:cNvSpPr/>
            <p:nvPr/>
          </p:nvSpPr>
          <p:spPr>
            <a:xfrm>
              <a:off x="138498" y="3267632"/>
              <a:ext cx="349697" cy="34969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2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文本框 11"/>
            <p:cNvSpPr txBox="1"/>
            <p:nvPr/>
          </p:nvSpPr>
          <p:spPr>
            <a:xfrm>
              <a:off x="477437" y="3002145"/>
              <a:ext cx="1212022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969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96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矩形 9"/>
            <p:cNvSpPr/>
            <p:nvPr/>
          </p:nvSpPr>
          <p:spPr>
            <a:xfrm>
              <a:off x="484797" y="3271159"/>
              <a:ext cx="3068026" cy="591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4000"/>
                </a:lnSpc>
              </a:pP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轻点此处输入文字内容，</a:t>
              </a:r>
              <a:r>
                <a:rPr lang="en-US" altLang="zh-CN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模板所有文字图片都可编辑，数据图表都可以修改颜色大小形状轻点此处输入文字内容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875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950499" y="333091"/>
            <a:ext cx="586447" cy="497324"/>
          </a:xfrm>
        </p:spPr>
        <p:txBody>
          <a:bodyPr/>
          <a:lstStyle/>
          <a:p>
            <a:fld id="{5DE872C3-2ED1-43FB-B3C4-BA6F078D7CD3}" type="slidenum">
              <a:rPr lang="en-US" smtClean="0"/>
              <a:t>8</a:t>
            </a:fld>
            <a:endParaRPr lang="en-US" dirty="0"/>
          </a:p>
        </p:txBody>
      </p:sp>
      <p:pic>
        <p:nvPicPr>
          <p:cNvPr id="15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557" y="3088102"/>
            <a:ext cx="3037333" cy="2024888"/>
          </a:xfrm>
          <a:prstGeom prst="rect">
            <a:avLst/>
          </a:prstGeom>
        </p:spPr>
      </p:pic>
      <p:pic>
        <p:nvPicPr>
          <p:cNvPr id="16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71" y="2581879"/>
            <a:ext cx="3037333" cy="303733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</p:pic>
      <p:pic>
        <p:nvPicPr>
          <p:cNvPr id="17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745" y="2581879"/>
            <a:ext cx="3037333" cy="3037333"/>
          </a:xfrm>
          <a:prstGeom prst="rect">
            <a:avLst/>
          </a:prstGeom>
        </p:spPr>
      </p:pic>
      <p:pic>
        <p:nvPicPr>
          <p:cNvPr id="18" name="图片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8930" y="1824172"/>
            <a:ext cx="3037333" cy="4552747"/>
          </a:xfrm>
          <a:prstGeom prst="rect">
            <a:avLst/>
          </a:prstGeom>
        </p:spPr>
      </p:pic>
      <p:sp>
        <p:nvSpPr>
          <p:cNvPr id="19" name="矩形 21"/>
          <p:cNvSpPr/>
          <p:nvPr/>
        </p:nvSpPr>
        <p:spPr>
          <a:xfrm>
            <a:off x="354371" y="5012103"/>
            <a:ext cx="3037333" cy="124452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 dirty="0"/>
          </a:p>
        </p:txBody>
      </p: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321804" y="5009280"/>
            <a:ext cx="3037336" cy="126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435" tIns="48218" rIns="96435" bIns="48218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sz="2250" b="1" dirty="0">
                <a:solidFill>
                  <a:schemeClr val="bg1"/>
                </a:solidFill>
              </a:rPr>
              <a:t>点击此处添加文字</a:t>
            </a:r>
            <a:endParaRPr lang="en-US" altLang="zh-CN" sz="2250" b="1" dirty="0">
              <a:solidFill>
                <a:schemeClr val="bg1"/>
              </a:solidFill>
            </a:endParaRPr>
          </a:p>
          <a:p>
            <a:pPr indent="0"/>
            <a:r>
              <a:rPr lang="zh-CN" altLang="en-US" sz="1687" dirty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</a:rPr>
              <a:t>模板所有文字图片都可编辑</a:t>
            </a:r>
            <a:endParaRPr lang="en-US" altLang="zh-CN" sz="1687" dirty="0">
              <a:solidFill>
                <a:schemeClr val="bg1"/>
              </a:solidFill>
            </a:endParaRPr>
          </a:p>
        </p:txBody>
      </p:sp>
      <p:sp>
        <p:nvSpPr>
          <p:cNvPr id="21" name="矩形 23"/>
          <p:cNvSpPr/>
          <p:nvPr/>
        </p:nvSpPr>
        <p:spPr>
          <a:xfrm>
            <a:off x="3442559" y="5012103"/>
            <a:ext cx="3037335" cy="124452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 dirty="0"/>
          </a:p>
        </p:txBody>
      </p:sp>
      <p:sp>
        <p:nvSpPr>
          <p:cNvPr id="23" name="矩形 25"/>
          <p:cNvSpPr/>
          <p:nvPr/>
        </p:nvSpPr>
        <p:spPr>
          <a:xfrm>
            <a:off x="6530745" y="5012103"/>
            <a:ext cx="3037333" cy="124452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 dirty="0"/>
          </a:p>
        </p:txBody>
      </p:sp>
      <p:sp>
        <p:nvSpPr>
          <p:cNvPr id="25" name="矩形 27"/>
          <p:cNvSpPr/>
          <p:nvPr/>
        </p:nvSpPr>
        <p:spPr>
          <a:xfrm>
            <a:off x="9618930" y="5012103"/>
            <a:ext cx="3037333" cy="1244521"/>
          </a:xfrm>
          <a:prstGeom prst="rect">
            <a:avLst/>
          </a:prstGeom>
          <a:solidFill>
            <a:schemeClr val="accent5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 dirty="0"/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3429165" y="5009280"/>
            <a:ext cx="3037336" cy="126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435" tIns="48218" rIns="96435" bIns="48218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sz="2250" b="1" dirty="0">
                <a:solidFill>
                  <a:schemeClr val="bg1"/>
                </a:solidFill>
              </a:rPr>
              <a:t>点击此处添加文字</a:t>
            </a:r>
            <a:endParaRPr lang="en-US" altLang="zh-CN" sz="2250" b="1" dirty="0">
              <a:solidFill>
                <a:schemeClr val="bg1"/>
              </a:solidFill>
            </a:endParaRPr>
          </a:p>
          <a:p>
            <a:pPr indent="0"/>
            <a:r>
              <a:rPr lang="zh-CN" altLang="en-US" sz="1687" dirty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</a:rPr>
              <a:t>模板所有文字图片都可编辑</a:t>
            </a:r>
            <a:endParaRPr lang="en-US" altLang="zh-CN" sz="1687" dirty="0">
              <a:solidFill>
                <a:schemeClr val="bg1"/>
              </a:solidFill>
            </a:endParaRPr>
          </a:p>
        </p:txBody>
      </p:sp>
      <p:sp>
        <p:nvSpPr>
          <p:cNvPr id="28" name="Text Box 44"/>
          <p:cNvSpPr txBox="1">
            <a:spLocks noChangeArrowheads="1"/>
          </p:cNvSpPr>
          <p:nvPr/>
        </p:nvSpPr>
        <p:spPr bwMode="auto">
          <a:xfrm>
            <a:off x="6536525" y="5029183"/>
            <a:ext cx="3037336" cy="126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435" tIns="48218" rIns="96435" bIns="48218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sz="2250" b="1" dirty="0">
                <a:solidFill>
                  <a:schemeClr val="bg1"/>
                </a:solidFill>
              </a:rPr>
              <a:t>点击此处添加文字</a:t>
            </a:r>
            <a:endParaRPr lang="en-US" altLang="zh-CN" sz="2250" b="1" dirty="0">
              <a:solidFill>
                <a:schemeClr val="bg1"/>
              </a:solidFill>
            </a:endParaRPr>
          </a:p>
          <a:p>
            <a:pPr indent="0"/>
            <a:r>
              <a:rPr lang="zh-CN" altLang="en-US" sz="1687" dirty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</a:rPr>
              <a:t>模板所有文字图片都可编辑</a:t>
            </a:r>
            <a:endParaRPr lang="en-US" altLang="zh-CN" sz="1687" dirty="0">
              <a:solidFill>
                <a:schemeClr val="bg1"/>
              </a:solidFill>
            </a:endParaRPr>
          </a:p>
        </p:txBody>
      </p:sp>
      <p:sp>
        <p:nvSpPr>
          <p:cNvPr id="29" name="Text Box 44"/>
          <p:cNvSpPr txBox="1">
            <a:spLocks noChangeArrowheads="1"/>
          </p:cNvSpPr>
          <p:nvPr/>
        </p:nvSpPr>
        <p:spPr bwMode="auto">
          <a:xfrm>
            <a:off x="9606760" y="5029183"/>
            <a:ext cx="3037336" cy="126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6435" tIns="48218" rIns="96435" bIns="48218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/>
            <a:r>
              <a:rPr lang="zh-CN" altLang="en-US" sz="2250" b="1" dirty="0">
                <a:solidFill>
                  <a:schemeClr val="bg1"/>
                </a:solidFill>
              </a:rPr>
              <a:t>点击此处添加文字</a:t>
            </a:r>
            <a:endParaRPr lang="en-US" altLang="zh-CN" sz="2250" b="1" dirty="0">
              <a:solidFill>
                <a:schemeClr val="bg1"/>
              </a:solidFill>
            </a:endParaRPr>
          </a:p>
          <a:p>
            <a:pPr indent="0"/>
            <a:r>
              <a:rPr lang="zh-CN" altLang="en-US" sz="1687" dirty="0">
                <a:solidFill>
                  <a:schemeClr val="bg1"/>
                </a:solidFill>
              </a:rPr>
              <a:t>轻点此处输入文字内容，</a:t>
            </a:r>
            <a:r>
              <a:rPr lang="en-US" altLang="zh-CN" sz="1687" dirty="0">
                <a:solidFill>
                  <a:schemeClr val="bg1"/>
                </a:solidFill>
              </a:rPr>
              <a:t>PPT</a:t>
            </a:r>
            <a:r>
              <a:rPr lang="zh-CN" altLang="en-US" sz="1687" dirty="0">
                <a:solidFill>
                  <a:schemeClr val="bg1"/>
                </a:solidFill>
              </a:rPr>
              <a:t>模板所有文字图片都可编辑</a:t>
            </a:r>
            <a:endParaRPr lang="en-US" altLang="zh-CN" sz="1687" dirty="0">
              <a:solidFill>
                <a:schemeClr val="bg1"/>
              </a:solidFill>
            </a:endParaRPr>
          </a:p>
        </p:txBody>
      </p:sp>
      <p:sp>
        <p:nvSpPr>
          <p:cNvPr id="30" name="文本框 2"/>
          <p:cNvSpPr txBox="1"/>
          <p:nvPr/>
        </p:nvSpPr>
        <p:spPr>
          <a:xfrm>
            <a:off x="750405" y="187514"/>
            <a:ext cx="5250368" cy="61673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r>
              <a:rPr lang="zh-CN" altLang="en-US" sz="33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64695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5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23" grpId="0" animBg="1"/>
      <p:bldP spid="25" grpId="0" animBg="1"/>
      <p:bldP spid="27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550" y="-2432347"/>
            <a:ext cx="13023850" cy="13023850"/>
          </a:xfrm>
          <a:prstGeom prst="rect">
            <a:avLst/>
          </a:prstGeom>
        </p:spPr>
      </p:pic>
      <p:sp>
        <p:nvSpPr>
          <p:cNvPr id="18" name="TextBox 22"/>
          <p:cNvSpPr txBox="1"/>
          <p:nvPr/>
        </p:nvSpPr>
        <p:spPr>
          <a:xfrm>
            <a:off x="2756967" y="2169641"/>
            <a:ext cx="1611339" cy="21695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498" dirty="0" smtClean="0">
                <a:solidFill>
                  <a:schemeClr val="accent2"/>
                </a:solidFill>
                <a:latin typeface="Agency FB" panose="020B0503020202020204" pitchFamily="34" charset="0"/>
                <a:cs typeface="Arial" pitchFamily="34" charset="0"/>
              </a:rPr>
              <a:t>02</a:t>
            </a:r>
            <a:endParaRPr lang="zh-CN" altLang="en-US" sz="13498" dirty="0">
              <a:solidFill>
                <a:schemeClr val="accent2"/>
              </a:solidFill>
              <a:latin typeface="Agency FB" panose="020B0503020202020204" pitchFamily="34" charset="0"/>
              <a:cs typeface="Arial" pitchFamily="34" charset="0"/>
            </a:endParaRPr>
          </a:p>
        </p:txBody>
      </p:sp>
      <p:sp>
        <p:nvSpPr>
          <p:cNvPr id="19" name="TextBox 38"/>
          <p:cNvSpPr txBox="1"/>
          <p:nvPr/>
        </p:nvSpPr>
        <p:spPr>
          <a:xfrm>
            <a:off x="4197127" y="2608213"/>
            <a:ext cx="4287824" cy="707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4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4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39"/>
          <p:cNvSpPr txBox="1"/>
          <p:nvPr/>
        </p:nvSpPr>
        <p:spPr>
          <a:xfrm>
            <a:off x="4222718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40"/>
          <p:cNvSpPr txBox="1"/>
          <p:nvPr/>
        </p:nvSpPr>
        <p:spPr>
          <a:xfrm>
            <a:off x="7057333" y="3430352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4222718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7057333" y="3943725"/>
            <a:ext cx="2372151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42805" indent="-642805">
              <a:buFont typeface="Wingdings" pitchFamily="2" charset="2"/>
              <a:buChar char="Ø"/>
            </a:pPr>
            <a:r>
              <a:rPr lang="zh-CN" altLang="en-US" sz="2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zh-CN" altLang="en-US" sz="1969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209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F94BD33-E245-472E-B57B-1BD2D0294C6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53"/>
</p:tagLst>
</file>

<file path=ppt/theme/theme1.xml><?xml version="1.0" encoding="utf-8"?>
<a:theme xmlns:a="http://schemas.openxmlformats.org/drawingml/2006/main" name="第一PPT，www.1ppt.com">
  <a:themeElements>
    <a:clrScheme name="自定义 29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E4F"/>
      </a:accent1>
      <a:accent2>
        <a:srgbClr val="92D54A"/>
      </a:accent2>
      <a:accent3>
        <a:srgbClr val="00AE4F"/>
      </a:accent3>
      <a:accent4>
        <a:srgbClr val="92D54A"/>
      </a:accent4>
      <a:accent5>
        <a:srgbClr val="00AE4F"/>
      </a:accent5>
      <a:accent6>
        <a:srgbClr val="92D54A"/>
      </a:accent6>
      <a:hlink>
        <a:srgbClr val="00AE4F"/>
      </a:hlink>
      <a:folHlink>
        <a:srgbClr val="92D54A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3892</Words>
  <Application>Microsoft Office PowerPoint</Application>
  <PresentationFormat>自定义</PresentationFormat>
  <Paragraphs>317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成长教育</dc:title>
  <dc:creator/>
  <cp:keywords>www.1ppt.com</cp:keywords>
  <cp:lastModifiedBy/>
  <cp:revision>1</cp:revision>
  <dcterms:created xsi:type="dcterms:W3CDTF">2016-10-17T14:00:15Z</dcterms:created>
  <dcterms:modified xsi:type="dcterms:W3CDTF">2019-04-16T14:03:25Z</dcterms:modified>
</cp:coreProperties>
</file>