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32"/>
  </p:notesMasterIdLst>
  <p:sldIdLst>
    <p:sldId id="256" r:id="rId4"/>
    <p:sldId id="257" r:id="rId5"/>
    <p:sldId id="258" r:id="rId6"/>
    <p:sldId id="259" r:id="rId7"/>
    <p:sldId id="260" r:id="rId8"/>
    <p:sldId id="261" r:id="rId9"/>
    <p:sldId id="262" r:id="rId10"/>
    <p:sldId id="263" r:id="rId11"/>
    <p:sldId id="282" r:id="rId12"/>
    <p:sldId id="265" r:id="rId13"/>
    <p:sldId id="266" r:id="rId14"/>
    <p:sldId id="267" r:id="rId15"/>
    <p:sldId id="268" r:id="rId16"/>
    <p:sldId id="269" r:id="rId17"/>
    <p:sldId id="270" r:id="rId18"/>
    <p:sldId id="283" r:id="rId19"/>
    <p:sldId id="272" r:id="rId20"/>
    <p:sldId id="273" r:id="rId21"/>
    <p:sldId id="274" r:id="rId22"/>
    <p:sldId id="275" r:id="rId23"/>
    <p:sldId id="276" r:id="rId24"/>
    <p:sldId id="277" r:id="rId25"/>
    <p:sldId id="284" r:id="rId26"/>
    <p:sldId id="279" r:id="rId27"/>
    <p:sldId id="280" r:id="rId28"/>
    <p:sldId id="281" r:id="rId29"/>
    <p:sldId id="285" r:id="rId30"/>
    <p:sldId id="286" r:id="rId31"/>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7161E"/>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882" y="-187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D7905D-8427-43CB-A9D7-4B7F957A370C}" type="datetimeFigureOut">
              <a:rPr lang="zh-CN" altLang="en-US" smtClean="0"/>
              <a:t>2019/4/11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005178-B23B-48A6-A3EB-AE368A7AD2F8}" type="slidenum">
              <a:rPr lang="zh-CN" altLang="en-US" smtClean="0"/>
              <a:t>‹#›</a:t>
            </a:fld>
            <a:endParaRPr lang="zh-CN" altLang="en-US"/>
          </a:p>
        </p:txBody>
      </p:sp>
    </p:spTree>
    <p:extLst>
      <p:ext uri="{BB962C8B-B14F-4D97-AF65-F5344CB8AC3E}">
        <p14:creationId xmlns:p14="http://schemas.microsoft.com/office/powerpoint/2010/main" val="9163777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319035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57346"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74755"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0BFC0C0B-E8AB-40A4-80EA-DA5392A0EA1E}" type="slidenum">
              <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979050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noFill/>
          <a:ln>
            <a:solidFill>
              <a:srgbClr val="000000"/>
            </a:solidFill>
            <a:miter lim="800000"/>
            <a:headEnd/>
            <a:tailEnd/>
          </a:ln>
        </p:spPr>
      </p:sp>
      <p:sp>
        <p:nvSpPr>
          <p:cNvPr id="40962"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E477DFE-51A2-4E00-9E2D-A1D47808E2F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0168552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noFill/>
          <a:ln>
            <a:solidFill>
              <a:srgbClr val="000000"/>
            </a:solidFill>
            <a:miter lim="800000"/>
            <a:headEnd/>
            <a:tailEnd/>
          </a:ln>
        </p:spPr>
      </p:sp>
      <p:sp>
        <p:nvSpPr>
          <p:cNvPr id="69634"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9D219C1-9CA5-4F7B-B08A-1F79DC4E563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494980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幻灯片图像占位符 1"/>
          <p:cNvSpPr>
            <a:spLocks noGrp="1" noRot="1" noChangeAspect="1" noTextEdit="1"/>
          </p:cNvSpPr>
          <p:nvPr>
            <p:ph type="sldImg"/>
          </p:nvPr>
        </p:nvSpPr>
        <p:spPr bwMode="auto">
          <a:noFill/>
          <a:ln>
            <a:solidFill>
              <a:srgbClr val="000000"/>
            </a:solidFill>
            <a:miter lim="800000"/>
            <a:headEnd/>
            <a:tailEnd/>
          </a:ln>
        </p:spPr>
      </p:sp>
      <p:sp>
        <p:nvSpPr>
          <p:cNvPr id="75778" name="备注占位符 2"/>
          <p:cNvSpPr>
            <a:spLocks noGrp="1"/>
          </p:cNvSpPr>
          <p:nvPr>
            <p:ph type="body" idx="1"/>
          </p:nvPr>
        </p:nvSpPr>
        <p:spPr bwMode="auto">
          <a:noFill/>
        </p:spPr>
        <p:txBody>
          <a:bodyPr/>
          <a:lstStyle/>
          <a:p>
            <a:pPr defTabSz="1087438">
              <a:spcBef>
                <a:spcPct val="0"/>
              </a:spcBef>
            </a:pPr>
            <a:endParaRPr lang="zh-CN" altLang="en-US" smtClean="0"/>
          </a:p>
        </p:txBody>
      </p:sp>
      <p:sp>
        <p:nvSpPr>
          <p:cNvPr id="7577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1087438" rtl="0" eaLnBrk="1" fontAlgn="auto" latinLnBrk="0" hangingPunct="1">
              <a:lnSpc>
                <a:spcPct val="100000"/>
              </a:lnSpc>
              <a:spcBef>
                <a:spcPts val="0"/>
              </a:spcBef>
              <a:spcAft>
                <a:spcPts val="0"/>
              </a:spcAft>
              <a:buClrTx/>
              <a:buSzTx/>
              <a:buFontTx/>
              <a:buNone/>
              <a:tabLst/>
              <a:defRPr/>
            </a:pPr>
            <a:fld id="{B41B9E0F-BCBF-48C5-8644-FAE1BD631DA9}"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1087438" rtl="0" eaLnBrk="1" fontAlgn="auto" latinLnBrk="0" hangingPunct="1">
                <a:lnSpc>
                  <a:spcPct val="100000"/>
                </a:lnSpc>
                <a:spcBef>
                  <a:spcPts val="0"/>
                </a:spcBef>
                <a:spcAft>
                  <a:spcPts val="0"/>
                </a:spcAft>
                <a:buClrTx/>
                <a:buSzTx/>
                <a:buFontTx/>
                <a:buNone/>
                <a:tabLst/>
                <a:defRPr/>
              </a:pPr>
              <a:t>18</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2487823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headEnd/>
            <a:tailEnd/>
          </a:ln>
        </p:spPr>
      </p:sp>
      <p:sp>
        <p:nvSpPr>
          <p:cNvPr id="3891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6273944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noFill/>
          <a:ln>
            <a:solidFill>
              <a:srgbClr val="000000"/>
            </a:solidFill>
            <a:miter lim="800000"/>
            <a:headEnd/>
            <a:tailEnd/>
          </a:ln>
        </p:spPr>
      </p:sp>
      <p:sp>
        <p:nvSpPr>
          <p:cNvPr id="7987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3985043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noTextEdit="1"/>
          </p:cNvSpPr>
          <p:nvPr>
            <p:ph type="sldImg"/>
          </p:nvPr>
        </p:nvSpPr>
        <p:spPr bwMode="auto">
          <a:noFill/>
          <a:ln>
            <a:solidFill>
              <a:srgbClr val="000000"/>
            </a:solidFill>
            <a:miter lim="800000"/>
            <a:headEnd/>
            <a:tailEnd/>
          </a:ln>
        </p:spPr>
      </p:sp>
      <p:sp>
        <p:nvSpPr>
          <p:cNvPr id="43010"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4301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E4556866-2B0E-4CE2-9C97-245B4F496ADD}"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33065356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3789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CD6ED3BC-262E-4D91-8479-43897E2EDEA3}" type="slidenum">
              <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274563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noFill/>
          <a:ln>
            <a:solidFill>
              <a:srgbClr val="000000"/>
            </a:solidFill>
            <a:miter lim="800000"/>
            <a:headEnd/>
            <a:tailEnd/>
          </a:ln>
        </p:spPr>
      </p:sp>
      <p:sp>
        <p:nvSpPr>
          <p:cNvPr id="5939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7765740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headEnd/>
            <a:tailEnd/>
          </a:ln>
        </p:spPr>
      </p:sp>
      <p:sp>
        <p:nvSpPr>
          <p:cNvPr id="6553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633B528-645B-4D13-BDE9-9175F60298D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750771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bwMode="auto">
          <a:noFill/>
          <a:ln>
            <a:solidFill>
              <a:srgbClr val="000000"/>
            </a:solidFill>
            <a:miter lim="800000"/>
            <a:headEnd/>
            <a:tailEnd/>
          </a:ln>
        </p:spPr>
      </p:sp>
      <p:sp>
        <p:nvSpPr>
          <p:cNvPr id="4505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E9238FD-4BE5-4C59-BE78-6DC58536DE8B}"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793870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p:spPr>
      </p:sp>
      <p:sp>
        <p:nvSpPr>
          <p:cNvPr id="7168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3143152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9514932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bwMode="auto">
          <a:noFill/>
          <a:ln>
            <a:solidFill>
              <a:srgbClr val="000000"/>
            </a:solidFill>
            <a:miter lim="800000"/>
            <a:headEnd/>
            <a:tailEnd/>
          </a:ln>
        </p:spPr>
      </p:sp>
      <p:sp>
        <p:nvSpPr>
          <p:cNvPr id="6349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5A07994-C8B3-4AE3-941A-33CBF2F8E062}"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054576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bwMode="auto">
          <a:noFill/>
          <a:ln>
            <a:solidFill>
              <a:srgbClr val="000000"/>
            </a:solidFill>
            <a:miter lim="800000"/>
            <a:headEnd/>
            <a:tailEnd/>
          </a:ln>
        </p:spPr>
      </p:sp>
      <p:sp>
        <p:nvSpPr>
          <p:cNvPr id="6758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DD224E8-BF94-4249-AE8D-F8185CBE0F0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77650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noFill/>
          <a:ln>
            <a:solidFill>
              <a:srgbClr val="000000"/>
            </a:solidFill>
            <a:miter lim="800000"/>
            <a:headEnd/>
            <a:tailEnd/>
          </a:ln>
        </p:spPr>
      </p:sp>
      <p:sp>
        <p:nvSpPr>
          <p:cNvPr id="5120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08604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headEnd/>
            <a:tailEnd/>
          </a:ln>
        </p:spPr>
      </p:sp>
      <p:sp>
        <p:nvSpPr>
          <p:cNvPr id="5325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819D885-E8DE-47BF-8BF1-5E92609D2FB5}"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8673433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bwMode="auto">
          <a:noFill/>
          <a:ln>
            <a:solidFill>
              <a:srgbClr val="000000"/>
            </a:solidFill>
            <a:miter lim="800000"/>
            <a:headEnd/>
            <a:tailEnd/>
          </a:ln>
        </p:spPr>
      </p:sp>
      <p:sp>
        <p:nvSpPr>
          <p:cNvPr id="73730"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6138543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noFill/>
          <a:ln>
            <a:solidFill>
              <a:srgbClr val="000000"/>
            </a:solidFill>
            <a:miter lim="800000"/>
            <a:headEnd/>
            <a:tailEnd/>
          </a:ln>
        </p:spPr>
      </p:sp>
      <p:sp>
        <p:nvSpPr>
          <p:cNvPr id="55298"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6199772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p:transition spd="slow" advClick="0" advTm="0">
    <p:cove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p:transition spd="slow" advClick="0" advTm="0">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p:transition spd="slow" advClick="0" advTm="0">
    <p:cove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152400"/>
            <a:ext cx="9144000" cy="431800"/>
          </a:xfrm>
          <a:prstGeom prst="rect">
            <a:avLst/>
          </a:prstGeom>
          <a:solidFill>
            <a:srgbClr val="C716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396426" y="172247"/>
            <a:ext cx="7886700" cy="397440"/>
          </a:xfrm>
        </p:spPr>
        <p:txBody>
          <a:bodyPr>
            <a:noAutofit/>
          </a:bodyPr>
          <a:lstStyle>
            <a:lvl1pPr>
              <a:defRPr sz="2400" b="1" i="0">
                <a:solidFill>
                  <a:schemeClr val="bg1"/>
                </a:solidFill>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141717792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srgbClr val="FFC000">
                    <a:tint val="75000"/>
                  </a:srgb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2019/4/11</a:t>
            </a:fld>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srgbClr val="FFC000">
                    <a:tint val="75000"/>
                  </a:srgb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Tree>
    <p:extLst>
      <p:ext uri="{BB962C8B-B14F-4D97-AF65-F5344CB8AC3E}">
        <p14:creationId xmlns:p14="http://schemas.microsoft.com/office/powerpoint/2010/main" val="2178506680"/>
      </p:ext>
    </p:extLst>
  </p:cSld>
  <p:clrMapOvr>
    <a:masterClrMapping/>
  </p:clrMapOvr>
  <p:transition spd="slow" advClick="0" advTm="0">
    <p:cove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srgbClr val="FFC000">
                    <a:tint val="75000"/>
                  </a:srgb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2019/4/11</a:t>
            </a:fld>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srgbClr val="FFC000">
                    <a:tint val="75000"/>
                  </a:srgb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Tree>
    <p:extLst>
      <p:ext uri="{BB962C8B-B14F-4D97-AF65-F5344CB8AC3E}">
        <p14:creationId xmlns:p14="http://schemas.microsoft.com/office/powerpoint/2010/main" val="2936512050"/>
      </p:ext>
    </p:extLst>
  </p:cSld>
  <p:clrMapOvr>
    <a:masterClrMapping/>
  </p:clrMapOvr>
  <p:transition spd="slow" advClick="0" advTm="0">
    <p:cove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srgbClr val="FFC000">
                    <a:tint val="75000"/>
                  </a:srgb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2019/4/11</a:t>
            </a:fld>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srgbClr val="FFC000">
                    <a:tint val="75000"/>
                  </a:srgb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
        <p:nvSpPr>
          <p:cNvPr id="9" name="矩形 8"/>
          <p:cNvSpPr/>
          <p:nvPr userDrawn="1"/>
        </p:nvSpPr>
        <p:spPr>
          <a:xfrm>
            <a:off x="7207628" y="4774682"/>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832076214"/>
      </p:ext>
    </p:extLst>
  </p:cSld>
  <p:clrMapOvr>
    <a:masterClrMapping/>
  </p:clrMapOvr>
  <p:transition spd="slow" advClick="0" advTm="0">
    <p:cove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srgbClr val="FFC000">
                    <a:tint val="75000"/>
                  </a:srgb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2019/4/11</a:t>
            </a:fld>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
        <p:nvSpPr>
          <p:cNvPr id="8" name="页脚占位符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
        <p:nvSpPr>
          <p:cNvPr id="9" name="灯片编号占位符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srgbClr val="FFC000">
                    <a:tint val="75000"/>
                  </a:srgb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Tree>
    <p:extLst>
      <p:ext uri="{BB962C8B-B14F-4D97-AF65-F5344CB8AC3E}">
        <p14:creationId xmlns:p14="http://schemas.microsoft.com/office/powerpoint/2010/main" val="85987538"/>
      </p:ext>
    </p:extLst>
  </p:cSld>
  <p:clrMapOvr>
    <a:masterClrMapping/>
  </p:clrMapOvr>
  <p:transition spd="slow" advClick="0" advTm="0">
    <p:cove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srgbClr val="FFC000">
                    <a:tint val="75000"/>
                  </a:srgb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2019/4/11</a:t>
            </a:fld>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srgbClr val="FFC000">
                    <a:tint val="75000"/>
                  </a:srgb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Tree>
    <p:extLst>
      <p:ext uri="{BB962C8B-B14F-4D97-AF65-F5344CB8AC3E}">
        <p14:creationId xmlns:p14="http://schemas.microsoft.com/office/powerpoint/2010/main" val="3035063374"/>
      </p:ext>
    </p:extLst>
  </p:cSld>
  <p:clrMapOvr>
    <a:masterClrMapping/>
  </p:clrMapOvr>
  <p:transition spd="slow" advClick="0" advTm="0">
    <p:cove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srgbClr val="FFC000">
                    <a:tint val="75000"/>
                  </a:srgb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2019/4/11</a:t>
            </a:fld>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srgbClr val="FFC000">
                    <a:tint val="75000"/>
                  </a:srgb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Tree>
    <p:extLst>
      <p:ext uri="{BB962C8B-B14F-4D97-AF65-F5344CB8AC3E}">
        <p14:creationId xmlns:p14="http://schemas.microsoft.com/office/powerpoint/2010/main" val="310029249"/>
      </p:ext>
    </p:extLst>
  </p:cSld>
  <p:clrMapOvr>
    <a:masterClrMapping/>
  </p:clrMapOvr>
  <p:transition spd="slow" advClick="0" advTm="0">
    <p:cove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srgbClr val="FFC000">
                    <a:tint val="75000"/>
                  </a:srgb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2019/4/11</a:t>
            </a:fld>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srgbClr val="FFC000">
                    <a:tint val="75000"/>
                  </a:srgb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Tree>
    <p:extLst>
      <p:ext uri="{BB962C8B-B14F-4D97-AF65-F5344CB8AC3E}">
        <p14:creationId xmlns:p14="http://schemas.microsoft.com/office/powerpoint/2010/main" val="642909798"/>
      </p:ext>
    </p:extLst>
  </p:cSld>
  <p:clrMapOvr>
    <a:masterClrMapping/>
  </p:clrMapOvr>
  <p:transition spd="slow" advClick="0" advTm="0">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p:transition spd="slow" advClick="0" advTm="0">
    <p:cove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srgbClr val="FFC000">
                    <a:tint val="75000"/>
                  </a:srgb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2019/4/11</a:t>
            </a:fld>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srgbClr val="FFC000">
                    <a:tint val="75000"/>
                  </a:srgb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Tree>
    <p:extLst>
      <p:ext uri="{BB962C8B-B14F-4D97-AF65-F5344CB8AC3E}">
        <p14:creationId xmlns:p14="http://schemas.microsoft.com/office/powerpoint/2010/main" val="1250759767"/>
      </p:ext>
    </p:extLst>
  </p:cSld>
  <p:clrMapOvr>
    <a:masterClrMapping/>
  </p:clrMapOvr>
  <p:transition spd="slow" advClick="0" advTm="0">
    <p:cove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srgbClr val="FFC000">
                    <a:tint val="75000"/>
                  </a:srgb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2019/4/11</a:t>
            </a:fld>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srgbClr val="FFC000">
                    <a:tint val="75000"/>
                  </a:srgb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Tree>
    <p:extLst>
      <p:ext uri="{BB962C8B-B14F-4D97-AF65-F5344CB8AC3E}">
        <p14:creationId xmlns:p14="http://schemas.microsoft.com/office/powerpoint/2010/main" val="2444008251"/>
      </p:ext>
    </p:extLst>
  </p:cSld>
  <p:clrMapOvr>
    <a:masterClrMapping/>
  </p:clrMapOvr>
  <p:transition spd="slow" advClick="0" advTm="0">
    <p:cove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srgbClr val="FFC000">
                    <a:tint val="75000"/>
                  </a:srgb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2019/4/11</a:t>
            </a:fld>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srgbClr val="FFC000">
                    <a:tint val="75000"/>
                  </a:srgb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Tree>
    <p:extLst>
      <p:ext uri="{BB962C8B-B14F-4D97-AF65-F5344CB8AC3E}">
        <p14:creationId xmlns:p14="http://schemas.microsoft.com/office/powerpoint/2010/main" val="733271144"/>
      </p:ext>
    </p:extLst>
  </p:cSld>
  <p:clrMapOvr>
    <a:masterClrMapping/>
  </p:clrMapOvr>
  <p:transition spd="slow" advClick="0" advTm="0">
    <p:cove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59887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21328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060002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384580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745961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26752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35846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p:transition spd="slow" advClick="0" advTm="0">
    <p:cove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805779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47215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67112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3519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p:transition spd="slow" advClick="0" advTm="0">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p:transition spd="slow" advClick="0" advTm="0">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p:transition spd="slow" advClick="0" advTm="0">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p:transition spd="slow" advClick="0" advTm="0">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p:transition spd="slow" advClick="0" advTm="0">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2019/4/11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p:transition spd="slow" advClick="0" advTm="0">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2019/4/11</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0">
    <p:cover/>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srgbClr val="FFC000">
                    <a:tint val="75000"/>
                  </a:srgb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2019/4/11</a:t>
            </a:fld>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srgbClr val="FFC000">
                    <a:tint val="75000"/>
                  </a:srgb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srgbClr val="FFC000">
                  <a:tint val="75000"/>
                </a:srgbClr>
              </a:solidFill>
              <a:effectLst/>
              <a:uLnTx/>
              <a:uFillTx/>
              <a:latin typeface="等线"/>
              <a:ea typeface="微软雅黑"/>
              <a:cs typeface="+mn-cs"/>
            </a:endParaRPr>
          </a:p>
        </p:txBody>
      </p:sp>
    </p:spTree>
    <p:extLst>
      <p:ext uri="{BB962C8B-B14F-4D97-AF65-F5344CB8AC3E}">
        <p14:creationId xmlns:p14="http://schemas.microsoft.com/office/powerpoint/2010/main" val="22035758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advClick="0" advTm="0">
    <p:cover/>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2019/4/11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16559723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2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p:nvSpPr>
        <p:spPr>
          <a:xfrm>
            <a:off x="0" y="3568700"/>
            <a:ext cx="9144000" cy="1574800"/>
          </a:xfrm>
          <a:prstGeom prst="rect">
            <a:avLst/>
          </a:prstGeom>
          <a:solidFill>
            <a:srgbClr val="C716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53238" y="1549401"/>
            <a:ext cx="8290762" cy="3594100"/>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35125" y="371276"/>
            <a:ext cx="3315950" cy="554690"/>
          </a:xfrm>
          <a:prstGeom prst="rect">
            <a:avLst/>
          </a:prstGeom>
        </p:spPr>
      </p:pic>
      <p:sp>
        <p:nvSpPr>
          <p:cNvPr id="9" name="文本框 8"/>
          <p:cNvSpPr txBox="1"/>
          <p:nvPr/>
        </p:nvSpPr>
        <p:spPr>
          <a:xfrm>
            <a:off x="2963675" y="1745560"/>
            <a:ext cx="5282215" cy="707886"/>
          </a:xfrm>
          <a:prstGeom prst="rect">
            <a:avLst/>
          </a:prstGeom>
          <a:noFill/>
        </p:spPr>
        <p:txBody>
          <a:bodyPr wrap="none" rtlCol="0">
            <a:spAutoFit/>
          </a:bodyPr>
          <a:lstStyle/>
          <a:p>
            <a:r>
              <a:rPr lang="zh-CN" altLang="en-US" sz="4000" b="1" dirty="0">
                <a:solidFill>
                  <a:srgbClr val="FF0000"/>
                </a:solidFill>
                <a:latin typeface="+mj-ea"/>
                <a:ea typeface="+mj-ea"/>
              </a:rPr>
              <a:t>广</a:t>
            </a:r>
            <a:r>
              <a:rPr lang="zh-CN" altLang="en-US" sz="4000" b="1" dirty="0" smtClean="0">
                <a:solidFill>
                  <a:srgbClr val="FF0000"/>
                </a:solidFill>
                <a:latin typeface="+mj-ea"/>
                <a:ea typeface="+mj-ea"/>
              </a:rPr>
              <a:t>发银行金融</a:t>
            </a:r>
            <a:r>
              <a:rPr lang="en-US" altLang="zh-CN" sz="4000" b="1" dirty="0" smtClean="0">
                <a:solidFill>
                  <a:srgbClr val="FF0000"/>
                </a:solidFill>
                <a:latin typeface="+mj-ea"/>
                <a:ea typeface="+mj-ea"/>
              </a:rPr>
              <a:t>PPT</a:t>
            </a:r>
            <a:r>
              <a:rPr lang="zh-CN" altLang="en-US" sz="4000" b="1" dirty="0" smtClean="0">
                <a:solidFill>
                  <a:srgbClr val="FF0000"/>
                </a:solidFill>
                <a:latin typeface="+mj-ea"/>
                <a:ea typeface="+mj-ea"/>
              </a:rPr>
              <a:t>模板</a:t>
            </a:r>
            <a:endParaRPr lang="zh-CN" altLang="en-US" sz="4000" b="1" dirty="0">
              <a:solidFill>
                <a:srgbClr val="FF0000"/>
              </a:solidFill>
              <a:latin typeface="+mj-ea"/>
              <a:ea typeface="+mj-ea"/>
            </a:endParaRPr>
          </a:p>
        </p:txBody>
      </p:sp>
      <p:sp>
        <p:nvSpPr>
          <p:cNvPr id="15" name="文本框 14"/>
          <p:cNvSpPr txBox="1"/>
          <p:nvPr/>
        </p:nvSpPr>
        <p:spPr>
          <a:xfrm>
            <a:off x="3855746" y="2573753"/>
            <a:ext cx="3647152" cy="369332"/>
          </a:xfrm>
          <a:prstGeom prst="rect">
            <a:avLst/>
          </a:prstGeom>
          <a:noFill/>
        </p:spPr>
        <p:txBody>
          <a:bodyPr wrap="none" rtlCol="0">
            <a:spAutoFit/>
          </a:bodyPr>
          <a:lstStyle/>
          <a:p>
            <a:r>
              <a:rPr lang="zh-CN" altLang="en-US" sz="1800" dirty="0">
                <a:latin typeface="+mn-ea"/>
              </a:rPr>
              <a:t>汇报人</a:t>
            </a:r>
            <a:r>
              <a:rPr lang="zh-CN" altLang="en-US" sz="1800" dirty="0" smtClean="0">
                <a:latin typeface="+mn-ea"/>
              </a:rPr>
              <a:t>：第一</a:t>
            </a:r>
            <a:r>
              <a:rPr lang="en-US" altLang="zh-CN" sz="1800" dirty="0" smtClean="0">
                <a:latin typeface="+mn-ea"/>
              </a:rPr>
              <a:t>PPT</a:t>
            </a:r>
            <a:r>
              <a:rPr lang="zh-CN" altLang="en-US" sz="1800" dirty="0" smtClean="0">
                <a:latin typeface="+mn-ea"/>
              </a:rPr>
              <a:t>     </a:t>
            </a:r>
            <a:r>
              <a:rPr lang="zh-CN" altLang="en-US" sz="1800" dirty="0" smtClean="0">
                <a:latin typeface="+mn-ea"/>
              </a:rPr>
              <a:t>导师</a:t>
            </a:r>
            <a:r>
              <a:rPr lang="zh-CN" altLang="en-US" sz="1800" dirty="0" smtClean="0">
                <a:latin typeface="+mn-ea"/>
              </a:rPr>
              <a:t>：</a:t>
            </a:r>
            <a:r>
              <a:rPr lang="en-US" altLang="zh-CN" sz="1800" dirty="0" smtClean="0">
                <a:latin typeface="+mn-ea"/>
              </a:rPr>
              <a:t>1PPT</a:t>
            </a:r>
            <a:endParaRPr lang="zh-CN" altLang="en-US" sz="1800" dirty="0">
              <a:latin typeface="+mn-ea"/>
            </a:endParaRPr>
          </a:p>
        </p:txBody>
      </p:sp>
    </p:spTree>
    <p:extLst>
      <p:ext uri="{BB962C8B-B14F-4D97-AF65-F5344CB8AC3E}">
        <p14:creationId xmlns:p14="http://schemas.microsoft.com/office/powerpoint/2010/main" val="296837637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750"/>
                                        <p:tgtEl>
                                          <p:spTgt spid="8"/>
                                        </p:tgtEl>
                                      </p:cBhvr>
                                    </p:animEffect>
                                  </p:childTnLst>
                                </p:cTn>
                              </p:par>
                            </p:childTnLst>
                          </p:cTn>
                        </p:par>
                        <p:par>
                          <p:cTn id="8" fill="hold">
                            <p:stCondLst>
                              <p:cond delay="75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1000"/>
                                        <p:tgtEl>
                                          <p:spTgt spid="6"/>
                                        </p:tgtEl>
                                      </p:cBhvr>
                                    </p:animEffect>
                                  </p:childTnLst>
                                </p:cTn>
                              </p:par>
                            </p:childTnLst>
                          </p:cTn>
                        </p:par>
                        <p:par>
                          <p:cTn id="12" fill="hold">
                            <p:stCondLst>
                              <p:cond delay="1750"/>
                            </p:stCondLst>
                            <p:childTnLst>
                              <p:par>
                                <p:cTn id="13" presetID="47"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2750"/>
                            </p:stCondLst>
                            <p:childTnLst>
                              <p:par>
                                <p:cTn id="19" presetID="2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1000"/>
                                        <p:tgtEl>
                                          <p:spTgt spid="9"/>
                                        </p:tgtEl>
                                      </p:cBhvr>
                                    </p:animEffect>
                                  </p:childTnLst>
                                </p:cTn>
                              </p:par>
                            </p:childTnLst>
                          </p:cTn>
                        </p:par>
                        <p:par>
                          <p:cTn id="22" fill="hold">
                            <p:stCondLst>
                              <p:cond delay="375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strVal val="#ppt_x"/>
                                          </p:val>
                                        </p:tav>
                                        <p:tav tm="100000">
                                          <p:val>
                                            <p:strVal val="#ppt_x"/>
                                          </p:val>
                                        </p:tav>
                                      </p:tavLst>
                                    </p:anim>
                                    <p:anim calcmode="lin" valueType="num">
                                      <p:cBhvr>
                                        <p:cTn id="27"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Oval 17"/>
          <p:cNvSpPr>
            <a:spLocks noChangeArrowheads="1"/>
          </p:cNvSpPr>
          <p:nvPr/>
        </p:nvSpPr>
        <p:spPr bwMode="auto">
          <a:xfrm>
            <a:off x="1049680" y="2870380"/>
            <a:ext cx="558435" cy="559928"/>
          </a:xfrm>
          <a:prstGeom prst="ellipse">
            <a:avLst/>
          </a:prstGeom>
          <a:solidFill>
            <a:schemeClr val="tx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宋体" charset="-122"/>
              <a:cs typeface="+mn-cs"/>
            </a:endParaRPr>
          </a:p>
        </p:txBody>
      </p:sp>
      <p:sp>
        <p:nvSpPr>
          <p:cNvPr id="43011" name="Oval 18"/>
          <p:cNvSpPr>
            <a:spLocks noChangeArrowheads="1"/>
          </p:cNvSpPr>
          <p:nvPr/>
        </p:nvSpPr>
        <p:spPr bwMode="auto">
          <a:xfrm>
            <a:off x="3659692" y="1441442"/>
            <a:ext cx="497216" cy="497217"/>
          </a:xfrm>
          <a:prstGeom prst="ellipse">
            <a:avLst/>
          </a:pr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宋体" charset="-122"/>
              <a:cs typeface="+mn-cs"/>
            </a:endParaRPr>
          </a:p>
        </p:txBody>
      </p:sp>
      <p:sp>
        <p:nvSpPr>
          <p:cNvPr id="43012" name="Oval 19"/>
          <p:cNvSpPr>
            <a:spLocks noChangeArrowheads="1"/>
          </p:cNvSpPr>
          <p:nvPr/>
        </p:nvSpPr>
        <p:spPr bwMode="auto">
          <a:xfrm>
            <a:off x="5090121" y="4238097"/>
            <a:ext cx="433011" cy="434504"/>
          </a:xfrm>
          <a:prstGeom prst="ellipse">
            <a:avLst/>
          </a:pr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宋体" charset="-122"/>
              <a:cs typeface="+mn-cs"/>
            </a:endParaRPr>
          </a:p>
        </p:txBody>
      </p:sp>
      <p:sp>
        <p:nvSpPr>
          <p:cNvPr id="43013" name="Oval 20"/>
          <p:cNvSpPr>
            <a:spLocks noChangeArrowheads="1"/>
          </p:cNvSpPr>
          <p:nvPr/>
        </p:nvSpPr>
        <p:spPr bwMode="auto">
          <a:xfrm>
            <a:off x="7449285" y="3491527"/>
            <a:ext cx="373286" cy="373286"/>
          </a:xfrm>
          <a:prstGeom prst="ellipse">
            <a:avLst/>
          </a:prstGeom>
          <a:solidFill>
            <a:schemeClr val="tx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宋体" charset="-122"/>
              <a:cs typeface="+mn-cs"/>
            </a:endParaRPr>
          </a:p>
        </p:txBody>
      </p:sp>
      <p:sp>
        <p:nvSpPr>
          <p:cNvPr id="43014" name="Oval 21"/>
          <p:cNvSpPr>
            <a:spLocks noChangeArrowheads="1"/>
          </p:cNvSpPr>
          <p:nvPr/>
        </p:nvSpPr>
        <p:spPr bwMode="auto">
          <a:xfrm>
            <a:off x="6828138" y="1750523"/>
            <a:ext cx="559928" cy="559928"/>
          </a:xfrm>
          <a:prstGeom prst="ellipse">
            <a:avLst/>
          </a:pr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宋体" charset="-122"/>
              <a:cs typeface="+mn-cs"/>
            </a:endParaRPr>
          </a:p>
        </p:txBody>
      </p:sp>
      <p:grpSp>
        <p:nvGrpSpPr>
          <p:cNvPr id="43035" name="Group 27"/>
          <p:cNvGrpSpPr>
            <a:grpSpLocks/>
          </p:cNvGrpSpPr>
          <p:nvPr/>
        </p:nvGrpSpPr>
        <p:grpSpPr bwMode="auto">
          <a:xfrm>
            <a:off x="1920181" y="1565374"/>
            <a:ext cx="1431923" cy="1118363"/>
            <a:chOff x="1286" y="1027"/>
            <a:chExt cx="959" cy="749"/>
          </a:xfrm>
        </p:grpSpPr>
        <p:sp>
          <p:nvSpPr>
            <p:cNvPr id="50205" name="Oval 16"/>
            <p:cNvSpPr>
              <a:spLocks noChangeArrowheads="1"/>
            </p:cNvSpPr>
            <p:nvPr/>
          </p:nvSpPr>
          <p:spPr bwMode="auto">
            <a:xfrm>
              <a:off x="1286" y="1027"/>
              <a:ext cx="748" cy="749"/>
            </a:xfrm>
            <a:prstGeom prst="ellipse">
              <a:avLst/>
            </a:pr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方正大黑简体" pitchFamily="2" charset="-122"/>
                <a:cs typeface="+mn-cs"/>
              </a:endParaRPr>
            </a:p>
          </p:txBody>
        </p:sp>
        <p:sp>
          <p:nvSpPr>
            <p:cNvPr id="50206" name="Text Box 27"/>
            <p:cNvSpPr txBox="1">
              <a:spLocks noChangeArrowheads="1"/>
            </p:cNvSpPr>
            <p:nvPr/>
          </p:nvSpPr>
          <p:spPr bwMode="auto">
            <a:xfrm>
              <a:off x="1293" y="1293"/>
              <a:ext cx="952" cy="236"/>
            </a:xfrm>
            <a:prstGeom prst="rect">
              <a:avLst/>
            </a:prstGeom>
            <a:noFill/>
            <a:ln w="9525">
              <a:noFill/>
              <a:miter lim="800000"/>
              <a:headEnd/>
              <a:tailEnd/>
            </a:ln>
          </p:spPr>
          <p:txBody>
            <a:bodyPr>
              <a:spAutoFit/>
            </a:bodyPr>
            <a:lstStyle/>
            <a:p>
              <a:pPr marL="0" marR="0" lvl="0" indent="0" algn="l" defTabSz="860062" rtl="0" eaLnBrk="1" fontAlgn="auto" latinLnBrk="0" hangingPunct="1">
                <a:lnSpc>
                  <a:spcPct val="100000"/>
                </a:lnSpc>
                <a:spcBef>
                  <a:spcPct val="50000"/>
                </a:spcBef>
                <a:spcAft>
                  <a:spcPts val="0"/>
                </a:spcAft>
                <a:buClrTx/>
                <a:buSzTx/>
                <a:buFontTx/>
                <a:buNone/>
                <a:tabLst/>
                <a:defRPr/>
              </a:pPr>
              <a:r>
                <a:rPr kumimoji="0" lang="zh-CN" altLang="en-US" sz="1693" b="0" i="0" u="none" strike="noStrike" kern="1200" cap="none" spc="0" normalizeH="0" baseline="0" noProof="0">
                  <a:ln>
                    <a:noFill/>
                  </a:ln>
                  <a:solidFill>
                    <a:prstClr val="white"/>
                  </a:solidFill>
                  <a:effectLst/>
                  <a:uLnTx/>
                  <a:uFillTx/>
                  <a:latin typeface="等线"/>
                  <a:ea typeface="方正大黑简体" pitchFamily="2" charset="-122"/>
                  <a:cs typeface="+mn-cs"/>
                </a:rPr>
                <a:t>添加标题</a:t>
              </a:r>
            </a:p>
          </p:txBody>
        </p:sp>
      </p:grpSp>
      <p:grpSp>
        <p:nvGrpSpPr>
          <p:cNvPr id="43036" name="Group 28"/>
          <p:cNvGrpSpPr>
            <a:grpSpLocks/>
          </p:cNvGrpSpPr>
          <p:nvPr/>
        </p:nvGrpSpPr>
        <p:grpSpPr bwMode="auto">
          <a:xfrm>
            <a:off x="5025916" y="1317512"/>
            <a:ext cx="1509567" cy="1303512"/>
            <a:chOff x="3366" y="861"/>
            <a:chExt cx="1011" cy="873"/>
          </a:xfrm>
        </p:grpSpPr>
        <p:sp>
          <p:nvSpPr>
            <p:cNvPr id="50203" name="Oval 22"/>
            <p:cNvSpPr>
              <a:spLocks noChangeArrowheads="1"/>
            </p:cNvSpPr>
            <p:nvPr/>
          </p:nvSpPr>
          <p:spPr bwMode="auto">
            <a:xfrm>
              <a:off x="3366" y="861"/>
              <a:ext cx="874" cy="873"/>
            </a:xfrm>
            <a:prstGeom prst="ellipse">
              <a:avLst/>
            </a:prstGeom>
            <a:solidFill>
              <a:schemeClr val="tx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方正大黑简体" pitchFamily="2" charset="-122"/>
                <a:cs typeface="+mn-cs"/>
              </a:endParaRPr>
            </a:p>
          </p:txBody>
        </p:sp>
        <p:sp>
          <p:nvSpPr>
            <p:cNvPr id="50204" name="Text Box 28"/>
            <p:cNvSpPr txBox="1">
              <a:spLocks noChangeArrowheads="1"/>
            </p:cNvSpPr>
            <p:nvPr/>
          </p:nvSpPr>
          <p:spPr bwMode="auto">
            <a:xfrm>
              <a:off x="3425" y="1189"/>
              <a:ext cx="952" cy="236"/>
            </a:xfrm>
            <a:prstGeom prst="rect">
              <a:avLst/>
            </a:prstGeom>
            <a:noFill/>
            <a:ln w="9525">
              <a:noFill/>
              <a:miter lim="800000"/>
              <a:headEnd/>
              <a:tailEnd/>
            </a:ln>
          </p:spPr>
          <p:txBody>
            <a:bodyPr>
              <a:spAutoFit/>
            </a:bodyPr>
            <a:lstStyle/>
            <a:p>
              <a:pPr marL="0" marR="0" lvl="0" indent="0" algn="l" defTabSz="860062" rtl="0" eaLnBrk="1" fontAlgn="auto" latinLnBrk="0" hangingPunct="1">
                <a:lnSpc>
                  <a:spcPct val="100000"/>
                </a:lnSpc>
                <a:spcBef>
                  <a:spcPct val="50000"/>
                </a:spcBef>
                <a:spcAft>
                  <a:spcPts val="0"/>
                </a:spcAft>
                <a:buClrTx/>
                <a:buSzTx/>
                <a:buFontTx/>
                <a:buNone/>
                <a:tabLst/>
                <a:defRPr/>
              </a:pPr>
              <a:r>
                <a:rPr kumimoji="0" lang="zh-CN" altLang="en-US" sz="1693" b="0" i="0" u="none" strike="noStrike" kern="1200" cap="none" spc="0" normalizeH="0" baseline="0" noProof="0">
                  <a:ln>
                    <a:noFill/>
                  </a:ln>
                  <a:solidFill>
                    <a:prstClr val="white"/>
                  </a:solidFill>
                  <a:effectLst/>
                  <a:uLnTx/>
                  <a:uFillTx/>
                  <a:latin typeface="等线"/>
                  <a:ea typeface="方正大黑简体" pitchFamily="2" charset="-122"/>
                  <a:cs typeface="+mn-cs"/>
                </a:rPr>
                <a:t>添加标题</a:t>
              </a:r>
            </a:p>
          </p:txBody>
        </p:sp>
      </p:grpSp>
      <p:grpSp>
        <p:nvGrpSpPr>
          <p:cNvPr id="43038" name="Group 30"/>
          <p:cNvGrpSpPr>
            <a:grpSpLocks/>
          </p:cNvGrpSpPr>
          <p:nvPr/>
        </p:nvGrpSpPr>
        <p:grpSpPr bwMode="auto">
          <a:xfrm>
            <a:off x="1857469" y="3304885"/>
            <a:ext cx="1494635" cy="1181075"/>
            <a:chOff x="1244" y="2192"/>
            <a:chExt cx="1001" cy="791"/>
          </a:xfrm>
        </p:grpSpPr>
        <p:sp>
          <p:nvSpPr>
            <p:cNvPr id="50201" name="Oval 23"/>
            <p:cNvSpPr>
              <a:spLocks noChangeArrowheads="1"/>
            </p:cNvSpPr>
            <p:nvPr/>
          </p:nvSpPr>
          <p:spPr bwMode="auto">
            <a:xfrm>
              <a:off x="1244" y="2192"/>
              <a:ext cx="791" cy="791"/>
            </a:xfrm>
            <a:prstGeom prst="ellipse">
              <a:avLst/>
            </a:prstGeom>
            <a:solidFill>
              <a:schemeClr val="tx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方正大黑简体" pitchFamily="2" charset="-122"/>
                <a:cs typeface="+mn-cs"/>
              </a:endParaRPr>
            </a:p>
          </p:txBody>
        </p:sp>
        <p:sp>
          <p:nvSpPr>
            <p:cNvPr id="50202" name="Text Box 29"/>
            <p:cNvSpPr txBox="1">
              <a:spLocks noChangeArrowheads="1"/>
            </p:cNvSpPr>
            <p:nvPr/>
          </p:nvSpPr>
          <p:spPr bwMode="auto">
            <a:xfrm>
              <a:off x="1293" y="2472"/>
              <a:ext cx="952" cy="236"/>
            </a:xfrm>
            <a:prstGeom prst="rect">
              <a:avLst/>
            </a:prstGeom>
            <a:noFill/>
            <a:ln w="9525">
              <a:noFill/>
              <a:miter lim="800000"/>
              <a:headEnd/>
              <a:tailEnd/>
            </a:ln>
          </p:spPr>
          <p:txBody>
            <a:bodyPr>
              <a:spAutoFit/>
            </a:bodyPr>
            <a:lstStyle/>
            <a:p>
              <a:pPr marL="0" marR="0" lvl="0" indent="0" algn="l" defTabSz="860062" rtl="0" eaLnBrk="1" fontAlgn="auto" latinLnBrk="0" hangingPunct="1">
                <a:lnSpc>
                  <a:spcPct val="100000"/>
                </a:lnSpc>
                <a:spcBef>
                  <a:spcPct val="50000"/>
                </a:spcBef>
                <a:spcAft>
                  <a:spcPts val="0"/>
                </a:spcAft>
                <a:buClrTx/>
                <a:buSzTx/>
                <a:buFontTx/>
                <a:buNone/>
                <a:tabLst/>
                <a:defRPr/>
              </a:pPr>
              <a:r>
                <a:rPr kumimoji="0" lang="zh-CN" altLang="en-US" sz="1693" b="0" i="0" u="none" strike="noStrike" kern="1200" cap="none" spc="0" normalizeH="0" baseline="0" noProof="0">
                  <a:ln>
                    <a:noFill/>
                  </a:ln>
                  <a:solidFill>
                    <a:prstClr val="white"/>
                  </a:solidFill>
                  <a:effectLst/>
                  <a:uLnTx/>
                  <a:uFillTx/>
                  <a:latin typeface="等线"/>
                  <a:ea typeface="方正大黑简体" pitchFamily="2" charset="-122"/>
                  <a:cs typeface="+mn-cs"/>
                </a:rPr>
                <a:t>添加标题</a:t>
              </a:r>
            </a:p>
          </p:txBody>
        </p:sp>
      </p:grpSp>
      <p:grpSp>
        <p:nvGrpSpPr>
          <p:cNvPr id="43039" name="Group 31"/>
          <p:cNvGrpSpPr>
            <a:grpSpLocks/>
          </p:cNvGrpSpPr>
          <p:nvPr/>
        </p:nvGrpSpPr>
        <p:grpSpPr bwMode="auto">
          <a:xfrm>
            <a:off x="5772487" y="3243665"/>
            <a:ext cx="1508073" cy="1305006"/>
            <a:chOff x="3866" y="2151"/>
            <a:chExt cx="1010" cy="874"/>
          </a:xfrm>
        </p:grpSpPr>
        <p:sp>
          <p:nvSpPr>
            <p:cNvPr id="50199" name="Oval 24"/>
            <p:cNvSpPr>
              <a:spLocks noChangeArrowheads="1"/>
            </p:cNvSpPr>
            <p:nvPr/>
          </p:nvSpPr>
          <p:spPr bwMode="auto">
            <a:xfrm>
              <a:off x="3866" y="2151"/>
              <a:ext cx="874" cy="874"/>
            </a:xfrm>
            <a:prstGeom prst="ellipse">
              <a:avLst/>
            </a:pr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方正大黑简体" pitchFamily="2" charset="-122"/>
                <a:cs typeface="+mn-cs"/>
              </a:endParaRPr>
            </a:p>
          </p:txBody>
        </p:sp>
        <p:sp>
          <p:nvSpPr>
            <p:cNvPr id="50200" name="Text Box 30"/>
            <p:cNvSpPr txBox="1">
              <a:spLocks noChangeArrowheads="1"/>
            </p:cNvSpPr>
            <p:nvPr/>
          </p:nvSpPr>
          <p:spPr bwMode="auto">
            <a:xfrm>
              <a:off x="3924" y="2472"/>
              <a:ext cx="952" cy="236"/>
            </a:xfrm>
            <a:prstGeom prst="rect">
              <a:avLst/>
            </a:prstGeom>
            <a:noFill/>
            <a:ln w="9525">
              <a:noFill/>
              <a:miter lim="800000"/>
              <a:headEnd/>
              <a:tailEnd/>
            </a:ln>
          </p:spPr>
          <p:txBody>
            <a:bodyPr>
              <a:spAutoFit/>
            </a:bodyPr>
            <a:lstStyle/>
            <a:p>
              <a:pPr marL="0" marR="0" lvl="0" indent="0" algn="l" defTabSz="860062" rtl="0" eaLnBrk="1" fontAlgn="auto" latinLnBrk="0" hangingPunct="1">
                <a:lnSpc>
                  <a:spcPct val="100000"/>
                </a:lnSpc>
                <a:spcBef>
                  <a:spcPct val="50000"/>
                </a:spcBef>
                <a:spcAft>
                  <a:spcPts val="0"/>
                </a:spcAft>
                <a:buClrTx/>
                <a:buSzTx/>
                <a:buFontTx/>
                <a:buNone/>
                <a:tabLst/>
                <a:defRPr/>
              </a:pPr>
              <a:r>
                <a:rPr kumimoji="0" lang="zh-CN" altLang="en-US" sz="1693" b="0" i="0" u="none" strike="noStrike" kern="1200" cap="none" spc="0" normalizeH="0" baseline="0" noProof="0">
                  <a:ln>
                    <a:noFill/>
                  </a:ln>
                  <a:solidFill>
                    <a:prstClr val="white"/>
                  </a:solidFill>
                  <a:effectLst/>
                  <a:uLnTx/>
                  <a:uFillTx/>
                  <a:latin typeface="等线"/>
                  <a:ea typeface="方正大黑简体" pitchFamily="2" charset="-122"/>
                  <a:cs typeface="+mn-cs"/>
                </a:rPr>
                <a:t>添加标题</a:t>
              </a:r>
            </a:p>
          </p:txBody>
        </p:sp>
      </p:grpSp>
      <p:grpSp>
        <p:nvGrpSpPr>
          <p:cNvPr id="43037" name="Group 29"/>
          <p:cNvGrpSpPr>
            <a:grpSpLocks/>
          </p:cNvGrpSpPr>
          <p:nvPr/>
        </p:nvGrpSpPr>
        <p:grpSpPr bwMode="auto">
          <a:xfrm>
            <a:off x="3535760" y="2435875"/>
            <a:ext cx="1739510" cy="1739510"/>
            <a:chOff x="2368" y="1610"/>
            <a:chExt cx="1165" cy="1165"/>
          </a:xfrm>
        </p:grpSpPr>
        <p:sp>
          <p:nvSpPr>
            <p:cNvPr id="50197" name="Oval 25"/>
            <p:cNvSpPr>
              <a:spLocks noChangeArrowheads="1"/>
            </p:cNvSpPr>
            <p:nvPr/>
          </p:nvSpPr>
          <p:spPr bwMode="auto">
            <a:xfrm>
              <a:off x="2368" y="1610"/>
              <a:ext cx="1165" cy="1165"/>
            </a:xfrm>
            <a:prstGeom prst="ellipse">
              <a:avLst/>
            </a:pr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方正大黑简体" pitchFamily="2" charset="-122"/>
                <a:cs typeface="+mn-cs"/>
              </a:endParaRPr>
            </a:p>
          </p:txBody>
        </p:sp>
        <p:sp>
          <p:nvSpPr>
            <p:cNvPr id="50198" name="Text Box 31"/>
            <p:cNvSpPr txBox="1">
              <a:spLocks noChangeArrowheads="1"/>
            </p:cNvSpPr>
            <p:nvPr/>
          </p:nvSpPr>
          <p:spPr bwMode="auto">
            <a:xfrm>
              <a:off x="2472" y="1928"/>
              <a:ext cx="952" cy="682"/>
            </a:xfrm>
            <a:prstGeom prst="rect">
              <a:avLst/>
            </a:prstGeom>
            <a:noFill/>
            <a:ln w="9525">
              <a:noFill/>
              <a:miter lim="800000"/>
              <a:headEnd/>
              <a:tailEnd/>
            </a:ln>
          </p:spPr>
          <p:txBody>
            <a:bodyPr>
              <a:spAutoFit/>
            </a:bodyPr>
            <a:lstStyle/>
            <a:p>
              <a:pPr marL="0" marR="0" lvl="0" indent="0" algn="ctr" defTabSz="860062" rtl="0" eaLnBrk="1" fontAlgn="auto" latinLnBrk="0" hangingPunct="1">
                <a:lnSpc>
                  <a:spcPct val="100000"/>
                </a:lnSpc>
                <a:spcBef>
                  <a:spcPct val="50000"/>
                </a:spcBef>
                <a:spcAft>
                  <a:spcPts val="0"/>
                </a:spcAft>
                <a:buClrTx/>
                <a:buSzTx/>
                <a:buFontTx/>
                <a:buNone/>
                <a:tabLst/>
                <a:defRPr/>
              </a:pPr>
              <a:r>
                <a:rPr kumimoji="0" lang="zh-CN" altLang="en-US" sz="3010" b="0" i="0" u="none" strike="noStrike" kern="1200" cap="none" spc="0" normalizeH="0" baseline="0" noProof="0">
                  <a:ln>
                    <a:noFill/>
                  </a:ln>
                  <a:solidFill>
                    <a:prstClr val="white"/>
                  </a:solidFill>
                  <a:effectLst/>
                  <a:uLnTx/>
                  <a:uFillTx/>
                  <a:latin typeface="等线"/>
                  <a:ea typeface="方正大黑简体" pitchFamily="2" charset="-122"/>
                  <a:cs typeface="+mn-cs"/>
                </a:rPr>
                <a:t>添加标题</a:t>
              </a:r>
            </a:p>
          </p:txBody>
        </p:sp>
      </p:grpSp>
      <p:sp>
        <p:nvSpPr>
          <p:cNvPr id="43024" name="Line 32"/>
          <p:cNvSpPr>
            <a:spLocks noChangeShapeType="1"/>
          </p:cNvSpPr>
          <p:nvPr/>
        </p:nvSpPr>
        <p:spPr bwMode="auto">
          <a:xfrm flipV="1">
            <a:off x="1524499" y="2504559"/>
            <a:ext cx="473326" cy="406135"/>
          </a:xfrm>
          <a:prstGeom prst="line">
            <a:avLst/>
          </a:prstGeom>
          <a:noFill/>
          <a:ln w="9525">
            <a:solidFill>
              <a:schemeClr val="tx2"/>
            </a:solidFill>
            <a:prstDash val="dash"/>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43025" name="Line 33"/>
          <p:cNvSpPr>
            <a:spLocks noChangeShapeType="1"/>
          </p:cNvSpPr>
          <p:nvPr/>
        </p:nvSpPr>
        <p:spPr bwMode="auto">
          <a:xfrm flipV="1">
            <a:off x="3081846" y="1826674"/>
            <a:ext cx="542011" cy="135876"/>
          </a:xfrm>
          <a:prstGeom prst="line">
            <a:avLst/>
          </a:prstGeom>
          <a:noFill/>
          <a:ln w="9525">
            <a:solidFill>
              <a:schemeClr val="tx2"/>
            </a:solidFill>
            <a:prstDash val="dash"/>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43026" name="Line 34"/>
          <p:cNvSpPr>
            <a:spLocks noChangeShapeType="1"/>
          </p:cNvSpPr>
          <p:nvPr/>
        </p:nvSpPr>
        <p:spPr bwMode="auto">
          <a:xfrm>
            <a:off x="4233058" y="1690798"/>
            <a:ext cx="745077" cy="134383"/>
          </a:xfrm>
          <a:prstGeom prst="line">
            <a:avLst/>
          </a:prstGeom>
          <a:noFill/>
          <a:ln w="9525">
            <a:solidFill>
              <a:schemeClr val="tx2"/>
            </a:solidFill>
            <a:prstDash val="dash"/>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43027" name="Line 35"/>
          <p:cNvSpPr>
            <a:spLocks noChangeShapeType="1"/>
          </p:cNvSpPr>
          <p:nvPr/>
        </p:nvSpPr>
        <p:spPr bwMode="auto">
          <a:xfrm>
            <a:off x="6333908" y="1893866"/>
            <a:ext cx="406135" cy="73163"/>
          </a:xfrm>
          <a:prstGeom prst="line">
            <a:avLst/>
          </a:prstGeom>
          <a:noFill/>
          <a:ln w="9525">
            <a:solidFill>
              <a:schemeClr val="tx2"/>
            </a:solidFill>
            <a:prstDash val="dash"/>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43028" name="Line 36"/>
          <p:cNvSpPr>
            <a:spLocks noChangeShapeType="1"/>
          </p:cNvSpPr>
          <p:nvPr/>
        </p:nvSpPr>
        <p:spPr bwMode="auto">
          <a:xfrm>
            <a:off x="7213368" y="2368685"/>
            <a:ext cx="406135" cy="1084021"/>
          </a:xfrm>
          <a:prstGeom prst="line">
            <a:avLst/>
          </a:prstGeom>
          <a:noFill/>
          <a:ln w="9525">
            <a:solidFill>
              <a:schemeClr val="tx2"/>
            </a:solidFill>
            <a:prstDash val="dash"/>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43029" name="Line 37"/>
          <p:cNvSpPr>
            <a:spLocks noChangeShapeType="1"/>
          </p:cNvSpPr>
          <p:nvPr/>
        </p:nvSpPr>
        <p:spPr bwMode="auto">
          <a:xfrm flipH="1">
            <a:off x="7146177" y="3790156"/>
            <a:ext cx="270259" cy="68684"/>
          </a:xfrm>
          <a:prstGeom prst="line">
            <a:avLst/>
          </a:prstGeom>
          <a:noFill/>
          <a:ln w="9525">
            <a:solidFill>
              <a:schemeClr val="tx2"/>
            </a:solidFill>
            <a:prstDash val="dash"/>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43030" name="Line 38"/>
          <p:cNvSpPr>
            <a:spLocks noChangeShapeType="1"/>
          </p:cNvSpPr>
          <p:nvPr/>
        </p:nvSpPr>
        <p:spPr bwMode="auto">
          <a:xfrm flipH="1">
            <a:off x="5520146" y="4332166"/>
            <a:ext cx="338943" cy="68684"/>
          </a:xfrm>
          <a:prstGeom prst="line">
            <a:avLst/>
          </a:prstGeom>
          <a:noFill/>
          <a:ln w="9525">
            <a:solidFill>
              <a:schemeClr val="tx2"/>
            </a:solidFill>
            <a:prstDash val="dash"/>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43031" name="Line 39"/>
          <p:cNvSpPr>
            <a:spLocks noChangeShapeType="1"/>
          </p:cNvSpPr>
          <p:nvPr/>
        </p:nvSpPr>
        <p:spPr bwMode="auto">
          <a:xfrm flipH="1" flipV="1">
            <a:off x="5046820" y="3994715"/>
            <a:ext cx="134383" cy="203067"/>
          </a:xfrm>
          <a:prstGeom prst="line">
            <a:avLst/>
          </a:prstGeom>
          <a:noFill/>
          <a:ln w="9525">
            <a:solidFill>
              <a:schemeClr val="tx2"/>
            </a:solidFill>
            <a:prstDash val="dash"/>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43032" name="Line 40"/>
          <p:cNvSpPr>
            <a:spLocks noChangeShapeType="1"/>
          </p:cNvSpPr>
          <p:nvPr/>
        </p:nvSpPr>
        <p:spPr bwMode="auto">
          <a:xfrm flipH="1">
            <a:off x="3081845" y="3655772"/>
            <a:ext cx="474819" cy="67191"/>
          </a:xfrm>
          <a:prstGeom prst="line">
            <a:avLst/>
          </a:prstGeom>
          <a:noFill/>
          <a:ln w="9525">
            <a:solidFill>
              <a:schemeClr val="tx2"/>
            </a:solidFill>
            <a:prstDash val="dash"/>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43033" name="Line 41"/>
          <p:cNvSpPr>
            <a:spLocks noChangeShapeType="1"/>
          </p:cNvSpPr>
          <p:nvPr/>
        </p:nvSpPr>
        <p:spPr bwMode="auto">
          <a:xfrm flipH="1" flipV="1">
            <a:off x="1658882" y="3316829"/>
            <a:ext cx="271752" cy="203067"/>
          </a:xfrm>
          <a:prstGeom prst="line">
            <a:avLst/>
          </a:prstGeom>
          <a:noFill/>
          <a:ln w="9525">
            <a:solidFill>
              <a:schemeClr val="tx2"/>
            </a:solidFill>
            <a:prstDash val="dash"/>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8732631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p:cTn id="7" dur="500" fill="hold"/>
                                        <p:tgtEl>
                                          <p:spTgt spid="43010"/>
                                        </p:tgtEl>
                                        <p:attrNameLst>
                                          <p:attrName>ppt_w</p:attrName>
                                        </p:attrNameLst>
                                      </p:cBhvr>
                                      <p:tavLst>
                                        <p:tav tm="0">
                                          <p:val>
                                            <p:fltVal val="0"/>
                                          </p:val>
                                        </p:tav>
                                        <p:tav tm="100000">
                                          <p:val>
                                            <p:strVal val="#ppt_w"/>
                                          </p:val>
                                        </p:tav>
                                      </p:tavLst>
                                    </p:anim>
                                    <p:anim calcmode="lin" valueType="num">
                                      <p:cBhvr>
                                        <p:cTn id="8" dur="500" fill="hold"/>
                                        <p:tgtEl>
                                          <p:spTgt spid="43010"/>
                                        </p:tgtEl>
                                        <p:attrNameLst>
                                          <p:attrName>ppt_h</p:attrName>
                                        </p:attrNameLst>
                                      </p:cBhvr>
                                      <p:tavLst>
                                        <p:tav tm="0">
                                          <p:val>
                                            <p:fltVal val="0"/>
                                          </p:val>
                                        </p:tav>
                                        <p:tav tm="100000">
                                          <p:val>
                                            <p:strVal val="#ppt_h"/>
                                          </p:val>
                                        </p:tav>
                                      </p:tavLst>
                                    </p:anim>
                                    <p:animEffect transition="in" filter="fade">
                                      <p:cBhvr>
                                        <p:cTn id="9" dur="500"/>
                                        <p:tgtEl>
                                          <p:spTgt spid="43010"/>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43011"/>
                                        </p:tgtEl>
                                        <p:attrNameLst>
                                          <p:attrName>style.visibility</p:attrName>
                                        </p:attrNameLst>
                                      </p:cBhvr>
                                      <p:to>
                                        <p:strVal val="visible"/>
                                      </p:to>
                                    </p:set>
                                    <p:anim calcmode="lin" valueType="num">
                                      <p:cBhvr>
                                        <p:cTn id="12" dur="500" fill="hold"/>
                                        <p:tgtEl>
                                          <p:spTgt spid="43011"/>
                                        </p:tgtEl>
                                        <p:attrNameLst>
                                          <p:attrName>ppt_w</p:attrName>
                                        </p:attrNameLst>
                                      </p:cBhvr>
                                      <p:tavLst>
                                        <p:tav tm="0">
                                          <p:val>
                                            <p:fltVal val="0"/>
                                          </p:val>
                                        </p:tav>
                                        <p:tav tm="100000">
                                          <p:val>
                                            <p:strVal val="#ppt_w"/>
                                          </p:val>
                                        </p:tav>
                                      </p:tavLst>
                                    </p:anim>
                                    <p:anim calcmode="lin" valueType="num">
                                      <p:cBhvr>
                                        <p:cTn id="13" dur="500" fill="hold"/>
                                        <p:tgtEl>
                                          <p:spTgt spid="43011"/>
                                        </p:tgtEl>
                                        <p:attrNameLst>
                                          <p:attrName>ppt_h</p:attrName>
                                        </p:attrNameLst>
                                      </p:cBhvr>
                                      <p:tavLst>
                                        <p:tav tm="0">
                                          <p:val>
                                            <p:fltVal val="0"/>
                                          </p:val>
                                        </p:tav>
                                        <p:tav tm="100000">
                                          <p:val>
                                            <p:strVal val="#ppt_h"/>
                                          </p:val>
                                        </p:tav>
                                      </p:tavLst>
                                    </p:anim>
                                    <p:animEffect transition="in" filter="fade">
                                      <p:cBhvr>
                                        <p:cTn id="14" dur="500"/>
                                        <p:tgtEl>
                                          <p:spTgt spid="43011"/>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43014"/>
                                        </p:tgtEl>
                                        <p:attrNameLst>
                                          <p:attrName>style.visibility</p:attrName>
                                        </p:attrNameLst>
                                      </p:cBhvr>
                                      <p:to>
                                        <p:strVal val="visible"/>
                                      </p:to>
                                    </p:set>
                                    <p:anim calcmode="lin" valueType="num">
                                      <p:cBhvr>
                                        <p:cTn id="17" dur="500" fill="hold"/>
                                        <p:tgtEl>
                                          <p:spTgt spid="43014"/>
                                        </p:tgtEl>
                                        <p:attrNameLst>
                                          <p:attrName>ppt_w</p:attrName>
                                        </p:attrNameLst>
                                      </p:cBhvr>
                                      <p:tavLst>
                                        <p:tav tm="0">
                                          <p:val>
                                            <p:fltVal val="0"/>
                                          </p:val>
                                        </p:tav>
                                        <p:tav tm="100000">
                                          <p:val>
                                            <p:strVal val="#ppt_w"/>
                                          </p:val>
                                        </p:tav>
                                      </p:tavLst>
                                    </p:anim>
                                    <p:anim calcmode="lin" valueType="num">
                                      <p:cBhvr>
                                        <p:cTn id="18" dur="500" fill="hold"/>
                                        <p:tgtEl>
                                          <p:spTgt spid="43014"/>
                                        </p:tgtEl>
                                        <p:attrNameLst>
                                          <p:attrName>ppt_h</p:attrName>
                                        </p:attrNameLst>
                                      </p:cBhvr>
                                      <p:tavLst>
                                        <p:tav tm="0">
                                          <p:val>
                                            <p:fltVal val="0"/>
                                          </p:val>
                                        </p:tav>
                                        <p:tav tm="100000">
                                          <p:val>
                                            <p:strVal val="#ppt_h"/>
                                          </p:val>
                                        </p:tav>
                                      </p:tavLst>
                                    </p:anim>
                                    <p:animEffect transition="in" filter="fade">
                                      <p:cBhvr>
                                        <p:cTn id="19" dur="500"/>
                                        <p:tgtEl>
                                          <p:spTgt spid="43014"/>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43013"/>
                                        </p:tgtEl>
                                        <p:attrNameLst>
                                          <p:attrName>style.visibility</p:attrName>
                                        </p:attrNameLst>
                                      </p:cBhvr>
                                      <p:to>
                                        <p:strVal val="visible"/>
                                      </p:to>
                                    </p:set>
                                    <p:anim calcmode="lin" valueType="num">
                                      <p:cBhvr>
                                        <p:cTn id="22" dur="500" fill="hold"/>
                                        <p:tgtEl>
                                          <p:spTgt spid="43013"/>
                                        </p:tgtEl>
                                        <p:attrNameLst>
                                          <p:attrName>ppt_w</p:attrName>
                                        </p:attrNameLst>
                                      </p:cBhvr>
                                      <p:tavLst>
                                        <p:tav tm="0">
                                          <p:val>
                                            <p:fltVal val="0"/>
                                          </p:val>
                                        </p:tav>
                                        <p:tav tm="100000">
                                          <p:val>
                                            <p:strVal val="#ppt_w"/>
                                          </p:val>
                                        </p:tav>
                                      </p:tavLst>
                                    </p:anim>
                                    <p:anim calcmode="lin" valueType="num">
                                      <p:cBhvr>
                                        <p:cTn id="23" dur="500" fill="hold"/>
                                        <p:tgtEl>
                                          <p:spTgt spid="43013"/>
                                        </p:tgtEl>
                                        <p:attrNameLst>
                                          <p:attrName>ppt_h</p:attrName>
                                        </p:attrNameLst>
                                      </p:cBhvr>
                                      <p:tavLst>
                                        <p:tav tm="0">
                                          <p:val>
                                            <p:fltVal val="0"/>
                                          </p:val>
                                        </p:tav>
                                        <p:tav tm="100000">
                                          <p:val>
                                            <p:strVal val="#ppt_h"/>
                                          </p:val>
                                        </p:tav>
                                      </p:tavLst>
                                    </p:anim>
                                    <p:animEffect transition="in" filter="fade">
                                      <p:cBhvr>
                                        <p:cTn id="24" dur="500"/>
                                        <p:tgtEl>
                                          <p:spTgt spid="43013"/>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43012"/>
                                        </p:tgtEl>
                                        <p:attrNameLst>
                                          <p:attrName>style.visibility</p:attrName>
                                        </p:attrNameLst>
                                      </p:cBhvr>
                                      <p:to>
                                        <p:strVal val="visible"/>
                                      </p:to>
                                    </p:set>
                                    <p:anim calcmode="lin" valueType="num">
                                      <p:cBhvr>
                                        <p:cTn id="27" dur="500" fill="hold"/>
                                        <p:tgtEl>
                                          <p:spTgt spid="43012"/>
                                        </p:tgtEl>
                                        <p:attrNameLst>
                                          <p:attrName>ppt_w</p:attrName>
                                        </p:attrNameLst>
                                      </p:cBhvr>
                                      <p:tavLst>
                                        <p:tav tm="0">
                                          <p:val>
                                            <p:fltVal val="0"/>
                                          </p:val>
                                        </p:tav>
                                        <p:tav tm="100000">
                                          <p:val>
                                            <p:strVal val="#ppt_w"/>
                                          </p:val>
                                        </p:tav>
                                      </p:tavLst>
                                    </p:anim>
                                    <p:anim calcmode="lin" valueType="num">
                                      <p:cBhvr>
                                        <p:cTn id="28" dur="500" fill="hold"/>
                                        <p:tgtEl>
                                          <p:spTgt spid="43012"/>
                                        </p:tgtEl>
                                        <p:attrNameLst>
                                          <p:attrName>ppt_h</p:attrName>
                                        </p:attrNameLst>
                                      </p:cBhvr>
                                      <p:tavLst>
                                        <p:tav tm="0">
                                          <p:val>
                                            <p:fltVal val="0"/>
                                          </p:val>
                                        </p:tav>
                                        <p:tav tm="100000">
                                          <p:val>
                                            <p:strVal val="#ppt_h"/>
                                          </p:val>
                                        </p:tav>
                                      </p:tavLst>
                                    </p:anim>
                                    <p:animEffect transition="in" filter="fade">
                                      <p:cBhvr>
                                        <p:cTn id="29" dur="500"/>
                                        <p:tgtEl>
                                          <p:spTgt spid="43012"/>
                                        </p:tgtEl>
                                      </p:cBhvr>
                                    </p:animEffect>
                                  </p:childTnLst>
                                </p:cTn>
                              </p:par>
                            </p:childTnLst>
                          </p:cTn>
                        </p:par>
                        <p:par>
                          <p:cTn id="30" fill="hold">
                            <p:stCondLst>
                              <p:cond delay="500"/>
                            </p:stCondLst>
                            <p:childTnLst>
                              <p:par>
                                <p:cTn id="31" presetID="53" presetClass="entr" presetSubtype="0" fill="hold" nodeType="afterEffect">
                                  <p:stCondLst>
                                    <p:cond delay="0"/>
                                  </p:stCondLst>
                                  <p:childTnLst>
                                    <p:set>
                                      <p:cBhvr>
                                        <p:cTn id="32" dur="1" fill="hold">
                                          <p:stCondLst>
                                            <p:cond delay="0"/>
                                          </p:stCondLst>
                                        </p:cTn>
                                        <p:tgtEl>
                                          <p:spTgt spid="43035"/>
                                        </p:tgtEl>
                                        <p:attrNameLst>
                                          <p:attrName>style.visibility</p:attrName>
                                        </p:attrNameLst>
                                      </p:cBhvr>
                                      <p:to>
                                        <p:strVal val="visible"/>
                                      </p:to>
                                    </p:set>
                                    <p:anim calcmode="lin" valueType="num">
                                      <p:cBhvr>
                                        <p:cTn id="33" dur="500" fill="hold"/>
                                        <p:tgtEl>
                                          <p:spTgt spid="43035"/>
                                        </p:tgtEl>
                                        <p:attrNameLst>
                                          <p:attrName>ppt_w</p:attrName>
                                        </p:attrNameLst>
                                      </p:cBhvr>
                                      <p:tavLst>
                                        <p:tav tm="0">
                                          <p:val>
                                            <p:fltVal val="0"/>
                                          </p:val>
                                        </p:tav>
                                        <p:tav tm="100000">
                                          <p:val>
                                            <p:strVal val="#ppt_w"/>
                                          </p:val>
                                        </p:tav>
                                      </p:tavLst>
                                    </p:anim>
                                    <p:anim calcmode="lin" valueType="num">
                                      <p:cBhvr>
                                        <p:cTn id="34" dur="500" fill="hold"/>
                                        <p:tgtEl>
                                          <p:spTgt spid="43035"/>
                                        </p:tgtEl>
                                        <p:attrNameLst>
                                          <p:attrName>ppt_h</p:attrName>
                                        </p:attrNameLst>
                                      </p:cBhvr>
                                      <p:tavLst>
                                        <p:tav tm="0">
                                          <p:val>
                                            <p:fltVal val="0"/>
                                          </p:val>
                                        </p:tav>
                                        <p:tav tm="100000">
                                          <p:val>
                                            <p:strVal val="#ppt_h"/>
                                          </p:val>
                                        </p:tav>
                                      </p:tavLst>
                                    </p:anim>
                                    <p:animEffect transition="in" filter="fade">
                                      <p:cBhvr>
                                        <p:cTn id="35" dur="500"/>
                                        <p:tgtEl>
                                          <p:spTgt spid="43035"/>
                                        </p:tgtEl>
                                      </p:cBhvr>
                                    </p:animEffect>
                                  </p:childTnLst>
                                </p:cTn>
                              </p:par>
                              <p:par>
                                <p:cTn id="36" presetID="53" presetClass="entr" presetSubtype="0" fill="hold" nodeType="withEffect">
                                  <p:stCondLst>
                                    <p:cond delay="0"/>
                                  </p:stCondLst>
                                  <p:childTnLst>
                                    <p:set>
                                      <p:cBhvr>
                                        <p:cTn id="37" dur="1" fill="hold">
                                          <p:stCondLst>
                                            <p:cond delay="0"/>
                                          </p:stCondLst>
                                        </p:cTn>
                                        <p:tgtEl>
                                          <p:spTgt spid="43036"/>
                                        </p:tgtEl>
                                        <p:attrNameLst>
                                          <p:attrName>style.visibility</p:attrName>
                                        </p:attrNameLst>
                                      </p:cBhvr>
                                      <p:to>
                                        <p:strVal val="visible"/>
                                      </p:to>
                                    </p:set>
                                    <p:anim calcmode="lin" valueType="num">
                                      <p:cBhvr>
                                        <p:cTn id="38" dur="500" fill="hold"/>
                                        <p:tgtEl>
                                          <p:spTgt spid="43036"/>
                                        </p:tgtEl>
                                        <p:attrNameLst>
                                          <p:attrName>ppt_w</p:attrName>
                                        </p:attrNameLst>
                                      </p:cBhvr>
                                      <p:tavLst>
                                        <p:tav tm="0">
                                          <p:val>
                                            <p:fltVal val="0"/>
                                          </p:val>
                                        </p:tav>
                                        <p:tav tm="100000">
                                          <p:val>
                                            <p:strVal val="#ppt_w"/>
                                          </p:val>
                                        </p:tav>
                                      </p:tavLst>
                                    </p:anim>
                                    <p:anim calcmode="lin" valueType="num">
                                      <p:cBhvr>
                                        <p:cTn id="39" dur="500" fill="hold"/>
                                        <p:tgtEl>
                                          <p:spTgt spid="43036"/>
                                        </p:tgtEl>
                                        <p:attrNameLst>
                                          <p:attrName>ppt_h</p:attrName>
                                        </p:attrNameLst>
                                      </p:cBhvr>
                                      <p:tavLst>
                                        <p:tav tm="0">
                                          <p:val>
                                            <p:fltVal val="0"/>
                                          </p:val>
                                        </p:tav>
                                        <p:tav tm="100000">
                                          <p:val>
                                            <p:strVal val="#ppt_h"/>
                                          </p:val>
                                        </p:tav>
                                      </p:tavLst>
                                    </p:anim>
                                    <p:animEffect transition="in" filter="fade">
                                      <p:cBhvr>
                                        <p:cTn id="40" dur="500"/>
                                        <p:tgtEl>
                                          <p:spTgt spid="43036"/>
                                        </p:tgtEl>
                                      </p:cBhvr>
                                    </p:animEffect>
                                  </p:childTnLst>
                                </p:cTn>
                              </p:par>
                              <p:par>
                                <p:cTn id="41" presetID="53" presetClass="entr" presetSubtype="0" fill="hold" nodeType="withEffect">
                                  <p:stCondLst>
                                    <p:cond delay="0"/>
                                  </p:stCondLst>
                                  <p:childTnLst>
                                    <p:set>
                                      <p:cBhvr>
                                        <p:cTn id="42" dur="1" fill="hold">
                                          <p:stCondLst>
                                            <p:cond delay="0"/>
                                          </p:stCondLst>
                                        </p:cTn>
                                        <p:tgtEl>
                                          <p:spTgt spid="43038"/>
                                        </p:tgtEl>
                                        <p:attrNameLst>
                                          <p:attrName>style.visibility</p:attrName>
                                        </p:attrNameLst>
                                      </p:cBhvr>
                                      <p:to>
                                        <p:strVal val="visible"/>
                                      </p:to>
                                    </p:set>
                                    <p:anim calcmode="lin" valueType="num">
                                      <p:cBhvr>
                                        <p:cTn id="43" dur="500" fill="hold"/>
                                        <p:tgtEl>
                                          <p:spTgt spid="43038"/>
                                        </p:tgtEl>
                                        <p:attrNameLst>
                                          <p:attrName>ppt_w</p:attrName>
                                        </p:attrNameLst>
                                      </p:cBhvr>
                                      <p:tavLst>
                                        <p:tav tm="0">
                                          <p:val>
                                            <p:fltVal val="0"/>
                                          </p:val>
                                        </p:tav>
                                        <p:tav tm="100000">
                                          <p:val>
                                            <p:strVal val="#ppt_w"/>
                                          </p:val>
                                        </p:tav>
                                      </p:tavLst>
                                    </p:anim>
                                    <p:anim calcmode="lin" valueType="num">
                                      <p:cBhvr>
                                        <p:cTn id="44" dur="500" fill="hold"/>
                                        <p:tgtEl>
                                          <p:spTgt spid="43038"/>
                                        </p:tgtEl>
                                        <p:attrNameLst>
                                          <p:attrName>ppt_h</p:attrName>
                                        </p:attrNameLst>
                                      </p:cBhvr>
                                      <p:tavLst>
                                        <p:tav tm="0">
                                          <p:val>
                                            <p:fltVal val="0"/>
                                          </p:val>
                                        </p:tav>
                                        <p:tav tm="100000">
                                          <p:val>
                                            <p:strVal val="#ppt_h"/>
                                          </p:val>
                                        </p:tav>
                                      </p:tavLst>
                                    </p:anim>
                                    <p:animEffect transition="in" filter="fade">
                                      <p:cBhvr>
                                        <p:cTn id="45" dur="500"/>
                                        <p:tgtEl>
                                          <p:spTgt spid="43038"/>
                                        </p:tgtEl>
                                      </p:cBhvr>
                                    </p:animEffect>
                                  </p:childTnLst>
                                </p:cTn>
                              </p:par>
                              <p:par>
                                <p:cTn id="46" presetID="53" presetClass="entr" presetSubtype="0" fill="hold" nodeType="withEffect">
                                  <p:stCondLst>
                                    <p:cond delay="0"/>
                                  </p:stCondLst>
                                  <p:childTnLst>
                                    <p:set>
                                      <p:cBhvr>
                                        <p:cTn id="47" dur="1" fill="hold">
                                          <p:stCondLst>
                                            <p:cond delay="0"/>
                                          </p:stCondLst>
                                        </p:cTn>
                                        <p:tgtEl>
                                          <p:spTgt spid="43039"/>
                                        </p:tgtEl>
                                        <p:attrNameLst>
                                          <p:attrName>style.visibility</p:attrName>
                                        </p:attrNameLst>
                                      </p:cBhvr>
                                      <p:to>
                                        <p:strVal val="visible"/>
                                      </p:to>
                                    </p:set>
                                    <p:anim calcmode="lin" valueType="num">
                                      <p:cBhvr>
                                        <p:cTn id="48" dur="500" fill="hold"/>
                                        <p:tgtEl>
                                          <p:spTgt spid="43039"/>
                                        </p:tgtEl>
                                        <p:attrNameLst>
                                          <p:attrName>ppt_w</p:attrName>
                                        </p:attrNameLst>
                                      </p:cBhvr>
                                      <p:tavLst>
                                        <p:tav tm="0">
                                          <p:val>
                                            <p:fltVal val="0"/>
                                          </p:val>
                                        </p:tav>
                                        <p:tav tm="100000">
                                          <p:val>
                                            <p:strVal val="#ppt_w"/>
                                          </p:val>
                                        </p:tav>
                                      </p:tavLst>
                                    </p:anim>
                                    <p:anim calcmode="lin" valueType="num">
                                      <p:cBhvr>
                                        <p:cTn id="49" dur="500" fill="hold"/>
                                        <p:tgtEl>
                                          <p:spTgt spid="43039"/>
                                        </p:tgtEl>
                                        <p:attrNameLst>
                                          <p:attrName>ppt_h</p:attrName>
                                        </p:attrNameLst>
                                      </p:cBhvr>
                                      <p:tavLst>
                                        <p:tav tm="0">
                                          <p:val>
                                            <p:fltVal val="0"/>
                                          </p:val>
                                        </p:tav>
                                        <p:tav tm="100000">
                                          <p:val>
                                            <p:strVal val="#ppt_h"/>
                                          </p:val>
                                        </p:tav>
                                      </p:tavLst>
                                    </p:anim>
                                    <p:animEffect transition="in" filter="fade">
                                      <p:cBhvr>
                                        <p:cTn id="50" dur="500"/>
                                        <p:tgtEl>
                                          <p:spTgt spid="43039"/>
                                        </p:tgtEl>
                                      </p:cBhvr>
                                    </p:animEffect>
                                  </p:childTnLst>
                                </p:cTn>
                              </p:par>
                              <p:par>
                                <p:cTn id="51" presetID="53" presetClass="entr" presetSubtype="0" fill="hold" nodeType="withEffect">
                                  <p:stCondLst>
                                    <p:cond delay="0"/>
                                  </p:stCondLst>
                                  <p:childTnLst>
                                    <p:set>
                                      <p:cBhvr>
                                        <p:cTn id="52" dur="1" fill="hold">
                                          <p:stCondLst>
                                            <p:cond delay="0"/>
                                          </p:stCondLst>
                                        </p:cTn>
                                        <p:tgtEl>
                                          <p:spTgt spid="43037"/>
                                        </p:tgtEl>
                                        <p:attrNameLst>
                                          <p:attrName>style.visibility</p:attrName>
                                        </p:attrNameLst>
                                      </p:cBhvr>
                                      <p:to>
                                        <p:strVal val="visible"/>
                                      </p:to>
                                    </p:set>
                                    <p:anim calcmode="lin" valueType="num">
                                      <p:cBhvr>
                                        <p:cTn id="53" dur="500" fill="hold"/>
                                        <p:tgtEl>
                                          <p:spTgt spid="43037"/>
                                        </p:tgtEl>
                                        <p:attrNameLst>
                                          <p:attrName>ppt_w</p:attrName>
                                        </p:attrNameLst>
                                      </p:cBhvr>
                                      <p:tavLst>
                                        <p:tav tm="0">
                                          <p:val>
                                            <p:fltVal val="0"/>
                                          </p:val>
                                        </p:tav>
                                        <p:tav tm="100000">
                                          <p:val>
                                            <p:strVal val="#ppt_w"/>
                                          </p:val>
                                        </p:tav>
                                      </p:tavLst>
                                    </p:anim>
                                    <p:anim calcmode="lin" valueType="num">
                                      <p:cBhvr>
                                        <p:cTn id="54" dur="500" fill="hold"/>
                                        <p:tgtEl>
                                          <p:spTgt spid="43037"/>
                                        </p:tgtEl>
                                        <p:attrNameLst>
                                          <p:attrName>ppt_h</p:attrName>
                                        </p:attrNameLst>
                                      </p:cBhvr>
                                      <p:tavLst>
                                        <p:tav tm="0">
                                          <p:val>
                                            <p:fltVal val="0"/>
                                          </p:val>
                                        </p:tav>
                                        <p:tav tm="100000">
                                          <p:val>
                                            <p:strVal val="#ppt_h"/>
                                          </p:val>
                                        </p:tav>
                                      </p:tavLst>
                                    </p:anim>
                                    <p:animEffect transition="in" filter="fade">
                                      <p:cBhvr>
                                        <p:cTn id="55" dur="500"/>
                                        <p:tgtEl>
                                          <p:spTgt spid="43037"/>
                                        </p:tgtEl>
                                      </p:cBhvr>
                                    </p:animEffect>
                                  </p:childTnLst>
                                </p:cTn>
                              </p:par>
                            </p:childTnLst>
                          </p:cTn>
                        </p:par>
                        <p:par>
                          <p:cTn id="56" fill="hold">
                            <p:stCondLst>
                              <p:cond delay="1000"/>
                            </p:stCondLst>
                            <p:childTnLst>
                              <p:par>
                                <p:cTn id="57" presetID="22" presetClass="entr" presetSubtype="4" fill="hold" grpId="0" nodeType="afterEffect">
                                  <p:stCondLst>
                                    <p:cond delay="0"/>
                                  </p:stCondLst>
                                  <p:childTnLst>
                                    <p:set>
                                      <p:cBhvr>
                                        <p:cTn id="58" dur="1" fill="hold">
                                          <p:stCondLst>
                                            <p:cond delay="0"/>
                                          </p:stCondLst>
                                        </p:cTn>
                                        <p:tgtEl>
                                          <p:spTgt spid="43024"/>
                                        </p:tgtEl>
                                        <p:attrNameLst>
                                          <p:attrName>style.visibility</p:attrName>
                                        </p:attrNameLst>
                                      </p:cBhvr>
                                      <p:to>
                                        <p:strVal val="visible"/>
                                      </p:to>
                                    </p:set>
                                    <p:animEffect transition="in" filter="wipe(down)">
                                      <p:cBhvr>
                                        <p:cTn id="59" dur="500"/>
                                        <p:tgtEl>
                                          <p:spTgt spid="43024"/>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43025"/>
                                        </p:tgtEl>
                                        <p:attrNameLst>
                                          <p:attrName>style.visibility</p:attrName>
                                        </p:attrNameLst>
                                      </p:cBhvr>
                                      <p:to>
                                        <p:strVal val="visible"/>
                                      </p:to>
                                    </p:set>
                                    <p:animEffect transition="in" filter="wipe(down)">
                                      <p:cBhvr>
                                        <p:cTn id="62" dur="500"/>
                                        <p:tgtEl>
                                          <p:spTgt spid="43025"/>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026"/>
                                        </p:tgtEl>
                                        <p:attrNameLst>
                                          <p:attrName>style.visibility</p:attrName>
                                        </p:attrNameLst>
                                      </p:cBhvr>
                                      <p:to>
                                        <p:strVal val="visible"/>
                                      </p:to>
                                    </p:set>
                                    <p:animEffect transition="in" filter="wipe(down)">
                                      <p:cBhvr>
                                        <p:cTn id="65" dur="500"/>
                                        <p:tgtEl>
                                          <p:spTgt spid="43026"/>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3027"/>
                                        </p:tgtEl>
                                        <p:attrNameLst>
                                          <p:attrName>style.visibility</p:attrName>
                                        </p:attrNameLst>
                                      </p:cBhvr>
                                      <p:to>
                                        <p:strVal val="visible"/>
                                      </p:to>
                                    </p:set>
                                    <p:animEffect transition="in" filter="wipe(down)">
                                      <p:cBhvr>
                                        <p:cTn id="68" dur="500"/>
                                        <p:tgtEl>
                                          <p:spTgt spid="43027"/>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3028"/>
                                        </p:tgtEl>
                                        <p:attrNameLst>
                                          <p:attrName>style.visibility</p:attrName>
                                        </p:attrNameLst>
                                      </p:cBhvr>
                                      <p:to>
                                        <p:strVal val="visible"/>
                                      </p:to>
                                    </p:set>
                                    <p:animEffect transition="in" filter="wipe(down)">
                                      <p:cBhvr>
                                        <p:cTn id="71" dur="500"/>
                                        <p:tgtEl>
                                          <p:spTgt spid="43028"/>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3029"/>
                                        </p:tgtEl>
                                        <p:attrNameLst>
                                          <p:attrName>style.visibility</p:attrName>
                                        </p:attrNameLst>
                                      </p:cBhvr>
                                      <p:to>
                                        <p:strVal val="visible"/>
                                      </p:to>
                                    </p:set>
                                    <p:animEffect transition="in" filter="wipe(down)">
                                      <p:cBhvr>
                                        <p:cTn id="74" dur="500"/>
                                        <p:tgtEl>
                                          <p:spTgt spid="43029"/>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43030"/>
                                        </p:tgtEl>
                                        <p:attrNameLst>
                                          <p:attrName>style.visibility</p:attrName>
                                        </p:attrNameLst>
                                      </p:cBhvr>
                                      <p:to>
                                        <p:strVal val="visible"/>
                                      </p:to>
                                    </p:set>
                                    <p:animEffect transition="in" filter="wipe(down)">
                                      <p:cBhvr>
                                        <p:cTn id="77" dur="500"/>
                                        <p:tgtEl>
                                          <p:spTgt spid="43030"/>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43031"/>
                                        </p:tgtEl>
                                        <p:attrNameLst>
                                          <p:attrName>style.visibility</p:attrName>
                                        </p:attrNameLst>
                                      </p:cBhvr>
                                      <p:to>
                                        <p:strVal val="visible"/>
                                      </p:to>
                                    </p:set>
                                    <p:animEffect transition="in" filter="wipe(down)">
                                      <p:cBhvr>
                                        <p:cTn id="80" dur="500"/>
                                        <p:tgtEl>
                                          <p:spTgt spid="43031"/>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43032"/>
                                        </p:tgtEl>
                                        <p:attrNameLst>
                                          <p:attrName>style.visibility</p:attrName>
                                        </p:attrNameLst>
                                      </p:cBhvr>
                                      <p:to>
                                        <p:strVal val="visible"/>
                                      </p:to>
                                    </p:set>
                                    <p:animEffect transition="in" filter="wipe(down)">
                                      <p:cBhvr>
                                        <p:cTn id="83" dur="500"/>
                                        <p:tgtEl>
                                          <p:spTgt spid="43032"/>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43033"/>
                                        </p:tgtEl>
                                        <p:attrNameLst>
                                          <p:attrName>style.visibility</p:attrName>
                                        </p:attrNameLst>
                                      </p:cBhvr>
                                      <p:to>
                                        <p:strVal val="visible"/>
                                      </p:to>
                                    </p:set>
                                    <p:animEffect transition="in" filter="wipe(down)">
                                      <p:cBhvr>
                                        <p:cTn id="86" dur="500"/>
                                        <p:tgtEl>
                                          <p:spTgt spid="430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nimBg="1"/>
      <p:bldP spid="43011" grpId="0" animBg="1"/>
      <p:bldP spid="43012" grpId="0" animBg="1"/>
      <p:bldP spid="43013" grpId="0" animBg="1"/>
      <p:bldP spid="43014" grpId="0" animBg="1"/>
      <p:bldP spid="43024" grpId="0" animBg="1"/>
      <p:bldP spid="43025" grpId="0" animBg="1"/>
      <p:bldP spid="43026" grpId="0" animBg="1"/>
      <p:bldP spid="43027" grpId="0" animBg="1"/>
      <p:bldP spid="43028" grpId="0" animBg="1"/>
      <p:bldP spid="43029" grpId="0" animBg="1"/>
      <p:bldP spid="43030" grpId="0" animBg="1"/>
      <p:bldP spid="43031" grpId="0" animBg="1"/>
      <p:bldP spid="43032" grpId="0" animBg="1"/>
      <p:bldP spid="4303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a:spLocks noChangeArrowheads="1"/>
          </p:cNvSpPr>
          <p:nvPr/>
        </p:nvSpPr>
        <p:spPr bwMode="auto">
          <a:xfrm>
            <a:off x="5287216" y="1784865"/>
            <a:ext cx="3264008" cy="33342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317"/>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请在此处添加您需要的文字内容请在此处添加您需要的文字内容请在此处添加您需要的文字内容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sp>
        <p:nvSpPr>
          <p:cNvPr id="40" name="TextBox 39"/>
          <p:cNvSpPr txBox="1">
            <a:spLocks noChangeArrowheads="1"/>
          </p:cNvSpPr>
          <p:nvPr/>
        </p:nvSpPr>
        <p:spPr bwMode="auto">
          <a:xfrm>
            <a:off x="4088223" y="1774413"/>
            <a:ext cx="939187" cy="352854"/>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srgbClr val="900000"/>
                </a:solidFill>
                <a:effectLst/>
                <a:uLnTx/>
                <a:uFillTx/>
                <a:latin typeface="微软雅黑" pitchFamily="34" charset="-122"/>
                <a:ea typeface="微软雅黑"/>
                <a:cs typeface="+mn-cs"/>
              </a:rPr>
              <a:t>标题</a:t>
            </a:r>
          </a:p>
        </p:txBody>
      </p:sp>
      <p:cxnSp>
        <p:nvCxnSpPr>
          <p:cNvPr id="41" name="直接连接符 40"/>
          <p:cNvCxnSpPr/>
          <p:nvPr/>
        </p:nvCxnSpPr>
        <p:spPr>
          <a:xfrm>
            <a:off x="5142380" y="1750523"/>
            <a:ext cx="0" cy="37477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4694438" y="2410492"/>
            <a:ext cx="3264008" cy="33342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317"/>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请在此处添加您需要的文字内容请在此处添加您需要的文字内容请在此处添加您需要的文字内容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sp>
        <p:nvSpPr>
          <p:cNvPr id="43" name="TextBox 42"/>
          <p:cNvSpPr txBox="1">
            <a:spLocks noChangeArrowheads="1"/>
          </p:cNvSpPr>
          <p:nvPr/>
        </p:nvSpPr>
        <p:spPr bwMode="auto">
          <a:xfrm>
            <a:off x="3495446" y="2400039"/>
            <a:ext cx="939186" cy="352854"/>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srgbClr val="900000"/>
                </a:solidFill>
                <a:effectLst/>
                <a:uLnTx/>
                <a:uFillTx/>
                <a:latin typeface="微软雅黑" pitchFamily="34" charset="-122"/>
                <a:ea typeface="微软雅黑"/>
                <a:cs typeface="+mn-cs"/>
              </a:rPr>
              <a:t>标题</a:t>
            </a:r>
          </a:p>
        </p:txBody>
      </p:sp>
      <p:cxnSp>
        <p:nvCxnSpPr>
          <p:cNvPr id="44" name="直接连接符 43"/>
          <p:cNvCxnSpPr/>
          <p:nvPr/>
        </p:nvCxnSpPr>
        <p:spPr>
          <a:xfrm>
            <a:off x="4551096" y="2376149"/>
            <a:ext cx="0" cy="376272"/>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3949361" y="3085392"/>
            <a:ext cx="3264008" cy="33342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317"/>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请在此处添加您需要的文字内容请在此处添加您需要的文字内容请在此处添加您需要的文字内容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sp>
        <p:nvSpPr>
          <p:cNvPr id="46" name="TextBox 45"/>
          <p:cNvSpPr txBox="1">
            <a:spLocks noChangeArrowheads="1"/>
          </p:cNvSpPr>
          <p:nvPr/>
        </p:nvSpPr>
        <p:spPr bwMode="auto">
          <a:xfrm>
            <a:off x="2750367" y="3073447"/>
            <a:ext cx="939187" cy="352854"/>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srgbClr val="900000"/>
                </a:solidFill>
                <a:effectLst/>
                <a:uLnTx/>
                <a:uFillTx/>
                <a:latin typeface="微软雅黑" pitchFamily="34" charset="-122"/>
                <a:ea typeface="微软雅黑"/>
                <a:cs typeface="+mn-cs"/>
              </a:rPr>
              <a:t>标题</a:t>
            </a:r>
          </a:p>
        </p:txBody>
      </p:sp>
      <p:cxnSp>
        <p:nvCxnSpPr>
          <p:cNvPr id="47" name="直接连接符 46"/>
          <p:cNvCxnSpPr/>
          <p:nvPr/>
        </p:nvCxnSpPr>
        <p:spPr>
          <a:xfrm>
            <a:off x="3804525" y="3051050"/>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3323734" y="3715498"/>
            <a:ext cx="3264008" cy="33342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317"/>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请在此处添加您需要的文字内容请在此处添加您需要的文字内容请在此处添加您需要的文字内容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sp>
        <p:nvSpPr>
          <p:cNvPr id="49" name="TextBox 48"/>
          <p:cNvSpPr txBox="1">
            <a:spLocks noChangeArrowheads="1"/>
          </p:cNvSpPr>
          <p:nvPr/>
        </p:nvSpPr>
        <p:spPr bwMode="auto">
          <a:xfrm>
            <a:off x="2124742" y="3703552"/>
            <a:ext cx="939186" cy="352854"/>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srgbClr val="900000"/>
                </a:solidFill>
                <a:effectLst/>
                <a:uLnTx/>
                <a:uFillTx/>
                <a:latin typeface="微软雅黑" pitchFamily="34" charset="-122"/>
                <a:ea typeface="微软雅黑"/>
                <a:cs typeface="+mn-cs"/>
              </a:rPr>
              <a:t>标题</a:t>
            </a:r>
          </a:p>
        </p:txBody>
      </p:sp>
      <p:cxnSp>
        <p:nvCxnSpPr>
          <p:cNvPr id="50" name="直接连接符 49"/>
          <p:cNvCxnSpPr/>
          <p:nvPr/>
        </p:nvCxnSpPr>
        <p:spPr>
          <a:xfrm>
            <a:off x="3180392" y="3681156"/>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913803" y="1623605"/>
            <a:ext cx="3183378" cy="550970"/>
          </a:xfrm>
          <a:prstGeom prst="homePlate">
            <a:avLst>
              <a:gd name="adj" fmla="val 69842"/>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宋体" charset="-122"/>
              <a:cs typeface="+mn-cs"/>
            </a:endParaRPr>
          </a:p>
        </p:txBody>
      </p:sp>
      <p:sp>
        <p:nvSpPr>
          <p:cNvPr id="50190" name="AutoShape 19"/>
          <p:cNvSpPr>
            <a:spLocks noChangeArrowheads="1"/>
          </p:cNvSpPr>
          <p:nvPr/>
        </p:nvSpPr>
        <p:spPr bwMode="auto">
          <a:xfrm>
            <a:off x="913803" y="2313438"/>
            <a:ext cx="2505492" cy="528572"/>
          </a:xfrm>
          <a:prstGeom prst="homePlate">
            <a:avLst>
              <a:gd name="adj" fmla="val 70904"/>
            </a:avLst>
          </a:prstGeom>
          <a:solidFill>
            <a:schemeClr val="bg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宋体" charset="-122"/>
              <a:cs typeface="+mn-cs"/>
            </a:endParaRPr>
          </a:p>
        </p:txBody>
      </p:sp>
      <p:sp>
        <p:nvSpPr>
          <p:cNvPr id="50191" name="AutoShape 20"/>
          <p:cNvSpPr>
            <a:spLocks noChangeArrowheads="1"/>
          </p:cNvSpPr>
          <p:nvPr/>
        </p:nvSpPr>
        <p:spPr bwMode="auto">
          <a:xfrm>
            <a:off x="913804" y="2977887"/>
            <a:ext cx="1829099" cy="528572"/>
          </a:xfrm>
          <a:prstGeom prst="homePlate">
            <a:avLst>
              <a:gd name="adj" fmla="val 66662"/>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宋体" charset="-122"/>
              <a:cs typeface="+mn-cs"/>
            </a:endParaRPr>
          </a:p>
        </p:txBody>
      </p:sp>
      <p:sp>
        <p:nvSpPr>
          <p:cNvPr id="50192" name="AutoShape 21"/>
          <p:cNvSpPr>
            <a:spLocks noChangeArrowheads="1"/>
          </p:cNvSpPr>
          <p:nvPr/>
        </p:nvSpPr>
        <p:spPr bwMode="auto">
          <a:xfrm>
            <a:off x="913803" y="3600526"/>
            <a:ext cx="1218404" cy="528572"/>
          </a:xfrm>
          <a:prstGeom prst="homePlate">
            <a:avLst>
              <a:gd name="adj" fmla="val 48300"/>
            </a:avLst>
          </a:prstGeom>
          <a:solidFill>
            <a:schemeClr val="bg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宋体"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64746590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9"/>
                                        </p:tgtEl>
                                        <p:attrNameLst>
                                          <p:attrName>style.visibility</p:attrName>
                                        </p:attrNameLst>
                                      </p:cBhvr>
                                      <p:to>
                                        <p:strVal val="visible"/>
                                      </p:to>
                                    </p:set>
                                    <p:anim calcmode="lin" valueType="num">
                                      <p:cBhvr additive="base">
                                        <p:cTn id="7" dur="500" fill="hold"/>
                                        <p:tgtEl>
                                          <p:spTgt spid="50189"/>
                                        </p:tgtEl>
                                        <p:attrNameLst>
                                          <p:attrName>ppt_x</p:attrName>
                                        </p:attrNameLst>
                                      </p:cBhvr>
                                      <p:tavLst>
                                        <p:tav tm="0">
                                          <p:val>
                                            <p:strVal val="0-#ppt_w/2"/>
                                          </p:val>
                                        </p:tav>
                                        <p:tav tm="100000">
                                          <p:val>
                                            <p:strVal val="#ppt_x"/>
                                          </p:val>
                                        </p:tav>
                                      </p:tavLst>
                                    </p:anim>
                                    <p:anim calcmode="lin" valueType="num">
                                      <p:cBhvr additive="base">
                                        <p:cTn id="8" dur="500" fill="hold"/>
                                        <p:tgtEl>
                                          <p:spTgt spid="501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0-#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191"/>
                                        </p:tgtEl>
                                        <p:attrNameLst>
                                          <p:attrName>style.visibility</p:attrName>
                                        </p:attrNameLst>
                                      </p:cBhvr>
                                      <p:to>
                                        <p:strVal val="visible"/>
                                      </p:to>
                                    </p:set>
                                    <p:anim calcmode="lin" valueType="num">
                                      <p:cBhvr additive="base">
                                        <p:cTn id="15" dur="500" fill="hold"/>
                                        <p:tgtEl>
                                          <p:spTgt spid="50191"/>
                                        </p:tgtEl>
                                        <p:attrNameLst>
                                          <p:attrName>ppt_x</p:attrName>
                                        </p:attrNameLst>
                                      </p:cBhvr>
                                      <p:tavLst>
                                        <p:tav tm="0">
                                          <p:val>
                                            <p:strVal val="0-#ppt_w/2"/>
                                          </p:val>
                                        </p:tav>
                                        <p:tav tm="100000">
                                          <p:val>
                                            <p:strVal val="#ppt_x"/>
                                          </p:val>
                                        </p:tav>
                                      </p:tavLst>
                                    </p:anim>
                                    <p:anim calcmode="lin" valueType="num">
                                      <p:cBhvr additive="base">
                                        <p:cTn id="16" dur="500" fill="hold"/>
                                        <p:tgtEl>
                                          <p:spTgt spid="5019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192"/>
                                        </p:tgtEl>
                                        <p:attrNameLst>
                                          <p:attrName>style.visibility</p:attrName>
                                        </p:attrNameLst>
                                      </p:cBhvr>
                                      <p:to>
                                        <p:strVal val="visible"/>
                                      </p:to>
                                    </p:set>
                                    <p:anim calcmode="lin" valueType="num">
                                      <p:cBhvr additive="base">
                                        <p:cTn id="19" dur="500" fill="hold"/>
                                        <p:tgtEl>
                                          <p:spTgt spid="50192"/>
                                        </p:tgtEl>
                                        <p:attrNameLst>
                                          <p:attrName>ppt_x</p:attrName>
                                        </p:attrNameLst>
                                      </p:cBhvr>
                                      <p:tavLst>
                                        <p:tav tm="0">
                                          <p:val>
                                            <p:strVal val="0-#ppt_w/2"/>
                                          </p:val>
                                        </p:tav>
                                        <p:tav tm="100000">
                                          <p:val>
                                            <p:strVal val="#ppt_x"/>
                                          </p:val>
                                        </p:tav>
                                      </p:tavLst>
                                    </p:anim>
                                    <p:anim calcmode="lin" valueType="num">
                                      <p:cBhvr additive="base">
                                        <p:cTn id="20" dur="500" fill="hold"/>
                                        <p:tgtEl>
                                          <p:spTgt spid="5019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outHorizontal)">
                                      <p:cBhvr>
                                        <p:cTn id="31" dur="500"/>
                                        <p:tgtEl>
                                          <p:spTgt spid="41"/>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2000"/>
                            </p:stCondLst>
                            <p:childTnLst>
                              <p:par>
                                <p:cTn id="40" presetID="16" presetClass="entr" presetSubtype="4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outHorizontal)">
                                      <p:cBhvr>
                                        <p:cTn id="42" dur="500"/>
                                        <p:tgtEl>
                                          <p:spTgt spid="4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3000"/>
                            </p:stCondLst>
                            <p:childTnLst>
                              <p:par>
                                <p:cTn id="51" presetID="16" presetClass="entr" presetSubtype="4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Horizontal)">
                                      <p:cBhvr>
                                        <p:cTn id="53" dur="500"/>
                                        <p:tgtEl>
                                          <p:spTgt spid="47"/>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4000"/>
                            </p:stCondLst>
                            <p:childTnLst>
                              <p:par>
                                <p:cTn id="62" presetID="16" presetClass="entr" presetSubtype="42"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outHorizontal)">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2" grpId="0"/>
      <p:bldP spid="43" grpId="0"/>
      <p:bldP spid="45" grpId="0"/>
      <p:bldP spid="46" grpId="0"/>
      <p:bldP spid="48" grpId="0"/>
      <p:bldP spid="49" grpId="0"/>
      <p:bldP spid="50189" grpId="0" animBg="1"/>
      <p:bldP spid="50190" grpId="0" animBg="1"/>
      <p:bldP spid="50191" grpId="0" animBg="1"/>
      <p:bldP spid="5019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37" name="AutoShape 25"/>
          <p:cNvSpPr>
            <a:spLocks noChangeArrowheads="1"/>
          </p:cNvSpPr>
          <p:nvPr/>
        </p:nvSpPr>
        <p:spPr bwMode="auto">
          <a:xfrm rot="-5400000">
            <a:off x="2471897" y="2115596"/>
            <a:ext cx="2475629" cy="1196007"/>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宋体" charset="-122"/>
              <a:cs typeface="+mn-cs"/>
            </a:endParaRPr>
          </a:p>
        </p:txBody>
      </p:sp>
      <p:sp>
        <p:nvSpPr>
          <p:cNvPr id="115738" name="AutoShape 26"/>
          <p:cNvSpPr>
            <a:spLocks noChangeArrowheads="1"/>
          </p:cNvSpPr>
          <p:nvPr/>
        </p:nvSpPr>
        <p:spPr bwMode="auto">
          <a:xfrm rot="-5400000">
            <a:off x="4243510" y="2123809"/>
            <a:ext cx="2474135" cy="1196007"/>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宋体" charset="-122"/>
              <a:cs typeface="+mn-cs"/>
            </a:endParaRPr>
          </a:p>
        </p:txBody>
      </p:sp>
      <p:sp>
        <p:nvSpPr>
          <p:cNvPr id="115739" name="AutoShape 27"/>
          <p:cNvSpPr>
            <a:spLocks noChangeArrowheads="1"/>
          </p:cNvSpPr>
          <p:nvPr/>
        </p:nvSpPr>
        <p:spPr bwMode="auto">
          <a:xfrm rot="-5400000">
            <a:off x="6024827" y="2144712"/>
            <a:ext cx="2475629" cy="1194514"/>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宋体" charset="-122"/>
              <a:cs typeface="+mn-cs"/>
            </a:endParaRPr>
          </a:p>
        </p:txBody>
      </p:sp>
      <p:sp>
        <p:nvSpPr>
          <p:cNvPr id="115733" name="AutoShape 21"/>
          <p:cNvSpPr>
            <a:spLocks noChangeArrowheads="1"/>
          </p:cNvSpPr>
          <p:nvPr/>
        </p:nvSpPr>
        <p:spPr bwMode="auto">
          <a:xfrm rot="-5400000">
            <a:off x="689833" y="2131275"/>
            <a:ext cx="2475629" cy="1194514"/>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宋体" charset="-122"/>
              <a:cs typeface="+mn-cs"/>
            </a:endParaRPr>
          </a:p>
        </p:txBody>
      </p:sp>
      <p:sp>
        <p:nvSpPr>
          <p:cNvPr id="100366" name="KSO_Shape"/>
          <p:cNvSpPr>
            <a:spLocks/>
          </p:cNvSpPr>
          <p:nvPr/>
        </p:nvSpPr>
        <p:spPr bwMode="auto">
          <a:xfrm>
            <a:off x="1661867" y="2065576"/>
            <a:ext cx="438984" cy="425546"/>
          </a:xfrm>
          <a:custGeom>
            <a:avLst/>
            <a:gdLst>
              <a:gd name="T0" fmla="*/ 2147483647 w 6140"/>
              <a:gd name="T1" fmla="*/ 2147483647 h 6040"/>
              <a:gd name="T2" fmla="*/ 2147483647 w 6140"/>
              <a:gd name="T3" fmla="*/ 2147483647 h 6040"/>
              <a:gd name="T4" fmla="*/ 2147483647 w 6140"/>
              <a:gd name="T5" fmla="*/ 2147483647 h 6040"/>
              <a:gd name="T6" fmla="*/ 2147483647 w 6140"/>
              <a:gd name="T7" fmla="*/ 2147483647 h 6040"/>
              <a:gd name="T8" fmla="*/ 2147483647 w 6140"/>
              <a:gd name="T9" fmla="*/ 2147483647 h 6040"/>
              <a:gd name="T10" fmla="*/ 2147483647 w 6140"/>
              <a:gd name="T11" fmla="*/ 2147483647 h 6040"/>
              <a:gd name="T12" fmla="*/ 2147483647 w 6140"/>
              <a:gd name="T13" fmla="*/ 2147483647 h 6040"/>
              <a:gd name="T14" fmla="*/ 2147483647 w 6140"/>
              <a:gd name="T15" fmla="*/ 2147483647 h 6040"/>
              <a:gd name="T16" fmla="*/ 2147483647 w 6140"/>
              <a:gd name="T17" fmla="*/ 2147483647 h 6040"/>
              <a:gd name="T18" fmla="*/ 2147483647 w 6140"/>
              <a:gd name="T19" fmla="*/ 2147483647 h 6040"/>
              <a:gd name="T20" fmla="*/ 2147483647 w 6140"/>
              <a:gd name="T21" fmla="*/ 2147483647 h 6040"/>
              <a:gd name="T22" fmla="*/ 2147483647 w 6140"/>
              <a:gd name="T23" fmla="*/ 2147483647 h 6040"/>
              <a:gd name="T24" fmla="*/ 2147483647 w 6140"/>
              <a:gd name="T25" fmla="*/ 2147483647 h 6040"/>
              <a:gd name="T26" fmla="*/ 2147483647 w 6140"/>
              <a:gd name="T27" fmla="*/ 2147483647 h 6040"/>
              <a:gd name="T28" fmla="*/ 2147483647 w 6140"/>
              <a:gd name="T29" fmla="*/ 2147483647 h 6040"/>
              <a:gd name="T30" fmla="*/ 2147483647 w 6140"/>
              <a:gd name="T31" fmla="*/ 2147483647 h 6040"/>
              <a:gd name="T32" fmla="*/ 2147483647 w 6140"/>
              <a:gd name="T33" fmla="*/ 2147483647 h 6040"/>
              <a:gd name="T34" fmla="*/ 2147483647 w 6140"/>
              <a:gd name="T35" fmla="*/ 2147483647 h 6040"/>
              <a:gd name="T36" fmla="*/ 2147483647 w 6140"/>
              <a:gd name="T37" fmla="*/ 2147483647 h 6040"/>
              <a:gd name="T38" fmla="*/ 2147483647 w 6140"/>
              <a:gd name="T39" fmla="*/ 2147483647 h 6040"/>
              <a:gd name="T40" fmla="*/ 2147483647 w 6140"/>
              <a:gd name="T41" fmla="*/ 2147483647 h 6040"/>
              <a:gd name="T42" fmla="*/ 2147483647 w 6140"/>
              <a:gd name="T43" fmla="*/ 2147483647 h 6040"/>
              <a:gd name="T44" fmla="*/ 2147483647 w 6140"/>
              <a:gd name="T45" fmla="*/ 2147483647 h 6040"/>
              <a:gd name="T46" fmla="*/ 2147483647 w 6140"/>
              <a:gd name="T47" fmla="*/ 2147483647 h 6040"/>
              <a:gd name="T48" fmla="*/ 2147483647 w 6140"/>
              <a:gd name="T49" fmla="*/ 2147483647 h 6040"/>
              <a:gd name="T50" fmla="*/ 2147483647 w 6140"/>
              <a:gd name="T51" fmla="*/ 2147483647 h 6040"/>
              <a:gd name="T52" fmla="*/ 2147483647 w 6140"/>
              <a:gd name="T53" fmla="*/ 2147483647 h 6040"/>
              <a:gd name="T54" fmla="*/ 2147483647 w 6140"/>
              <a:gd name="T55" fmla="*/ 2147483647 h 6040"/>
              <a:gd name="T56" fmla="*/ 2147483647 w 6140"/>
              <a:gd name="T57" fmla="*/ 2147483647 h 6040"/>
              <a:gd name="T58" fmla="*/ 2147483647 w 6140"/>
              <a:gd name="T59" fmla="*/ 2147483647 h 6040"/>
              <a:gd name="T60" fmla="*/ 2147483647 w 6140"/>
              <a:gd name="T61" fmla="*/ 2147483647 h 6040"/>
              <a:gd name="T62" fmla="*/ 2147483647 w 6140"/>
              <a:gd name="T63" fmla="*/ 2147483647 h 6040"/>
              <a:gd name="T64" fmla="*/ 2147483647 w 6140"/>
              <a:gd name="T65" fmla="*/ 2147483647 h 6040"/>
              <a:gd name="T66" fmla="*/ 2147483647 w 6140"/>
              <a:gd name="T67" fmla="*/ 2147483647 h 6040"/>
              <a:gd name="T68" fmla="*/ 2147483647 w 6140"/>
              <a:gd name="T69" fmla="*/ 2147483647 h 6040"/>
              <a:gd name="T70" fmla="*/ 2147483647 w 6140"/>
              <a:gd name="T71" fmla="*/ 2147483647 h 6040"/>
              <a:gd name="T72" fmla="*/ 2147483647 w 6140"/>
              <a:gd name="T73" fmla="*/ 2147483647 h 6040"/>
              <a:gd name="T74" fmla="*/ 2147483647 w 6140"/>
              <a:gd name="T75" fmla="*/ 2147483647 h 6040"/>
              <a:gd name="T76" fmla="*/ 2147483647 w 6140"/>
              <a:gd name="T77" fmla="*/ 2147483647 h 6040"/>
              <a:gd name="T78" fmla="*/ 2147483647 w 6140"/>
              <a:gd name="T79" fmla="*/ 2147483647 h 6040"/>
              <a:gd name="T80" fmla="*/ 2147483647 w 6140"/>
              <a:gd name="T81" fmla="*/ 2147483647 h 6040"/>
              <a:gd name="T82" fmla="*/ 2147483647 w 6140"/>
              <a:gd name="T83" fmla="*/ 2147483647 h 6040"/>
              <a:gd name="T84" fmla="*/ 2147483647 w 6140"/>
              <a:gd name="T85" fmla="*/ 2147483647 h 6040"/>
              <a:gd name="T86" fmla="*/ 2147483647 w 6140"/>
              <a:gd name="T87" fmla="*/ 2147483647 h 6040"/>
              <a:gd name="T88" fmla="*/ 2147483647 w 6140"/>
              <a:gd name="T89" fmla="*/ 2147483647 h 6040"/>
              <a:gd name="T90" fmla="*/ 2147483647 w 6140"/>
              <a:gd name="T91" fmla="*/ 2147483647 h 6040"/>
              <a:gd name="T92" fmla="*/ 2147483647 w 6140"/>
              <a:gd name="T93" fmla="*/ 2147483647 h 6040"/>
              <a:gd name="T94" fmla="*/ 2147483647 w 6140"/>
              <a:gd name="T95" fmla="*/ 2147483647 h 6040"/>
              <a:gd name="T96" fmla="*/ 2147483647 w 6140"/>
              <a:gd name="T97" fmla="*/ 2147483647 h 6040"/>
              <a:gd name="T98" fmla="*/ 2147483647 w 6140"/>
              <a:gd name="T99" fmla="*/ 2147483647 h 6040"/>
              <a:gd name="T100" fmla="*/ 2147483647 w 6140"/>
              <a:gd name="T101" fmla="*/ 2147483647 h 6040"/>
              <a:gd name="T102" fmla="*/ 2147483647 w 6140"/>
              <a:gd name="T103" fmla="*/ 2147483647 h 6040"/>
              <a:gd name="T104" fmla="*/ 2147483647 w 6140"/>
              <a:gd name="T105" fmla="*/ 2147483647 h 6040"/>
              <a:gd name="T106" fmla="*/ 2147483647 w 6140"/>
              <a:gd name="T107" fmla="*/ 2147483647 h 6040"/>
              <a:gd name="T108" fmla="*/ 2147483647 w 6140"/>
              <a:gd name="T109" fmla="*/ 2147483647 h 6040"/>
              <a:gd name="T110" fmla="*/ 2147483647 w 6140"/>
              <a:gd name="T111" fmla="*/ 2147483647 h 6040"/>
              <a:gd name="T112" fmla="*/ 2147483647 w 6140"/>
              <a:gd name="T113" fmla="*/ 2147483647 h 6040"/>
              <a:gd name="T114" fmla="*/ 2147483647 w 6140"/>
              <a:gd name="T115" fmla="*/ 2147483647 h 6040"/>
              <a:gd name="T116" fmla="*/ 2147483647 w 6140"/>
              <a:gd name="T117" fmla="*/ 2147483647 h 6040"/>
              <a:gd name="T118" fmla="*/ 2147483647 w 6140"/>
              <a:gd name="T119" fmla="*/ 2147483647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140"/>
              <a:gd name="T181" fmla="*/ 0 h 6040"/>
              <a:gd name="T182" fmla="*/ 6140 w 6140"/>
              <a:gd name="T183" fmla="*/ 6040 h 604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chemeClr val="bg1"/>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100367" name="KSO_Shape"/>
          <p:cNvSpPr>
            <a:spLocks/>
          </p:cNvSpPr>
          <p:nvPr/>
        </p:nvSpPr>
        <p:spPr bwMode="auto">
          <a:xfrm>
            <a:off x="3504404" y="2007345"/>
            <a:ext cx="388217" cy="606215"/>
          </a:xfrm>
          <a:custGeom>
            <a:avLst/>
            <a:gdLst>
              <a:gd name="T0" fmla="*/ 2147483647 w 3864"/>
              <a:gd name="T1" fmla="*/ 2147483647 h 6111"/>
              <a:gd name="T2" fmla="*/ 2147483647 w 3864"/>
              <a:gd name="T3" fmla="*/ 2147483647 h 6111"/>
              <a:gd name="T4" fmla="*/ 2147483647 w 3864"/>
              <a:gd name="T5" fmla="*/ 2147483647 h 6111"/>
              <a:gd name="T6" fmla="*/ 2147483647 w 3864"/>
              <a:gd name="T7" fmla="*/ 2147483647 h 6111"/>
              <a:gd name="T8" fmla="*/ 2147483647 w 3864"/>
              <a:gd name="T9" fmla="*/ 2147483647 h 6111"/>
              <a:gd name="T10" fmla="*/ 2147483647 w 3864"/>
              <a:gd name="T11" fmla="*/ 2147483647 h 6111"/>
              <a:gd name="T12" fmla="*/ 2147483647 w 3864"/>
              <a:gd name="T13" fmla="*/ 2147483647 h 6111"/>
              <a:gd name="T14" fmla="*/ 2147483647 w 3864"/>
              <a:gd name="T15" fmla="*/ 2147483647 h 6111"/>
              <a:gd name="T16" fmla="*/ 2147483647 w 3864"/>
              <a:gd name="T17" fmla="*/ 2147483647 h 6111"/>
              <a:gd name="T18" fmla="*/ 2147483647 w 3864"/>
              <a:gd name="T19" fmla="*/ 2147483647 h 6111"/>
              <a:gd name="T20" fmla="*/ 2147483647 w 3864"/>
              <a:gd name="T21" fmla="*/ 2147483647 h 6111"/>
              <a:gd name="T22" fmla="*/ 2147483647 w 3864"/>
              <a:gd name="T23" fmla="*/ 2147483647 h 6111"/>
              <a:gd name="T24" fmla="*/ 2147483647 w 3864"/>
              <a:gd name="T25" fmla="*/ 2147483647 h 6111"/>
              <a:gd name="T26" fmla="*/ 2147483647 w 3864"/>
              <a:gd name="T27" fmla="*/ 2147483647 h 6111"/>
              <a:gd name="T28" fmla="*/ 2147483647 w 3864"/>
              <a:gd name="T29" fmla="*/ 2147483647 h 6111"/>
              <a:gd name="T30" fmla="*/ 2147483647 w 3864"/>
              <a:gd name="T31" fmla="*/ 2147483647 h 6111"/>
              <a:gd name="T32" fmla="*/ 2147483647 w 3864"/>
              <a:gd name="T33" fmla="*/ 2147483647 h 6111"/>
              <a:gd name="T34" fmla="*/ 2147483647 w 3864"/>
              <a:gd name="T35" fmla="*/ 2147483647 h 6111"/>
              <a:gd name="T36" fmla="*/ 2147483647 w 3864"/>
              <a:gd name="T37" fmla="*/ 2147483647 h 6111"/>
              <a:gd name="T38" fmla="*/ 2147483647 w 3864"/>
              <a:gd name="T39" fmla="*/ 2147483647 h 6111"/>
              <a:gd name="T40" fmla="*/ 2147483647 w 3864"/>
              <a:gd name="T41" fmla="*/ 2147483647 h 6111"/>
              <a:gd name="T42" fmla="*/ 2147483647 w 3864"/>
              <a:gd name="T43" fmla="*/ 2147483647 h 6111"/>
              <a:gd name="T44" fmla="*/ 2147483647 w 3864"/>
              <a:gd name="T45" fmla="*/ 2147483647 h 6111"/>
              <a:gd name="T46" fmla="*/ 2147483647 w 3864"/>
              <a:gd name="T47" fmla="*/ 2147483647 h 6111"/>
              <a:gd name="T48" fmla="*/ 2147483647 w 3864"/>
              <a:gd name="T49" fmla="*/ 2147483647 h 6111"/>
              <a:gd name="T50" fmla="*/ 2147483647 w 3864"/>
              <a:gd name="T51" fmla="*/ 2147483647 h 6111"/>
              <a:gd name="T52" fmla="*/ 2147483647 w 3864"/>
              <a:gd name="T53" fmla="*/ 2147483647 h 6111"/>
              <a:gd name="T54" fmla="*/ 2147483647 w 3864"/>
              <a:gd name="T55" fmla="*/ 2147483647 h 6111"/>
              <a:gd name="T56" fmla="*/ 2147483647 w 3864"/>
              <a:gd name="T57" fmla="*/ 2147483647 h 6111"/>
              <a:gd name="T58" fmla="*/ 2147483647 w 3864"/>
              <a:gd name="T59" fmla="*/ 2147483647 h 6111"/>
              <a:gd name="T60" fmla="*/ 2147483647 w 3864"/>
              <a:gd name="T61" fmla="*/ 2147483647 h 6111"/>
              <a:gd name="T62" fmla="*/ 2147483647 w 3864"/>
              <a:gd name="T63" fmla="*/ 2147483647 h 6111"/>
              <a:gd name="T64" fmla="*/ 2147483647 w 3864"/>
              <a:gd name="T65" fmla="*/ 2147483647 h 6111"/>
              <a:gd name="T66" fmla="*/ 2147483647 w 3864"/>
              <a:gd name="T67" fmla="*/ 2147483647 h 6111"/>
              <a:gd name="T68" fmla="*/ 2147483647 w 3864"/>
              <a:gd name="T69" fmla="*/ 2147483647 h 6111"/>
              <a:gd name="T70" fmla="*/ 2147483647 w 3864"/>
              <a:gd name="T71" fmla="*/ 2147483647 h 6111"/>
              <a:gd name="T72" fmla="*/ 2147483647 w 3864"/>
              <a:gd name="T73" fmla="*/ 2147483647 h 6111"/>
              <a:gd name="T74" fmla="*/ 2147483647 w 3864"/>
              <a:gd name="T75" fmla="*/ 2147483647 h 6111"/>
              <a:gd name="T76" fmla="*/ 2147483647 w 3864"/>
              <a:gd name="T77" fmla="*/ 2147483647 h 6111"/>
              <a:gd name="T78" fmla="*/ 2147483647 w 3864"/>
              <a:gd name="T79" fmla="*/ 2147483647 h 6111"/>
              <a:gd name="T80" fmla="*/ 2147483647 w 3864"/>
              <a:gd name="T81" fmla="*/ 2147483647 h 6111"/>
              <a:gd name="T82" fmla="*/ 2147483647 w 3864"/>
              <a:gd name="T83" fmla="*/ 2147483647 h 6111"/>
              <a:gd name="T84" fmla="*/ 2147483647 w 3864"/>
              <a:gd name="T85" fmla="*/ 2147483647 h 6111"/>
              <a:gd name="T86" fmla="*/ 2147483647 w 3864"/>
              <a:gd name="T87" fmla="*/ 2147483647 h 6111"/>
              <a:gd name="T88" fmla="*/ 2147483647 w 3864"/>
              <a:gd name="T89" fmla="*/ 2147483647 h 6111"/>
              <a:gd name="T90" fmla="*/ 2147483647 w 3864"/>
              <a:gd name="T91" fmla="*/ 2147483647 h 6111"/>
              <a:gd name="T92" fmla="*/ 2147483647 w 3864"/>
              <a:gd name="T93" fmla="*/ 2147483647 h 6111"/>
              <a:gd name="T94" fmla="*/ 2147483647 w 3864"/>
              <a:gd name="T95" fmla="*/ 2147483647 h 6111"/>
              <a:gd name="T96" fmla="*/ 2147483647 w 3864"/>
              <a:gd name="T97" fmla="*/ 2147483647 h 6111"/>
              <a:gd name="T98" fmla="*/ 2147483647 w 3864"/>
              <a:gd name="T99" fmla="*/ 2147483647 h 6111"/>
              <a:gd name="T100" fmla="*/ 2147483647 w 3864"/>
              <a:gd name="T101" fmla="*/ 2147483647 h 6111"/>
              <a:gd name="T102" fmla="*/ 2147483647 w 3864"/>
              <a:gd name="T103" fmla="*/ 2147483647 h 6111"/>
              <a:gd name="T104" fmla="*/ 2147483647 w 3864"/>
              <a:gd name="T105" fmla="*/ 2147483647 h 6111"/>
              <a:gd name="T106" fmla="*/ 2147483647 w 3864"/>
              <a:gd name="T107" fmla="*/ 2147483647 h 6111"/>
              <a:gd name="T108" fmla="*/ 2147483647 w 3864"/>
              <a:gd name="T109" fmla="*/ 2147483647 h 6111"/>
              <a:gd name="T110" fmla="*/ 2147483647 w 3864"/>
              <a:gd name="T111" fmla="*/ 2147483647 h 6111"/>
              <a:gd name="T112" fmla="*/ 2147483647 w 3864"/>
              <a:gd name="T113" fmla="*/ 2147483647 h 6111"/>
              <a:gd name="T114" fmla="*/ 2147483647 w 3864"/>
              <a:gd name="T115" fmla="*/ 2147483647 h 6111"/>
              <a:gd name="T116" fmla="*/ 2147483647 w 3864"/>
              <a:gd name="T117" fmla="*/ 2147483647 h 6111"/>
              <a:gd name="T118" fmla="*/ 2147483647 w 3864"/>
              <a:gd name="T119" fmla="*/ 2147483647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864"/>
              <a:gd name="T181" fmla="*/ 0 h 6111"/>
              <a:gd name="T182" fmla="*/ 3864 w 3864"/>
              <a:gd name="T183" fmla="*/ 6111 h 611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100368" name="KSO_Shape"/>
          <p:cNvSpPr>
            <a:spLocks/>
          </p:cNvSpPr>
          <p:nvPr/>
        </p:nvSpPr>
        <p:spPr bwMode="auto">
          <a:xfrm>
            <a:off x="5334996" y="2037207"/>
            <a:ext cx="280711" cy="546490"/>
          </a:xfrm>
          <a:custGeom>
            <a:avLst/>
            <a:gdLst>
              <a:gd name="T0" fmla="*/ 2147483647 w 3408"/>
              <a:gd name="T1" fmla="*/ 2147483647 h 6695"/>
              <a:gd name="T2" fmla="*/ 2147483647 w 3408"/>
              <a:gd name="T3" fmla="*/ 2147483647 h 6695"/>
              <a:gd name="T4" fmla="*/ 0 w 3408"/>
              <a:gd name="T5" fmla="*/ 2147483647 h 6695"/>
              <a:gd name="T6" fmla="*/ 0 w 3408"/>
              <a:gd name="T7" fmla="*/ 2147483647 h 6695"/>
              <a:gd name="T8" fmla="*/ 2147483647 w 3408"/>
              <a:gd name="T9" fmla="*/ 2147483647 h 6695"/>
              <a:gd name="T10" fmla="*/ 2147483647 w 3408"/>
              <a:gd name="T11" fmla="*/ 2147483647 h 6695"/>
              <a:gd name="T12" fmla="*/ 2147483647 w 3408"/>
              <a:gd name="T13" fmla="*/ 2147483647 h 6695"/>
              <a:gd name="T14" fmla="*/ 2147483647 w 3408"/>
              <a:gd name="T15" fmla="*/ 2147483647 h 6695"/>
              <a:gd name="T16" fmla="*/ 2147483647 w 3408"/>
              <a:gd name="T17" fmla="*/ 2147483647 h 6695"/>
              <a:gd name="T18" fmla="*/ 2147483647 w 3408"/>
              <a:gd name="T19" fmla="*/ 2147483647 h 6695"/>
              <a:gd name="T20" fmla="*/ 2147483647 w 3408"/>
              <a:gd name="T21" fmla="*/ 2147483647 h 6695"/>
              <a:gd name="T22" fmla="*/ 2147483647 w 3408"/>
              <a:gd name="T23" fmla="*/ 2147483647 h 6695"/>
              <a:gd name="T24" fmla="*/ 2147483647 w 3408"/>
              <a:gd name="T25" fmla="*/ 2147483647 h 6695"/>
              <a:gd name="T26" fmla="*/ 2147483647 w 3408"/>
              <a:gd name="T27" fmla="*/ 2147483647 h 6695"/>
              <a:gd name="T28" fmla="*/ 2147483647 w 3408"/>
              <a:gd name="T29" fmla="*/ 2147483647 h 6695"/>
              <a:gd name="T30" fmla="*/ 2147483647 w 3408"/>
              <a:gd name="T31" fmla="*/ 2147483647 h 6695"/>
              <a:gd name="T32" fmla="*/ 2147483647 w 3408"/>
              <a:gd name="T33" fmla="*/ 2147483647 h 6695"/>
              <a:gd name="T34" fmla="*/ 2147483647 w 3408"/>
              <a:gd name="T35" fmla="*/ 2147483647 h 6695"/>
              <a:gd name="T36" fmla="*/ 2147483647 w 3408"/>
              <a:gd name="T37" fmla="*/ 2147483647 h 6695"/>
              <a:gd name="T38" fmla="*/ 2147483647 w 3408"/>
              <a:gd name="T39" fmla="*/ 2147483647 h 6695"/>
              <a:gd name="T40" fmla="*/ 2147483647 w 3408"/>
              <a:gd name="T41" fmla="*/ 2147483647 h 6695"/>
              <a:gd name="T42" fmla="*/ 2147483647 w 3408"/>
              <a:gd name="T43" fmla="*/ 2147483647 h 6695"/>
              <a:gd name="T44" fmla="*/ 2147483647 w 3408"/>
              <a:gd name="T45" fmla="*/ 2147483647 h 6695"/>
              <a:gd name="T46" fmla="*/ 2147483647 w 3408"/>
              <a:gd name="T47" fmla="*/ 2147483647 h 6695"/>
              <a:gd name="T48" fmla="*/ 2147483647 w 3408"/>
              <a:gd name="T49" fmla="*/ 2147483647 h 6695"/>
              <a:gd name="T50" fmla="*/ 2147483647 w 3408"/>
              <a:gd name="T51" fmla="*/ 2147483647 h 6695"/>
              <a:gd name="T52" fmla="*/ 2147483647 w 3408"/>
              <a:gd name="T53" fmla="*/ 2147483647 h 6695"/>
              <a:gd name="T54" fmla="*/ 2147483647 w 3408"/>
              <a:gd name="T55" fmla="*/ 2147483647 h 6695"/>
              <a:gd name="T56" fmla="*/ 2147483647 w 3408"/>
              <a:gd name="T57" fmla="*/ 2147483647 h 6695"/>
              <a:gd name="T58" fmla="*/ 2147483647 w 3408"/>
              <a:gd name="T59" fmla="*/ 2147483647 h 6695"/>
              <a:gd name="T60" fmla="*/ 2147483647 w 3408"/>
              <a:gd name="T61" fmla="*/ 2147483647 h 6695"/>
              <a:gd name="T62" fmla="*/ 2147483647 w 3408"/>
              <a:gd name="T63" fmla="*/ 2147483647 h 6695"/>
              <a:gd name="T64" fmla="*/ 2147483647 w 3408"/>
              <a:gd name="T65" fmla="*/ 2147483647 h 6695"/>
              <a:gd name="T66" fmla="*/ 2147483647 w 3408"/>
              <a:gd name="T67" fmla="*/ 2147483647 h 6695"/>
              <a:gd name="T68" fmla="*/ 2147483647 w 3408"/>
              <a:gd name="T69" fmla="*/ 2147483647 h 6695"/>
              <a:gd name="T70" fmla="*/ 2147483647 w 3408"/>
              <a:gd name="T71" fmla="*/ 2147483647 h 6695"/>
              <a:gd name="T72" fmla="*/ 2147483647 w 3408"/>
              <a:gd name="T73" fmla="*/ 2147483647 h 6695"/>
              <a:gd name="T74" fmla="*/ 2147483647 w 3408"/>
              <a:gd name="T75" fmla="*/ 2147483647 h 6695"/>
              <a:gd name="T76" fmla="*/ 2147483647 w 3408"/>
              <a:gd name="T77" fmla="*/ 2147483647 h 6695"/>
              <a:gd name="T78" fmla="*/ 2147483647 w 3408"/>
              <a:gd name="T79" fmla="*/ 2147483647 h 6695"/>
              <a:gd name="T80" fmla="*/ 2147483647 w 3408"/>
              <a:gd name="T81" fmla="*/ 2147483647 h 6695"/>
              <a:gd name="T82" fmla="*/ 2147483647 w 3408"/>
              <a:gd name="T83" fmla="*/ 2147483647 h 6695"/>
              <a:gd name="T84" fmla="*/ 2147483647 w 3408"/>
              <a:gd name="T85" fmla="*/ 2147483647 h 6695"/>
              <a:gd name="T86" fmla="*/ 2147483647 w 3408"/>
              <a:gd name="T87" fmla="*/ 2147483647 h 6695"/>
              <a:gd name="T88" fmla="*/ 2147483647 w 3408"/>
              <a:gd name="T89" fmla="*/ 2147483647 h 6695"/>
              <a:gd name="T90" fmla="*/ 2147483647 w 3408"/>
              <a:gd name="T91" fmla="*/ 2147483647 h 6695"/>
              <a:gd name="T92" fmla="*/ 2147483647 w 3408"/>
              <a:gd name="T93" fmla="*/ 2147483647 h 66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408"/>
              <a:gd name="T142" fmla="*/ 0 h 6695"/>
              <a:gd name="T143" fmla="*/ 3408 w 3408"/>
              <a:gd name="T144" fmla="*/ 6695 h 66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408" h="6695">
                <a:moveTo>
                  <a:pt x="0" y="2326"/>
                </a:moveTo>
                <a:lnTo>
                  <a:pt x="847" y="2730"/>
                </a:lnTo>
                <a:lnTo>
                  <a:pt x="847" y="6545"/>
                </a:lnTo>
                <a:lnTo>
                  <a:pt x="0" y="6143"/>
                </a:lnTo>
                <a:lnTo>
                  <a:pt x="0" y="2326"/>
                </a:lnTo>
                <a:close/>
                <a:moveTo>
                  <a:pt x="2010" y="1223"/>
                </a:moveTo>
                <a:lnTo>
                  <a:pt x="2318" y="1123"/>
                </a:lnTo>
                <a:lnTo>
                  <a:pt x="2318" y="1310"/>
                </a:lnTo>
                <a:lnTo>
                  <a:pt x="2010" y="1410"/>
                </a:lnTo>
                <a:lnTo>
                  <a:pt x="2010" y="1223"/>
                </a:lnTo>
                <a:close/>
                <a:moveTo>
                  <a:pt x="1413" y="1403"/>
                </a:moveTo>
                <a:lnTo>
                  <a:pt x="1721" y="1303"/>
                </a:lnTo>
                <a:lnTo>
                  <a:pt x="1721" y="1491"/>
                </a:lnTo>
                <a:lnTo>
                  <a:pt x="1413" y="1591"/>
                </a:lnTo>
                <a:lnTo>
                  <a:pt x="1413" y="1403"/>
                </a:lnTo>
                <a:close/>
                <a:moveTo>
                  <a:pt x="1084" y="764"/>
                </a:moveTo>
                <a:lnTo>
                  <a:pt x="1086" y="774"/>
                </a:lnTo>
                <a:lnTo>
                  <a:pt x="728" y="604"/>
                </a:lnTo>
                <a:lnTo>
                  <a:pt x="739" y="2014"/>
                </a:lnTo>
                <a:lnTo>
                  <a:pt x="754" y="2022"/>
                </a:lnTo>
                <a:lnTo>
                  <a:pt x="388" y="2123"/>
                </a:lnTo>
                <a:lnTo>
                  <a:pt x="1179" y="2522"/>
                </a:lnTo>
                <a:lnTo>
                  <a:pt x="1164" y="6588"/>
                </a:lnTo>
                <a:lnTo>
                  <a:pt x="1200" y="6601"/>
                </a:lnTo>
                <a:lnTo>
                  <a:pt x="1236" y="6613"/>
                </a:lnTo>
                <a:lnTo>
                  <a:pt x="1272" y="6623"/>
                </a:lnTo>
                <a:lnTo>
                  <a:pt x="1308" y="6634"/>
                </a:lnTo>
                <a:lnTo>
                  <a:pt x="1344" y="6643"/>
                </a:lnTo>
                <a:lnTo>
                  <a:pt x="1380" y="6652"/>
                </a:lnTo>
                <a:lnTo>
                  <a:pt x="1414" y="6659"/>
                </a:lnTo>
                <a:lnTo>
                  <a:pt x="1450" y="6666"/>
                </a:lnTo>
                <a:lnTo>
                  <a:pt x="1486" y="6673"/>
                </a:lnTo>
                <a:lnTo>
                  <a:pt x="1522" y="6679"/>
                </a:lnTo>
                <a:lnTo>
                  <a:pt x="1557" y="6684"/>
                </a:lnTo>
                <a:lnTo>
                  <a:pt x="1593" y="6687"/>
                </a:lnTo>
                <a:lnTo>
                  <a:pt x="1629" y="6691"/>
                </a:lnTo>
                <a:lnTo>
                  <a:pt x="1664" y="6693"/>
                </a:lnTo>
                <a:lnTo>
                  <a:pt x="1700" y="6694"/>
                </a:lnTo>
                <a:lnTo>
                  <a:pt x="1735" y="6695"/>
                </a:lnTo>
                <a:lnTo>
                  <a:pt x="1771" y="6695"/>
                </a:lnTo>
                <a:lnTo>
                  <a:pt x="1806" y="6695"/>
                </a:lnTo>
                <a:lnTo>
                  <a:pt x="1842" y="6694"/>
                </a:lnTo>
                <a:lnTo>
                  <a:pt x="1877" y="6692"/>
                </a:lnTo>
                <a:lnTo>
                  <a:pt x="1912" y="6689"/>
                </a:lnTo>
                <a:lnTo>
                  <a:pt x="1947" y="6686"/>
                </a:lnTo>
                <a:lnTo>
                  <a:pt x="1983" y="6681"/>
                </a:lnTo>
                <a:lnTo>
                  <a:pt x="2018" y="6677"/>
                </a:lnTo>
                <a:lnTo>
                  <a:pt x="2053" y="6671"/>
                </a:lnTo>
                <a:lnTo>
                  <a:pt x="2089" y="6664"/>
                </a:lnTo>
                <a:lnTo>
                  <a:pt x="2159" y="6650"/>
                </a:lnTo>
                <a:lnTo>
                  <a:pt x="2229" y="6633"/>
                </a:lnTo>
                <a:lnTo>
                  <a:pt x="2299" y="6612"/>
                </a:lnTo>
                <a:lnTo>
                  <a:pt x="2369" y="6588"/>
                </a:lnTo>
                <a:lnTo>
                  <a:pt x="2440" y="6563"/>
                </a:lnTo>
                <a:lnTo>
                  <a:pt x="2509" y="6535"/>
                </a:lnTo>
                <a:lnTo>
                  <a:pt x="2579" y="6504"/>
                </a:lnTo>
                <a:lnTo>
                  <a:pt x="2649" y="6470"/>
                </a:lnTo>
                <a:lnTo>
                  <a:pt x="2718" y="6434"/>
                </a:lnTo>
                <a:lnTo>
                  <a:pt x="2787" y="6396"/>
                </a:lnTo>
                <a:lnTo>
                  <a:pt x="2856" y="6354"/>
                </a:lnTo>
                <a:lnTo>
                  <a:pt x="2926" y="6311"/>
                </a:lnTo>
                <a:lnTo>
                  <a:pt x="2994" y="6264"/>
                </a:lnTo>
                <a:lnTo>
                  <a:pt x="3064" y="6216"/>
                </a:lnTo>
                <a:lnTo>
                  <a:pt x="3133" y="6165"/>
                </a:lnTo>
                <a:lnTo>
                  <a:pt x="3201" y="6112"/>
                </a:lnTo>
                <a:lnTo>
                  <a:pt x="3271" y="6057"/>
                </a:lnTo>
                <a:lnTo>
                  <a:pt x="3339" y="5999"/>
                </a:lnTo>
                <a:lnTo>
                  <a:pt x="3408" y="5939"/>
                </a:lnTo>
                <a:lnTo>
                  <a:pt x="3408" y="2146"/>
                </a:lnTo>
                <a:lnTo>
                  <a:pt x="1402" y="2803"/>
                </a:lnTo>
                <a:lnTo>
                  <a:pt x="1402" y="2555"/>
                </a:lnTo>
                <a:lnTo>
                  <a:pt x="3408" y="1899"/>
                </a:lnTo>
                <a:lnTo>
                  <a:pt x="3408" y="1887"/>
                </a:lnTo>
                <a:lnTo>
                  <a:pt x="2673" y="1570"/>
                </a:lnTo>
                <a:lnTo>
                  <a:pt x="2668" y="301"/>
                </a:lnTo>
                <a:lnTo>
                  <a:pt x="2147" y="23"/>
                </a:lnTo>
                <a:lnTo>
                  <a:pt x="2109" y="0"/>
                </a:lnTo>
                <a:lnTo>
                  <a:pt x="2068" y="13"/>
                </a:lnTo>
                <a:lnTo>
                  <a:pt x="843" y="442"/>
                </a:lnTo>
                <a:lnTo>
                  <a:pt x="1075" y="583"/>
                </a:lnTo>
                <a:lnTo>
                  <a:pt x="2084" y="219"/>
                </a:lnTo>
                <a:lnTo>
                  <a:pt x="2320" y="356"/>
                </a:lnTo>
                <a:lnTo>
                  <a:pt x="1084" y="764"/>
                </a:lnTo>
                <a:close/>
                <a:moveTo>
                  <a:pt x="2470" y="538"/>
                </a:moveTo>
                <a:lnTo>
                  <a:pt x="1224" y="936"/>
                </a:lnTo>
                <a:lnTo>
                  <a:pt x="1230" y="2298"/>
                </a:lnTo>
                <a:lnTo>
                  <a:pt x="2470" y="1885"/>
                </a:lnTo>
                <a:lnTo>
                  <a:pt x="2470" y="538"/>
                </a:lnTo>
                <a:close/>
              </a:path>
            </a:pathLst>
          </a:custGeom>
          <a:solidFill>
            <a:schemeClr val="bg1"/>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100369" name="KSO_Shape"/>
          <p:cNvSpPr>
            <a:spLocks/>
          </p:cNvSpPr>
          <p:nvPr/>
        </p:nvSpPr>
        <p:spPr bwMode="auto">
          <a:xfrm>
            <a:off x="7073014" y="2077521"/>
            <a:ext cx="512147" cy="510655"/>
          </a:xfrm>
          <a:custGeom>
            <a:avLst/>
            <a:gdLst>
              <a:gd name="T0" fmla="*/ 2147483647 w 4218"/>
              <a:gd name="T1" fmla="*/ 2147483647 h 4267"/>
              <a:gd name="T2" fmla="*/ 2147483647 w 4218"/>
              <a:gd name="T3" fmla="*/ 2147483647 h 4267"/>
              <a:gd name="T4" fmla="*/ 2147483647 w 4218"/>
              <a:gd name="T5" fmla="*/ 2147483647 h 4267"/>
              <a:gd name="T6" fmla="*/ 2147483647 w 4218"/>
              <a:gd name="T7" fmla="*/ 2147483647 h 4267"/>
              <a:gd name="T8" fmla="*/ 2147483647 w 4218"/>
              <a:gd name="T9" fmla="*/ 2147483647 h 4267"/>
              <a:gd name="T10" fmla="*/ 2147483647 w 4218"/>
              <a:gd name="T11" fmla="*/ 2147483647 h 4267"/>
              <a:gd name="T12" fmla="*/ 2147483647 w 4218"/>
              <a:gd name="T13" fmla="*/ 2147483647 h 4267"/>
              <a:gd name="T14" fmla="*/ 2147483647 w 4218"/>
              <a:gd name="T15" fmla="*/ 2147483647 h 4267"/>
              <a:gd name="T16" fmla="*/ 2147483647 w 4218"/>
              <a:gd name="T17" fmla="*/ 2147483647 h 4267"/>
              <a:gd name="T18" fmla="*/ 2147483647 w 4218"/>
              <a:gd name="T19" fmla="*/ 2147483647 h 4267"/>
              <a:gd name="T20" fmla="*/ 2147483647 w 4218"/>
              <a:gd name="T21" fmla="*/ 2147483647 h 4267"/>
              <a:gd name="T22" fmla="*/ 2147483647 w 4218"/>
              <a:gd name="T23" fmla="*/ 2147483647 h 4267"/>
              <a:gd name="T24" fmla="*/ 2147483647 w 4218"/>
              <a:gd name="T25" fmla="*/ 2147483647 h 4267"/>
              <a:gd name="T26" fmla="*/ 2147483647 w 4218"/>
              <a:gd name="T27" fmla="*/ 2147483647 h 4267"/>
              <a:gd name="T28" fmla="*/ 2147483647 w 4218"/>
              <a:gd name="T29" fmla="*/ 2147483647 h 4267"/>
              <a:gd name="T30" fmla="*/ 2147483647 w 4218"/>
              <a:gd name="T31" fmla="*/ 2147483647 h 4267"/>
              <a:gd name="T32" fmla="*/ 2147483647 w 4218"/>
              <a:gd name="T33" fmla="*/ 2147483647 h 4267"/>
              <a:gd name="T34" fmla="*/ 2147483647 w 4218"/>
              <a:gd name="T35" fmla="*/ 2147483647 h 4267"/>
              <a:gd name="T36" fmla="*/ 2147483647 w 4218"/>
              <a:gd name="T37" fmla="*/ 2147483647 h 4267"/>
              <a:gd name="T38" fmla="*/ 2147483647 w 4218"/>
              <a:gd name="T39" fmla="*/ 2147483647 h 4267"/>
              <a:gd name="T40" fmla="*/ 2147483647 w 4218"/>
              <a:gd name="T41" fmla="*/ 2147483647 h 4267"/>
              <a:gd name="T42" fmla="*/ 2147483647 w 4218"/>
              <a:gd name="T43" fmla="*/ 2147483647 h 4267"/>
              <a:gd name="T44" fmla="*/ 2147483647 w 4218"/>
              <a:gd name="T45" fmla="*/ 2147483647 h 4267"/>
              <a:gd name="T46" fmla="*/ 2147483647 w 4218"/>
              <a:gd name="T47" fmla="*/ 2147483647 h 4267"/>
              <a:gd name="T48" fmla="*/ 2147483647 w 4218"/>
              <a:gd name="T49" fmla="*/ 2147483647 h 4267"/>
              <a:gd name="T50" fmla="*/ 2147483647 w 4218"/>
              <a:gd name="T51" fmla="*/ 2147483647 h 4267"/>
              <a:gd name="T52" fmla="*/ 2147483647 w 4218"/>
              <a:gd name="T53" fmla="*/ 2147483647 h 4267"/>
              <a:gd name="T54" fmla="*/ 2147483647 w 4218"/>
              <a:gd name="T55" fmla="*/ 2147483647 h 4267"/>
              <a:gd name="T56" fmla="*/ 2147483647 w 4218"/>
              <a:gd name="T57" fmla="*/ 2147483647 h 4267"/>
              <a:gd name="T58" fmla="*/ 2147483647 w 4218"/>
              <a:gd name="T59" fmla="*/ 2147483647 h 4267"/>
              <a:gd name="T60" fmla="*/ 2147483647 w 4218"/>
              <a:gd name="T61" fmla="*/ 2147483647 h 4267"/>
              <a:gd name="T62" fmla="*/ 2147483647 w 4218"/>
              <a:gd name="T63" fmla="*/ 2147483647 h 4267"/>
              <a:gd name="T64" fmla="*/ 2147483647 w 4218"/>
              <a:gd name="T65" fmla="*/ 2147483647 h 4267"/>
              <a:gd name="T66" fmla="*/ 2147483647 w 4218"/>
              <a:gd name="T67" fmla="*/ 2147483647 h 4267"/>
              <a:gd name="T68" fmla="*/ 2147483647 w 4218"/>
              <a:gd name="T69" fmla="*/ 2147483647 h 4267"/>
              <a:gd name="T70" fmla="*/ 2147483647 w 4218"/>
              <a:gd name="T71" fmla="*/ 2147483647 h 4267"/>
              <a:gd name="T72" fmla="*/ 2147483647 w 4218"/>
              <a:gd name="T73" fmla="*/ 2147483647 h 4267"/>
              <a:gd name="T74" fmla="*/ 2147483647 w 4218"/>
              <a:gd name="T75" fmla="*/ 2147483647 h 4267"/>
              <a:gd name="T76" fmla="*/ 2147483647 w 4218"/>
              <a:gd name="T77" fmla="*/ 2147483647 h 4267"/>
              <a:gd name="T78" fmla="*/ 2147483647 w 4218"/>
              <a:gd name="T79" fmla="*/ 2147483647 h 4267"/>
              <a:gd name="T80" fmla="*/ 2147483647 w 4218"/>
              <a:gd name="T81" fmla="*/ 2147483647 h 4267"/>
              <a:gd name="T82" fmla="*/ 2147483647 w 4218"/>
              <a:gd name="T83" fmla="*/ 2147483647 h 4267"/>
              <a:gd name="T84" fmla="*/ 2147483647 w 4218"/>
              <a:gd name="T85" fmla="*/ 2147483647 h 4267"/>
              <a:gd name="T86" fmla="*/ 2147483647 w 4218"/>
              <a:gd name="T87" fmla="*/ 2147483647 h 4267"/>
              <a:gd name="T88" fmla="*/ 2147483647 w 4218"/>
              <a:gd name="T89" fmla="*/ 2147483647 h 4267"/>
              <a:gd name="T90" fmla="*/ 2147483647 w 4218"/>
              <a:gd name="T91" fmla="*/ 2147483647 h 4267"/>
              <a:gd name="T92" fmla="*/ 2147483647 w 4218"/>
              <a:gd name="T93" fmla="*/ 2147483647 h 4267"/>
              <a:gd name="T94" fmla="*/ 2147483647 w 4218"/>
              <a:gd name="T95" fmla="*/ 2147483647 h 4267"/>
              <a:gd name="T96" fmla="*/ 2147483647 w 4218"/>
              <a:gd name="T97" fmla="*/ 2147483647 h 4267"/>
              <a:gd name="T98" fmla="*/ 2147483647 w 4218"/>
              <a:gd name="T99" fmla="*/ 2147483647 h 4267"/>
              <a:gd name="T100" fmla="*/ 2147483647 w 4218"/>
              <a:gd name="T101" fmla="*/ 2147483647 h 4267"/>
              <a:gd name="T102" fmla="*/ 2147483647 w 4218"/>
              <a:gd name="T103" fmla="*/ 2147483647 h 4267"/>
              <a:gd name="T104" fmla="*/ 2147483647 w 4218"/>
              <a:gd name="T105" fmla="*/ 2147483647 h 426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18"/>
              <a:gd name="T160" fmla="*/ 0 h 4267"/>
              <a:gd name="T161" fmla="*/ 4218 w 4218"/>
              <a:gd name="T162" fmla="*/ 4267 h 426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18" h="4267">
                <a:moveTo>
                  <a:pt x="276" y="0"/>
                </a:moveTo>
                <a:lnTo>
                  <a:pt x="309" y="188"/>
                </a:lnTo>
                <a:lnTo>
                  <a:pt x="363" y="500"/>
                </a:lnTo>
                <a:lnTo>
                  <a:pt x="488" y="1217"/>
                </a:lnTo>
                <a:lnTo>
                  <a:pt x="563" y="1641"/>
                </a:lnTo>
                <a:lnTo>
                  <a:pt x="638" y="2060"/>
                </a:lnTo>
                <a:lnTo>
                  <a:pt x="706" y="2439"/>
                </a:lnTo>
                <a:lnTo>
                  <a:pt x="762" y="2745"/>
                </a:lnTo>
                <a:lnTo>
                  <a:pt x="770" y="2785"/>
                </a:lnTo>
                <a:lnTo>
                  <a:pt x="779" y="2828"/>
                </a:lnTo>
                <a:lnTo>
                  <a:pt x="790" y="2874"/>
                </a:lnTo>
                <a:lnTo>
                  <a:pt x="803" y="2921"/>
                </a:lnTo>
                <a:lnTo>
                  <a:pt x="811" y="2945"/>
                </a:lnTo>
                <a:lnTo>
                  <a:pt x="818" y="2968"/>
                </a:lnTo>
                <a:lnTo>
                  <a:pt x="828" y="2993"/>
                </a:lnTo>
                <a:lnTo>
                  <a:pt x="838" y="3017"/>
                </a:lnTo>
                <a:lnTo>
                  <a:pt x="849" y="3041"/>
                </a:lnTo>
                <a:lnTo>
                  <a:pt x="861" y="3064"/>
                </a:lnTo>
                <a:lnTo>
                  <a:pt x="874" y="3087"/>
                </a:lnTo>
                <a:lnTo>
                  <a:pt x="890" y="3110"/>
                </a:lnTo>
                <a:lnTo>
                  <a:pt x="905" y="3132"/>
                </a:lnTo>
                <a:lnTo>
                  <a:pt x="923" y="3154"/>
                </a:lnTo>
                <a:lnTo>
                  <a:pt x="940" y="3174"/>
                </a:lnTo>
                <a:lnTo>
                  <a:pt x="961" y="3194"/>
                </a:lnTo>
                <a:lnTo>
                  <a:pt x="982" y="3213"/>
                </a:lnTo>
                <a:lnTo>
                  <a:pt x="1005" y="3231"/>
                </a:lnTo>
                <a:lnTo>
                  <a:pt x="1031" y="3248"/>
                </a:lnTo>
                <a:lnTo>
                  <a:pt x="1057" y="3262"/>
                </a:lnTo>
                <a:lnTo>
                  <a:pt x="1085" y="3276"/>
                </a:lnTo>
                <a:lnTo>
                  <a:pt x="1115" y="3289"/>
                </a:lnTo>
                <a:lnTo>
                  <a:pt x="1147" y="3300"/>
                </a:lnTo>
                <a:lnTo>
                  <a:pt x="1181" y="3308"/>
                </a:lnTo>
                <a:lnTo>
                  <a:pt x="1217" y="3316"/>
                </a:lnTo>
                <a:lnTo>
                  <a:pt x="1255" y="3322"/>
                </a:lnTo>
                <a:lnTo>
                  <a:pt x="1296" y="3325"/>
                </a:lnTo>
                <a:lnTo>
                  <a:pt x="1338" y="3326"/>
                </a:lnTo>
                <a:lnTo>
                  <a:pt x="2594" y="3326"/>
                </a:lnTo>
                <a:lnTo>
                  <a:pt x="2637" y="3325"/>
                </a:lnTo>
                <a:lnTo>
                  <a:pt x="2677" y="3322"/>
                </a:lnTo>
                <a:lnTo>
                  <a:pt x="2715" y="3316"/>
                </a:lnTo>
                <a:lnTo>
                  <a:pt x="2751" y="3308"/>
                </a:lnTo>
                <a:lnTo>
                  <a:pt x="2785" y="3300"/>
                </a:lnTo>
                <a:lnTo>
                  <a:pt x="2817" y="3289"/>
                </a:lnTo>
                <a:lnTo>
                  <a:pt x="2847" y="3276"/>
                </a:lnTo>
                <a:lnTo>
                  <a:pt x="2875" y="3262"/>
                </a:lnTo>
                <a:lnTo>
                  <a:pt x="2901" y="3248"/>
                </a:lnTo>
                <a:lnTo>
                  <a:pt x="2926" y="3231"/>
                </a:lnTo>
                <a:lnTo>
                  <a:pt x="2949" y="3213"/>
                </a:lnTo>
                <a:lnTo>
                  <a:pt x="2970" y="3194"/>
                </a:lnTo>
                <a:lnTo>
                  <a:pt x="2990" y="3174"/>
                </a:lnTo>
                <a:lnTo>
                  <a:pt x="3009" y="3154"/>
                </a:lnTo>
                <a:lnTo>
                  <a:pt x="3026" y="3132"/>
                </a:lnTo>
                <a:lnTo>
                  <a:pt x="3042" y="3110"/>
                </a:lnTo>
                <a:lnTo>
                  <a:pt x="3056" y="3087"/>
                </a:lnTo>
                <a:lnTo>
                  <a:pt x="3069" y="3064"/>
                </a:lnTo>
                <a:lnTo>
                  <a:pt x="3081" y="3041"/>
                </a:lnTo>
                <a:lnTo>
                  <a:pt x="3094" y="3017"/>
                </a:lnTo>
                <a:lnTo>
                  <a:pt x="3103" y="2993"/>
                </a:lnTo>
                <a:lnTo>
                  <a:pt x="3112" y="2968"/>
                </a:lnTo>
                <a:lnTo>
                  <a:pt x="3121" y="2945"/>
                </a:lnTo>
                <a:lnTo>
                  <a:pt x="3129" y="2921"/>
                </a:lnTo>
                <a:lnTo>
                  <a:pt x="3142" y="2874"/>
                </a:lnTo>
                <a:lnTo>
                  <a:pt x="3152" y="2828"/>
                </a:lnTo>
                <a:lnTo>
                  <a:pt x="3161" y="2785"/>
                </a:lnTo>
                <a:lnTo>
                  <a:pt x="3168" y="2745"/>
                </a:lnTo>
                <a:lnTo>
                  <a:pt x="3226" y="2439"/>
                </a:lnTo>
                <a:lnTo>
                  <a:pt x="3294" y="2060"/>
                </a:lnTo>
                <a:lnTo>
                  <a:pt x="3367" y="1641"/>
                </a:lnTo>
                <a:lnTo>
                  <a:pt x="3442" y="1217"/>
                </a:lnTo>
                <a:lnTo>
                  <a:pt x="3568" y="500"/>
                </a:lnTo>
                <a:lnTo>
                  <a:pt x="3623" y="188"/>
                </a:lnTo>
                <a:lnTo>
                  <a:pt x="3655" y="0"/>
                </a:lnTo>
                <a:lnTo>
                  <a:pt x="276" y="0"/>
                </a:lnTo>
                <a:close/>
                <a:moveTo>
                  <a:pt x="3143" y="1066"/>
                </a:moveTo>
                <a:lnTo>
                  <a:pt x="787" y="1066"/>
                </a:lnTo>
                <a:lnTo>
                  <a:pt x="658" y="320"/>
                </a:lnTo>
                <a:lnTo>
                  <a:pt x="3274" y="320"/>
                </a:lnTo>
                <a:lnTo>
                  <a:pt x="3143" y="1066"/>
                </a:lnTo>
                <a:close/>
                <a:moveTo>
                  <a:pt x="4209" y="1156"/>
                </a:moveTo>
                <a:lnTo>
                  <a:pt x="4209" y="1156"/>
                </a:lnTo>
                <a:lnTo>
                  <a:pt x="4192" y="1251"/>
                </a:lnTo>
                <a:lnTo>
                  <a:pt x="4168" y="1369"/>
                </a:lnTo>
                <a:lnTo>
                  <a:pt x="4113" y="1645"/>
                </a:lnTo>
                <a:lnTo>
                  <a:pt x="4053" y="1936"/>
                </a:lnTo>
                <a:lnTo>
                  <a:pt x="4000" y="2191"/>
                </a:lnTo>
                <a:lnTo>
                  <a:pt x="3991" y="2228"/>
                </a:lnTo>
                <a:lnTo>
                  <a:pt x="3986" y="2250"/>
                </a:lnTo>
                <a:lnTo>
                  <a:pt x="3978" y="2273"/>
                </a:lnTo>
                <a:lnTo>
                  <a:pt x="3969" y="2297"/>
                </a:lnTo>
                <a:lnTo>
                  <a:pt x="3958" y="2322"/>
                </a:lnTo>
                <a:lnTo>
                  <a:pt x="3945" y="2346"/>
                </a:lnTo>
                <a:lnTo>
                  <a:pt x="3937" y="2358"/>
                </a:lnTo>
                <a:lnTo>
                  <a:pt x="3929" y="2369"/>
                </a:lnTo>
                <a:lnTo>
                  <a:pt x="3920" y="2381"/>
                </a:lnTo>
                <a:lnTo>
                  <a:pt x="3910" y="2392"/>
                </a:lnTo>
                <a:lnTo>
                  <a:pt x="3900" y="2403"/>
                </a:lnTo>
                <a:lnTo>
                  <a:pt x="3888" y="2413"/>
                </a:lnTo>
                <a:lnTo>
                  <a:pt x="3876" y="2423"/>
                </a:lnTo>
                <a:lnTo>
                  <a:pt x="3863" y="2433"/>
                </a:lnTo>
                <a:lnTo>
                  <a:pt x="3848" y="2441"/>
                </a:lnTo>
                <a:lnTo>
                  <a:pt x="3834" y="2449"/>
                </a:lnTo>
                <a:lnTo>
                  <a:pt x="3817" y="2457"/>
                </a:lnTo>
                <a:lnTo>
                  <a:pt x="3800" y="2463"/>
                </a:lnTo>
                <a:lnTo>
                  <a:pt x="3782" y="2469"/>
                </a:lnTo>
                <a:lnTo>
                  <a:pt x="3762" y="2474"/>
                </a:lnTo>
                <a:lnTo>
                  <a:pt x="3743" y="2478"/>
                </a:lnTo>
                <a:lnTo>
                  <a:pt x="3721" y="2481"/>
                </a:lnTo>
                <a:lnTo>
                  <a:pt x="3698" y="2482"/>
                </a:lnTo>
                <a:lnTo>
                  <a:pt x="3673" y="2483"/>
                </a:lnTo>
                <a:lnTo>
                  <a:pt x="3381" y="2483"/>
                </a:lnTo>
                <a:lnTo>
                  <a:pt x="3430" y="2208"/>
                </a:lnTo>
                <a:lnTo>
                  <a:pt x="3673" y="2208"/>
                </a:lnTo>
                <a:lnTo>
                  <a:pt x="3690" y="2207"/>
                </a:lnTo>
                <a:lnTo>
                  <a:pt x="3702" y="2206"/>
                </a:lnTo>
                <a:lnTo>
                  <a:pt x="3707" y="2204"/>
                </a:lnTo>
                <a:lnTo>
                  <a:pt x="3710" y="2204"/>
                </a:lnTo>
                <a:lnTo>
                  <a:pt x="3712" y="2199"/>
                </a:lnTo>
                <a:lnTo>
                  <a:pt x="3716" y="2188"/>
                </a:lnTo>
                <a:lnTo>
                  <a:pt x="3723" y="2167"/>
                </a:lnTo>
                <a:lnTo>
                  <a:pt x="3731" y="2133"/>
                </a:lnTo>
                <a:lnTo>
                  <a:pt x="3783" y="1881"/>
                </a:lnTo>
                <a:lnTo>
                  <a:pt x="3844" y="1592"/>
                </a:lnTo>
                <a:lnTo>
                  <a:pt x="3899" y="1318"/>
                </a:lnTo>
                <a:lnTo>
                  <a:pt x="3921" y="1203"/>
                </a:lnTo>
                <a:lnTo>
                  <a:pt x="3937" y="1109"/>
                </a:lnTo>
                <a:lnTo>
                  <a:pt x="3941" y="1093"/>
                </a:lnTo>
                <a:lnTo>
                  <a:pt x="3942" y="1075"/>
                </a:lnTo>
                <a:lnTo>
                  <a:pt x="3943" y="1057"/>
                </a:lnTo>
                <a:lnTo>
                  <a:pt x="3943" y="1039"/>
                </a:lnTo>
                <a:lnTo>
                  <a:pt x="3941" y="1021"/>
                </a:lnTo>
                <a:lnTo>
                  <a:pt x="3936" y="1004"/>
                </a:lnTo>
                <a:lnTo>
                  <a:pt x="3934" y="996"/>
                </a:lnTo>
                <a:lnTo>
                  <a:pt x="3931" y="988"/>
                </a:lnTo>
                <a:lnTo>
                  <a:pt x="3926" y="980"/>
                </a:lnTo>
                <a:lnTo>
                  <a:pt x="3922" y="974"/>
                </a:lnTo>
                <a:lnTo>
                  <a:pt x="3914" y="965"/>
                </a:lnTo>
                <a:lnTo>
                  <a:pt x="3906" y="957"/>
                </a:lnTo>
                <a:lnTo>
                  <a:pt x="3897" y="951"/>
                </a:lnTo>
                <a:lnTo>
                  <a:pt x="3889" y="945"/>
                </a:lnTo>
                <a:lnTo>
                  <a:pt x="3873" y="938"/>
                </a:lnTo>
                <a:lnTo>
                  <a:pt x="3860" y="933"/>
                </a:lnTo>
                <a:lnTo>
                  <a:pt x="3655" y="933"/>
                </a:lnTo>
                <a:lnTo>
                  <a:pt x="3703" y="659"/>
                </a:lnTo>
                <a:lnTo>
                  <a:pt x="3892" y="659"/>
                </a:lnTo>
                <a:lnTo>
                  <a:pt x="3904" y="661"/>
                </a:lnTo>
                <a:lnTo>
                  <a:pt x="3925" y="666"/>
                </a:lnTo>
                <a:lnTo>
                  <a:pt x="3955" y="675"/>
                </a:lnTo>
                <a:lnTo>
                  <a:pt x="3972" y="681"/>
                </a:lnTo>
                <a:lnTo>
                  <a:pt x="3989" y="689"/>
                </a:lnTo>
                <a:lnTo>
                  <a:pt x="4008" y="698"/>
                </a:lnTo>
                <a:lnTo>
                  <a:pt x="4028" y="708"/>
                </a:lnTo>
                <a:lnTo>
                  <a:pt x="4047" y="720"/>
                </a:lnTo>
                <a:lnTo>
                  <a:pt x="4067" y="734"/>
                </a:lnTo>
                <a:lnTo>
                  <a:pt x="4087" y="751"/>
                </a:lnTo>
                <a:lnTo>
                  <a:pt x="4107" y="768"/>
                </a:lnTo>
                <a:lnTo>
                  <a:pt x="4126" y="788"/>
                </a:lnTo>
                <a:lnTo>
                  <a:pt x="4143" y="811"/>
                </a:lnTo>
                <a:lnTo>
                  <a:pt x="4152" y="823"/>
                </a:lnTo>
                <a:lnTo>
                  <a:pt x="4161" y="836"/>
                </a:lnTo>
                <a:lnTo>
                  <a:pt x="4170" y="852"/>
                </a:lnTo>
                <a:lnTo>
                  <a:pt x="4177" y="867"/>
                </a:lnTo>
                <a:lnTo>
                  <a:pt x="4185" y="885"/>
                </a:lnTo>
                <a:lnTo>
                  <a:pt x="4193" y="902"/>
                </a:lnTo>
                <a:lnTo>
                  <a:pt x="4199" y="922"/>
                </a:lnTo>
                <a:lnTo>
                  <a:pt x="4205" y="943"/>
                </a:lnTo>
                <a:lnTo>
                  <a:pt x="4209" y="965"/>
                </a:lnTo>
                <a:lnTo>
                  <a:pt x="4214" y="988"/>
                </a:lnTo>
                <a:lnTo>
                  <a:pt x="4216" y="1012"/>
                </a:lnTo>
                <a:lnTo>
                  <a:pt x="4218" y="1039"/>
                </a:lnTo>
                <a:lnTo>
                  <a:pt x="4218" y="1066"/>
                </a:lnTo>
                <a:lnTo>
                  <a:pt x="4217" y="1095"/>
                </a:lnTo>
                <a:lnTo>
                  <a:pt x="4214" y="1125"/>
                </a:lnTo>
                <a:lnTo>
                  <a:pt x="4209" y="1156"/>
                </a:lnTo>
                <a:close/>
                <a:moveTo>
                  <a:pt x="3771" y="3532"/>
                </a:moveTo>
                <a:lnTo>
                  <a:pt x="160" y="3532"/>
                </a:lnTo>
                <a:lnTo>
                  <a:pt x="144" y="3533"/>
                </a:lnTo>
                <a:lnTo>
                  <a:pt x="127" y="3535"/>
                </a:lnTo>
                <a:lnTo>
                  <a:pt x="112" y="3539"/>
                </a:lnTo>
                <a:lnTo>
                  <a:pt x="98" y="3545"/>
                </a:lnTo>
                <a:lnTo>
                  <a:pt x="83" y="3551"/>
                </a:lnTo>
                <a:lnTo>
                  <a:pt x="70" y="3559"/>
                </a:lnTo>
                <a:lnTo>
                  <a:pt x="58" y="3569"/>
                </a:lnTo>
                <a:lnTo>
                  <a:pt x="47" y="3579"/>
                </a:lnTo>
                <a:lnTo>
                  <a:pt x="36" y="3590"/>
                </a:lnTo>
                <a:lnTo>
                  <a:pt x="27" y="3603"/>
                </a:lnTo>
                <a:lnTo>
                  <a:pt x="19" y="3616"/>
                </a:lnTo>
                <a:lnTo>
                  <a:pt x="13" y="3631"/>
                </a:lnTo>
                <a:lnTo>
                  <a:pt x="7" y="3645"/>
                </a:lnTo>
                <a:lnTo>
                  <a:pt x="3" y="3660"/>
                </a:lnTo>
                <a:lnTo>
                  <a:pt x="1" y="3676"/>
                </a:lnTo>
                <a:lnTo>
                  <a:pt x="0" y="3692"/>
                </a:lnTo>
                <a:lnTo>
                  <a:pt x="1" y="3709"/>
                </a:lnTo>
                <a:lnTo>
                  <a:pt x="3" y="3725"/>
                </a:lnTo>
                <a:lnTo>
                  <a:pt x="7" y="3741"/>
                </a:lnTo>
                <a:lnTo>
                  <a:pt x="13" y="3755"/>
                </a:lnTo>
                <a:lnTo>
                  <a:pt x="19" y="3769"/>
                </a:lnTo>
                <a:lnTo>
                  <a:pt x="27" y="3782"/>
                </a:lnTo>
                <a:lnTo>
                  <a:pt x="36" y="3795"/>
                </a:lnTo>
                <a:lnTo>
                  <a:pt x="47" y="3806"/>
                </a:lnTo>
                <a:lnTo>
                  <a:pt x="58" y="3817"/>
                </a:lnTo>
                <a:lnTo>
                  <a:pt x="70" y="3825"/>
                </a:lnTo>
                <a:lnTo>
                  <a:pt x="83" y="3833"/>
                </a:lnTo>
                <a:lnTo>
                  <a:pt x="98" y="3841"/>
                </a:lnTo>
                <a:lnTo>
                  <a:pt x="112" y="3846"/>
                </a:lnTo>
                <a:lnTo>
                  <a:pt x="127" y="3850"/>
                </a:lnTo>
                <a:lnTo>
                  <a:pt x="144" y="3852"/>
                </a:lnTo>
                <a:lnTo>
                  <a:pt x="160" y="3853"/>
                </a:lnTo>
                <a:lnTo>
                  <a:pt x="3771" y="3853"/>
                </a:lnTo>
                <a:lnTo>
                  <a:pt x="3788" y="3852"/>
                </a:lnTo>
                <a:lnTo>
                  <a:pt x="3803" y="3850"/>
                </a:lnTo>
                <a:lnTo>
                  <a:pt x="3819" y="3846"/>
                </a:lnTo>
                <a:lnTo>
                  <a:pt x="3834" y="3841"/>
                </a:lnTo>
                <a:lnTo>
                  <a:pt x="3847" y="3833"/>
                </a:lnTo>
                <a:lnTo>
                  <a:pt x="3860" y="3825"/>
                </a:lnTo>
                <a:lnTo>
                  <a:pt x="3874" y="3817"/>
                </a:lnTo>
                <a:lnTo>
                  <a:pt x="3885" y="3806"/>
                </a:lnTo>
                <a:lnTo>
                  <a:pt x="3895" y="3795"/>
                </a:lnTo>
                <a:lnTo>
                  <a:pt x="3904" y="3782"/>
                </a:lnTo>
                <a:lnTo>
                  <a:pt x="3912" y="3769"/>
                </a:lnTo>
                <a:lnTo>
                  <a:pt x="3919" y="3755"/>
                </a:lnTo>
                <a:lnTo>
                  <a:pt x="3924" y="3741"/>
                </a:lnTo>
                <a:lnTo>
                  <a:pt x="3929" y="3725"/>
                </a:lnTo>
                <a:lnTo>
                  <a:pt x="3931" y="3709"/>
                </a:lnTo>
                <a:lnTo>
                  <a:pt x="3932" y="3692"/>
                </a:lnTo>
                <a:lnTo>
                  <a:pt x="3931" y="3676"/>
                </a:lnTo>
                <a:lnTo>
                  <a:pt x="3929" y="3660"/>
                </a:lnTo>
                <a:lnTo>
                  <a:pt x="3924" y="3645"/>
                </a:lnTo>
                <a:lnTo>
                  <a:pt x="3919" y="3631"/>
                </a:lnTo>
                <a:lnTo>
                  <a:pt x="3912" y="3616"/>
                </a:lnTo>
                <a:lnTo>
                  <a:pt x="3904" y="3603"/>
                </a:lnTo>
                <a:lnTo>
                  <a:pt x="3895" y="3590"/>
                </a:lnTo>
                <a:lnTo>
                  <a:pt x="3885" y="3579"/>
                </a:lnTo>
                <a:lnTo>
                  <a:pt x="3874" y="3569"/>
                </a:lnTo>
                <a:lnTo>
                  <a:pt x="3860" y="3559"/>
                </a:lnTo>
                <a:lnTo>
                  <a:pt x="3847" y="3551"/>
                </a:lnTo>
                <a:lnTo>
                  <a:pt x="3834" y="3545"/>
                </a:lnTo>
                <a:lnTo>
                  <a:pt x="3819" y="3539"/>
                </a:lnTo>
                <a:lnTo>
                  <a:pt x="3803" y="3535"/>
                </a:lnTo>
                <a:lnTo>
                  <a:pt x="3788" y="3533"/>
                </a:lnTo>
                <a:lnTo>
                  <a:pt x="3771" y="3532"/>
                </a:lnTo>
                <a:close/>
                <a:moveTo>
                  <a:pt x="1077" y="4267"/>
                </a:moveTo>
                <a:lnTo>
                  <a:pt x="2854" y="4267"/>
                </a:lnTo>
                <a:lnTo>
                  <a:pt x="2854" y="4038"/>
                </a:lnTo>
                <a:lnTo>
                  <a:pt x="1077" y="4038"/>
                </a:lnTo>
                <a:lnTo>
                  <a:pt x="1077" y="4267"/>
                </a:lnTo>
                <a:close/>
              </a:path>
            </a:pathLst>
          </a:custGeom>
          <a:solidFill>
            <a:schemeClr val="bg1"/>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100371" name="文本框 21"/>
          <p:cNvSpPr txBox="1">
            <a:spLocks noChangeArrowheads="1"/>
          </p:cNvSpPr>
          <p:nvPr/>
        </p:nvSpPr>
        <p:spPr bwMode="auto">
          <a:xfrm>
            <a:off x="1388623"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prstClr val="white"/>
                </a:solidFill>
                <a:effectLst/>
                <a:uLnTx/>
                <a:uFillTx/>
                <a:latin typeface="等线"/>
                <a:ea typeface="微软雅黑"/>
                <a:cs typeface="+mn-cs"/>
              </a:rPr>
              <a:t>点击输入本栏的具体文字，简明扼要的说明分项内容，此为概念图解，请根据您的具体内容酌情修改</a:t>
            </a:r>
          </a:p>
        </p:txBody>
      </p:sp>
      <p:sp>
        <p:nvSpPr>
          <p:cNvPr id="100375" name="文本框 21"/>
          <p:cNvSpPr txBox="1">
            <a:spLocks noChangeArrowheads="1"/>
          </p:cNvSpPr>
          <p:nvPr/>
        </p:nvSpPr>
        <p:spPr bwMode="auto">
          <a:xfrm>
            <a:off x="3192337"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prstClr val="white"/>
                </a:solidFill>
                <a:effectLst/>
                <a:uLnTx/>
                <a:uFillTx/>
                <a:latin typeface="等线"/>
                <a:ea typeface="微软雅黑"/>
                <a:cs typeface="+mn-cs"/>
              </a:rPr>
              <a:t>点击输入本栏的具体文字，简明扼要的说明分项内容，此为概念图解，请根据您的具体内容酌情修改</a:t>
            </a:r>
          </a:p>
        </p:txBody>
      </p:sp>
      <p:sp>
        <p:nvSpPr>
          <p:cNvPr id="100376" name="文本框 21"/>
          <p:cNvSpPr txBox="1">
            <a:spLocks noChangeArrowheads="1"/>
          </p:cNvSpPr>
          <p:nvPr/>
        </p:nvSpPr>
        <p:spPr bwMode="auto">
          <a:xfrm>
            <a:off x="4954245"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prstClr val="white"/>
                </a:solidFill>
                <a:effectLst/>
                <a:uLnTx/>
                <a:uFillTx/>
                <a:latin typeface="等线"/>
                <a:ea typeface="微软雅黑"/>
                <a:cs typeface="+mn-cs"/>
              </a:rPr>
              <a:t>点击输入本栏的具体文字，简明扼要的说明分项内容，此为概念图解，请根据您的具体内容酌情修改</a:t>
            </a:r>
          </a:p>
        </p:txBody>
      </p:sp>
      <p:sp>
        <p:nvSpPr>
          <p:cNvPr id="100377" name="文本框 21"/>
          <p:cNvSpPr txBox="1">
            <a:spLocks noChangeArrowheads="1"/>
          </p:cNvSpPr>
          <p:nvPr/>
        </p:nvSpPr>
        <p:spPr bwMode="auto">
          <a:xfrm>
            <a:off x="6781850"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prstClr val="white"/>
                </a:solidFill>
                <a:effectLst/>
                <a:uLnTx/>
                <a:uFillTx/>
                <a:latin typeface="等线"/>
                <a:ea typeface="微软雅黑"/>
                <a:cs typeface="+mn-cs"/>
              </a:rPr>
              <a:t>点击输入本栏的具体文字，简明扼要的说明分项内容，此为概念图解，请根据您的具体内容酌情修改</a:t>
            </a:r>
          </a:p>
        </p:txBody>
      </p:sp>
      <p:sp>
        <p:nvSpPr>
          <p:cNvPr id="66573" name="文本框 14"/>
          <p:cNvSpPr txBox="1">
            <a:spLocks noChangeArrowheads="1"/>
          </p:cNvSpPr>
          <p:nvPr/>
        </p:nvSpPr>
        <p:spPr bwMode="auto">
          <a:xfrm>
            <a:off x="1133296" y="4241083"/>
            <a:ext cx="6877411" cy="502904"/>
          </a:xfrm>
          <a:prstGeom prst="rect">
            <a:avLst/>
          </a:prstGeom>
          <a:noFill/>
          <a:ln w="9525">
            <a:noFill/>
            <a:miter lim="800000"/>
            <a:headEnd/>
            <a:tailEnd/>
          </a:ln>
        </p:spPr>
        <p:txBody>
          <a:bodyPr lIns="0" tIns="34136" rIns="0" bIns="34136">
            <a:spAutoFit/>
          </a:bodyPr>
          <a:lstStyle/>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5F5F5F"/>
                </a:solidFill>
                <a:effectLst/>
                <a:uLnTx/>
                <a:uFillTx/>
                <a:latin typeface="等线"/>
                <a:ea typeface="微软雅黑"/>
                <a:cs typeface="+mn-cs"/>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54692567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15733"/>
                                        </p:tgtEl>
                                        <p:attrNameLst>
                                          <p:attrName>style.visibility</p:attrName>
                                        </p:attrNameLst>
                                      </p:cBhvr>
                                      <p:to>
                                        <p:strVal val="visible"/>
                                      </p:to>
                                    </p:set>
                                    <p:anim calcmode="lin" valueType="num">
                                      <p:cBhvr>
                                        <p:cTn id="7" dur="1000" fill="hold"/>
                                        <p:tgtEl>
                                          <p:spTgt spid="115733"/>
                                        </p:tgtEl>
                                        <p:attrNameLst>
                                          <p:attrName>ppt_x</p:attrName>
                                        </p:attrNameLst>
                                      </p:cBhvr>
                                      <p:tavLst>
                                        <p:tav tm="0">
                                          <p:val>
                                            <p:strVal val="#ppt_x-.2"/>
                                          </p:val>
                                        </p:tav>
                                        <p:tav tm="100000">
                                          <p:val>
                                            <p:strVal val="#ppt_x"/>
                                          </p:val>
                                        </p:tav>
                                      </p:tavLst>
                                    </p:anim>
                                    <p:anim calcmode="lin" valueType="num">
                                      <p:cBhvr>
                                        <p:cTn id="8" dur="1000" fill="hold"/>
                                        <p:tgtEl>
                                          <p:spTgt spid="11573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5733"/>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15737"/>
                                        </p:tgtEl>
                                        <p:attrNameLst>
                                          <p:attrName>style.visibility</p:attrName>
                                        </p:attrNameLst>
                                      </p:cBhvr>
                                      <p:to>
                                        <p:strVal val="visible"/>
                                      </p:to>
                                    </p:set>
                                    <p:anim calcmode="lin" valueType="num">
                                      <p:cBhvr>
                                        <p:cTn id="13" dur="500" fill="hold"/>
                                        <p:tgtEl>
                                          <p:spTgt spid="115737"/>
                                        </p:tgtEl>
                                        <p:attrNameLst>
                                          <p:attrName>ppt_x</p:attrName>
                                        </p:attrNameLst>
                                      </p:cBhvr>
                                      <p:tavLst>
                                        <p:tav tm="0">
                                          <p:val>
                                            <p:strVal val="#ppt_x-.2"/>
                                          </p:val>
                                        </p:tav>
                                        <p:tav tm="100000">
                                          <p:val>
                                            <p:strVal val="#ppt_x"/>
                                          </p:val>
                                        </p:tav>
                                      </p:tavLst>
                                    </p:anim>
                                    <p:anim calcmode="lin" valueType="num">
                                      <p:cBhvr>
                                        <p:cTn id="14" dur="500" fill="hold"/>
                                        <p:tgtEl>
                                          <p:spTgt spid="115737"/>
                                        </p:tgtEl>
                                        <p:attrNameLst>
                                          <p:attrName>ppt_y</p:attrName>
                                        </p:attrNameLst>
                                      </p:cBhvr>
                                      <p:tavLst>
                                        <p:tav tm="0">
                                          <p:val>
                                            <p:strVal val="#ppt_y"/>
                                          </p:val>
                                        </p:tav>
                                        <p:tav tm="100000">
                                          <p:val>
                                            <p:strVal val="#ppt_y"/>
                                          </p:val>
                                        </p:tav>
                                      </p:tavLst>
                                    </p:anim>
                                    <p:animEffect transition="in" filter="wipe(right)" prLst="gradientSize: 0.1">
                                      <p:cBhvr>
                                        <p:cTn id="15" dur="500"/>
                                        <p:tgtEl>
                                          <p:spTgt spid="115737"/>
                                        </p:tgtEl>
                                      </p:cBhvr>
                                    </p:animEffect>
                                  </p:childTnLst>
                                </p:cTn>
                              </p:par>
                            </p:childTnLst>
                          </p:cTn>
                        </p:par>
                        <p:par>
                          <p:cTn id="16" fill="hold">
                            <p:stCondLst>
                              <p:cond delay="1500"/>
                            </p:stCondLst>
                            <p:childTnLst>
                              <p:par>
                                <p:cTn id="17" presetID="29" presetClass="entr" presetSubtype="0" fill="hold" nodeType="afterEffect">
                                  <p:stCondLst>
                                    <p:cond delay="0"/>
                                  </p:stCondLst>
                                  <p:childTnLst>
                                    <p:set>
                                      <p:cBhvr>
                                        <p:cTn id="18" dur="1" fill="hold">
                                          <p:stCondLst>
                                            <p:cond delay="0"/>
                                          </p:stCondLst>
                                        </p:cTn>
                                        <p:tgtEl>
                                          <p:spTgt spid="115738"/>
                                        </p:tgtEl>
                                        <p:attrNameLst>
                                          <p:attrName>style.visibility</p:attrName>
                                        </p:attrNameLst>
                                      </p:cBhvr>
                                      <p:to>
                                        <p:strVal val="visible"/>
                                      </p:to>
                                    </p:set>
                                    <p:anim calcmode="lin" valueType="num">
                                      <p:cBhvr>
                                        <p:cTn id="19" dur="500" fill="hold"/>
                                        <p:tgtEl>
                                          <p:spTgt spid="115738"/>
                                        </p:tgtEl>
                                        <p:attrNameLst>
                                          <p:attrName>ppt_x</p:attrName>
                                        </p:attrNameLst>
                                      </p:cBhvr>
                                      <p:tavLst>
                                        <p:tav tm="0">
                                          <p:val>
                                            <p:strVal val="#ppt_x-.2"/>
                                          </p:val>
                                        </p:tav>
                                        <p:tav tm="100000">
                                          <p:val>
                                            <p:strVal val="#ppt_x"/>
                                          </p:val>
                                        </p:tav>
                                      </p:tavLst>
                                    </p:anim>
                                    <p:anim calcmode="lin" valueType="num">
                                      <p:cBhvr>
                                        <p:cTn id="20" dur="500" fill="hold"/>
                                        <p:tgtEl>
                                          <p:spTgt spid="115738"/>
                                        </p:tgtEl>
                                        <p:attrNameLst>
                                          <p:attrName>ppt_y</p:attrName>
                                        </p:attrNameLst>
                                      </p:cBhvr>
                                      <p:tavLst>
                                        <p:tav tm="0">
                                          <p:val>
                                            <p:strVal val="#ppt_y"/>
                                          </p:val>
                                        </p:tav>
                                        <p:tav tm="100000">
                                          <p:val>
                                            <p:strVal val="#ppt_y"/>
                                          </p:val>
                                        </p:tav>
                                      </p:tavLst>
                                    </p:anim>
                                    <p:animEffect transition="in" filter="wipe(right)" prLst="gradientSize: 0.1">
                                      <p:cBhvr>
                                        <p:cTn id="21" dur="500"/>
                                        <p:tgtEl>
                                          <p:spTgt spid="115738"/>
                                        </p:tgtEl>
                                      </p:cBhvr>
                                    </p:animEffect>
                                  </p:childTnLst>
                                </p:cTn>
                              </p:par>
                            </p:childTnLst>
                          </p:cTn>
                        </p:par>
                        <p:par>
                          <p:cTn id="22" fill="hold">
                            <p:stCondLst>
                              <p:cond delay="2000"/>
                            </p:stCondLst>
                            <p:childTnLst>
                              <p:par>
                                <p:cTn id="23" presetID="29" presetClass="entr" presetSubtype="0" fill="hold" nodeType="afterEffect">
                                  <p:stCondLst>
                                    <p:cond delay="0"/>
                                  </p:stCondLst>
                                  <p:childTnLst>
                                    <p:set>
                                      <p:cBhvr>
                                        <p:cTn id="24" dur="1" fill="hold">
                                          <p:stCondLst>
                                            <p:cond delay="0"/>
                                          </p:stCondLst>
                                        </p:cTn>
                                        <p:tgtEl>
                                          <p:spTgt spid="115739"/>
                                        </p:tgtEl>
                                        <p:attrNameLst>
                                          <p:attrName>style.visibility</p:attrName>
                                        </p:attrNameLst>
                                      </p:cBhvr>
                                      <p:to>
                                        <p:strVal val="visible"/>
                                      </p:to>
                                    </p:set>
                                    <p:anim calcmode="lin" valueType="num">
                                      <p:cBhvr>
                                        <p:cTn id="25" dur="500" fill="hold"/>
                                        <p:tgtEl>
                                          <p:spTgt spid="115739"/>
                                        </p:tgtEl>
                                        <p:attrNameLst>
                                          <p:attrName>ppt_x</p:attrName>
                                        </p:attrNameLst>
                                      </p:cBhvr>
                                      <p:tavLst>
                                        <p:tav tm="0">
                                          <p:val>
                                            <p:strVal val="#ppt_x-.2"/>
                                          </p:val>
                                        </p:tav>
                                        <p:tav tm="100000">
                                          <p:val>
                                            <p:strVal val="#ppt_x"/>
                                          </p:val>
                                        </p:tav>
                                      </p:tavLst>
                                    </p:anim>
                                    <p:anim calcmode="lin" valueType="num">
                                      <p:cBhvr>
                                        <p:cTn id="26" dur="500" fill="hold"/>
                                        <p:tgtEl>
                                          <p:spTgt spid="115739"/>
                                        </p:tgtEl>
                                        <p:attrNameLst>
                                          <p:attrName>ppt_y</p:attrName>
                                        </p:attrNameLst>
                                      </p:cBhvr>
                                      <p:tavLst>
                                        <p:tav tm="0">
                                          <p:val>
                                            <p:strVal val="#ppt_y"/>
                                          </p:val>
                                        </p:tav>
                                        <p:tav tm="100000">
                                          <p:val>
                                            <p:strVal val="#ppt_y"/>
                                          </p:val>
                                        </p:tav>
                                      </p:tavLst>
                                    </p:anim>
                                    <p:animEffect transition="in" filter="wipe(right)" prLst="gradientSize: 0.1">
                                      <p:cBhvr>
                                        <p:cTn id="27" dur="500"/>
                                        <p:tgtEl>
                                          <p:spTgt spid="11573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100366"/>
                                        </p:tgtEl>
                                        <p:attrNameLst>
                                          <p:attrName>style.visibility</p:attrName>
                                        </p:attrNameLst>
                                      </p:cBhvr>
                                      <p:to>
                                        <p:strVal val="visible"/>
                                      </p:to>
                                    </p:set>
                                    <p:animEffect transition="in" filter="dissolve">
                                      <p:cBhvr>
                                        <p:cTn id="31" dur="500"/>
                                        <p:tgtEl>
                                          <p:spTgt spid="100366"/>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0367"/>
                                        </p:tgtEl>
                                        <p:attrNameLst>
                                          <p:attrName>style.visibility</p:attrName>
                                        </p:attrNameLst>
                                      </p:cBhvr>
                                      <p:to>
                                        <p:strVal val="visible"/>
                                      </p:to>
                                    </p:set>
                                    <p:animEffect transition="in" filter="dissolve">
                                      <p:cBhvr>
                                        <p:cTn id="34" dur="500"/>
                                        <p:tgtEl>
                                          <p:spTgt spid="100367"/>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00368"/>
                                        </p:tgtEl>
                                        <p:attrNameLst>
                                          <p:attrName>style.visibility</p:attrName>
                                        </p:attrNameLst>
                                      </p:cBhvr>
                                      <p:to>
                                        <p:strVal val="visible"/>
                                      </p:to>
                                    </p:set>
                                    <p:animEffect transition="in" filter="dissolve">
                                      <p:cBhvr>
                                        <p:cTn id="37" dur="500"/>
                                        <p:tgtEl>
                                          <p:spTgt spid="10036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00369"/>
                                        </p:tgtEl>
                                        <p:attrNameLst>
                                          <p:attrName>style.visibility</p:attrName>
                                        </p:attrNameLst>
                                      </p:cBhvr>
                                      <p:to>
                                        <p:strVal val="visible"/>
                                      </p:to>
                                    </p:set>
                                    <p:animEffect transition="in" filter="dissolve">
                                      <p:cBhvr>
                                        <p:cTn id="40" dur="500"/>
                                        <p:tgtEl>
                                          <p:spTgt spid="100369"/>
                                        </p:tgtEl>
                                      </p:cBhvr>
                                    </p:animEffect>
                                  </p:childTnLst>
                                </p:cTn>
                              </p:par>
                            </p:childTnLst>
                          </p:cTn>
                        </p:par>
                        <p:par>
                          <p:cTn id="41" fill="hold">
                            <p:stCondLst>
                              <p:cond delay="3000"/>
                            </p:stCondLst>
                            <p:childTnLst>
                              <p:par>
                                <p:cTn id="42" presetID="55" presetClass="entr" presetSubtype="0" fill="hold" grpId="0" nodeType="afterEffect">
                                  <p:stCondLst>
                                    <p:cond delay="0"/>
                                  </p:stCondLst>
                                  <p:childTnLst>
                                    <p:set>
                                      <p:cBhvr>
                                        <p:cTn id="43" dur="1" fill="hold">
                                          <p:stCondLst>
                                            <p:cond delay="0"/>
                                          </p:stCondLst>
                                        </p:cTn>
                                        <p:tgtEl>
                                          <p:spTgt spid="100371"/>
                                        </p:tgtEl>
                                        <p:attrNameLst>
                                          <p:attrName>style.visibility</p:attrName>
                                        </p:attrNameLst>
                                      </p:cBhvr>
                                      <p:to>
                                        <p:strVal val="visible"/>
                                      </p:to>
                                    </p:set>
                                    <p:anim calcmode="lin" valueType="num">
                                      <p:cBhvr>
                                        <p:cTn id="44" dur="500" fill="hold"/>
                                        <p:tgtEl>
                                          <p:spTgt spid="100371"/>
                                        </p:tgtEl>
                                        <p:attrNameLst>
                                          <p:attrName>ppt_w</p:attrName>
                                        </p:attrNameLst>
                                      </p:cBhvr>
                                      <p:tavLst>
                                        <p:tav tm="0">
                                          <p:val>
                                            <p:strVal val="#ppt_w*0.70"/>
                                          </p:val>
                                        </p:tav>
                                        <p:tav tm="100000">
                                          <p:val>
                                            <p:strVal val="#ppt_w"/>
                                          </p:val>
                                        </p:tav>
                                      </p:tavLst>
                                    </p:anim>
                                    <p:anim calcmode="lin" valueType="num">
                                      <p:cBhvr>
                                        <p:cTn id="45" dur="500" fill="hold"/>
                                        <p:tgtEl>
                                          <p:spTgt spid="100371"/>
                                        </p:tgtEl>
                                        <p:attrNameLst>
                                          <p:attrName>ppt_h</p:attrName>
                                        </p:attrNameLst>
                                      </p:cBhvr>
                                      <p:tavLst>
                                        <p:tav tm="0">
                                          <p:val>
                                            <p:strVal val="#ppt_h"/>
                                          </p:val>
                                        </p:tav>
                                        <p:tav tm="100000">
                                          <p:val>
                                            <p:strVal val="#ppt_h"/>
                                          </p:val>
                                        </p:tav>
                                      </p:tavLst>
                                    </p:anim>
                                    <p:animEffect transition="in" filter="fade">
                                      <p:cBhvr>
                                        <p:cTn id="46" dur="500"/>
                                        <p:tgtEl>
                                          <p:spTgt spid="100371"/>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100375"/>
                                        </p:tgtEl>
                                        <p:attrNameLst>
                                          <p:attrName>style.visibility</p:attrName>
                                        </p:attrNameLst>
                                      </p:cBhvr>
                                      <p:to>
                                        <p:strVal val="visible"/>
                                      </p:to>
                                    </p:set>
                                    <p:anim calcmode="lin" valueType="num">
                                      <p:cBhvr>
                                        <p:cTn id="49" dur="500" fill="hold"/>
                                        <p:tgtEl>
                                          <p:spTgt spid="100375"/>
                                        </p:tgtEl>
                                        <p:attrNameLst>
                                          <p:attrName>ppt_w</p:attrName>
                                        </p:attrNameLst>
                                      </p:cBhvr>
                                      <p:tavLst>
                                        <p:tav tm="0">
                                          <p:val>
                                            <p:strVal val="#ppt_w*0.70"/>
                                          </p:val>
                                        </p:tav>
                                        <p:tav tm="100000">
                                          <p:val>
                                            <p:strVal val="#ppt_w"/>
                                          </p:val>
                                        </p:tav>
                                      </p:tavLst>
                                    </p:anim>
                                    <p:anim calcmode="lin" valueType="num">
                                      <p:cBhvr>
                                        <p:cTn id="50" dur="500" fill="hold"/>
                                        <p:tgtEl>
                                          <p:spTgt spid="100375"/>
                                        </p:tgtEl>
                                        <p:attrNameLst>
                                          <p:attrName>ppt_h</p:attrName>
                                        </p:attrNameLst>
                                      </p:cBhvr>
                                      <p:tavLst>
                                        <p:tav tm="0">
                                          <p:val>
                                            <p:strVal val="#ppt_h"/>
                                          </p:val>
                                        </p:tav>
                                        <p:tav tm="100000">
                                          <p:val>
                                            <p:strVal val="#ppt_h"/>
                                          </p:val>
                                        </p:tav>
                                      </p:tavLst>
                                    </p:anim>
                                    <p:animEffect transition="in" filter="fade">
                                      <p:cBhvr>
                                        <p:cTn id="51" dur="500"/>
                                        <p:tgtEl>
                                          <p:spTgt spid="100375"/>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100376"/>
                                        </p:tgtEl>
                                        <p:attrNameLst>
                                          <p:attrName>style.visibility</p:attrName>
                                        </p:attrNameLst>
                                      </p:cBhvr>
                                      <p:to>
                                        <p:strVal val="visible"/>
                                      </p:to>
                                    </p:set>
                                    <p:anim calcmode="lin" valueType="num">
                                      <p:cBhvr>
                                        <p:cTn id="54" dur="500" fill="hold"/>
                                        <p:tgtEl>
                                          <p:spTgt spid="100376"/>
                                        </p:tgtEl>
                                        <p:attrNameLst>
                                          <p:attrName>ppt_w</p:attrName>
                                        </p:attrNameLst>
                                      </p:cBhvr>
                                      <p:tavLst>
                                        <p:tav tm="0">
                                          <p:val>
                                            <p:strVal val="#ppt_w*0.70"/>
                                          </p:val>
                                        </p:tav>
                                        <p:tav tm="100000">
                                          <p:val>
                                            <p:strVal val="#ppt_w"/>
                                          </p:val>
                                        </p:tav>
                                      </p:tavLst>
                                    </p:anim>
                                    <p:anim calcmode="lin" valueType="num">
                                      <p:cBhvr>
                                        <p:cTn id="55" dur="500" fill="hold"/>
                                        <p:tgtEl>
                                          <p:spTgt spid="100376"/>
                                        </p:tgtEl>
                                        <p:attrNameLst>
                                          <p:attrName>ppt_h</p:attrName>
                                        </p:attrNameLst>
                                      </p:cBhvr>
                                      <p:tavLst>
                                        <p:tav tm="0">
                                          <p:val>
                                            <p:strVal val="#ppt_h"/>
                                          </p:val>
                                        </p:tav>
                                        <p:tav tm="100000">
                                          <p:val>
                                            <p:strVal val="#ppt_h"/>
                                          </p:val>
                                        </p:tav>
                                      </p:tavLst>
                                    </p:anim>
                                    <p:animEffect transition="in" filter="fade">
                                      <p:cBhvr>
                                        <p:cTn id="56" dur="500"/>
                                        <p:tgtEl>
                                          <p:spTgt spid="100376"/>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100377"/>
                                        </p:tgtEl>
                                        <p:attrNameLst>
                                          <p:attrName>style.visibility</p:attrName>
                                        </p:attrNameLst>
                                      </p:cBhvr>
                                      <p:to>
                                        <p:strVal val="visible"/>
                                      </p:to>
                                    </p:set>
                                    <p:anim calcmode="lin" valueType="num">
                                      <p:cBhvr>
                                        <p:cTn id="59" dur="500" fill="hold"/>
                                        <p:tgtEl>
                                          <p:spTgt spid="100377"/>
                                        </p:tgtEl>
                                        <p:attrNameLst>
                                          <p:attrName>ppt_w</p:attrName>
                                        </p:attrNameLst>
                                      </p:cBhvr>
                                      <p:tavLst>
                                        <p:tav tm="0">
                                          <p:val>
                                            <p:strVal val="#ppt_w*0.70"/>
                                          </p:val>
                                        </p:tav>
                                        <p:tav tm="100000">
                                          <p:val>
                                            <p:strVal val="#ppt_w"/>
                                          </p:val>
                                        </p:tav>
                                      </p:tavLst>
                                    </p:anim>
                                    <p:anim calcmode="lin" valueType="num">
                                      <p:cBhvr>
                                        <p:cTn id="60" dur="500" fill="hold"/>
                                        <p:tgtEl>
                                          <p:spTgt spid="100377"/>
                                        </p:tgtEl>
                                        <p:attrNameLst>
                                          <p:attrName>ppt_h</p:attrName>
                                        </p:attrNameLst>
                                      </p:cBhvr>
                                      <p:tavLst>
                                        <p:tav tm="0">
                                          <p:val>
                                            <p:strVal val="#ppt_h"/>
                                          </p:val>
                                        </p:tav>
                                        <p:tav tm="100000">
                                          <p:val>
                                            <p:strVal val="#ppt_h"/>
                                          </p:val>
                                        </p:tav>
                                      </p:tavLst>
                                    </p:anim>
                                    <p:animEffect transition="in" filter="fade">
                                      <p:cBhvr>
                                        <p:cTn id="61" dur="500"/>
                                        <p:tgtEl>
                                          <p:spTgt spid="100377"/>
                                        </p:tgtEl>
                                      </p:cBhvr>
                                    </p:animEffect>
                                  </p:childTnLst>
                                </p:cTn>
                              </p:par>
                            </p:childTnLst>
                          </p:cTn>
                        </p:par>
                        <p:par>
                          <p:cTn id="62" fill="hold">
                            <p:stCondLst>
                              <p:cond delay="3500"/>
                            </p:stCondLst>
                            <p:childTnLst>
                              <p:par>
                                <p:cTn id="63" presetID="9" presetClass="entr" presetSubtype="0" fill="hold" grpId="0" nodeType="afterEffect">
                                  <p:stCondLst>
                                    <p:cond delay="0"/>
                                  </p:stCondLst>
                                  <p:childTnLst>
                                    <p:set>
                                      <p:cBhvr>
                                        <p:cTn id="64" dur="1" fill="hold">
                                          <p:stCondLst>
                                            <p:cond delay="0"/>
                                          </p:stCondLst>
                                        </p:cTn>
                                        <p:tgtEl>
                                          <p:spTgt spid="66573"/>
                                        </p:tgtEl>
                                        <p:attrNameLst>
                                          <p:attrName>style.visibility</p:attrName>
                                        </p:attrNameLst>
                                      </p:cBhvr>
                                      <p:to>
                                        <p:strVal val="visible"/>
                                      </p:to>
                                    </p:set>
                                    <p:animEffect transition="in" filter="dissolve">
                                      <p:cBhvr>
                                        <p:cTn id="65" dur="500"/>
                                        <p:tgtEl>
                                          <p:spTgt spid="665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6" grpId="0" animBg="1"/>
      <p:bldP spid="100367" grpId="0" animBg="1"/>
      <p:bldP spid="100368" grpId="0" animBg="1"/>
      <p:bldP spid="100369" grpId="0" animBg="1"/>
      <p:bldP spid="100371" grpId="0"/>
      <p:bldP spid="100375" grpId="0"/>
      <p:bldP spid="100376" grpId="0"/>
      <p:bldP spid="100377" grpId="0"/>
      <p:bldP spid="6657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8" name="Group 11"/>
          <p:cNvGrpSpPr>
            <a:grpSpLocks/>
          </p:cNvGrpSpPr>
          <p:nvPr/>
        </p:nvGrpSpPr>
        <p:grpSpPr bwMode="auto">
          <a:xfrm>
            <a:off x="1118364" y="3243665"/>
            <a:ext cx="6908766" cy="415094"/>
            <a:chOff x="0" y="0"/>
            <a:chExt cx="4354" cy="809"/>
          </a:xfrm>
        </p:grpSpPr>
        <p:sp>
          <p:nvSpPr>
            <p:cNvPr id="54304" name="Rectangle 12"/>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marL="0" marR="0" lvl="0" indent="0" algn="l" defTabSz="682376" rtl="0" eaLnBrk="1" fontAlgn="auto" latinLnBrk="0" hangingPunct="1">
                <a:lnSpc>
                  <a:spcPct val="100000"/>
                </a:lnSpc>
                <a:spcBef>
                  <a:spcPts val="0"/>
                </a:spcBef>
                <a:spcAft>
                  <a:spcPts val="0"/>
                </a:spcAft>
                <a:buClrTx/>
                <a:buSzTx/>
                <a:buFontTx/>
                <a:buNone/>
                <a:tabLst/>
                <a:defRPr/>
              </a:pPr>
              <a:endParaRPr kumimoji="0" lang="zh-CN" altLang="en-US" sz="1317" b="0" i="1" u="none" strike="noStrike" kern="1200" cap="none" spc="0" normalizeH="0" baseline="0" noProof="0">
                <a:ln>
                  <a:noFill/>
                </a:ln>
                <a:solidFill>
                  <a:srgbClr val="646464"/>
                </a:solidFill>
                <a:effectLst/>
                <a:uLnTx/>
                <a:uFillTx/>
                <a:latin typeface="微软雅黑" pitchFamily="34" charset="-122"/>
                <a:ea typeface="微软雅黑"/>
                <a:cs typeface="+mn-cs"/>
                <a:sym typeface="微软雅黑" pitchFamily="34" charset="-122"/>
              </a:endParaRPr>
            </a:p>
          </p:txBody>
        </p:sp>
        <p:sp>
          <p:nvSpPr>
            <p:cNvPr id="54305" name="Line 13"/>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grpSp>
      <p:grpSp>
        <p:nvGrpSpPr>
          <p:cNvPr id="52229" name="Group 15"/>
          <p:cNvGrpSpPr>
            <a:grpSpLocks/>
          </p:cNvGrpSpPr>
          <p:nvPr/>
        </p:nvGrpSpPr>
        <p:grpSpPr bwMode="auto">
          <a:xfrm>
            <a:off x="1118364" y="3751333"/>
            <a:ext cx="6908766" cy="413600"/>
            <a:chOff x="0" y="0"/>
            <a:chExt cx="4354" cy="809"/>
          </a:xfrm>
        </p:grpSpPr>
        <p:sp>
          <p:nvSpPr>
            <p:cNvPr id="54302"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marL="0" marR="0" lvl="0" indent="0" algn="l" defTabSz="682376" rtl="0" eaLnBrk="1" fontAlgn="auto" latinLnBrk="0" hangingPunct="1">
                <a:lnSpc>
                  <a:spcPct val="100000"/>
                </a:lnSpc>
                <a:spcBef>
                  <a:spcPts val="0"/>
                </a:spcBef>
                <a:spcAft>
                  <a:spcPts val="0"/>
                </a:spcAft>
                <a:buClrTx/>
                <a:buSzTx/>
                <a:buFontTx/>
                <a:buNone/>
                <a:tabLst/>
                <a:defRPr/>
              </a:pPr>
              <a:endParaRPr kumimoji="0" lang="zh-CN" altLang="en-US" sz="1317" b="0" i="1" u="none" strike="noStrike" kern="1200" cap="none" spc="0" normalizeH="0" baseline="0" noProof="0">
                <a:ln>
                  <a:noFill/>
                </a:ln>
                <a:solidFill>
                  <a:srgbClr val="000000"/>
                </a:solidFill>
                <a:effectLst/>
                <a:uLnTx/>
                <a:uFillTx/>
                <a:latin typeface="微软雅黑" pitchFamily="34" charset="-122"/>
                <a:ea typeface="微软雅黑"/>
                <a:cs typeface="+mn-cs"/>
                <a:sym typeface="微软雅黑" pitchFamily="34" charset="-122"/>
              </a:endParaRPr>
            </a:p>
          </p:txBody>
        </p:sp>
        <p:sp>
          <p:nvSpPr>
            <p:cNvPr id="54303"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grpSp>
      <p:grpSp>
        <p:nvGrpSpPr>
          <p:cNvPr id="52230" name="Group 15"/>
          <p:cNvGrpSpPr>
            <a:grpSpLocks/>
          </p:cNvGrpSpPr>
          <p:nvPr/>
        </p:nvGrpSpPr>
        <p:grpSpPr bwMode="auto">
          <a:xfrm>
            <a:off x="1118364" y="4257507"/>
            <a:ext cx="6908766" cy="413601"/>
            <a:chOff x="0" y="0"/>
            <a:chExt cx="4354" cy="809"/>
          </a:xfrm>
        </p:grpSpPr>
        <p:sp>
          <p:nvSpPr>
            <p:cNvPr id="54300"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marL="0" marR="0" lvl="0" indent="0" algn="l" defTabSz="682376" rtl="0" eaLnBrk="1" fontAlgn="auto" latinLnBrk="0" hangingPunct="1">
                <a:lnSpc>
                  <a:spcPct val="100000"/>
                </a:lnSpc>
                <a:spcBef>
                  <a:spcPts val="0"/>
                </a:spcBef>
                <a:spcAft>
                  <a:spcPts val="0"/>
                </a:spcAft>
                <a:buClrTx/>
                <a:buSzTx/>
                <a:buFontTx/>
                <a:buNone/>
                <a:tabLst/>
                <a:defRPr/>
              </a:pPr>
              <a:endParaRPr kumimoji="0" lang="zh-CN" altLang="en-US" sz="1317" b="0" i="1" u="none" strike="noStrike" kern="1200" cap="none" spc="0" normalizeH="0" baseline="0" noProof="0">
                <a:ln>
                  <a:noFill/>
                </a:ln>
                <a:solidFill>
                  <a:srgbClr val="000000"/>
                </a:solidFill>
                <a:effectLst/>
                <a:uLnTx/>
                <a:uFillTx/>
                <a:latin typeface="微软雅黑" pitchFamily="34" charset="-122"/>
                <a:ea typeface="微软雅黑"/>
                <a:cs typeface="+mn-cs"/>
                <a:sym typeface="微软雅黑" pitchFamily="34" charset="-122"/>
              </a:endParaRPr>
            </a:p>
          </p:txBody>
        </p:sp>
        <p:sp>
          <p:nvSpPr>
            <p:cNvPr id="54301"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grpSp>
      <p:grpSp>
        <p:nvGrpSpPr>
          <p:cNvPr id="52257" name="Group 33"/>
          <p:cNvGrpSpPr>
            <a:grpSpLocks/>
          </p:cNvGrpSpPr>
          <p:nvPr/>
        </p:nvGrpSpPr>
        <p:grpSpPr bwMode="auto">
          <a:xfrm>
            <a:off x="1118365" y="1525060"/>
            <a:ext cx="2781722" cy="1281116"/>
            <a:chOff x="749" y="1000"/>
            <a:chExt cx="1863" cy="858"/>
          </a:xfrm>
        </p:grpSpPr>
        <p:sp>
          <p:nvSpPr>
            <p:cNvPr id="54295" name="AutoShape 3"/>
            <p:cNvSpPr>
              <a:spLocks noChangeArrowheads="1"/>
            </p:cNvSpPr>
            <p:nvPr/>
          </p:nvSpPr>
          <p:spPr bwMode="auto">
            <a:xfrm rot="5400000">
              <a:off x="1252" y="497"/>
              <a:ext cx="858" cy="1863"/>
            </a:xfrm>
            <a:prstGeom prst="upArrowCallout">
              <a:avLst>
                <a:gd name="adj1" fmla="val 33824"/>
                <a:gd name="adj2" fmla="val 25000"/>
                <a:gd name="adj3" fmla="val 29806"/>
                <a:gd name="adj4" fmla="val 86269"/>
              </a:avLst>
            </a:prstGeom>
            <a:solidFill>
              <a:schemeClr val="tx2"/>
            </a:solidFill>
            <a:ln w="9525">
              <a:noFill/>
              <a:bevel/>
              <a:headEnd/>
              <a:tailEnd/>
            </a:ln>
          </p:spPr>
          <p:txBody>
            <a:bodyPr rot="10800000" vert="eaVert" wrap="none" lIns="68271" tIns="34136" rIns="68271" bIns="34136" anchor="ctr"/>
            <a:lstStyle/>
            <a:p>
              <a:pPr marL="0" marR="0" lvl="0" indent="0" algn="l" defTabSz="682376" rtl="0" eaLnBrk="1" fontAlgn="auto" latinLnBrk="0" hangingPunct="1">
                <a:lnSpc>
                  <a:spcPct val="100000"/>
                </a:lnSpc>
                <a:spcBef>
                  <a:spcPts val="0"/>
                </a:spcBef>
                <a:spcAft>
                  <a:spcPts val="0"/>
                </a:spcAft>
                <a:buClrTx/>
                <a:buSzTx/>
                <a:buFontTx/>
                <a:buNone/>
                <a:tabLst/>
                <a:defRPr/>
              </a:pPr>
              <a:endParaRPr kumimoji="0" lang="zh-CN" altLang="en-US" sz="1317" b="0" i="1" u="none" strike="noStrike" kern="1200" cap="none" spc="0" normalizeH="0" baseline="0" noProof="0">
                <a:ln>
                  <a:noFill/>
                </a:ln>
                <a:solidFill>
                  <a:srgbClr val="000000"/>
                </a:solidFill>
                <a:effectLst/>
                <a:uLnTx/>
                <a:uFillTx/>
                <a:latin typeface="微软雅黑" pitchFamily="34" charset="-122"/>
                <a:ea typeface="微软雅黑"/>
                <a:cs typeface="+mn-cs"/>
                <a:sym typeface="微软雅黑" pitchFamily="34" charset="-122"/>
              </a:endParaRPr>
            </a:p>
          </p:txBody>
        </p:sp>
        <p:sp>
          <p:nvSpPr>
            <p:cNvPr id="54296" name="文本框 26"/>
            <p:cNvSpPr>
              <a:spLocks noChangeArrowheads="1"/>
            </p:cNvSpPr>
            <p:nvPr/>
          </p:nvSpPr>
          <p:spPr bwMode="auto">
            <a:xfrm>
              <a:off x="976" y="1111"/>
              <a:ext cx="1263" cy="16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sp>
          <p:nvSpPr>
            <p:cNvPr id="54297" name="文本框 27"/>
            <p:cNvSpPr>
              <a:spLocks noChangeArrowheads="1"/>
            </p:cNvSpPr>
            <p:nvPr/>
          </p:nvSpPr>
          <p:spPr bwMode="auto">
            <a:xfrm>
              <a:off x="976" y="1271"/>
              <a:ext cx="1263" cy="16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sp>
          <p:nvSpPr>
            <p:cNvPr id="54298" name="文本框 28"/>
            <p:cNvSpPr>
              <a:spLocks noChangeArrowheads="1"/>
            </p:cNvSpPr>
            <p:nvPr/>
          </p:nvSpPr>
          <p:spPr bwMode="auto">
            <a:xfrm>
              <a:off x="976" y="1443"/>
              <a:ext cx="1263" cy="16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sp>
          <p:nvSpPr>
            <p:cNvPr id="54299" name="文本框 29"/>
            <p:cNvSpPr>
              <a:spLocks noChangeArrowheads="1"/>
            </p:cNvSpPr>
            <p:nvPr/>
          </p:nvSpPr>
          <p:spPr bwMode="auto">
            <a:xfrm>
              <a:off x="976" y="1601"/>
              <a:ext cx="1263" cy="16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grpSp>
      <p:grpSp>
        <p:nvGrpSpPr>
          <p:cNvPr id="52258" name="Group 34"/>
          <p:cNvGrpSpPr>
            <a:grpSpLocks/>
          </p:cNvGrpSpPr>
          <p:nvPr/>
        </p:nvGrpSpPr>
        <p:grpSpPr bwMode="auto">
          <a:xfrm>
            <a:off x="5260340" y="1525060"/>
            <a:ext cx="2766791" cy="1281116"/>
            <a:chOff x="3523" y="1000"/>
            <a:chExt cx="1853" cy="858"/>
          </a:xfrm>
        </p:grpSpPr>
        <p:sp>
          <p:nvSpPr>
            <p:cNvPr id="54290" name="AutoShape 5"/>
            <p:cNvSpPr>
              <a:spLocks noChangeArrowheads="1"/>
            </p:cNvSpPr>
            <p:nvPr/>
          </p:nvSpPr>
          <p:spPr bwMode="auto">
            <a:xfrm rot="-5400000">
              <a:off x="4021" y="502"/>
              <a:ext cx="858" cy="1853"/>
            </a:xfrm>
            <a:prstGeom prst="upArrowCallout">
              <a:avLst>
                <a:gd name="adj1" fmla="val 33824"/>
                <a:gd name="adj2" fmla="val 25000"/>
                <a:gd name="adj3" fmla="val 29646"/>
                <a:gd name="adj4" fmla="val 86269"/>
              </a:avLst>
            </a:prstGeom>
            <a:solidFill>
              <a:schemeClr val="tx2"/>
            </a:solidFill>
            <a:ln w="9525">
              <a:noFill/>
              <a:bevel/>
              <a:headEnd/>
              <a:tailEnd/>
            </a:ln>
          </p:spPr>
          <p:txBody>
            <a:bodyPr vert="eaVert" wrap="none" lIns="68271" tIns="34136" rIns="68271" bIns="34136" anchor="ctr"/>
            <a:lstStyle/>
            <a:p>
              <a:pPr marL="0" marR="0" lvl="0" indent="0" algn="l" defTabSz="682376" rtl="0" eaLnBrk="1" fontAlgn="auto" latinLnBrk="0" hangingPunct="1">
                <a:lnSpc>
                  <a:spcPct val="100000"/>
                </a:lnSpc>
                <a:spcBef>
                  <a:spcPts val="0"/>
                </a:spcBef>
                <a:spcAft>
                  <a:spcPts val="0"/>
                </a:spcAft>
                <a:buClrTx/>
                <a:buSzTx/>
                <a:buFontTx/>
                <a:buNone/>
                <a:tabLst/>
                <a:defRPr/>
              </a:pPr>
              <a:endParaRPr kumimoji="0" lang="zh-CN" altLang="en-US" sz="1317" b="0" i="1" u="none" strike="noStrike" kern="1200" cap="none" spc="0" normalizeH="0" baseline="0" noProof="0">
                <a:ln>
                  <a:noFill/>
                </a:ln>
                <a:solidFill>
                  <a:srgbClr val="000000"/>
                </a:solidFill>
                <a:effectLst/>
                <a:uLnTx/>
                <a:uFillTx/>
                <a:latin typeface="微软雅黑" pitchFamily="34" charset="-122"/>
                <a:ea typeface="微软雅黑"/>
                <a:cs typeface="+mn-cs"/>
                <a:sym typeface="微软雅黑" pitchFamily="34" charset="-122"/>
              </a:endParaRPr>
            </a:p>
          </p:txBody>
        </p:sp>
        <p:sp>
          <p:nvSpPr>
            <p:cNvPr id="54291" name="文本框 30"/>
            <p:cNvSpPr>
              <a:spLocks noChangeArrowheads="1"/>
            </p:cNvSpPr>
            <p:nvPr/>
          </p:nvSpPr>
          <p:spPr bwMode="auto">
            <a:xfrm>
              <a:off x="4022" y="1111"/>
              <a:ext cx="1263" cy="16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en-US" altLang="zh-CN" sz="1129"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endParaRPr>
            </a:p>
          </p:txBody>
        </p:sp>
        <p:sp>
          <p:nvSpPr>
            <p:cNvPr id="54292" name="文本框 31"/>
            <p:cNvSpPr>
              <a:spLocks noChangeArrowheads="1"/>
            </p:cNvSpPr>
            <p:nvPr/>
          </p:nvSpPr>
          <p:spPr bwMode="auto">
            <a:xfrm>
              <a:off x="4022" y="1271"/>
              <a:ext cx="1263" cy="16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sp>
          <p:nvSpPr>
            <p:cNvPr id="54293" name="文本框 32"/>
            <p:cNvSpPr>
              <a:spLocks noChangeArrowheads="1"/>
            </p:cNvSpPr>
            <p:nvPr/>
          </p:nvSpPr>
          <p:spPr bwMode="auto">
            <a:xfrm>
              <a:off x="4022" y="1443"/>
              <a:ext cx="1263" cy="16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sp>
          <p:nvSpPr>
            <p:cNvPr id="54294" name="文本框 33"/>
            <p:cNvSpPr>
              <a:spLocks noChangeArrowheads="1"/>
            </p:cNvSpPr>
            <p:nvPr/>
          </p:nvSpPr>
          <p:spPr bwMode="auto">
            <a:xfrm>
              <a:off x="4022" y="1601"/>
              <a:ext cx="1263" cy="16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grpSp>
      <p:grpSp>
        <p:nvGrpSpPr>
          <p:cNvPr id="52256" name="Group 32"/>
          <p:cNvGrpSpPr>
            <a:grpSpLocks/>
          </p:cNvGrpSpPr>
          <p:nvPr/>
        </p:nvGrpSpPr>
        <p:grpSpPr bwMode="auto">
          <a:xfrm>
            <a:off x="3910539" y="1525058"/>
            <a:ext cx="1322924" cy="1493142"/>
            <a:chOff x="2619" y="1000"/>
            <a:chExt cx="886" cy="1000"/>
          </a:xfrm>
        </p:grpSpPr>
        <p:sp>
          <p:nvSpPr>
            <p:cNvPr id="54288" name="AutoShape 4"/>
            <p:cNvSpPr>
              <a:spLocks noChangeArrowheads="1"/>
            </p:cNvSpPr>
            <p:nvPr/>
          </p:nvSpPr>
          <p:spPr bwMode="auto">
            <a:xfrm rot="10800000">
              <a:off x="2619" y="1000"/>
              <a:ext cx="886" cy="1000"/>
            </a:xfrm>
            <a:prstGeom prst="upArrowCallout">
              <a:avLst>
                <a:gd name="adj1" fmla="val 33824"/>
                <a:gd name="adj2" fmla="val 25000"/>
                <a:gd name="adj3" fmla="val 15498"/>
                <a:gd name="adj4" fmla="val 86269"/>
              </a:avLst>
            </a:prstGeom>
            <a:solidFill>
              <a:schemeClr val="bg2"/>
            </a:solidFill>
            <a:ln w="9525">
              <a:noFill/>
              <a:bevel/>
              <a:headEnd/>
              <a:tailEnd/>
            </a:ln>
          </p:spPr>
          <p:txBody>
            <a:bodyPr rot="10800000" wrap="none" lIns="68271" tIns="34136" rIns="68271" bIns="34136" anchor="ctr"/>
            <a:lstStyle/>
            <a:p>
              <a:pPr marL="0" marR="0" lvl="0" indent="0" algn="l" defTabSz="682376" rtl="0" eaLnBrk="1" fontAlgn="auto" latinLnBrk="0" hangingPunct="1">
                <a:lnSpc>
                  <a:spcPct val="100000"/>
                </a:lnSpc>
                <a:spcBef>
                  <a:spcPts val="0"/>
                </a:spcBef>
                <a:spcAft>
                  <a:spcPts val="0"/>
                </a:spcAft>
                <a:buClrTx/>
                <a:buSzTx/>
                <a:buFontTx/>
                <a:buNone/>
                <a:tabLst/>
                <a:defRPr/>
              </a:pPr>
              <a:endParaRPr kumimoji="0" lang="zh-CN" altLang="en-US" sz="1317" b="0" i="1" u="none" strike="noStrike" kern="1200" cap="none" spc="0" normalizeH="0" baseline="0" noProof="0">
                <a:ln>
                  <a:noFill/>
                </a:ln>
                <a:solidFill>
                  <a:srgbClr val="000000"/>
                </a:solidFill>
                <a:effectLst/>
                <a:uLnTx/>
                <a:uFillTx/>
                <a:latin typeface="微软雅黑" pitchFamily="34" charset="-122"/>
                <a:ea typeface="微软雅黑"/>
                <a:cs typeface="+mn-cs"/>
                <a:sym typeface="微软雅黑" pitchFamily="34" charset="-122"/>
              </a:endParaRPr>
            </a:p>
          </p:txBody>
        </p:sp>
        <p:sp>
          <p:nvSpPr>
            <p:cNvPr id="54289" name="文本框 34"/>
            <p:cNvSpPr>
              <a:spLocks noChangeArrowheads="1"/>
            </p:cNvSpPr>
            <p:nvPr/>
          </p:nvSpPr>
          <p:spPr bwMode="auto">
            <a:xfrm>
              <a:off x="2784" y="1154"/>
              <a:ext cx="551" cy="589"/>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2633"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标题</a:t>
              </a:r>
            </a:p>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2633"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内容</a:t>
              </a:r>
            </a:p>
          </p:txBody>
        </p:sp>
      </p:grpSp>
      <p:sp>
        <p:nvSpPr>
          <p:cNvPr id="52240" name="文本框 35"/>
          <p:cNvSpPr>
            <a:spLocks noChangeArrowheads="1"/>
          </p:cNvSpPr>
          <p:nvPr/>
        </p:nvSpPr>
        <p:spPr bwMode="auto">
          <a:xfrm>
            <a:off x="1391609" y="3325788"/>
            <a:ext cx="2047098" cy="27162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sp>
        <p:nvSpPr>
          <p:cNvPr id="52241" name="文本框 36"/>
          <p:cNvSpPr>
            <a:spLocks noChangeArrowheads="1"/>
          </p:cNvSpPr>
          <p:nvPr/>
        </p:nvSpPr>
        <p:spPr bwMode="auto">
          <a:xfrm>
            <a:off x="3588021" y="3325788"/>
            <a:ext cx="2068001" cy="27162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en-US" altLang="zh-CN" sz="1317"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endParaRPr>
          </a:p>
        </p:txBody>
      </p:sp>
      <p:sp>
        <p:nvSpPr>
          <p:cNvPr id="52242" name="文本框 37"/>
          <p:cNvSpPr>
            <a:spLocks noChangeArrowheads="1"/>
          </p:cNvSpPr>
          <p:nvPr/>
        </p:nvSpPr>
        <p:spPr bwMode="auto">
          <a:xfrm>
            <a:off x="5796377" y="3325788"/>
            <a:ext cx="2076961" cy="27162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sp>
        <p:nvSpPr>
          <p:cNvPr id="52243" name="文本框 38"/>
          <p:cNvSpPr>
            <a:spLocks noChangeArrowheads="1"/>
          </p:cNvSpPr>
          <p:nvPr/>
        </p:nvSpPr>
        <p:spPr bwMode="auto">
          <a:xfrm>
            <a:off x="1388622" y="3830470"/>
            <a:ext cx="2047098" cy="27162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sp>
        <p:nvSpPr>
          <p:cNvPr id="52244" name="文本框 39"/>
          <p:cNvSpPr>
            <a:spLocks noChangeArrowheads="1"/>
          </p:cNvSpPr>
          <p:nvPr/>
        </p:nvSpPr>
        <p:spPr bwMode="auto">
          <a:xfrm>
            <a:off x="3583541" y="3828977"/>
            <a:ext cx="2066508" cy="27162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sp>
        <p:nvSpPr>
          <p:cNvPr id="52245" name="文本框 40"/>
          <p:cNvSpPr>
            <a:spLocks noChangeArrowheads="1"/>
          </p:cNvSpPr>
          <p:nvPr/>
        </p:nvSpPr>
        <p:spPr bwMode="auto">
          <a:xfrm>
            <a:off x="5791897" y="3828977"/>
            <a:ext cx="2076960" cy="27162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sp>
        <p:nvSpPr>
          <p:cNvPr id="52246" name="文本框 41"/>
          <p:cNvSpPr>
            <a:spLocks noChangeArrowheads="1"/>
          </p:cNvSpPr>
          <p:nvPr/>
        </p:nvSpPr>
        <p:spPr bwMode="auto">
          <a:xfrm>
            <a:off x="1388622" y="4329179"/>
            <a:ext cx="2047098" cy="27162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sp>
        <p:nvSpPr>
          <p:cNvPr id="52247" name="文本框 42"/>
          <p:cNvSpPr>
            <a:spLocks noChangeArrowheads="1"/>
          </p:cNvSpPr>
          <p:nvPr/>
        </p:nvSpPr>
        <p:spPr bwMode="auto">
          <a:xfrm>
            <a:off x="3583541" y="4327686"/>
            <a:ext cx="2066508" cy="27162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sp>
        <p:nvSpPr>
          <p:cNvPr id="52248" name="文本框 43"/>
          <p:cNvSpPr>
            <a:spLocks noChangeArrowheads="1"/>
          </p:cNvSpPr>
          <p:nvPr/>
        </p:nvSpPr>
        <p:spPr bwMode="auto">
          <a:xfrm>
            <a:off x="5791897" y="4327686"/>
            <a:ext cx="2076960" cy="27162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995319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2256"/>
                                        </p:tgtEl>
                                        <p:attrNameLst>
                                          <p:attrName>style.visibility</p:attrName>
                                        </p:attrNameLst>
                                      </p:cBhvr>
                                      <p:to>
                                        <p:strVal val="visible"/>
                                      </p:to>
                                    </p:set>
                                    <p:animEffect transition="in" filter="fade">
                                      <p:cBhvr>
                                        <p:cTn id="7" dur="1000"/>
                                        <p:tgtEl>
                                          <p:spTgt spid="52256"/>
                                        </p:tgtEl>
                                      </p:cBhvr>
                                    </p:animEffect>
                                    <p:anim calcmode="lin" valueType="num">
                                      <p:cBhvr>
                                        <p:cTn id="8" dur="1000" fill="hold"/>
                                        <p:tgtEl>
                                          <p:spTgt spid="52256"/>
                                        </p:tgtEl>
                                        <p:attrNameLst>
                                          <p:attrName>ppt_x</p:attrName>
                                        </p:attrNameLst>
                                      </p:cBhvr>
                                      <p:tavLst>
                                        <p:tav tm="0">
                                          <p:val>
                                            <p:strVal val="#ppt_x"/>
                                          </p:val>
                                        </p:tav>
                                        <p:tav tm="100000">
                                          <p:val>
                                            <p:strVal val="#ppt_x"/>
                                          </p:val>
                                        </p:tav>
                                      </p:tavLst>
                                    </p:anim>
                                    <p:anim calcmode="lin" valueType="num">
                                      <p:cBhvr>
                                        <p:cTn id="9" dur="1000" fill="hold"/>
                                        <p:tgtEl>
                                          <p:spTgt spid="5225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52257"/>
                                        </p:tgtEl>
                                        <p:attrNameLst>
                                          <p:attrName>style.visibility</p:attrName>
                                        </p:attrNameLst>
                                      </p:cBhvr>
                                      <p:to>
                                        <p:strVal val="visible"/>
                                      </p:to>
                                    </p:set>
                                    <p:anim calcmode="lin" valueType="num">
                                      <p:cBhvr additive="base">
                                        <p:cTn id="13" dur="500" fill="hold"/>
                                        <p:tgtEl>
                                          <p:spTgt spid="52257"/>
                                        </p:tgtEl>
                                        <p:attrNameLst>
                                          <p:attrName>ppt_x</p:attrName>
                                        </p:attrNameLst>
                                      </p:cBhvr>
                                      <p:tavLst>
                                        <p:tav tm="0">
                                          <p:val>
                                            <p:strVal val="0-#ppt_w/2"/>
                                          </p:val>
                                        </p:tav>
                                        <p:tav tm="100000">
                                          <p:val>
                                            <p:strVal val="#ppt_x"/>
                                          </p:val>
                                        </p:tav>
                                      </p:tavLst>
                                    </p:anim>
                                    <p:anim calcmode="lin" valueType="num">
                                      <p:cBhvr additive="base">
                                        <p:cTn id="14" dur="500" fill="hold"/>
                                        <p:tgtEl>
                                          <p:spTgt spid="52257"/>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52258"/>
                                        </p:tgtEl>
                                        <p:attrNameLst>
                                          <p:attrName>style.visibility</p:attrName>
                                        </p:attrNameLst>
                                      </p:cBhvr>
                                      <p:to>
                                        <p:strVal val="visible"/>
                                      </p:to>
                                    </p:set>
                                    <p:anim calcmode="lin" valueType="num">
                                      <p:cBhvr additive="base">
                                        <p:cTn id="17" dur="500" fill="hold"/>
                                        <p:tgtEl>
                                          <p:spTgt spid="52258"/>
                                        </p:tgtEl>
                                        <p:attrNameLst>
                                          <p:attrName>ppt_x</p:attrName>
                                        </p:attrNameLst>
                                      </p:cBhvr>
                                      <p:tavLst>
                                        <p:tav tm="0">
                                          <p:val>
                                            <p:strVal val="1+#ppt_w/2"/>
                                          </p:val>
                                        </p:tav>
                                        <p:tav tm="100000">
                                          <p:val>
                                            <p:strVal val="#ppt_x"/>
                                          </p:val>
                                        </p:tav>
                                      </p:tavLst>
                                    </p:anim>
                                    <p:anim calcmode="lin" valueType="num">
                                      <p:cBhvr additive="base">
                                        <p:cTn id="18" dur="500" fill="hold"/>
                                        <p:tgtEl>
                                          <p:spTgt spid="5225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52228"/>
                                        </p:tgtEl>
                                        <p:attrNameLst>
                                          <p:attrName>style.visibility</p:attrName>
                                        </p:attrNameLst>
                                      </p:cBhvr>
                                      <p:to>
                                        <p:strVal val="visible"/>
                                      </p:to>
                                    </p:set>
                                    <p:animEffect transition="in" filter="fade">
                                      <p:cBhvr>
                                        <p:cTn id="22" dur="1000"/>
                                        <p:tgtEl>
                                          <p:spTgt spid="52228"/>
                                        </p:tgtEl>
                                      </p:cBhvr>
                                    </p:animEffect>
                                    <p:anim calcmode="lin" valueType="num">
                                      <p:cBhvr>
                                        <p:cTn id="23" dur="1000" fill="hold"/>
                                        <p:tgtEl>
                                          <p:spTgt spid="52228"/>
                                        </p:tgtEl>
                                        <p:attrNameLst>
                                          <p:attrName>ppt_x</p:attrName>
                                        </p:attrNameLst>
                                      </p:cBhvr>
                                      <p:tavLst>
                                        <p:tav tm="0">
                                          <p:val>
                                            <p:strVal val="#ppt_x"/>
                                          </p:val>
                                        </p:tav>
                                        <p:tav tm="100000">
                                          <p:val>
                                            <p:strVal val="#ppt_x"/>
                                          </p:val>
                                        </p:tav>
                                      </p:tavLst>
                                    </p:anim>
                                    <p:anim calcmode="lin" valueType="num">
                                      <p:cBhvr>
                                        <p:cTn id="24" dur="1000" fill="hold"/>
                                        <p:tgtEl>
                                          <p:spTgt spid="52228"/>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52229"/>
                                        </p:tgtEl>
                                        <p:attrNameLst>
                                          <p:attrName>style.visibility</p:attrName>
                                        </p:attrNameLst>
                                      </p:cBhvr>
                                      <p:to>
                                        <p:strVal val="visible"/>
                                      </p:to>
                                    </p:set>
                                    <p:animEffect transition="in" filter="fade">
                                      <p:cBhvr>
                                        <p:cTn id="27" dur="1000"/>
                                        <p:tgtEl>
                                          <p:spTgt spid="52229"/>
                                        </p:tgtEl>
                                      </p:cBhvr>
                                    </p:animEffect>
                                    <p:anim calcmode="lin" valueType="num">
                                      <p:cBhvr>
                                        <p:cTn id="28" dur="1000" fill="hold"/>
                                        <p:tgtEl>
                                          <p:spTgt spid="52229"/>
                                        </p:tgtEl>
                                        <p:attrNameLst>
                                          <p:attrName>ppt_x</p:attrName>
                                        </p:attrNameLst>
                                      </p:cBhvr>
                                      <p:tavLst>
                                        <p:tav tm="0">
                                          <p:val>
                                            <p:strVal val="#ppt_x"/>
                                          </p:val>
                                        </p:tav>
                                        <p:tav tm="100000">
                                          <p:val>
                                            <p:strVal val="#ppt_x"/>
                                          </p:val>
                                        </p:tav>
                                      </p:tavLst>
                                    </p:anim>
                                    <p:anim calcmode="lin" valueType="num">
                                      <p:cBhvr>
                                        <p:cTn id="29" dur="1000" fill="hold"/>
                                        <p:tgtEl>
                                          <p:spTgt spid="52229"/>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52230"/>
                                        </p:tgtEl>
                                        <p:attrNameLst>
                                          <p:attrName>style.visibility</p:attrName>
                                        </p:attrNameLst>
                                      </p:cBhvr>
                                      <p:to>
                                        <p:strVal val="visible"/>
                                      </p:to>
                                    </p:set>
                                    <p:animEffect transition="in" filter="fade">
                                      <p:cBhvr>
                                        <p:cTn id="32" dur="1000"/>
                                        <p:tgtEl>
                                          <p:spTgt spid="52230"/>
                                        </p:tgtEl>
                                      </p:cBhvr>
                                    </p:animEffect>
                                    <p:anim calcmode="lin" valueType="num">
                                      <p:cBhvr>
                                        <p:cTn id="33" dur="1000" fill="hold"/>
                                        <p:tgtEl>
                                          <p:spTgt spid="52230"/>
                                        </p:tgtEl>
                                        <p:attrNameLst>
                                          <p:attrName>ppt_x</p:attrName>
                                        </p:attrNameLst>
                                      </p:cBhvr>
                                      <p:tavLst>
                                        <p:tav tm="0">
                                          <p:val>
                                            <p:strVal val="#ppt_x"/>
                                          </p:val>
                                        </p:tav>
                                        <p:tav tm="100000">
                                          <p:val>
                                            <p:strVal val="#ppt_x"/>
                                          </p:val>
                                        </p:tav>
                                      </p:tavLst>
                                    </p:anim>
                                    <p:anim calcmode="lin" valueType="num">
                                      <p:cBhvr>
                                        <p:cTn id="34" dur="1000" fill="hold"/>
                                        <p:tgtEl>
                                          <p:spTgt spid="52230"/>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9" presetClass="entr" presetSubtype="0" fill="hold" grpId="0" nodeType="afterEffect">
                                  <p:stCondLst>
                                    <p:cond delay="0"/>
                                  </p:stCondLst>
                                  <p:childTnLst>
                                    <p:set>
                                      <p:cBhvr>
                                        <p:cTn id="37" dur="1" fill="hold">
                                          <p:stCondLst>
                                            <p:cond delay="0"/>
                                          </p:stCondLst>
                                        </p:cTn>
                                        <p:tgtEl>
                                          <p:spTgt spid="52240"/>
                                        </p:tgtEl>
                                        <p:attrNameLst>
                                          <p:attrName>style.visibility</p:attrName>
                                        </p:attrNameLst>
                                      </p:cBhvr>
                                      <p:to>
                                        <p:strVal val="visible"/>
                                      </p:to>
                                    </p:set>
                                    <p:anim calcmode="lin" valueType="num">
                                      <p:cBhvr>
                                        <p:cTn id="38" dur="1000" fill="hold"/>
                                        <p:tgtEl>
                                          <p:spTgt spid="52240"/>
                                        </p:tgtEl>
                                        <p:attrNameLst>
                                          <p:attrName>ppt_x</p:attrName>
                                        </p:attrNameLst>
                                      </p:cBhvr>
                                      <p:tavLst>
                                        <p:tav tm="0">
                                          <p:val>
                                            <p:strVal val="#ppt_x-.2"/>
                                          </p:val>
                                        </p:tav>
                                        <p:tav tm="100000">
                                          <p:val>
                                            <p:strVal val="#ppt_x"/>
                                          </p:val>
                                        </p:tav>
                                      </p:tavLst>
                                    </p:anim>
                                    <p:anim calcmode="lin" valueType="num">
                                      <p:cBhvr>
                                        <p:cTn id="39" dur="1000" fill="hold"/>
                                        <p:tgtEl>
                                          <p:spTgt spid="52240"/>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2240"/>
                                        </p:tgtEl>
                                      </p:cBhvr>
                                    </p:animEffect>
                                  </p:childTnLst>
                                </p:cTn>
                              </p:par>
                              <p:par>
                                <p:cTn id="41" presetID="29" presetClass="entr" presetSubtype="0" fill="hold" grpId="0" nodeType="withEffect">
                                  <p:stCondLst>
                                    <p:cond delay="0"/>
                                  </p:stCondLst>
                                  <p:childTnLst>
                                    <p:set>
                                      <p:cBhvr>
                                        <p:cTn id="42" dur="1" fill="hold">
                                          <p:stCondLst>
                                            <p:cond delay="0"/>
                                          </p:stCondLst>
                                        </p:cTn>
                                        <p:tgtEl>
                                          <p:spTgt spid="52241"/>
                                        </p:tgtEl>
                                        <p:attrNameLst>
                                          <p:attrName>style.visibility</p:attrName>
                                        </p:attrNameLst>
                                      </p:cBhvr>
                                      <p:to>
                                        <p:strVal val="visible"/>
                                      </p:to>
                                    </p:set>
                                    <p:anim calcmode="lin" valueType="num">
                                      <p:cBhvr>
                                        <p:cTn id="43" dur="1000" fill="hold"/>
                                        <p:tgtEl>
                                          <p:spTgt spid="52241"/>
                                        </p:tgtEl>
                                        <p:attrNameLst>
                                          <p:attrName>ppt_x</p:attrName>
                                        </p:attrNameLst>
                                      </p:cBhvr>
                                      <p:tavLst>
                                        <p:tav tm="0">
                                          <p:val>
                                            <p:strVal val="#ppt_x-.2"/>
                                          </p:val>
                                        </p:tav>
                                        <p:tav tm="100000">
                                          <p:val>
                                            <p:strVal val="#ppt_x"/>
                                          </p:val>
                                        </p:tav>
                                      </p:tavLst>
                                    </p:anim>
                                    <p:anim calcmode="lin" valueType="num">
                                      <p:cBhvr>
                                        <p:cTn id="44" dur="1000" fill="hold"/>
                                        <p:tgtEl>
                                          <p:spTgt spid="52241"/>
                                        </p:tgtEl>
                                        <p:attrNameLst>
                                          <p:attrName>ppt_y</p:attrName>
                                        </p:attrNameLst>
                                      </p:cBhvr>
                                      <p:tavLst>
                                        <p:tav tm="0">
                                          <p:val>
                                            <p:strVal val="#ppt_y"/>
                                          </p:val>
                                        </p:tav>
                                        <p:tav tm="100000">
                                          <p:val>
                                            <p:strVal val="#ppt_y"/>
                                          </p:val>
                                        </p:tav>
                                      </p:tavLst>
                                    </p:anim>
                                    <p:animEffect transition="in" filter="wipe(right)" prLst="gradientSize: 0.1">
                                      <p:cBhvr>
                                        <p:cTn id="45" dur="1000"/>
                                        <p:tgtEl>
                                          <p:spTgt spid="52241"/>
                                        </p:tgtEl>
                                      </p:cBhvr>
                                    </p:animEffect>
                                  </p:childTnLst>
                                </p:cTn>
                              </p:par>
                              <p:par>
                                <p:cTn id="46" presetID="29" presetClass="entr" presetSubtype="0" fill="hold" grpId="0" nodeType="withEffect">
                                  <p:stCondLst>
                                    <p:cond delay="0"/>
                                  </p:stCondLst>
                                  <p:childTnLst>
                                    <p:set>
                                      <p:cBhvr>
                                        <p:cTn id="47" dur="1" fill="hold">
                                          <p:stCondLst>
                                            <p:cond delay="0"/>
                                          </p:stCondLst>
                                        </p:cTn>
                                        <p:tgtEl>
                                          <p:spTgt spid="52242"/>
                                        </p:tgtEl>
                                        <p:attrNameLst>
                                          <p:attrName>style.visibility</p:attrName>
                                        </p:attrNameLst>
                                      </p:cBhvr>
                                      <p:to>
                                        <p:strVal val="visible"/>
                                      </p:to>
                                    </p:set>
                                    <p:anim calcmode="lin" valueType="num">
                                      <p:cBhvr>
                                        <p:cTn id="48" dur="1000" fill="hold"/>
                                        <p:tgtEl>
                                          <p:spTgt spid="52242"/>
                                        </p:tgtEl>
                                        <p:attrNameLst>
                                          <p:attrName>ppt_x</p:attrName>
                                        </p:attrNameLst>
                                      </p:cBhvr>
                                      <p:tavLst>
                                        <p:tav tm="0">
                                          <p:val>
                                            <p:strVal val="#ppt_x-.2"/>
                                          </p:val>
                                        </p:tav>
                                        <p:tav tm="100000">
                                          <p:val>
                                            <p:strVal val="#ppt_x"/>
                                          </p:val>
                                        </p:tav>
                                      </p:tavLst>
                                    </p:anim>
                                    <p:anim calcmode="lin" valueType="num">
                                      <p:cBhvr>
                                        <p:cTn id="49" dur="1000" fill="hold"/>
                                        <p:tgtEl>
                                          <p:spTgt spid="52242"/>
                                        </p:tgtEl>
                                        <p:attrNameLst>
                                          <p:attrName>ppt_y</p:attrName>
                                        </p:attrNameLst>
                                      </p:cBhvr>
                                      <p:tavLst>
                                        <p:tav tm="0">
                                          <p:val>
                                            <p:strVal val="#ppt_y"/>
                                          </p:val>
                                        </p:tav>
                                        <p:tav tm="100000">
                                          <p:val>
                                            <p:strVal val="#ppt_y"/>
                                          </p:val>
                                        </p:tav>
                                      </p:tavLst>
                                    </p:anim>
                                    <p:animEffect transition="in" filter="wipe(right)" prLst="gradientSize: 0.1">
                                      <p:cBhvr>
                                        <p:cTn id="50" dur="1000"/>
                                        <p:tgtEl>
                                          <p:spTgt spid="52242"/>
                                        </p:tgtEl>
                                      </p:cBhvr>
                                    </p:animEffect>
                                  </p:childTnLst>
                                </p:cTn>
                              </p:par>
                              <p:par>
                                <p:cTn id="51" presetID="29" presetClass="entr" presetSubtype="0" fill="hold" grpId="0" nodeType="withEffect">
                                  <p:stCondLst>
                                    <p:cond delay="0"/>
                                  </p:stCondLst>
                                  <p:childTnLst>
                                    <p:set>
                                      <p:cBhvr>
                                        <p:cTn id="52" dur="1" fill="hold">
                                          <p:stCondLst>
                                            <p:cond delay="0"/>
                                          </p:stCondLst>
                                        </p:cTn>
                                        <p:tgtEl>
                                          <p:spTgt spid="52243"/>
                                        </p:tgtEl>
                                        <p:attrNameLst>
                                          <p:attrName>style.visibility</p:attrName>
                                        </p:attrNameLst>
                                      </p:cBhvr>
                                      <p:to>
                                        <p:strVal val="visible"/>
                                      </p:to>
                                    </p:set>
                                    <p:anim calcmode="lin" valueType="num">
                                      <p:cBhvr>
                                        <p:cTn id="53" dur="1000" fill="hold"/>
                                        <p:tgtEl>
                                          <p:spTgt spid="52243"/>
                                        </p:tgtEl>
                                        <p:attrNameLst>
                                          <p:attrName>ppt_x</p:attrName>
                                        </p:attrNameLst>
                                      </p:cBhvr>
                                      <p:tavLst>
                                        <p:tav tm="0">
                                          <p:val>
                                            <p:strVal val="#ppt_x-.2"/>
                                          </p:val>
                                        </p:tav>
                                        <p:tav tm="100000">
                                          <p:val>
                                            <p:strVal val="#ppt_x"/>
                                          </p:val>
                                        </p:tav>
                                      </p:tavLst>
                                    </p:anim>
                                    <p:anim calcmode="lin" valueType="num">
                                      <p:cBhvr>
                                        <p:cTn id="54" dur="1000" fill="hold"/>
                                        <p:tgtEl>
                                          <p:spTgt spid="52243"/>
                                        </p:tgtEl>
                                        <p:attrNameLst>
                                          <p:attrName>ppt_y</p:attrName>
                                        </p:attrNameLst>
                                      </p:cBhvr>
                                      <p:tavLst>
                                        <p:tav tm="0">
                                          <p:val>
                                            <p:strVal val="#ppt_y"/>
                                          </p:val>
                                        </p:tav>
                                        <p:tav tm="100000">
                                          <p:val>
                                            <p:strVal val="#ppt_y"/>
                                          </p:val>
                                        </p:tav>
                                      </p:tavLst>
                                    </p:anim>
                                    <p:animEffect transition="in" filter="wipe(right)" prLst="gradientSize: 0.1">
                                      <p:cBhvr>
                                        <p:cTn id="55" dur="1000"/>
                                        <p:tgtEl>
                                          <p:spTgt spid="52243"/>
                                        </p:tgtEl>
                                      </p:cBhvr>
                                    </p:animEffect>
                                  </p:childTnLst>
                                </p:cTn>
                              </p:par>
                              <p:par>
                                <p:cTn id="56" presetID="29" presetClass="entr" presetSubtype="0" fill="hold" grpId="0" nodeType="withEffect">
                                  <p:stCondLst>
                                    <p:cond delay="0"/>
                                  </p:stCondLst>
                                  <p:childTnLst>
                                    <p:set>
                                      <p:cBhvr>
                                        <p:cTn id="57" dur="1" fill="hold">
                                          <p:stCondLst>
                                            <p:cond delay="0"/>
                                          </p:stCondLst>
                                        </p:cTn>
                                        <p:tgtEl>
                                          <p:spTgt spid="52244"/>
                                        </p:tgtEl>
                                        <p:attrNameLst>
                                          <p:attrName>style.visibility</p:attrName>
                                        </p:attrNameLst>
                                      </p:cBhvr>
                                      <p:to>
                                        <p:strVal val="visible"/>
                                      </p:to>
                                    </p:set>
                                    <p:anim calcmode="lin" valueType="num">
                                      <p:cBhvr>
                                        <p:cTn id="58" dur="1000" fill="hold"/>
                                        <p:tgtEl>
                                          <p:spTgt spid="52244"/>
                                        </p:tgtEl>
                                        <p:attrNameLst>
                                          <p:attrName>ppt_x</p:attrName>
                                        </p:attrNameLst>
                                      </p:cBhvr>
                                      <p:tavLst>
                                        <p:tav tm="0">
                                          <p:val>
                                            <p:strVal val="#ppt_x-.2"/>
                                          </p:val>
                                        </p:tav>
                                        <p:tav tm="100000">
                                          <p:val>
                                            <p:strVal val="#ppt_x"/>
                                          </p:val>
                                        </p:tav>
                                      </p:tavLst>
                                    </p:anim>
                                    <p:anim calcmode="lin" valueType="num">
                                      <p:cBhvr>
                                        <p:cTn id="59" dur="1000" fill="hold"/>
                                        <p:tgtEl>
                                          <p:spTgt spid="52244"/>
                                        </p:tgtEl>
                                        <p:attrNameLst>
                                          <p:attrName>ppt_y</p:attrName>
                                        </p:attrNameLst>
                                      </p:cBhvr>
                                      <p:tavLst>
                                        <p:tav tm="0">
                                          <p:val>
                                            <p:strVal val="#ppt_y"/>
                                          </p:val>
                                        </p:tav>
                                        <p:tav tm="100000">
                                          <p:val>
                                            <p:strVal val="#ppt_y"/>
                                          </p:val>
                                        </p:tav>
                                      </p:tavLst>
                                    </p:anim>
                                    <p:animEffect transition="in" filter="wipe(right)" prLst="gradientSize: 0.1">
                                      <p:cBhvr>
                                        <p:cTn id="60" dur="1000"/>
                                        <p:tgtEl>
                                          <p:spTgt spid="52244"/>
                                        </p:tgtEl>
                                      </p:cBhvr>
                                    </p:animEffect>
                                  </p:childTnLst>
                                </p:cTn>
                              </p:par>
                              <p:par>
                                <p:cTn id="61" presetID="29" presetClass="entr" presetSubtype="0" fill="hold" grpId="0" nodeType="withEffect">
                                  <p:stCondLst>
                                    <p:cond delay="0"/>
                                  </p:stCondLst>
                                  <p:childTnLst>
                                    <p:set>
                                      <p:cBhvr>
                                        <p:cTn id="62" dur="1" fill="hold">
                                          <p:stCondLst>
                                            <p:cond delay="0"/>
                                          </p:stCondLst>
                                        </p:cTn>
                                        <p:tgtEl>
                                          <p:spTgt spid="52245"/>
                                        </p:tgtEl>
                                        <p:attrNameLst>
                                          <p:attrName>style.visibility</p:attrName>
                                        </p:attrNameLst>
                                      </p:cBhvr>
                                      <p:to>
                                        <p:strVal val="visible"/>
                                      </p:to>
                                    </p:set>
                                    <p:anim calcmode="lin" valueType="num">
                                      <p:cBhvr>
                                        <p:cTn id="63" dur="1000" fill="hold"/>
                                        <p:tgtEl>
                                          <p:spTgt spid="52245"/>
                                        </p:tgtEl>
                                        <p:attrNameLst>
                                          <p:attrName>ppt_x</p:attrName>
                                        </p:attrNameLst>
                                      </p:cBhvr>
                                      <p:tavLst>
                                        <p:tav tm="0">
                                          <p:val>
                                            <p:strVal val="#ppt_x-.2"/>
                                          </p:val>
                                        </p:tav>
                                        <p:tav tm="100000">
                                          <p:val>
                                            <p:strVal val="#ppt_x"/>
                                          </p:val>
                                        </p:tav>
                                      </p:tavLst>
                                    </p:anim>
                                    <p:anim calcmode="lin" valueType="num">
                                      <p:cBhvr>
                                        <p:cTn id="64" dur="1000" fill="hold"/>
                                        <p:tgtEl>
                                          <p:spTgt spid="52245"/>
                                        </p:tgtEl>
                                        <p:attrNameLst>
                                          <p:attrName>ppt_y</p:attrName>
                                        </p:attrNameLst>
                                      </p:cBhvr>
                                      <p:tavLst>
                                        <p:tav tm="0">
                                          <p:val>
                                            <p:strVal val="#ppt_y"/>
                                          </p:val>
                                        </p:tav>
                                        <p:tav tm="100000">
                                          <p:val>
                                            <p:strVal val="#ppt_y"/>
                                          </p:val>
                                        </p:tav>
                                      </p:tavLst>
                                    </p:anim>
                                    <p:animEffect transition="in" filter="wipe(right)" prLst="gradientSize: 0.1">
                                      <p:cBhvr>
                                        <p:cTn id="65" dur="1000"/>
                                        <p:tgtEl>
                                          <p:spTgt spid="52245"/>
                                        </p:tgtEl>
                                      </p:cBhvr>
                                    </p:animEffect>
                                  </p:childTnLst>
                                </p:cTn>
                              </p:par>
                              <p:par>
                                <p:cTn id="66" presetID="29" presetClass="entr" presetSubtype="0" fill="hold" grpId="0" nodeType="withEffect">
                                  <p:stCondLst>
                                    <p:cond delay="0"/>
                                  </p:stCondLst>
                                  <p:childTnLst>
                                    <p:set>
                                      <p:cBhvr>
                                        <p:cTn id="67" dur="1" fill="hold">
                                          <p:stCondLst>
                                            <p:cond delay="0"/>
                                          </p:stCondLst>
                                        </p:cTn>
                                        <p:tgtEl>
                                          <p:spTgt spid="52246"/>
                                        </p:tgtEl>
                                        <p:attrNameLst>
                                          <p:attrName>style.visibility</p:attrName>
                                        </p:attrNameLst>
                                      </p:cBhvr>
                                      <p:to>
                                        <p:strVal val="visible"/>
                                      </p:to>
                                    </p:set>
                                    <p:anim calcmode="lin" valueType="num">
                                      <p:cBhvr>
                                        <p:cTn id="68" dur="1000" fill="hold"/>
                                        <p:tgtEl>
                                          <p:spTgt spid="52246"/>
                                        </p:tgtEl>
                                        <p:attrNameLst>
                                          <p:attrName>ppt_x</p:attrName>
                                        </p:attrNameLst>
                                      </p:cBhvr>
                                      <p:tavLst>
                                        <p:tav tm="0">
                                          <p:val>
                                            <p:strVal val="#ppt_x-.2"/>
                                          </p:val>
                                        </p:tav>
                                        <p:tav tm="100000">
                                          <p:val>
                                            <p:strVal val="#ppt_x"/>
                                          </p:val>
                                        </p:tav>
                                      </p:tavLst>
                                    </p:anim>
                                    <p:anim calcmode="lin" valueType="num">
                                      <p:cBhvr>
                                        <p:cTn id="69" dur="1000" fill="hold"/>
                                        <p:tgtEl>
                                          <p:spTgt spid="52246"/>
                                        </p:tgtEl>
                                        <p:attrNameLst>
                                          <p:attrName>ppt_y</p:attrName>
                                        </p:attrNameLst>
                                      </p:cBhvr>
                                      <p:tavLst>
                                        <p:tav tm="0">
                                          <p:val>
                                            <p:strVal val="#ppt_y"/>
                                          </p:val>
                                        </p:tav>
                                        <p:tav tm="100000">
                                          <p:val>
                                            <p:strVal val="#ppt_y"/>
                                          </p:val>
                                        </p:tav>
                                      </p:tavLst>
                                    </p:anim>
                                    <p:animEffect transition="in" filter="wipe(right)" prLst="gradientSize: 0.1">
                                      <p:cBhvr>
                                        <p:cTn id="70" dur="1000"/>
                                        <p:tgtEl>
                                          <p:spTgt spid="52246"/>
                                        </p:tgtEl>
                                      </p:cBhvr>
                                    </p:animEffect>
                                  </p:childTnLst>
                                </p:cTn>
                              </p:par>
                              <p:par>
                                <p:cTn id="71" presetID="29" presetClass="entr" presetSubtype="0" fill="hold" grpId="0" nodeType="withEffect">
                                  <p:stCondLst>
                                    <p:cond delay="0"/>
                                  </p:stCondLst>
                                  <p:childTnLst>
                                    <p:set>
                                      <p:cBhvr>
                                        <p:cTn id="72" dur="1" fill="hold">
                                          <p:stCondLst>
                                            <p:cond delay="0"/>
                                          </p:stCondLst>
                                        </p:cTn>
                                        <p:tgtEl>
                                          <p:spTgt spid="52247"/>
                                        </p:tgtEl>
                                        <p:attrNameLst>
                                          <p:attrName>style.visibility</p:attrName>
                                        </p:attrNameLst>
                                      </p:cBhvr>
                                      <p:to>
                                        <p:strVal val="visible"/>
                                      </p:to>
                                    </p:set>
                                    <p:anim calcmode="lin" valueType="num">
                                      <p:cBhvr>
                                        <p:cTn id="73" dur="1000" fill="hold"/>
                                        <p:tgtEl>
                                          <p:spTgt spid="52247"/>
                                        </p:tgtEl>
                                        <p:attrNameLst>
                                          <p:attrName>ppt_x</p:attrName>
                                        </p:attrNameLst>
                                      </p:cBhvr>
                                      <p:tavLst>
                                        <p:tav tm="0">
                                          <p:val>
                                            <p:strVal val="#ppt_x-.2"/>
                                          </p:val>
                                        </p:tav>
                                        <p:tav tm="100000">
                                          <p:val>
                                            <p:strVal val="#ppt_x"/>
                                          </p:val>
                                        </p:tav>
                                      </p:tavLst>
                                    </p:anim>
                                    <p:anim calcmode="lin" valueType="num">
                                      <p:cBhvr>
                                        <p:cTn id="74" dur="1000" fill="hold"/>
                                        <p:tgtEl>
                                          <p:spTgt spid="52247"/>
                                        </p:tgtEl>
                                        <p:attrNameLst>
                                          <p:attrName>ppt_y</p:attrName>
                                        </p:attrNameLst>
                                      </p:cBhvr>
                                      <p:tavLst>
                                        <p:tav tm="0">
                                          <p:val>
                                            <p:strVal val="#ppt_y"/>
                                          </p:val>
                                        </p:tav>
                                        <p:tav tm="100000">
                                          <p:val>
                                            <p:strVal val="#ppt_y"/>
                                          </p:val>
                                        </p:tav>
                                      </p:tavLst>
                                    </p:anim>
                                    <p:animEffect transition="in" filter="wipe(right)" prLst="gradientSize: 0.1">
                                      <p:cBhvr>
                                        <p:cTn id="75" dur="1000"/>
                                        <p:tgtEl>
                                          <p:spTgt spid="52247"/>
                                        </p:tgtEl>
                                      </p:cBhvr>
                                    </p:animEffect>
                                  </p:childTnLst>
                                </p:cTn>
                              </p:par>
                              <p:par>
                                <p:cTn id="76" presetID="29" presetClass="entr" presetSubtype="0" fill="hold" grpId="0" nodeType="withEffect">
                                  <p:stCondLst>
                                    <p:cond delay="0"/>
                                  </p:stCondLst>
                                  <p:childTnLst>
                                    <p:set>
                                      <p:cBhvr>
                                        <p:cTn id="77" dur="1" fill="hold">
                                          <p:stCondLst>
                                            <p:cond delay="0"/>
                                          </p:stCondLst>
                                        </p:cTn>
                                        <p:tgtEl>
                                          <p:spTgt spid="52248"/>
                                        </p:tgtEl>
                                        <p:attrNameLst>
                                          <p:attrName>style.visibility</p:attrName>
                                        </p:attrNameLst>
                                      </p:cBhvr>
                                      <p:to>
                                        <p:strVal val="visible"/>
                                      </p:to>
                                    </p:set>
                                    <p:anim calcmode="lin" valueType="num">
                                      <p:cBhvr>
                                        <p:cTn id="78" dur="1000" fill="hold"/>
                                        <p:tgtEl>
                                          <p:spTgt spid="52248"/>
                                        </p:tgtEl>
                                        <p:attrNameLst>
                                          <p:attrName>ppt_x</p:attrName>
                                        </p:attrNameLst>
                                      </p:cBhvr>
                                      <p:tavLst>
                                        <p:tav tm="0">
                                          <p:val>
                                            <p:strVal val="#ppt_x-.2"/>
                                          </p:val>
                                        </p:tav>
                                        <p:tav tm="100000">
                                          <p:val>
                                            <p:strVal val="#ppt_x"/>
                                          </p:val>
                                        </p:tav>
                                      </p:tavLst>
                                    </p:anim>
                                    <p:anim calcmode="lin" valueType="num">
                                      <p:cBhvr>
                                        <p:cTn id="79" dur="1000" fill="hold"/>
                                        <p:tgtEl>
                                          <p:spTgt spid="52248"/>
                                        </p:tgtEl>
                                        <p:attrNameLst>
                                          <p:attrName>ppt_y</p:attrName>
                                        </p:attrNameLst>
                                      </p:cBhvr>
                                      <p:tavLst>
                                        <p:tav tm="0">
                                          <p:val>
                                            <p:strVal val="#ppt_y"/>
                                          </p:val>
                                        </p:tav>
                                        <p:tav tm="100000">
                                          <p:val>
                                            <p:strVal val="#ppt_y"/>
                                          </p:val>
                                        </p:tav>
                                      </p:tavLst>
                                    </p:anim>
                                    <p:animEffect transition="in" filter="wipe(right)" prLst="gradientSize: 0.1">
                                      <p:cBhvr>
                                        <p:cTn id="80" dur="1000"/>
                                        <p:tgtEl>
                                          <p:spTgt spid="52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40" grpId="0"/>
      <p:bldP spid="52241" grpId="0"/>
      <p:bldP spid="52242" grpId="0"/>
      <p:bldP spid="52243" grpId="0"/>
      <p:bldP spid="52244" grpId="0"/>
      <p:bldP spid="52245" grpId="0"/>
      <p:bldP spid="52246" grpId="0"/>
      <p:bldP spid="52247" grpId="0"/>
      <p:bldP spid="5224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a:spLocks noChangeArrowheads="1"/>
          </p:cNvSpPr>
          <p:nvPr/>
        </p:nvSpPr>
        <p:spPr bwMode="auto">
          <a:xfrm>
            <a:off x="482286" y="1460854"/>
            <a:ext cx="1342334" cy="1325910"/>
          </a:xfrm>
          <a:prstGeom prst="ellipse">
            <a:avLst/>
          </a:prstGeom>
          <a:solidFill>
            <a:schemeClr val="tx2"/>
          </a:solidFill>
          <a:ln w="9525" algn="ctr">
            <a:noFill/>
            <a:miter lim="800000"/>
            <a:headEnd/>
            <a:tailEnd/>
          </a:ln>
        </p:spPr>
        <p:txBody>
          <a:bodyPr lIns="68271" tIns="34136" rIns="68271" bIns="34136" anchor="ct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prstClr val="white"/>
                </a:solidFill>
                <a:effectLst/>
                <a:uLnTx/>
                <a:uFillTx/>
                <a:latin typeface="微软雅黑" pitchFamily="34" charset="-122"/>
                <a:ea typeface="微软雅黑"/>
                <a:cs typeface="+mn-cs"/>
              </a:rPr>
              <a:t>01</a:t>
            </a:r>
          </a:p>
          <a:p>
            <a:pPr marL="0" marR="0" lvl="0" indent="0" algn="ctr" defTabSz="682376"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0"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endParaRPr>
          </a:p>
        </p:txBody>
      </p:sp>
      <p:sp>
        <p:nvSpPr>
          <p:cNvPr id="13" name="AutoShape 50"/>
          <p:cNvSpPr>
            <a:spLocks noChangeArrowheads="1"/>
          </p:cNvSpPr>
          <p:nvPr/>
        </p:nvSpPr>
        <p:spPr bwMode="gray">
          <a:xfrm>
            <a:off x="4439112" y="1926714"/>
            <a:ext cx="347902" cy="394190"/>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76"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C000"/>
              </a:solidFill>
              <a:effectLst/>
              <a:uLnTx/>
              <a:uFillTx/>
              <a:latin typeface="微软雅黑" pitchFamily="34" charset="-122"/>
              <a:ea typeface="微软雅黑"/>
              <a:cs typeface="+mn-cs"/>
            </a:endParaRPr>
          </a:p>
        </p:txBody>
      </p:sp>
      <p:sp>
        <p:nvSpPr>
          <p:cNvPr id="14" name="AutoShape 51"/>
          <p:cNvSpPr>
            <a:spLocks noChangeArrowheads="1"/>
          </p:cNvSpPr>
          <p:nvPr/>
        </p:nvSpPr>
        <p:spPr bwMode="gray">
          <a:xfrm>
            <a:off x="2132207" y="1926714"/>
            <a:ext cx="349395" cy="394190"/>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76"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C000"/>
              </a:solidFill>
              <a:effectLst/>
              <a:uLnTx/>
              <a:uFillTx/>
              <a:latin typeface="微软雅黑" pitchFamily="34" charset="-122"/>
              <a:ea typeface="微软雅黑"/>
              <a:cs typeface="+mn-cs"/>
            </a:endParaRPr>
          </a:p>
        </p:txBody>
      </p:sp>
      <p:sp>
        <p:nvSpPr>
          <p:cNvPr id="18" name="椭圆 17"/>
          <p:cNvSpPr>
            <a:spLocks noChangeArrowheads="1"/>
          </p:cNvSpPr>
          <p:nvPr/>
        </p:nvSpPr>
        <p:spPr bwMode="auto">
          <a:xfrm>
            <a:off x="2789189" y="1460854"/>
            <a:ext cx="1340841" cy="1325910"/>
          </a:xfrm>
          <a:prstGeom prst="ellipse">
            <a:avLst/>
          </a:prstGeom>
          <a:solidFill>
            <a:schemeClr val="bg2"/>
          </a:solidFill>
          <a:ln w="9525" algn="ctr">
            <a:noFill/>
            <a:miter lim="800000"/>
            <a:headEnd/>
            <a:tailEnd/>
          </a:ln>
        </p:spPr>
        <p:txBody>
          <a:bodyPr lIns="68271" tIns="34136" rIns="68271" bIns="34136" anchor="ct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prstClr val="white"/>
                </a:solidFill>
                <a:effectLst/>
                <a:uLnTx/>
                <a:uFillTx/>
                <a:latin typeface="微软雅黑" pitchFamily="34" charset="-122"/>
                <a:ea typeface="微软雅黑"/>
                <a:cs typeface="+mn-cs"/>
              </a:rPr>
              <a:t>02</a:t>
            </a:r>
          </a:p>
          <a:p>
            <a:pPr marL="0" marR="0" lvl="0" indent="0" algn="ctr" defTabSz="682376"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0"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endParaRPr>
          </a:p>
          <a:p>
            <a:pPr marL="0" marR="0" lvl="0" indent="0" algn="ctr" defTabSz="682376" rtl="0" eaLnBrk="1" fontAlgn="auto" latinLnBrk="0" hangingPunct="1">
              <a:lnSpc>
                <a:spcPct val="100000"/>
              </a:lnSpc>
              <a:spcBef>
                <a:spcPts val="0"/>
              </a:spcBef>
              <a:spcAft>
                <a:spcPts val="0"/>
              </a:spcAft>
              <a:buClrTx/>
              <a:buSzTx/>
              <a:buFontTx/>
              <a:buNone/>
              <a:tabLst/>
              <a:defRPr/>
            </a:pPr>
            <a:endParaRPr kumimoji="0" lang="zh-CN" altLang="zh-CN" sz="940" b="0" i="0" u="none" strike="noStrike" kern="1200" cap="none" spc="0" normalizeH="0" baseline="0" noProof="0">
              <a:ln>
                <a:noFill/>
              </a:ln>
              <a:solidFill>
                <a:srgbClr val="404040"/>
              </a:solidFill>
              <a:effectLst/>
              <a:uLnTx/>
              <a:uFillTx/>
              <a:latin typeface="微软雅黑" pitchFamily="34" charset="-122"/>
              <a:ea typeface="微软雅黑"/>
              <a:cs typeface="+mn-cs"/>
            </a:endParaRPr>
          </a:p>
        </p:txBody>
      </p:sp>
      <p:sp>
        <p:nvSpPr>
          <p:cNvPr id="21" name="椭圆 20"/>
          <p:cNvSpPr>
            <a:spLocks noChangeArrowheads="1"/>
          </p:cNvSpPr>
          <p:nvPr/>
        </p:nvSpPr>
        <p:spPr bwMode="auto">
          <a:xfrm>
            <a:off x="5094600" y="1460854"/>
            <a:ext cx="1343828" cy="1325910"/>
          </a:xfrm>
          <a:prstGeom prst="ellipse">
            <a:avLst/>
          </a:prstGeom>
          <a:solidFill>
            <a:schemeClr val="tx2"/>
          </a:solidFill>
          <a:ln w="9525" algn="ctr">
            <a:noFill/>
            <a:miter lim="800000"/>
            <a:headEnd/>
            <a:tailEnd/>
          </a:ln>
        </p:spPr>
        <p:txBody>
          <a:bodyPr lIns="68271" tIns="34136" rIns="68271" bIns="34136" anchor="ct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prstClr val="white"/>
                </a:solidFill>
                <a:effectLst/>
                <a:uLnTx/>
                <a:uFillTx/>
                <a:latin typeface="微软雅黑" pitchFamily="34" charset="-122"/>
                <a:ea typeface="微软雅黑"/>
                <a:cs typeface="+mn-cs"/>
              </a:rPr>
              <a:t>03</a:t>
            </a:r>
          </a:p>
          <a:p>
            <a:pPr marL="0" marR="0" lvl="0" indent="0" algn="ctr" defTabSz="682376"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0"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endParaRPr>
          </a:p>
          <a:p>
            <a:pPr marL="0" marR="0" lvl="0" indent="0" algn="ctr" defTabSz="682376" rtl="0" eaLnBrk="1" fontAlgn="auto" latinLnBrk="0" hangingPunct="1">
              <a:lnSpc>
                <a:spcPct val="100000"/>
              </a:lnSpc>
              <a:spcBef>
                <a:spcPts val="0"/>
              </a:spcBef>
              <a:spcAft>
                <a:spcPts val="0"/>
              </a:spcAft>
              <a:buClrTx/>
              <a:buSzTx/>
              <a:buFontTx/>
              <a:buNone/>
              <a:tabLst/>
              <a:defRPr/>
            </a:pPr>
            <a:endParaRPr kumimoji="0" lang="zh-CN" altLang="zh-CN" sz="940" b="0" i="0" u="none" strike="noStrike" kern="1200" cap="none" spc="0" normalizeH="0" baseline="0" noProof="0">
              <a:ln>
                <a:noFill/>
              </a:ln>
              <a:solidFill>
                <a:srgbClr val="404040"/>
              </a:solidFill>
              <a:effectLst/>
              <a:uLnTx/>
              <a:uFillTx/>
              <a:latin typeface="微软雅黑" pitchFamily="34" charset="-122"/>
              <a:ea typeface="微软雅黑"/>
              <a:cs typeface="+mn-cs"/>
            </a:endParaRPr>
          </a:p>
        </p:txBody>
      </p:sp>
      <p:sp>
        <p:nvSpPr>
          <p:cNvPr id="23" name="AutoShape 50"/>
          <p:cNvSpPr>
            <a:spLocks noChangeArrowheads="1"/>
          </p:cNvSpPr>
          <p:nvPr/>
        </p:nvSpPr>
        <p:spPr bwMode="gray">
          <a:xfrm>
            <a:off x="6744522" y="1926714"/>
            <a:ext cx="349395" cy="394190"/>
          </a:xfrm>
          <a:prstGeom prst="chevron">
            <a:avLst>
              <a:gd name="adj" fmla="val 52514"/>
            </a:avLst>
          </a:prstGeom>
          <a:solidFill>
            <a:schemeClr val="bg2"/>
          </a:solidFill>
          <a:ln w="9525">
            <a:noFill/>
            <a:miter lim="800000"/>
            <a:headEnd/>
            <a:tailEnd/>
          </a:ln>
        </p:spPr>
        <p:txBody>
          <a:bodyPr wrap="none" lIns="68271" tIns="34136" rIns="68271" bIns="34136" anchor="ctr"/>
          <a:lstStyle/>
          <a:p>
            <a:pPr marL="0" marR="0" lvl="0" indent="0" algn="l" defTabSz="682376"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C000"/>
              </a:solidFill>
              <a:effectLst/>
              <a:uLnTx/>
              <a:uFillTx/>
              <a:latin typeface="微软雅黑" pitchFamily="34" charset="-122"/>
              <a:ea typeface="微软雅黑"/>
              <a:cs typeface="+mn-cs"/>
            </a:endParaRPr>
          </a:p>
        </p:txBody>
      </p:sp>
      <p:sp>
        <p:nvSpPr>
          <p:cNvPr id="25" name="椭圆 24"/>
          <p:cNvSpPr>
            <a:spLocks noChangeArrowheads="1"/>
          </p:cNvSpPr>
          <p:nvPr/>
        </p:nvSpPr>
        <p:spPr bwMode="auto">
          <a:xfrm>
            <a:off x="7401505" y="1460854"/>
            <a:ext cx="1342334" cy="1325910"/>
          </a:xfrm>
          <a:prstGeom prst="ellipse">
            <a:avLst/>
          </a:prstGeom>
          <a:solidFill>
            <a:schemeClr val="bg2"/>
          </a:solidFill>
          <a:ln w="9525" algn="ctr">
            <a:noFill/>
            <a:miter lim="800000"/>
            <a:headEnd/>
            <a:tailEnd/>
          </a:ln>
        </p:spPr>
        <p:txBody>
          <a:bodyPr lIns="68271" tIns="34136" rIns="68271" bIns="34136" anchor="ct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3010" b="0" i="0" u="none" strike="noStrike" kern="1200" cap="none" spc="0" normalizeH="0" baseline="0" noProof="0">
                <a:ln>
                  <a:noFill/>
                </a:ln>
                <a:solidFill>
                  <a:prstClr val="white"/>
                </a:solidFill>
                <a:effectLst/>
                <a:uLnTx/>
                <a:uFillTx/>
                <a:latin typeface="微软雅黑" pitchFamily="34" charset="-122"/>
                <a:ea typeface="微软雅黑"/>
                <a:cs typeface="+mn-cs"/>
              </a:rPr>
              <a:t>04</a:t>
            </a:r>
          </a:p>
          <a:p>
            <a:pPr marL="0" marR="0" lvl="0" indent="0" algn="ctr" defTabSz="682376"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请输入您想要的文字内容</a:t>
            </a:r>
            <a:endParaRPr kumimoji="0" lang="zh-CN" altLang="zh-CN" sz="940"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endParaRPr>
          </a:p>
        </p:txBody>
      </p:sp>
      <p:sp>
        <p:nvSpPr>
          <p:cNvPr id="4" name="TextBox 3"/>
          <p:cNvSpPr txBox="1">
            <a:spLocks noChangeArrowheads="1"/>
          </p:cNvSpPr>
          <p:nvPr/>
        </p:nvSpPr>
        <p:spPr bwMode="auto">
          <a:xfrm>
            <a:off x="294150" y="3767757"/>
            <a:ext cx="1772359" cy="1301895"/>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请在此处添加您需要的文字内容请在此处添加您需要的文字内容请在此处添加您需要的文字内容请在此处添加您需要的文字内容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cxnSp>
        <p:nvCxnSpPr>
          <p:cNvPr id="6" name="直接连接符 5"/>
          <p:cNvCxnSpPr/>
          <p:nvPr/>
        </p:nvCxnSpPr>
        <p:spPr>
          <a:xfrm>
            <a:off x="294150"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255329" y="3095843"/>
            <a:ext cx="1811180" cy="352854"/>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srgbClr val="C00000"/>
                </a:solidFill>
                <a:effectLst/>
                <a:uLnTx/>
                <a:uFillTx/>
                <a:latin typeface="微软雅黑" pitchFamily="34" charset="-122"/>
                <a:ea typeface="微软雅黑"/>
                <a:cs typeface="+mn-cs"/>
              </a:rPr>
              <a:t>标题内容</a:t>
            </a:r>
          </a:p>
        </p:txBody>
      </p:sp>
      <p:sp>
        <p:nvSpPr>
          <p:cNvPr id="10" name="TextBox 9"/>
          <p:cNvSpPr txBox="1">
            <a:spLocks noChangeArrowheads="1"/>
          </p:cNvSpPr>
          <p:nvPr/>
        </p:nvSpPr>
        <p:spPr bwMode="auto">
          <a:xfrm>
            <a:off x="2595081" y="3767758"/>
            <a:ext cx="1773853" cy="1012585"/>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请在此处添加您需要的文字内容请在此处添加您需要的文字内容请在此处添加您需要的文字内容请在此处添加您需要的文字内容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cxnSp>
        <p:nvCxnSpPr>
          <p:cNvPr id="2" name="直接连接符 11"/>
          <p:cNvCxnSpPr/>
          <p:nvPr/>
        </p:nvCxnSpPr>
        <p:spPr>
          <a:xfrm>
            <a:off x="2595081" y="3572156"/>
            <a:ext cx="1773853"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Box 12"/>
          <p:cNvSpPr txBox="1">
            <a:spLocks noChangeArrowheads="1"/>
          </p:cNvSpPr>
          <p:nvPr/>
        </p:nvSpPr>
        <p:spPr bwMode="auto">
          <a:xfrm>
            <a:off x="2556259" y="3095843"/>
            <a:ext cx="1812674" cy="352854"/>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srgbClr val="900000"/>
                </a:solidFill>
                <a:effectLst/>
                <a:uLnTx/>
                <a:uFillTx/>
                <a:latin typeface="微软雅黑" pitchFamily="34" charset="-122"/>
                <a:ea typeface="微软雅黑"/>
                <a:cs typeface="+mn-cs"/>
              </a:rPr>
              <a:t>标题内容</a:t>
            </a:r>
          </a:p>
        </p:txBody>
      </p:sp>
      <p:sp>
        <p:nvSpPr>
          <p:cNvPr id="16" name="TextBox 15"/>
          <p:cNvSpPr txBox="1">
            <a:spLocks noChangeArrowheads="1"/>
          </p:cNvSpPr>
          <p:nvPr/>
        </p:nvSpPr>
        <p:spPr bwMode="auto">
          <a:xfrm>
            <a:off x="4951258" y="3767758"/>
            <a:ext cx="1772360" cy="1012585"/>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请在此处添加您需要的文字内容请在此处添加您需要的文字内容请在此处添加您需要的文字内容请在此处添加您需要的文字内容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cxnSp>
        <p:nvCxnSpPr>
          <p:cNvPr id="5" name="直接连接符 17"/>
          <p:cNvCxnSpPr/>
          <p:nvPr/>
        </p:nvCxnSpPr>
        <p:spPr>
          <a:xfrm>
            <a:off x="4951258" y="3572156"/>
            <a:ext cx="177236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a:spLocks noChangeArrowheads="1"/>
          </p:cNvSpPr>
          <p:nvPr/>
        </p:nvSpPr>
        <p:spPr bwMode="auto">
          <a:xfrm>
            <a:off x="4910944" y="3095843"/>
            <a:ext cx="1812674" cy="352854"/>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srgbClr val="C00000"/>
                </a:solidFill>
                <a:effectLst/>
                <a:uLnTx/>
                <a:uFillTx/>
                <a:latin typeface="微软雅黑" pitchFamily="34" charset="-122"/>
                <a:ea typeface="微软雅黑"/>
                <a:cs typeface="+mn-cs"/>
              </a:rPr>
              <a:t>标题内容</a:t>
            </a:r>
          </a:p>
        </p:txBody>
      </p:sp>
      <p:sp>
        <p:nvSpPr>
          <p:cNvPr id="22" name="TextBox 21"/>
          <p:cNvSpPr txBox="1">
            <a:spLocks noChangeArrowheads="1"/>
          </p:cNvSpPr>
          <p:nvPr/>
        </p:nvSpPr>
        <p:spPr bwMode="auto">
          <a:xfrm>
            <a:off x="7201423" y="3767758"/>
            <a:ext cx="1772359" cy="1012585"/>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请在此处添加您需要的文字内容请在此处添加您需要的文字内容请在此处添加您需要的文字内容请在此处添加您需要的文字内容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cxnSp>
        <p:nvCxnSpPr>
          <p:cNvPr id="24" name="直接连接符 23"/>
          <p:cNvCxnSpPr/>
          <p:nvPr/>
        </p:nvCxnSpPr>
        <p:spPr>
          <a:xfrm>
            <a:off x="7201423"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24"/>
          <p:cNvSpPr txBox="1">
            <a:spLocks noChangeArrowheads="1"/>
          </p:cNvSpPr>
          <p:nvPr/>
        </p:nvSpPr>
        <p:spPr bwMode="auto">
          <a:xfrm>
            <a:off x="7162603" y="3095843"/>
            <a:ext cx="1811180" cy="352854"/>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srgbClr val="900000"/>
                </a:solidFill>
                <a:effectLst/>
                <a:uLnTx/>
                <a:uFillTx/>
                <a:latin typeface="微软雅黑" pitchFamily="34" charset="-122"/>
                <a:ea typeface="微软雅黑"/>
                <a:cs typeface="+mn-cs"/>
              </a:rPr>
              <a:t>标题内容</a:t>
            </a:r>
          </a:p>
        </p:txBody>
      </p:sp>
      <p:cxnSp>
        <p:nvCxnSpPr>
          <p:cNvPr id="27" name="直接连接符 26"/>
          <p:cNvCxnSpPr/>
          <p:nvPr/>
        </p:nvCxnSpPr>
        <p:spPr>
          <a:xfrm>
            <a:off x="294150"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595081"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951259"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201424"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标题 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2836119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2500"/>
                            </p:stCondLst>
                            <p:childTnLst>
                              <p:par>
                                <p:cTn id="37" presetID="16" presetClass="entr" presetSubtype="37"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4000"/>
                            </p:stCondLst>
                            <p:childTnLst>
                              <p:par>
                                <p:cTn id="52" presetID="16" presetClass="entr" presetSubtype="37"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barn(outVertical)">
                                      <p:cBhvr>
                                        <p:cTn id="54" dur="500"/>
                                        <p:tgtEl>
                                          <p:spTgt spid="2"/>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par>
                          <p:cTn id="66" fill="hold">
                            <p:stCondLst>
                              <p:cond delay="5500"/>
                            </p:stCondLst>
                            <p:childTnLst>
                              <p:par>
                                <p:cTn id="67" presetID="16" presetClass="entr" presetSubtype="37"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barn(outVertical)">
                                      <p:cBhvr>
                                        <p:cTn id="69" dur="500"/>
                                        <p:tgtEl>
                                          <p:spTgt spid="5"/>
                                        </p:tgtEl>
                                      </p:cBhvr>
                                    </p:animEffect>
                                  </p:childTnLst>
                                </p:cTn>
                              </p:par>
                            </p:childTnLst>
                          </p:cTn>
                        </p:par>
                        <p:par>
                          <p:cTn id="70" fill="hold">
                            <p:stCondLst>
                              <p:cond delay="6000"/>
                            </p:stCondLst>
                            <p:childTnLst>
                              <p:par>
                                <p:cTn id="71" presetID="22" presetClass="entr" presetSubtype="8"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childTnLst>
                          </p:cTn>
                        </p:par>
                        <p:par>
                          <p:cTn id="81" fill="hold">
                            <p:stCondLst>
                              <p:cond delay="7000"/>
                            </p:stCondLst>
                            <p:childTnLst>
                              <p:par>
                                <p:cTn id="82" presetID="16" presetClass="entr" presetSubtype="37"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barn(outVertical)">
                                      <p:cBhvr>
                                        <p:cTn id="84" dur="500"/>
                                        <p:tgtEl>
                                          <p:spTgt spid="24"/>
                                        </p:tgtEl>
                                      </p:cBhvr>
                                    </p:animEffect>
                                  </p:childTnLst>
                                </p:cTn>
                              </p:par>
                            </p:childTnLst>
                          </p:cTn>
                        </p:par>
                        <p:par>
                          <p:cTn id="85" fill="hold">
                            <p:stCondLst>
                              <p:cond delay="7500"/>
                            </p:stCondLst>
                            <p:childTnLst>
                              <p:par>
                                <p:cTn id="86" presetID="22" presetClass="entr" presetSubtype="8"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animBg="1"/>
      <p:bldP spid="21" grpId="0" animBg="1"/>
      <p:bldP spid="23" grpId="0" animBg="1"/>
      <p:bldP spid="25" grpId="0" animBg="1"/>
      <p:bldP spid="4" grpId="0"/>
      <p:bldP spid="7" grpId="0"/>
      <p:bldP spid="10" grpId="0"/>
      <p:bldP spid="3" grpId="0"/>
      <p:bldP spid="16" grpId="0"/>
      <p:bldP spid="19" grpId="0"/>
      <p:bldP spid="22"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13"/>
          <p:cNvCxnSpPr>
            <a:cxnSpLocks noChangeShapeType="1"/>
          </p:cNvCxnSpPr>
          <p:nvPr/>
        </p:nvCxnSpPr>
        <p:spPr bwMode="auto">
          <a:xfrm flipH="1">
            <a:off x="2945970" y="2029740"/>
            <a:ext cx="1316951" cy="0"/>
          </a:xfrm>
          <a:prstGeom prst="line">
            <a:avLst/>
          </a:prstGeom>
          <a:noFill/>
          <a:ln w="19050" cap="sq" algn="ctr">
            <a:solidFill>
              <a:schemeClr val="bg2"/>
            </a:solidFill>
            <a:miter lim="800000"/>
            <a:headEnd type="oval" w="med" len="med"/>
            <a:tailEnd/>
          </a:ln>
        </p:spPr>
      </p:cxnSp>
      <p:cxnSp>
        <p:nvCxnSpPr>
          <p:cNvPr id="2" name="Straight Connector 13"/>
          <p:cNvCxnSpPr>
            <a:cxnSpLocks noChangeShapeType="1"/>
          </p:cNvCxnSpPr>
          <p:nvPr/>
        </p:nvCxnSpPr>
        <p:spPr bwMode="auto">
          <a:xfrm flipH="1">
            <a:off x="3487980" y="2910694"/>
            <a:ext cx="1316951" cy="0"/>
          </a:xfrm>
          <a:prstGeom prst="line">
            <a:avLst/>
          </a:prstGeom>
          <a:noFill/>
          <a:ln w="19050" cap="sq" algn="ctr">
            <a:solidFill>
              <a:schemeClr val="bg2"/>
            </a:solidFill>
            <a:miter lim="800000"/>
            <a:headEnd type="oval" w="med" len="med"/>
            <a:tailEnd/>
          </a:ln>
        </p:spPr>
      </p:cxnSp>
      <p:cxnSp>
        <p:nvCxnSpPr>
          <p:cNvPr id="3" name="Straight Connector 13"/>
          <p:cNvCxnSpPr>
            <a:cxnSpLocks noChangeShapeType="1"/>
          </p:cNvCxnSpPr>
          <p:nvPr/>
        </p:nvCxnSpPr>
        <p:spPr bwMode="auto">
          <a:xfrm flipH="1">
            <a:off x="3149038" y="3858839"/>
            <a:ext cx="1316951" cy="0"/>
          </a:xfrm>
          <a:prstGeom prst="line">
            <a:avLst/>
          </a:prstGeom>
          <a:noFill/>
          <a:ln w="19050" cap="sq" algn="ctr">
            <a:solidFill>
              <a:schemeClr val="bg2"/>
            </a:solidFill>
            <a:miter lim="800000"/>
            <a:headEnd type="oval" w="med" len="med"/>
            <a:tailEnd/>
          </a:ln>
        </p:spPr>
      </p:cxnSp>
      <p:sp>
        <p:nvSpPr>
          <p:cNvPr id="38916" name="Oval 20"/>
          <p:cNvSpPr>
            <a:spLocks noChangeArrowheads="1"/>
          </p:cNvSpPr>
          <p:nvPr/>
        </p:nvSpPr>
        <p:spPr bwMode="auto">
          <a:xfrm>
            <a:off x="1118365" y="1690798"/>
            <a:ext cx="2390519" cy="2390519"/>
          </a:xfrm>
          <a:prstGeom prst="ellipse">
            <a:avLst/>
          </a:prstGeom>
          <a:solidFill>
            <a:schemeClr val="bg2"/>
          </a:solidFill>
          <a:ln w="38100">
            <a:solidFill>
              <a:schemeClr val="tx2"/>
            </a:solidFill>
            <a:prstDash val="dash"/>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宋体" charset="-122"/>
              <a:cs typeface="+mn-cs"/>
            </a:endParaRPr>
          </a:p>
        </p:txBody>
      </p:sp>
      <p:sp>
        <p:nvSpPr>
          <p:cNvPr id="16" name="TextBox 15"/>
          <p:cNvSpPr txBox="1">
            <a:spLocks noChangeArrowheads="1"/>
          </p:cNvSpPr>
          <p:nvPr/>
        </p:nvSpPr>
        <p:spPr bwMode="auto">
          <a:xfrm>
            <a:off x="4436125" y="1878933"/>
            <a:ext cx="3384952" cy="433965"/>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sp>
        <p:nvSpPr>
          <p:cNvPr id="20" name="TextBox 19"/>
          <p:cNvSpPr txBox="1">
            <a:spLocks noChangeArrowheads="1"/>
          </p:cNvSpPr>
          <p:nvPr/>
        </p:nvSpPr>
        <p:spPr bwMode="auto">
          <a:xfrm>
            <a:off x="1794757" y="2571751"/>
            <a:ext cx="1049679" cy="810350"/>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633" b="0" i="0" u="none" strike="noStrike" kern="1200" cap="none" spc="0" normalizeH="0" baseline="0" noProof="0">
                <a:ln>
                  <a:noFill/>
                </a:ln>
                <a:solidFill>
                  <a:prstClr val="white"/>
                </a:solidFill>
                <a:effectLst/>
                <a:uLnTx/>
                <a:uFillTx/>
                <a:latin typeface="微软雅黑" pitchFamily="34" charset="-122"/>
                <a:ea typeface="微软雅黑"/>
                <a:cs typeface="+mn-cs"/>
              </a:rPr>
              <a:t>添加标题</a:t>
            </a:r>
          </a:p>
        </p:txBody>
      </p:sp>
      <p:sp>
        <p:nvSpPr>
          <p:cNvPr id="7" name="椭圆 6"/>
          <p:cNvSpPr/>
          <p:nvPr/>
        </p:nvSpPr>
        <p:spPr>
          <a:xfrm>
            <a:off x="2908641" y="1804276"/>
            <a:ext cx="427039" cy="380751"/>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dirty="0">
                <a:ln>
                  <a:noFill/>
                </a:ln>
                <a:solidFill>
                  <a:prstClr val="white"/>
                </a:solidFill>
                <a:effectLst/>
                <a:uLnTx/>
                <a:uFillTx/>
                <a:latin typeface="微软雅黑" pitchFamily="34" charset="-122"/>
                <a:ea typeface="微软雅黑"/>
                <a:cs typeface="+mn-cs"/>
              </a:rPr>
              <a:t>1</a:t>
            </a:r>
            <a:endParaRPr kumimoji="0" lang="zh-CN" altLang="en-US" sz="1693" b="0" i="0" u="none" strike="noStrike" kern="1200" cap="none" spc="0" normalizeH="0" baseline="0" noProof="0" dirty="0">
              <a:ln>
                <a:noFill/>
              </a:ln>
              <a:solidFill>
                <a:prstClr val="white"/>
              </a:solidFill>
              <a:effectLst/>
              <a:uLnTx/>
              <a:uFillTx/>
              <a:latin typeface="微软雅黑" pitchFamily="34" charset="-122"/>
              <a:ea typeface="微软雅黑"/>
              <a:cs typeface="+mn-cs"/>
            </a:endParaRPr>
          </a:p>
        </p:txBody>
      </p:sp>
      <p:sp>
        <p:nvSpPr>
          <p:cNvPr id="24" name="椭圆 23"/>
          <p:cNvSpPr/>
          <p:nvPr/>
        </p:nvSpPr>
        <p:spPr>
          <a:xfrm>
            <a:off x="3452144" y="2707627"/>
            <a:ext cx="428532"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dirty="0">
                <a:ln>
                  <a:noFill/>
                </a:ln>
                <a:solidFill>
                  <a:prstClr val="white"/>
                </a:solidFill>
                <a:effectLst/>
                <a:uLnTx/>
                <a:uFillTx/>
                <a:latin typeface="微软雅黑" pitchFamily="34" charset="-122"/>
                <a:ea typeface="微软雅黑"/>
                <a:cs typeface="+mn-cs"/>
              </a:rPr>
              <a:t>2</a:t>
            </a:r>
            <a:endParaRPr kumimoji="0" lang="zh-CN" altLang="en-US" sz="1693" b="0" i="0" u="none" strike="noStrike" kern="1200" cap="none" spc="0" normalizeH="0" baseline="0" noProof="0" dirty="0">
              <a:ln>
                <a:noFill/>
              </a:ln>
              <a:solidFill>
                <a:prstClr val="white"/>
              </a:solidFill>
              <a:effectLst/>
              <a:uLnTx/>
              <a:uFillTx/>
              <a:latin typeface="微软雅黑" pitchFamily="34" charset="-122"/>
              <a:ea typeface="微软雅黑"/>
              <a:cs typeface="+mn-cs"/>
            </a:endParaRPr>
          </a:p>
        </p:txBody>
      </p:sp>
      <p:sp>
        <p:nvSpPr>
          <p:cNvPr id="25" name="椭圆 24"/>
          <p:cNvSpPr/>
          <p:nvPr/>
        </p:nvSpPr>
        <p:spPr>
          <a:xfrm>
            <a:off x="2908641" y="3606498"/>
            <a:ext cx="427039"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dirty="0">
                <a:ln>
                  <a:noFill/>
                </a:ln>
                <a:solidFill>
                  <a:prstClr val="white"/>
                </a:solidFill>
                <a:effectLst/>
                <a:uLnTx/>
                <a:uFillTx/>
                <a:latin typeface="微软雅黑" pitchFamily="34" charset="-122"/>
                <a:ea typeface="微软雅黑"/>
                <a:cs typeface="+mn-cs"/>
              </a:rPr>
              <a:t>3</a:t>
            </a:r>
            <a:endParaRPr kumimoji="0" lang="zh-CN" altLang="en-US" sz="1693" b="0" i="0" u="none" strike="noStrike" kern="1200" cap="none" spc="0" normalizeH="0" baseline="0" noProof="0" dirty="0">
              <a:ln>
                <a:noFill/>
              </a:ln>
              <a:solidFill>
                <a:prstClr val="white"/>
              </a:solidFill>
              <a:effectLst/>
              <a:uLnTx/>
              <a:uFillTx/>
              <a:latin typeface="微软雅黑" pitchFamily="34" charset="-122"/>
              <a:ea typeface="微软雅黑"/>
              <a:cs typeface="+mn-cs"/>
            </a:endParaRPr>
          </a:p>
        </p:txBody>
      </p:sp>
      <p:sp>
        <p:nvSpPr>
          <p:cNvPr id="42" name="TextBox 41"/>
          <p:cNvSpPr txBox="1">
            <a:spLocks noChangeArrowheads="1"/>
          </p:cNvSpPr>
          <p:nvPr/>
        </p:nvSpPr>
        <p:spPr bwMode="auto">
          <a:xfrm>
            <a:off x="4978135" y="2759887"/>
            <a:ext cx="3384953" cy="433965"/>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sp>
        <p:nvSpPr>
          <p:cNvPr id="43" name="TextBox 42"/>
          <p:cNvSpPr txBox="1">
            <a:spLocks noChangeArrowheads="1"/>
          </p:cNvSpPr>
          <p:nvPr/>
        </p:nvSpPr>
        <p:spPr bwMode="auto">
          <a:xfrm>
            <a:off x="4586932" y="3708031"/>
            <a:ext cx="3384953" cy="433965"/>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sp>
        <p:nvSpPr>
          <p:cNvPr id="38924" name="Oval 22"/>
          <p:cNvSpPr>
            <a:spLocks noChangeArrowheads="1"/>
          </p:cNvSpPr>
          <p:nvPr/>
        </p:nvSpPr>
        <p:spPr bwMode="auto">
          <a:xfrm>
            <a:off x="1361745" y="1935673"/>
            <a:ext cx="1923167" cy="1923167"/>
          </a:xfrm>
          <a:prstGeom prst="ellipse">
            <a:avLst/>
          </a:prstGeom>
          <a:noFill/>
          <a:ln w="38100">
            <a:solidFill>
              <a:schemeClr val="tx2"/>
            </a:solidFill>
            <a:prstDash val="dash"/>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宋体" charset="-122"/>
              <a:cs typeface="+mn-cs"/>
            </a:endParaRPr>
          </a:p>
        </p:txBody>
      </p:sp>
      <p:sp>
        <p:nvSpPr>
          <p:cNvPr id="4" name="标题 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2030151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style.rotation</p:attrName>
                                        </p:attrNameLst>
                                      </p:cBhvr>
                                      <p:tavLst>
                                        <p:tav tm="0">
                                          <p:val>
                                            <p:fltVal val="720"/>
                                          </p:val>
                                        </p:tav>
                                        <p:tav tm="100000">
                                          <p:val>
                                            <p:fltVal val="0"/>
                                          </p:val>
                                        </p:tav>
                                      </p:tavLst>
                                    </p:anim>
                                    <p:anim calcmode="lin" valueType="num">
                                      <p:cBhvr>
                                        <p:cTn id="9" dur="1000" fill="hold"/>
                                        <p:tgtEl>
                                          <p:spTgt spid="38916"/>
                                        </p:tgtEl>
                                        <p:attrNameLst>
                                          <p:attrName>ppt_h</p:attrName>
                                        </p:attrNameLst>
                                      </p:cBhvr>
                                      <p:tavLst>
                                        <p:tav tm="0">
                                          <p:val>
                                            <p:fltVal val="0"/>
                                          </p:val>
                                        </p:tav>
                                        <p:tav tm="100000">
                                          <p:val>
                                            <p:strVal val="#ppt_h"/>
                                          </p:val>
                                        </p:tav>
                                      </p:tavLst>
                                    </p:anim>
                                    <p:anim calcmode="lin" valueType="num">
                                      <p:cBhvr>
                                        <p:cTn id="10" dur="1000" fill="hold"/>
                                        <p:tgtEl>
                                          <p:spTgt spid="38916"/>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38924"/>
                                        </p:tgtEl>
                                        <p:attrNameLst>
                                          <p:attrName>style.visibility</p:attrName>
                                        </p:attrNameLst>
                                      </p:cBhvr>
                                      <p:to>
                                        <p:strVal val="visible"/>
                                      </p:to>
                                    </p:set>
                                    <p:anim calcmode="lin" valueType="num">
                                      <p:cBhvr>
                                        <p:cTn id="14" dur="500" fill="hold"/>
                                        <p:tgtEl>
                                          <p:spTgt spid="38924"/>
                                        </p:tgtEl>
                                        <p:attrNameLst>
                                          <p:attrName>ppt_w</p:attrName>
                                        </p:attrNameLst>
                                      </p:cBhvr>
                                      <p:tavLst>
                                        <p:tav tm="0">
                                          <p:val>
                                            <p:fltVal val="0"/>
                                          </p:val>
                                        </p:tav>
                                        <p:tav tm="100000">
                                          <p:val>
                                            <p:strVal val="#ppt_w"/>
                                          </p:val>
                                        </p:tav>
                                      </p:tavLst>
                                    </p:anim>
                                    <p:anim calcmode="lin" valueType="num">
                                      <p:cBhvr>
                                        <p:cTn id="15" dur="500" fill="hold"/>
                                        <p:tgtEl>
                                          <p:spTgt spid="38924"/>
                                        </p:tgtEl>
                                        <p:attrNameLst>
                                          <p:attrName>ppt_h</p:attrName>
                                        </p:attrNameLst>
                                      </p:cBhvr>
                                      <p:tavLst>
                                        <p:tav tm="0">
                                          <p:val>
                                            <p:fltVal val="0"/>
                                          </p:val>
                                        </p:tav>
                                        <p:tav tm="100000">
                                          <p:val>
                                            <p:strVal val="#ppt_h"/>
                                          </p:val>
                                        </p:tav>
                                      </p:tavLst>
                                    </p:anim>
                                    <p:anim calcmode="lin" valueType="num">
                                      <p:cBhvr>
                                        <p:cTn id="16" dur="500" fill="hold"/>
                                        <p:tgtEl>
                                          <p:spTgt spid="38924"/>
                                        </p:tgtEl>
                                        <p:attrNameLst>
                                          <p:attrName>style.rotation</p:attrName>
                                        </p:attrNameLst>
                                      </p:cBhvr>
                                      <p:tavLst>
                                        <p:tav tm="0">
                                          <p:val>
                                            <p:fltVal val="90"/>
                                          </p:val>
                                        </p:tav>
                                        <p:tav tm="100000">
                                          <p:val>
                                            <p:fltVal val="0"/>
                                          </p:val>
                                        </p:tav>
                                      </p:tavLst>
                                    </p:anim>
                                    <p:animEffect transition="in" filter="fade">
                                      <p:cBhvr>
                                        <p:cTn id="17" dur="500"/>
                                        <p:tgtEl>
                                          <p:spTgt spid="38924"/>
                                        </p:tgtEl>
                                      </p:cBhvr>
                                    </p:animEffect>
                                  </p:childTnLst>
                                </p:cTn>
                              </p:par>
                            </p:childTnLst>
                          </p:cTn>
                        </p:par>
                        <p:par>
                          <p:cTn id="18" fill="hold">
                            <p:stCondLst>
                              <p:cond delay="1475"/>
                            </p:stCondLst>
                            <p:childTnLst>
                              <p:par>
                                <p:cTn id="19" presetID="9"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childTnLst>
                          </p:cTn>
                        </p:par>
                        <p:par>
                          <p:cTn id="22" fill="hold">
                            <p:stCondLst>
                              <p:cond delay="1975"/>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 presetClass="entr" presetSubtype="8"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2" presetClass="entr" presetSubtype="8" fill="hold" nodeType="withEffect">
                                  <p:stCondLst>
                                    <p:cond delay="2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2" presetClass="entr" presetSubtype="8" fill="hold" nodeType="withEffect">
                                  <p:stCondLst>
                                    <p:cond delay="40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2875"/>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300"/>
                                        <p:tgtEl>
                                          <p:spTgt spid="16"/>
                                        </p:tgtEl>
                                      </p:cBhvr>
                                    </p:animEffect>
                                  </p:childTnLst>
                                </p:cTn>
                              </p:par>
                            </p:childTnLst>
                          </p:cTn>
                        </p:par>
                        <p:par>
                          <p:cTn id="54" fill="hold">
                            <p:stCondLst>
                              <p:cond delay="3175"/>
                            </p:stCondLst>
                            <p:childTnLst>
                              <p:par>
                                <p:cTn id="55" presetID="22" presetClass="entr" presetSubtype="8"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300"/>
                                        <p:tgtEl>
                                          <p:spTgt spid="42"/>
                                        </p:tgtEl>
                                      </p:cBhvr>
                                    </p:animEffect>
                                  </p:childTnLst>
                                </p:cTn>
                              </p:par>
                            </p:childTnLst>
                          </p:cTn>
                        </p:par>
                        <p:par>
                          <p:cTn id="58" fill="hold">
                            <p:stCondLst>
                              <p:cond delay="3475"/>
                            </p:stCondLst>
                            <p:childTnLst>
                              <p:par>
                                <p:cTn id="59" presetID="22" presetClass="entr" presetSubtype="8"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3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16" grpId="0"/>
      <p:bldP spid="20" grpId="0"/>
      <p:bldP spid="7" grpId="0" animBg="1"/>
      <p:bldP spid="24" grpId="0" animBg="1"/>
      <p:bldP spid="25" grpId="0" animBg="1"/>
      <p:bldP spid="42" grpId="0"/>
      <p:bldP spid="43" grpId="0"/>
      <p:bldP spid="3892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0"/>
            <a:ext cx="9144000" cy="5143501"/>
            <a:chOff x="0" y="0"/>
            <a:chExt cx="9144000" cy="5143501"/>
          </a:xfrm>
        </p:grpSpPr>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0" name="矩形 9"/>
            <p:cNvSpPr/>
            <p:nvPr/>
          </p:nvSpPr>
          <p:spPr>
            <a:xfrm>
              <a:off x="0" y="3568700"/>
              <a:ext cx="9144000" cy="1574800"/>
            </a:xfrm>
            <a:prstGeom prst="rect">
              <a:avLst/>
            </a:prstGeom>
            <a:solidFill>
              <a:srgbClr val="C716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53238" y="1549401"/>
              <a:ext cx="8290762" cy="3594100"/>
            </a:xfrm>
            <a:prstGeom prst="rect">
              <a:avLst/>
            </a:prstGeom>
          </p:spPr>
        </p:pic>
      </p:grpSp>
      <p:sp>
        <p:nvSpPr>
          <p:cNvPr id="3" name="文本框 2"/>
          <p:cNvSpPr txBox="1"/>
          <p:nvPr/>
        </p:nvSpPr>
        <p:spPr>
          <a:xfrm>
            <a:off x="4733328" y="700711"/>
            <a:ext cx="1005403"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目录</a:t>
            </a:r>
          </a:p>
        </p:txBody>
      </p:sp>
      <p:sp>
        <p:nvSpPr>
          <p:cNvPr id="5" name="椭圆 4"/>
          <p:cNvSpPr/>
          <p:nvPr/>
        </p:nvSpPr>
        <p:spPr>
          <a:xfrm>
            <a:off x="4627559" y="384629"/>
            <a:ext cx="1216941" cy="121694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6" name="圆角矩形 5"/>
          <p:cNvSpPr/>
          <p:nvPr/>
        </p:nvSpPr>
        <p:spPr>
          <a:xfrm>
            <a:off x="2924629" y="1777952"/>
            <a:ext cx="4622800" cy="108857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第三部分</a:t>
            </a:r>
            <a:endParaRPr kumimoji="0" lang="en-US" altLang="zh-CN" sz="3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p>
        </p:txBody>
      </p:sp>
    </p:spTree>
    <p:extLst>
      <p:ext uri="{BB962C8B-B14F-4D97-AF65-F5344CB8AC3E}">
        <p14:creationId xmlns:p14="http://schemas.microsoft.com/office/powerpoint/2010/main" val="9455773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750"/>
                                        <p:tgtEl>
                                          <p:spTgt spid="5"/>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25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1412513" y="1316019"/>
            <a:ext cx="3099762" cy="1670826"/>
          </a:xfrm>
          <a:prstGeom prst="rect">
            <a:avLst/>
          </a:prstGeom>
          <a:solidFill>
            <a:srgbClr val="DDDDDD"/>
          </a:solidFill>
          <a:ln w="15875" algn="ctr">
            <a:noFill/>
            <a:miter lim="800000"/>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5" name="组合 4"/>
          <p:cNvGrpSpPr>
            <a:grpSpLocks/>
          </p:cNvGrpSpPr>
          <p:nvPr/>
        </p:nvGrpSpPr>
        <p:grpSpPr bwMode="auto">
          <a:xfrm>
            <a:off x="1923167" y="1826670"/>
            <a:ext cx="2078453" cy="637925"/>
            <a:chOff x="1550458" y="4171275"/>
            <a:chExt cx="1799448" cy="467875"/>
          </a:xfrm>
        </p:grpSpPr>
        <p:sp>
          <p:nvSpPr>
            <p:cNvPr id="68623" name="TextBox 5"/>
            <p:cNvSpPr txBox="1">
              <a:spLocks noChangeArrowheads="1"/>
            </p:cNvSpPr>
            <p:nvPr/>
          </p:nvSpPr>
          <p:spPr bwMode="auto">
            <a:xfrm>
              <a:off x="1714632" y="4171275"/>
              <a:ext cx="1471100" cy="9560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微软雅黑" pitchFamily="34" charset="-122"/>
                  <a:ea typeface="微软雅黑"/>
                  <a:cs typeface="+mn-cs"/>
                </a:rPr>
                <a:t>插入相关案例图片</a:t>
              </a:r>
              <a:endParaRPr kumimoji="0" lang="en-US" altLang="zh-CN" sz="847"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68624" name="TextBox 6"/>
            <p:cNvSpPr txBox="1">
              <a:spLocks noChangeArrowheads="1"/>
            </p:cNvSpPr>
            <p:nvPr/>
          </p:nvSpPr>
          <p:spPr bwMode="auto">
            <a:xfrm>
              <a:off x="1550458" y="4400155"/>
              <a:ext cx="1799448" cy="238995"/>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25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等线"/>
                  <a:ea typeface="微软雅黑"/>
                  <a:cs typeface="+mn-cs"/>
                  <a:sym typeface="造字工房悦黑体验版常规体" pitchFamily="50" charset="-122"/>
                </a:rPr>
                <a:t>请输入您想要的文字内容请输入您想要的文字内容请输入您想要的文字内容</a:t>
              </a:r>
              <a:endParaRPr kumimoji="0" lang="en-US" altLang="zh-CN" sz="847" b="0" i="0" u="none" strike="noStrike" kern="1200" cap="none" spc="0" normalizeH="0" baseline="0" noProof="0">
                <a:ln>
                  <a:noFill/>
                </a:ln>
                <a:solidFill>
                  <a:prstClr val="white"/>
                </a:solidFill>
                <a:effectLst/>
                <a:uLnTx/>
                <a:uFillTx/>
                <a:latin typeface="等线"/>
                <a:ea typeface="微软雅黑"/>
                <a:cs typeface="+mn-cs"/>
                <a:sym typeface="造字工房悦黑体验版常规体" pitchFamily="50" charset="-122"/>
              </a:endParaRPr>
            </a:p>
          </p:txBody>
        </p:sp>
      </p:grpSp>
      <p:sp>
        <p:nvSpPr>
          <p:cNvPr id="8" name="矩形 7"/>
          <p:cNvSpPr/>
          <p:nvPr/>
        </p:nvSpPr>
        <p:spPr>
          <a:xfrm>
            <a:off x="4615302" y="1316019"/>
            <a:ext cx="3098269" cy="16708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white"/>
              </a:solidFill>
              <a:effectLst/>
              <a:uLnTx/>
              <a:uFillTx/>
              <a:latin typeface="等线"/>
              <a:ea typeface="微软雅黑"/>
              <a:cs typeface="+mn-cs"/>
            </a:endParaRPr>
          </a:p>
        </p:txBody>
      </p:sp>
      <p:sp>
        <p:nvSpPr>
          <p:cNvPr id="9" name="矩形 8"/>
          <p:cNvSpPr/>
          <p:nvPr/>
        </p:nvSpPr>
        <p:spPr>
          <a:xfrm>
            <a:off x="1412513" y="3067474"/>
            <a:ext cx="3099762" cy="167231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white"/>
              </a:solidFill>
              <a:effectLst/>
              <a:uLnTx/>
              <a:uFillTx/>
              <a:latin typeface="等线"/>
              <a:ea typeface="微软雅黑"/>
              <a:cs typeface="+mn-cs"/>
            </a:endParaRPr>
          </a:p>
        </p:txBody>
      </p:sp>
      <p:sp>
        <p:nvSpPr>
          <p:cNvPr id="10" name="矩形 9"/>
          <p:cNvSpPr>
            <a:spLocks noChangeArrowheads="1"/>
          </p:cNvSpPr>
          <p:nvPr/>
        </p:nvSpPr>
        <p:spPr bwMode="auto">
          <a:xfrm>
            <a:off x="4615302" y="3067474"/>
            <a:ext cx="3098269" cy="1672319"/>
          </a:xfrm>
          <a:prstGeom prst="rect">
            <a:avLst/>
          </a:prstGeom>
          <a:solidFill>
            <a:srgbClr val="DDDDDD"/>
          </a:solidFill>
          <a:ln w="15875" algn="ctr">
            <a:noFill/>
            <a:miter lim="800000"/>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12" name="组合 11"/>
          <p:cNvGrpSpPr>
            <a:grpSpLocks/>
          </p:cNvGrpSpPr>
          <p:nvPr/>
        </p:nvGrpSpPr>
        <p:grpSpPr bwMode="auto">
          <a:xfrm>
            <a:off x="5125956" y="3579617"/>
            <a:ext cx="2076960" cy="572779"/>
            <a:chOff x="1550458" y="4171275"/>
            <a:chExt cx="1799448" cy="420095"/>
          </a:xfrm>
        </p:grpSpPr>
        <p:sp>
          <p:nvSpPr>
            <p:cNvPr id="68621" name="TextBox 12"/>
            <p:cNvSpPr txBox="1">
              <a:spLocks noChangeArrowheads="1"/>
            </p:cNvSpPr>
            <p:nvPr/>
          </p:nvSpPr>
          <p:spPr bwMode="auto">
            <a:xfrm>
              <a:off x="1714749" y="4171275"/>
              <a:ext cx="1470865" cy="9560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微软雅黑" pitchFamily="34" charset="-122"/>
                  <a:ea typeface="微软雅黑"/>
                  <a:cs typeface="+mn-cs"/>
                </a:rPr>
                <a:t>插入相关案例图片</a:t>
              </a:r>
              <a:endParaRPr kumimoji="0" lang="en-US" altLang="zh-CN" sz="847"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68622" name="TextBox 13"/>
            <p:cNvSpPr txBox="1">
              <a:spLocks noChangeArrowheads="1"/>
            </p:cNvSpPr>
            <p:nvPr/>
          </p:nvSpPr>
          <p:spPr bwMode="auto">
            <a:xfrm>
              <a:off x="1550458" y="4400155"/>
              <a:ext cx="1799448" cy="191215"/>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等线"/>
                  <a:ea typeface="微软雅黑"/>
                  <a:cs typeface="+mn-cs"/>
                  <a:sym typeface="造字工房悦黑体验版常规体" pitchFamily="50" charset="-122"/>
                </a:rPr>
                <a:t>请输入您想要的文字内容请输入您想要的文字内容请输入您想要的文字内容</a:t>
              </a:r>
              <a:endParaRPr kumimoji="0" lang="en-US" altLang="zh-CN" sz="847" b="0" i="0" u="none" strike="noStrike" kern="1200" cap="none" spc="0" normalizeH="0" baseline="0" noProof="0">
                <a:ln>
                  <a:noFill/>
                </a:ln>
                <a:solidFill>
                  <a:prstClr val="white"/>
                </a:solidFill>
                <a:effectLst/>
                <a:uLnTx/>
                <a:uFillTx/>
                <a:latin typeface="等线"/>
                <a:ea typeface="微软雅黑"/>
                <a:cs typeface="+mn-cs"/>
                <a:sym typeface="造字工房悦黑体验版常规体" pitchFamily="50" charset="-122"/>
              </a:endParaRPr>
            </a:p>
          </p:txBody>
        </p:sp>
      </p:grpSp>
      <p:sp>
        <p:nvSpPr>
          <p:cNvPr id="15" name="TextBox 14"/>
          <p:cNvSpPr txBox="1">
            <a:spLocks noChangeArrowheads="1"/>
          </p:cNvSpPr>
          <p:nvPr/>
        </p:nvSpPr>
        <p:spPr bwMode="auto">
          <a:xfrm>
            <a:off x="4861670" y="1692290"/>
            <a:ext cx="2245685" cy="202684"/>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rPr>
              <a:t>点击输入标题</a:t>
            </a:r>
          </a:p>
        </p:txBody>
      </p:sp>
      <p:sp>
        <p:nvSpPr>
          <p:cNvPr id="16" name="TextBox 15"/>
          <p:cNvSpPr txBox="1">
            <a:spLocks noChangeArrowheads="1"/>
          </p:cNvSpPr>
          <p:nvPr/>
        </p:nvSpPr>
        <p:spPr bwMode="auto">
          <a:xfrm>
            <a:off x="4861670" y="2029740"/>
            <a:ext cx="2605533" cy="542456"/>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25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等线"/>
                <a:ea typeface="微软雅黑"/>
                <a:cs typeface="+mn-cs"/>
                <a:sym typeface="造字工房悦黑体验版常规体" pitchFamily="50" charset="-122"/>
              </a:rPr>
              <a:t>请输入您想要的文字内容请输入您想要的文字内容请输入您想要的文字内容请输入您想要的文字内容请输入您想要的文字内容</a:t>
            </a:r>
            <a:endParaRPr kumimoji="0" lang="en-US" altLang="zh-CN" sz="940" b="0" i="0" u="none" strike="noStrike" kern="1200" cap="none" spc="0" normalizeH="0" baseline="0" noProof="0">
              <a:ln>
                <a:noFill/>
              </a:ln>
              <a:solidFill>
                <a:prstClr val="white"/>
              </a:solidFill>
              <a:effectLst/>
              <a:uLnTx/>
              <a:uFillTx/>
              <a:latin typeface="等线"/>
              <a:ea typeface="微软雅黑"/>
              <a:cs typeface="+mn-cs"/>
              <a:sym typeface="造字工房悦黑体验版常规体" pitchFamily="50" charset="-122"/>
            </a:endParaRPr>
          </a:p>
        </p:txBody>
      </p:sp>
      <p:sp>
        <p:nvSpPr>
          <p:cNvPr id="31" name="TextBox 30"/>
          <p:cNvSpPr txBox="1">
            <a:spLocks noChangeArrowheads="1"/>
          </p:cNvSpPr>
          <p:nvPr/>
        </p:nvSpPr>
        <p:spPr bwMode="auto">
          <a:xfrm>
            <a:off x="2018728" y="3406417"/>
            <a:ext cx="2247179" cy="202684"/>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rPr>
              <a:t>点击输入标题</a:t>
            </a:r>
          </a:p>
        </p:txBody>
      </p:sp>
      <p:sp>
        <p:nvSpPr>
          <p:cNvPr id="32" name="TextBox 31"/>
          <p:cNvSpPr txBox="1">
            <a:spLocks noChangeArrowheads="1"/>
          </p:cNvSpPr>
          <p:nvPr/>
        </p:nvSpPr>
        <p:spPr bwMode="auto">
          <a:xfrm>
            <a:off x="1658881" y="3743867"/>
            <a:ext cx="2607026" cy="542456"/>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25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等线"/>
                <a:ea typeface="微软雅黑"/>
                <a:cs typeface="+mn-cs"/>
                <a:sym typeface="造字工房悦黑体验版常规体" pitchFamily="50" charset="-122"/>
              </a:rPr>
              <a:t>请输入您想要的文字内容请输入您想要的文字内容请输入您想要的文字内容请输入您想要的文字内容请输入您想要的文字内容</a:t>
            </a:r>
            <a:endParaRPr kumimoji="0" lang="en-US" altLang="zh-CN" sz="940" b="0" i="0" u="none" strike="noStrike" kern="1200" cap="none" spc="0" normalizeH="0" baseline="0" noProof="0">
              <a:ln>
                <a:noFill/>
              </a:ln>
              <a:solidFill>
                <a:prstClr val="white"/>
              </a:solidFill>
              <a:effectLst/>
              <a:uLnTx/>
              <a:uFillTx/>
              <a:latin typeface="等线"/>
              <a:ea typeface="微软雅黑"/>
              <a:cs typeface="+mn-cs"/>
              <a:sym typeface="造字工房悦黑体验版常规体" pitchFamily="50" charset="-122"/>
            </a:endParaRPr>
          </a:p>
        </p:txBody>
      </p:sp>
      <p:sp>
        <p:nvSpPr>
          <p:cNvPr id="64552" name="AutoShape 40"/>
          <p:cNvSpPr>
            <a:spLocks noChangeArrowheads="1"/>
          </p:cNvSpPr>
          <p:nvPr/>
        </p:nvSpPr>
        <p:spPr bwMode="auto">
          <a:xfrm>
            <a:off x="4240524" y="4399357"/>
            <a:ext cx="195602" cy="271752"/>
          </a:xfrm>
          <a:prstGeom prst="chevron">
            <a:avLst>
              <a:gd name="adj" fmla="val 56829"/>
            </a:avLst>
          </a:prstGeom>
          <a:solidFill>
            <a:schemeClr val="bg1"/>
          </a:solidFill>
          <a:ln w="9525">
            <a:noFill/>
            <a:prstDash val="lgDashDotDot"/>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64553" name="AutoShape 41"/>
          <p:cNvSpPr>
            <a:spLocks noChangeArrowheads="1"/>
          </p:cNvSpPr>
          <p:nvPr/>
        </p:nvSpPr>
        <p:spPr bwMode="auto">
          <a:xfrm flipH="1">
            <a:off x="4692946" y="2638943"/>
            <a:ext cx="217999" cy="271752"/>
          </a:xfrm>
          <a:prstGeom prst="chevron">
            <a:avLst>
              <a:gd name="adj" fmla="val 56829"/>
            </a:avLst>
          </a:prstGeom>
          <a:solidFill>
            <a:schemeClr val="bg1"/>
          </a:solidFill>
          <a:ln w="9525">
            <a:noFill/>
            <a:prstDash val="lgDashDotDot"/>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0977552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0-#ppt_w/2"/>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2" presetClass="entr" presetSubtype="8" fill="hold" grpId="0" nodeType="afterEffect">
                                  <p:stCondLst>
                                    <p:cond delay="0"/>
                                  </p:stCondLst>
                                  <p:childTnLst>
                                    <p:set>
                                      <p:cBhvr>
                                        <p:cTn id="47" dur="1" fill="hold">
                                          <p:stCondLst>
                                            <p:cond delay="0"/>
                                          </p:stCondLst>
                                        </p:cTn>
                                        <p:tgtEl>
                                          <p:spTgt spid="64552"/>
                                        </p:tgtEl>
                                        <p:attrNameLst>
                                          <p:attrName>style.visibility</p:attrName>
                                        </p:attrNameLst>
                                      </p:cBhvr>
                                      <p:to>
                                        <p:strVal val="visible"/>
                                      </p:to>
                                    </p:set>
                                    <p:animEffect transition="in" filter="slide(fromLeft)">
                                      <p:cBhvr>
                                        <p:cTn id="48" dur="500"/>
                                        <p:tgtEl>
                                          <p:spTgt spid="64552"/>
                                        </p:tgtEl>
                                      </p:cBhvr>
                                    </p:animEffect>
                                  </p:childTnLst>
                                </p:cTn>
                              </p:par>
                              <p:par>
                                <p:cTn id="49" presetID="12" presetClass="entr" presetSubtype="2" fill="hold" grpId="0" nodeType="withEffect">
                                  <p:stCondLst>
                                    <p:cond delay="0"/>
                                  </p:stCondLst>
                                  <p:childTnLst>
                                    <p:set>
                                      <p:cBhvr>
                                        <p:cTn id="50" dur="1" fill="hold">
                                          <p:stCondLst>
                                            <p:cond delay="0"/>
                                          </p:stCondLst>
                                        </p:cTn>
                                        <p:tgtEl>
                                          <p:spTgt spid="64553"/>
                                        </p:tgtEl>
                                        <p:attrNameLst>
                                          <p:attrName>style.visibility</p:attrName>
                                        </p:attrNameLst>
                                      </p:cBhvr>
                                      <p:to>
                                        <p:strVal val="visible"/>
                                      </p:to>
                                    </p:set>
                                    <p:animEffect transition="in" filter="slide(fromRight)">
                                      <p:cBhvr>
                                        <p:cTn id="51" dur="500"/>
                                        <p:tgtEl>
                                          <p:spTgt spid="64553"/>
                                        </p:tgtEl>
                                      </p:cBhvr>
                                    </p:animEffect>
                                  </p:childTnLst>
                                </p:cTn>
                              </p:par>
                            </p:childTnLst>
                          </p:cTn>
                        </p:par>
                        <p:par>
                          <p:cTn id="52" fill="hold">
                            <p:stCondLst>
                              <p:cond delay="1000"/>
                            </p:stCondLst>
                            <p:childTnLst>
                              <p:par>
                                <p:cTn id="53" presetID="26" presetClass="emph" presetSubtype="0" repeatCount="2000" fill="hold" grpId="1" nodeType="afterEffect">
                                  <p:stCondLst>
                                    <p:cond delay="0"/>
                                  </p:stCondLst>
                                  <p:childTnLst>
                                    <p:animEffect transition="out" filter="fade">
                                      <p:cBhvr>
                                        <p:cTn id="54" dur="1000" tmFilter="0, 0; .2, .5; .8, .5; 1, 0"/>
                                        <p:tgtEl>
                                          <p:spTgt spid="64553"/>
                                        </p:tgtEl>
                                      </p:cBhvr>
                                    </p:animEffect>
                                    <p:animScale>
                                      <p:cBhvr>
                                        <p:cTn id="55" dur="500" autoRev="1" fill="hold"/>
                                        <p:tgtEl>
                                          <p:spTgt spid="64553"/>
                                        </p:tgtEl>
                                      </p:cBhvr>
                                      <p:by x="105000" y="105000"/>
                                    </p:animScale>
                                  </p:childTnLst>
                                </p:cTn>
                              </p:par>
                              <p:par>
                                <p:cTn id="56" presetID="26" presetClass="emph" presetSubtype="0" repeatCount="2000" fill="hold" grpId="1" nodeType="withEffect">
                                  <p:stCondLst>
                                    <p:cond delay="0"/>
                                  </p:stCondLst>
                                  <p:childTnLst>
                                    <p:animEffect transition="out" filter="fade">
                                      <p:cBhvr>
                                        <p:cTn id="57" dur="1000" tmFilter="0, 0; .2, .5; .8, .5; 1, 0"/>
                                        <p:tgtEl>
                                          <p:spTgt spid="64552"/>
                                        </p:tgtEl>
                                      </p:cBhvr>
                                    </p:animEffect>
                                    <p:animScale>
                                      <p:cBhvr>
                                        <p:cTn id="58" dur="500" autoRev="1" fill="hold"/>
                                        <p:tgtEl>
                                          <p:spTgt spid="6455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5" grpId="0"/>
      <p:bldP spid="16" grpId="0"/>
      <p:bldP spid="31" grpId="0"/>
      <p:bldP spid="32" grpId="0"/>
      <p:bldP spid="64552" grpId="0" animBg="1"/>
      <p:bldP spid="64552" grpId="1" animBg="1"/>
      <p:bldP spid="64553" grpId="0" animBg="1"/>
      <p:bldP spid="64553"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234" name="Group 26"/>
          <p:cNvGrpSpPr>
            <a:grpSpLocks/>
          </p:cNvGrpSpPr>
          <p:nvPr/>
        </p:nvGrpSpPr>
        <p:grpSpPr bwMode="auto">
          <a:xfrm>
            <a:off x="846612" y="1344388"/>
            <a:ext cx="1302020" cy="1249760"/>
            <a:chOff x="567" y="879"/>
            <a:chExt cx="872" cy="837"/>
          </a:xfrm>
        </p:grpSpPr>
        <p:sp>
          <p:nvSpPr>
            <p:cNvPr id="74776" name="Freeform 9"/>
            <p:cNvSpPr>
              <a:spLocks noEditPoints="1"/>
            </p:cNvSpPr>
            <p:nvPr/>
          </p:nvSpPr>
          <p:spPr bwMode="auto">
            <a:xfrm>
              <a:off x="755" y="1039"/>
              <a:ext cx="684" cy="677"/>
            </a:xfrm>
            <a:custGeom>
              <a:avLst/>
              <a:gdLst>
                <a:gd name="T0" fmla="*/ 106210215 w 295"/>
                <a:gd name="T1" fmla="*/ 0 h 295"/>
                <a:gd name="T2" fmla="*/ 0 w 295"/>
                <a:gd name="T3" fmla="*/ 100026869 h 295"/>
                <a:gd name="T4" fmla="*/ 106210215 w 295"/>
                <a:gd name="T5" fmla="*/ 199377675 h 295"/>
                <a:gd name="T6" fmla="*/ 211702652 w 295"/>
                <a:gd name="T7" fmla="*/ 100026869 h 295"/>
                <a:gd name="T8" fmla="*/ 106210215 w 295"/>
                <a:gd name="T9" fmla="*/ 0 h 295"/>
                <a:gd name="T10" fmla="*/ 106210215 w 295"/>
                <a:gd name="T11" fmla="*/ 149364296 h 295"/>
                <a:gd name="T12" fmla="*/ 53105144 w 295"/>
                <a:gd name="T13" fmla="*/ 100026869 h 295"/>
                <a:gd name="T14" fmla="*/ 106210215 w 295"/>
                <a:gd name="T15" fmla="*/ 50013361 h 295"/>
                <a:gd name="T16" fmla="*/ 158597637 w 295"/>
                <a:gd name="T17" fmla="*/ 100026869 h 295"/>
                <a:gd name="T18" fmla="*/ 106210215 w 295"/>
                <a:gd name="T19" fmla="*/ 14936429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74777" name="Freeform 10"/>
            <p:cNvSpPr>
              <a:spLocks/>
            </p:cNvSpPr>
            <p:nvPr/>
          </p:nvSpPr>
          <p:spPr bwMode="auto">
            <a:xfrm>
              <a:off x="567" y="879"/>
              <a:ext cx="507" cy="500"/>
            </a:xfrm>
            <a:custGeom>
              <a:avLst/>
              <a:gdLst>
                <a:gd name="T0" fmla="*/ 159350074 w 218"/>
                <a:gd name="T1" fmla="*/ 73298603 h 218"/>
                <a:gd name="T2" fmla="*/ 159350074 w 218"/>
                <a:gd name="T3" fmla="*/ 0 h 218"/>
                <a:gd name="T4" fmla="*/ 0 w 218"/>
                <a:gd name="T5" fmla="*/ 146597207 h 218"/>
                <a:gd name="T6" fmla="*/ 79675037 w 218"/>
                <a:gd name="T7" fmla="*/ 146597207 h 218"/>
                <a:gd name="T8" fmla="*/ 159350074 w 218"/>
                <a:gd name="T9" fmla="*/ 73298603 h 218"/>
                <a:gd name="T10" fmla="*/ 0 60000 65536"/>
                <a:gd name="T11" fmla="*/ 0 60000 65536"/>
                <a:gd name="T12" fmla="*/ 0 60000 65536"/>
                <a:gd name="T13" fmla="*/ 0 60000 65536"/>
                <a:gd name="T14" fmla="*/ 0 60000 65536"/>
                <a:gd name="T15" fmla="*/ 0 w 218"/>
                <a:gd name="T16" fmla="*/ 0 h 218"/>
                <a:gd name="T17" fmla="*/ 218 w 218"/>
                <a:gd name="T18" fmla="*/ 218 h 218"/>
              </a:gdLst>
              <a:ahLst/>
              <a:cxnLst>
                <a:cxn ang="T10">
                  <a:pos x="T0" y="T1"/>
                </a:cxn>
                <a:cxn ang="T11">
                  <a:pos x="T2" y="T3"/>
                </a:cxn>
                <a:cxn ang="T12">
                  <a:pos x="T4" y="T5"/>
                </a:cxn>
                <a:cxn ang="T13">
                  <a:pos x="T6" y="T7"/>
                </a:cxn>
                <a:cxn ang="T14">
                  <a:pos x="T8" y="T9"/>
                </a:cxn>
              </a:cxnLst>
              <a:rect l="T15" t="T16" r="T17" b="T18"/>
              <a:pathLst>
                <a:path w="218" h="218">
                  <a:moveTo>
                    <a:pt x="218" y="109"/>
                  </a:moveTo>
                  <a:cubicBezTo>
                    <a:pt x="218" y="0"/>
                    <a:pt x="218" y="0"/>
                    <a:pt x="218" y="0"/>
                  </a:cubicBezTo>
                  <a:cubicBezTo>
                    <a:pt x="97" y="0"/>
                    <a:pt x="0" y="98"/>
                    <a:pt x="0" y="218"/>
                  </a:cubicBezTo>
                  <a:cubicBezTo>
                    <a:pt x="109" y="218"/>
                    <a:pt x="109" y="218"/>
                    <a:pt x="109" y="218"/>
                  </a:cubicBezTo>
                  <a:cubicBezTo>
                    <a:pt x="109" y="158"/>
                    <a:pt x="157" y="109"/>
                    <a:pt x="218" y="109"/>
                  </a:cubicBezTo>
                  <a:close/>
                </a:path>
              </a:pathLst>
            </a:custGeom>
            <a:solidFill>
              <a:schemeClr val="tx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grpSp>
      <p:sp>
        <p:nvSpPr>
          <p:cNvPr id="8" name="TextBox 58"/>
          <p:cNvSpPr txBox="1">
            <a:spLocks noChangeArrowheads="1"/>
          </p:cNvSpPr>
          <p:nvPr/>
        </p:nvSpPr>
        <p:spPr bwMode="auto">
          <a:xfrm>
            <a:off x="1378472" y="1941646"/>
            <a:ext cx="514531" cy="329433"/>
          </a:xfrm>
          <a:prstGeom prst="rect">
            <a:avLst/>
          </a:prstGeom>
          <a:noFill/>
          <a:ln w="9525">
            <a:noFill/>
            <a:miter lim="800000"/>
            <a:headEnd/>
            <a:tailEnd/>
          </a:ln>
        </p:spPr>
        <p:txBody>
          <a:bodyPr wrap="none" lIns="68246" tIns="34123" rIns="68246" bIns="34123">
            <a:spAutoFit/>
          </a:bodyPr>
          <a:lstStyle/>
          <a:p>
            <a:pPr marL="0" marR="0" lvl="0" indent="0" algn="ctr" defTabSz="812281"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a:ln>
                  <a:noFill/>
                </a:ln>
                <a:solidFill>
                  <a:srgbClr val="333333"/>
                </a:solidFill>
                <a:effectLst/>
                <a:uLnTx/>
                <a:uFillTx/>
                <a:latin typeface="Impact" pitchFamily="34" charset="0"/>
                <a:ea typeface="微软雅黑"/>
                <a:cs typeface="+mn-cs"/>
              </a:rPr>
              <a:t>25%</a:t>
            </a:r>
            <a:endParaRPr kumimoji="0" lang="zh-CN" altLang="en-US" sz="1693" b="0" i="0" u="none" strike="noStrike" kern="1200" cap="none" spc="0" normalizeH="0" baseline="0" noProof="0">
              <a:ln>
                <a:noFill/>
              </a:ln>
              <a:solidFill>
                <a:srgbClr val="333333"/>
              </a:solidFill>
              <a:effectLst/>
              <a:uLnTx/>
              <a:uFillTx/>
              <a:latin typeface="Impact" pitchFamily="34" charset="0"/>
              <a:ea typeface="微软雅黑"/>
              <a:cs typeface="+mn-cs"/>
            </a:endParaRPr>
          </a:p>
        </p:txBody>
      </p:sp>
      <p:grpSp>
        <p:nvGrpSpPr>
          <p:cNvPr id="94235" name="Group 27"/>
          <p:cNvGrpSpPr>
            <a:grpSpLocks/>
          </p:cNvGrpSpPr>
          <p:nvPr/>
        </p:nvGrpSpPr>
        <p:grpSpPr bwMode="auto">
          <a:xfrm>
            <a:off x="2732450" y="1344389"/>
            <a:ext cx="1296047" cy="1488662"/>
            <a:chOff x="1830" y="879"/>
            <a:chExt cx="868" cy="997"/>
          </a:xfrm>
        </p:grpSpPr>
        <p:sp>
          <p:nvSpPr>
            <p:cNvPr id="74774" name="Freeform 14"/>
            <p:cNvSpPr>
              <a:spLocks noEditPoints="1"/>
            </p:cNvSpPr>
            <p:nvPr/>
          </p:nvSpPr>
          <p:spPr bwMode="auto">
            <a:xfrm>
              <a:off x="2016" y="1039"/>
              <a:ext cx="682" cy="677"/>
            </a:xfrm>
            <a:custGeom>
              <a:avLst/>
              <a:gdLst>
                <a:gd name="T0" fmla="*/ 105870518 w 294"/>
                <a:gd name="T1" fmla="*/ 0 h 295"/>
                <a:gd name="T2" fmla="*/ 0 w 294"/>
                <a:gd name="T3" fmla="*/ 100049047 h 295"/>
                <a:gd name="T4" fmla="*/ 105870518 w 294"/>
                <a:gd name="T5" fmla="*/ 199422031 h 295"/>
                <a:gd name="T6" fmla="*/ 211741037 w 294"/>
                <a:gd name="T7" fmla="*/ 100049047 h 295"/>
                <a:gd name="T8" fmla="*/ 105870518 w 294"/>
                <a:gd name="T9" fmla="*/ 0 h 295"/>
                <a:gd name="T10" fmla="*/ 105870518 w 294"/>
                <a:gd name="T11" fmla="*/ 149397416 h 295"/>
                <a:gd name="T12" fmla="*/ 52575200 w 294"/>
                <a:gd name="T13" fmla="*/ 100049047 h 295"/>
                <a:gd name="T14" fmla="*/ 105870518 w 294"/>
                <a:gd name="T15" fmla="*/ 50024413 h 295"/>
                <a:gd name="T16" fmla="*/ 159165706 w 294"/>
                <a:gd name="T17" fmla="*/ 100049047 h 295"/>
                <a:gd name="T18" fmla="*/ 105870518 w 294"/>
                <a:gd name="T19" fmla="*/ 1493974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4"/>
                <a:gd name="T31" fmla="*/ 0 h 295"/>
                <a:gd name="T32" fmla="*/ 294 w 294"/>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4" h="295">
                  <a:moveTo>
                    <a:pt x="147" y="0"/>
                  </a:moveTo>
                  <a:cubicBezTo>
                    <a:pt x="66" y="0"/>
                    <a:pt x="0" y="66"/>
                    <a:pt x="0" y="148"/>
                  </a:cubicBezTo>
                  <a:cubicBezTo>
                    <a:pt x="0" y="229"/>
                    <a:pt x="66" y="295"/>
                    <a:pt x="147" y="295"/>
                  </a:cubicBezTo>
                  <a:cubicBezTo>
                    <a:pt x="228" y="295"/>
                    <a:pt x="294" y="229"/>
                    <a:pt x="294" y="148"/>
                  </a:cubicBezTo>
                  <a:cubicBezTo>
                    <a:pt x="294" y="66"/>
                    <a:pt x="228" y="0"/>
                    <a:pt x="147" y="0"/>
                  </a:cubicBezTo>
                  <a:close/>
                  <a:moveTo>
                    <a:pt x="147" y="221"/>
                  </a:moveTo>
                  <a:cubicBezTo>
                    <a:pt x="106" y="221"/>
                    <a:pt x="73" y="188"/>
                    <a:pt x="73" y="148"/>
                  </a:cubicBezTo>
                  <a:cubicBezTo>
                    <a:pt x="73" y="107"/>
                    <a:pt x="106"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74775" name="Freeform 15"/>
            <p:cNvSpPr>
              <a:spLocks/>
            </p:cNvSpPr>
            <p:nvPr/>
          </p:nvSpPr>
          <p:spPr bwMode="auto">
            <a:xfrm>
              <a:off x="1830" y="879"/>
              <a:ext cx="504" cy="997"/>
            </a:xfrm>
            <a:custGeom>
              <a:avLst/>
              <a:gdLst>
                <a:gd name="T0" fmla="*/ 78371541 w 217"/>
                <a:gd name="T1" fmla="*/ 145998934 h 435"/>
                <a:gd name="T2" fmla="*/ 157468471 w 217"/>
                <a:gd name="T3" fmla="*/ 72999504 h 435"/>
                <a:gd name="T4" fmla="*/ 157468471 w 217"/>
                <a:gd name="T5" fmla="*/ 0 h 435"/>
                <a:gd name="T6" fmla="*/ 0 w 217"/>
                <a:gd name="T7" fmla="*/ 145998934 h 435"/>
                <a:gd name="T8" fmla="*/ 157468471 w 217"/>
                <a:gd name="T9" fmla="*/ 291328251 h 435"/>
                <a:gd name="T10" fmla="*/ 157468471 w 217"/>
                <a:gd name="T11" fmla="*/ 218328692 h 435"/>
                <a:gd name="T12" fmla="*/ 78371541 w 217"/>
                <a:gd name="T13" fmla="*/ 145998934 h 435"/>
                <a:gd name="T14" fmla="*/ 0 60000 65536"/>
                <a:gd name="T15" fmla="*/ 0 60000 65536"/>
                <a:gd name="T16" fmla="*/ 0 60000 65536"/>
                <a:gd name="T17" fmla="*/ 0 60000 65536"/>
                <a:gd name="T18" fmla="*/ 0 60000 65536"/>
                <a:gd name="T19" fmla="*/ 0 60000 65536"/>
                <a:gd name="T20" fmla="*/ 0 60000 65536"/>
                <a:gd name="T21" fmla="*/ 0 w 217"/>
                <a:gd name="T22" fmla="*/ 0 h 435"/>
                <a:gd name="T23" fmla="*/ 217 w 217"/>
                <a:gd name="T24" fmla="*/ 435 h 4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 h="435">
                  <a:moveTo>
                    <a:pt x="108" y="218"/>
                  </a:moveTo>
                  <a:cubicBezTo>
                    <a:pt x="108" y="158"/>
                    <a:pt x="157" y="109"/>
                    <a:pt x="217" y="109"/>
                  </a:cubicBezTo>
                  <a:cubicBezTo>
                    <a:pt x="217" y="0"/>
                    <a:pt x="217" y="0"/>
                    <a:pt x="217" y="0"/>
                  </a:cubicBezTo>
                  <a:cubicBezTo>
                    <a:pt x="97" y="0"/>
                    <a:pt x="0" y="98"/>
                    <a:pt x="0" y="218"/>
                  </a:cubicBezTo>
                  <a:cubicBezTo>
                    <a:pt x="0" y="338"/>
                    <a:pt x="97" y="435"/>
                    <a:pt x="217" y="435"/>
                  </a:cubicBezTo>
                  <a:cubicBezTo>
                    <a:pt x="217" y="326"/>
                    <a:pt x="217" y="326"/>
                    <a:pt x="217" y="326"/>
                  </a:cubicBezTo>
                  <a:cubicBezTo>
                    <a:pt x="157" y="326"/>
                    <a:pt x="108" y="278"/>
                    <a:pt x="108" y="218"/>
                  </a:cubicBezTo>
                  <a:close/>
                </a:path>
              </a:pathLst>
            </a:custGeom>
            <a:solidFill>
              <a:schemeClr val="tx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grpSp>
      <p:sp>
        <p:nvSpPr>
          <p:cNvPr id="12" name="TextBox 59"/>
          <p:cNvSpPr txBox="1">
            <a:spLocks noChangeArrowheads="1"/>
          </p:cNvSpPr>
          <p:nvPr/>
        </p:nvSpPr>
        <p:spPr bwMode="auto">
          <a:xfrm>
            <a:off x="3255075" y="1941646"/>
            <a:ext cx="522547" cy="329433"/>
          </a:xfrm>
          <a:prstGeom prst="rect">
            <a:avLst/>
          </a:prstGeom>
          <a:noFill/>
          <a:ln w="9525">
            <a:noFill/>
            <a:miter lim="800000"/>
            <a:headEnd/>
            <a:tailEnd/>
          </a:ln>
        </p:spPr>
        <p:txBody>
          <a:bodyPr wrap="none" lIns="68246" tIns="34123" rIns="68246" bIns="34123">
            <a:spAutoFit/>
          </a:bodyPr>
          <a:lstStyle/>
          <a:p>
            <a:pPr marL="0" marR="0" lvl="0" indent="0" algn="ctr" defTabSz="812281"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a:ln>
                  <a:noFill/>
                </a:ln>
                <a:solidFill>
                  <a:srgbClr val="333333"/>
                </a:solidFill>
                <a:effectLst/>
                <a:uLnTx/>
                <a:uFillTx/>
                <a:latin typeface="Impact" pitchFamily="34" charset="0"/>
                <a:ea typeface="微软雅黑"/>
                <a:cs typeface="+mn-cs"/>
              </a:rPr>
              <a:t>50%</a:t>
            </a:r>
            <a:endParaRPr kumimoji="0" lang="zh-CN" altLang="en-US" sz="1693" b="0" i="0" u="none" strike="noStrike" kern="1200" cap="none" spc="0" normalizeH="0" baseline="0" noProof="0">
              <a:ln>
                <a:noFill/>
              </a:ln>
              <a:solidFill>
                <a:srgbClr val="333333"/>
              </a:solidFill>
              <a:effectLst/>
              <a:uLnTx/>
              <a:uFillTx/>
              <a:latin typeface="Impact" pitchFamily="34" charset="0"/>
              <a:ea typeface="微软雅黑"/>
              <a:cs typeface="+mn-cs"/>
            </a:endParaRPr>
          </a:p>
        </p:txBody>
      </p:sp>
      <p:grpSp>
        <p:nvGrpSpPr>
          <p:cNvPr id="94237" name="Group 29"/>
          <p:cNvGrpSpPr>
            <a:grpSpLocks/>
          </p:cNvGrpSpPr>
          <p:nvPr/>
        </p:nvGrpSpPr>
        <p:grpSpPr bwMode="auto">
          <a:xfrm>
            <a:off x="4610821" y="1344389"/>
            <a:ext cx="1506581" cy="1488662"/>
            <a:chOff x="3088" y="879"/>
            <a:chExt cx="1009" cy="997"/>
          </a:xfrm>
        </p:grpSpPr>
        <p:sp>
          <p:nvSpPr>
            <p:cNvPr id="74772" name="Freeform 19"/>
            <p:cNvSpPr>
              <a:spLocks noEditPoints="1"/>
            </p:cNvSpPr>
            <p:nvPr/>
          </p:nvSpPr>
          <p:spPr bwMode="auto">
            <a:xfrm>
              <a:off x="3276" y="1039"/>
              <a:ext cx="683" cy="677"/>
            </a:xfrm>
            <a:custGeom>
              <a:avLst/>
              <a:gdLst>
                <a:gd name="T0" fmla="*/ 105305387 w 295"/>
                <a:gd name="T1" fmla="*/ 0 h 295"/>
                <a:gd name="T2" fmla="*/ 0 w 295"/>
                <a:gd name="T3" fmla="*/ 100049047 h 295"/>
                <a:gd name="T4" fmla="*/ 105305387 w 295"/>
                <a:gd name="T5" fmla="*/ 199422031 h 295"/>
                <a:gd name="T6" fmla="*/ 209899381 w 295"/>
                <a:gd name="T7" fmla="*/ 100049047 h 295"/>
                <a:gd name="T8" fmla="*/ 105305387 w 295"/>
                <a:gd name="T9" fmla="*/ 0 h 295"/>
                <a:gd name="T10" fmla="*/ 105305387 w 295"/>
                <a:gd name="T11" fmla="*/ 149397416 h 295"/>
                <a:gd name="T12" fmla="*/ 52652694 w 295"/>
                <a:gd name="T13" fmla="*/ 100049047 h 295"/>
                <a:gd name="T14" fmla="*/ 105305387 w 295"/>
                <a:gd name="T15" fmla="*/ 50024413 h 295"/>
                <a:gd name="T16" fmla="*/ 157246742 w 295"/>
                <a:gd name="T17" fmla="*/ 100049047 h 295"/>
                <a:gd name="T18" fmla="*/ 105305387 w 295"/>
                <a:gd name="T19" fmla="*/ 1493974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74773" name="Freeform 20"/>
            <p:cNvSpPr>
              <a:spLocks/>
            </p:cNvSpPr>
            <p:nvPr/>
          </p:nvSpPr>
          <p:spPr bwMode="auto">
            <a:xfrm>
              <a:off x="3088" y="879"/>
              <a:ext cx="1009" cy="997"/>
            </a:xfrm>
            <a:custGeom>
              <a:avLst/>
              <a:gdLst>
                <a:gd name="T0" fmla="*/ 313010176 w 435"/>
                <a:gd name="T1" fmla="*/ 145998934 h 435"/>
                <a:gd name="T2" fmla="*/ 234577895 w 435"/>
                <a:gd name="T3" fmla="*/ 145998934 h 435"/>
                <a:gd name="T4" fmla="*/ 234577895 w 435"/>
                <a:gd name="T5" fmla="*/ 145998934 h 435"/>
                <a:gd name="T6" fmla="*/ 156864932 w 435"/>
                <a:gd name="T7" fmla="*/ 218328692 h 435"/>
                <a:gd name="T8" fmla="*/ 78432466 w 435"/>
                <a:gd name="T9" fmla="*/ 145998934 h 435"/>
                <a:gd name="T10" fmla="*/ 156864932 w 435"/>
                <a:gd name="T11" fmla="*/ 72999504 h 435"/>
                <a:gd name="T12" fmla="*/ 156864932 w 435"/>
                <a:gd name="T13" fmla="*/ 0 h 435"/>
                <a:gd name="T14" fmla="*/ 0 w 435"/>
                <a:gd name="T15" fmla="*/ 145998934 h 435"/>
                <a:gd name="T16" fmla="*/ 156864932 w 435"/>
                <a:gd name="T17" fmla="*/ 291328251 h 435"/>
                <a:gd name="T18" fmla="*/ 313010176 w 435"/>
                <a:gd name="T19" fmla="*/ 145998934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435" y="218"/>
                  </a:moveTo>
                  <a:cubicBezTo>
                    <a:pt x="326" y="218"/>
                    <a:pt x="326" y="218"/>
                    <a:pt x="326" y="218"/>
                  </a:cubicBezTo>
                  <a:cubicBezTo>
                    <a:pt x="326" y="218"/>
                    <a:pt x="326" y="218"/>
                    <a:pt x="326" y="218"/>
                  </a:cubicBezTo>
                  <a:cubicBezTo>
                    <a:pt x="326" y="278"/>
                    <a:pt x="278" y="326"/>
                    <a:pt x="218" y="326"/>
                  </a:cubicBezTo>
                  <a:cubicBezTo>
                    <a:pt x="158" y="326"/>
                    <a:pt x="109" y="278"/>
                    <a:pt x="109" y="218"/>
                  </a:cubicBezTo>
                  <a:cubicBezTo>
                    <a:pt x="109" y="158"/>
                    <a:pt x="158" y="109"/>
                    <a:pt x="218" y="109"/>
                  </a:cubicBezTo>
                  <a:cubicBezTo>
                    <a:pt x="218" y="0"/>
                    <a:pt x="218" y="0"/>
                    <a:pt x="218" y="0"/>
                  </a:cubicBezTo>
                  <a:cubicBezTo>
                    <a:pt x="98" y="0"/>
                    <a:pt x="0" y="98"/>
                    <a:pt x="0" y="218"/>
                  </a:cubicBezTo>
                  <a:cubicBezTo>
                    <a:pt x="0" y="338"/>
                    <a:pt x="98" y="435"/>
                    <a:pt x="218" y="435"/>
                  </a:cubicBezTo>
                  <a:cubicBezTo>
                    <a:pt x="338" y="435"/>
                    <a:pt x="435" y="338"/>
                    <a:pt x="435" y="218"/>
                  </a:cubicBezTo>
                  <a:close/>
                </a:path>
              </a:pathLst>
            </a:custGeom>
            <a:solidFill>
              <a:schemeClr val="tx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grpSp>
      <p:sp>
        <p:nvSpPr>
          <p:cNvPr id="16" name="TextBox 60"/>
          <p:cNvSpPr txBox="1">
            <a:spLocks noChangeArrowheads="1"/>
          </p:cNvSpPr>
          <p:nvPr/>
        </p:nvSpPr>
        <p:spPr bwMode="auto">
          <a:xfrm>
            <a:off x="5154704" y="1941646"/>
            <a:ext cx="490486" cy="329433"/>
          </a:xfrm>
          <a:prstGeom prst="rect">
            <a:avLst/>
          </a:prstGeom>
          <a:noFill/>
          <a:ln w="9525">
            <a:noFill/>
            <a:miter lim="800000"/>
            <a:headEnd/>
            <a:tailEnd/>
          </a:ln>
        </p:spPr>
        <p:txBody>
          <a:bodyPr wrap="none" lIns="68246" tIns="34123" rIns="68246" bIns="34123">
            <a:spAutoFit/>
          </a:bodyPr>
          <a:lstStyle/>
          <a:p>
            <a:pPr marL="0" marR="0" lvl="0" indent="0" algn="ctr" defTabSz="812281"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a:ln>
                  <a:noFill/>
                </a:ln>
                <a:solidFill>
                  <a:srgbClr val="333333"/>
                </a:solidFill>
                <a:effectLst/>
                <a:uLnTx/>
                <a:uFillTx/>
                <a:latin typeface="Impact" pitchFamily="34" charset="0"/>
                <a:ea typeface="微软雅黑"/>
                <a:cs typeface="+mn-cs"/>
              </a:rPr>
              <a:t>75%</a:t>
            </a:r>
            <a:endParaRPr kumimoji="0" lang="zh-CN" altLang="en-US" sz="1693" b="0" i="0" u="none" strike="noStrike" kern="1200" cap="none" spc="0" normalizeH="0" baseline="0" noProof="0">
              <a:ln>
                <a:noFill/>
              </a:ln>
              <a:solidFill>
                <a:srgbClr val="333333"/>
              </a:solidFill>
              <a:effectLst/>
              <a:uLnTx/>
              <a:uFillTx/>
              <a:latin typeface="Impact" pitchFamily="34" charset="0"/>
              <a:ea typeface="微软雅黑"/>
              <a:cs typeface="+mn-cs"/>
            </a:endParaRPr>
          </a:p>
        </p:txBody>
      </p:sp>
      <p:grpSp>
        <p:nvGrpSpPr>
          <p:cNvPr id="94236" name="Group 28"/>
          <p:cNvGrpSpPr>
            <a:grpSpLocks/>
          </p:cNvGrpSpPr>
          <p:nvPr/>
        </p:nvGrpSpPr>
        <p:grpSpPr bwMode="auto">
          <a:xfrm>
            <a:off x="6735564" y="1344389"/>
            <a:ext cx="1506580" cy="1488662"/>
            <a:chOff x="4511" y="879"/>
            <a:chExt cx="1009" cy="997"/>
          </a:xfrm>
        </p:grpSpPr>
        <p:sp>
          <p:nvSpPr>
            <p:cNvPr id="74770" name="Freeform 24"/>
            <p:cNvSpPr>
              <a:spLocks noEditPoints="1"/>
            </p:cNvSpPr>
            <p:nvPr/>
          </p:nvSpPr>
          <p:spPr bwMode="auto">
            <a:xfrm>
              <a:off x="4673" y="1039"/>
              <a:ext cx="684" cy="677"/>
            </a:xfrm>
            <a:custGeom>
              <a:avLst/>
              <a:gdLst>
                <a:gd name="T0" fmla="*/ 105516032 w 295"/>
                <a:gd name="T1" fmla="*/ 0 h 295"/>
                <a:gd name="T2" fmla="*/ 0 w 295"/>
                <a:gd name="T3" fmla="*/ 100049047 h 295"/>
                <a:gd name="T4" fmla="*/ 105516032 w 295"/>
                <a:gd name="T5" fmla="*/ 199422031 h 295"/>
                <a:gd name="T6" fmla="*/ 211749692 w 295"/>
                <a:gd name="T7" fmla="*/ 100049047 h 295"/>
                <a:gd name="T8" fmla="*/ 105516032 w 295"/>
                <a:gd name="T9" fmla="*/ 0 h 295"/>
                <a:gd name="T10" fmla="*/ 105516032 w 295"/>
                <a:gd name="T11" fmla="*/ 149397416 h 295"/>
                <a:gd name="T12" fmla="*/ 53116979 w 295"/>
                <a:gd name="T13" fmla="*/ 100049047 h 295"/>
                <a:gd name="T14" fmla="*/ 105516032 w 295"/>
                <a:gd name="T15" fmla="*/ 50024413 h 295"/>
                <a:gd name="T16" fmla="*/ 158632955 w 295"/>
                <a:gd name="T17" fmla="*/ 100049047 h 295"/>
                <a:gd name="T18" fmla="*/ 105516032 w 295"/>
                <a:gd name="T19" fmla="*/ 1493974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7" y="0"/>
                  </a:moveTo>
                  <a:cubicBezTo>
                    <a:pt x="66" y="0"/>
                    <a:pt x="0" y="66"/>
                    <a:pt x="0" y="148"/>
                  </a:cubicBezTo>
                  <a:cubicBezTo>
                    <a:pt x="0" y="229"/>
                    <a:pt x="66" y="295"/>
                    <a:pt x="147" y="295"/>
                  </a:cubicBezTo>
                  <a:cubicBezTo>
                    <a:pt x="229" y="295"/>
                    <a:pt x="295" y="229"/>
                    <a:pt x="295" y="148"/>
                  </a:cubicBezTo>
                  <a:cubicBezTo>
                    <a:pt x="295" y="66"/>
                    <a:pt x="229" y="0"/>
                    <a:pt x="147" y="0"/>
                  </a:cubicBezTo>
                  <a:close/>
                  <a:moveTo>
                    <a:pt x="147" y="221"/>
                  </a:moveTo>
                  <a:cubicBezTo>
                    <a:pt x="107" y="221"/>
                    <a:pt x="74" y="188"/>
                    <a:pt x="74" y="148"/>
                  </a:cubicBezTo>
                  <a:cubicBezTo>
                    <a:pt x="74" y="107"/>
                    <a:pt x="107"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74771" name="Freeform 25"/>
            <p:cNvSpPr>
              <a:spLocks noEditPoints="1"/>
            </p:cNvSpPr>
            <p:nvPr/>
          </p:nvSpPr>
          <p:spPr bwMode="auto">
            <a:xfrm>
              <a:off x="4511" y="879"/>
              <a:ext cx="1009" cy="997"/>
            </a:xfrm>
            <a:custGeom>
              <a:avLst/>
              <a:gdLst>
                <a:gd name="T0" fmla="*/ 156145244 w 435"/>
                <a:gd name="T1" fmla="*/ 0 h 435"/>
                <a:gd name="T2" fmla="*/ 0 w 435"/>
                <a:gd name="T3" fmla="*/ 145998934 h 435"/>
                <a:gd name="T4" fmla="*/ 156145244 w 435"/>
                <a:gd name="T5" fmla="*/ 291328251 h 435"/>
                <a:gd name="T6" fmla="*/ 313009879 w 435"/>
                <a:gd name="T7" fmla="*/ 145998934 h 435"/>
                <a:gd name="T8" fmla="*/ 156145244 w 435"/>
                <a:gd name="T9" fmla="*/ 0 h 435"/>
                <a:gd name="T10" fmla="*/ 156145244 w 435"/>
                <a:gd name="T11" fmla="*/ 218328692 h 435"/>
                <a:gd name="T12" fmla="*/ 78432466 w 435"/>
                <a:gd name="T13" fmla="*/ 145998934 h 435"/>
                <a:gd name="T14" fmla="*/ 156145244 w 435"/>
                <a:gd name="T15" fmla="*/ 72999504 h 435"/>
                <a:gd name="T16" fmla="*/ 234577895 w 435"/>
                <a:gd name="T17" fmla="*/ 145998934 h 435"/>
                <a:gd name="T18" fmla="*/ 156145244 w 435"/>
                <a:gd name="T19" fmla="*/ 218328692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217" y="0"/>
                  </a:moveTo>
                  <a:cubicBezTo>
                    <a:pt x="97" y="0"/>
                    <a:pt x="0" y="98"/>
                    <a:pt x="0" y="218"/>
                  </a:cubicBezTo>
                  <a:cubicBezTo>
                    <a:pt x="0" y="338"/>
                    <a:pt x="97" y="435"/>
                    <a:pt x="217" y="435"/>
                  </a:cubicBezTo>
                  <a:cubicBezTo>
                    <a:pt x="337" y="435"/>
                    <a:pt x="435" y="338"/>
                    <a:pt x="435" y="218"/>
                  </a:cubicBezTo>
                  <a:cubicBezTo>
                    <a:pt x="435" y="98"/>
                    <a:pt x="337" y="0"/>
                    <a:pt x="217" y="0"/>
                  </a:cubicBezTo>
                  <a:close/>
                  <a:moveTo>
                    <a:pt x="217" y="326"/>
                  </a:moveTo>
                  <a:cubicBezTo>
                    <a:pt x="157" y="326"/>
                    <a:pt x="109" y="278"/>
                    <a:pt x="109" y="218"/>
                  </a:cubicBezTo>
                  <a:cubicBezTo>
                    <a:pt x="109" y="158"/>
                    <a:pt x="157" y="109"/>
                    <a:pt x="217" y="109"/>
                  </a:cubicBezTo>
                  <a:cubicBezTo>
                    <a:pt x="277" y="109"/>
                    <a:pt x="326" y="158"/>
                    <a:pt x="326" y="218"/>
                  </a:cubicBezTo>
                  <a:cubicBezTo>
                    <a:pt x="326" y="278"/>
                    <a:pt x="277" y="326"/>
                    <a:pt x="217" y="326"/>
                  </a:cubicBezTo>
                  <a:close/>
                </a:path>
              </a:pathLst>
            </a:custGeom>
            <a:solidFill>
              <a:schemeClr val="tx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grpSp>
      <p:sp>
        <p:nvSpPr>
          <p:cNvPr id="20" name="TextBox 61"/>
          <p:cNvSpPr txBox="1">
            <a:spLocks noChangeArrowheads="1"/>
          </p:cNvSpPr>
          <p:nvPr/>
        </p:nvSpPr>
        <p:spPr bwMode="auto">
          <a:xfrm>
            <a:off x="7185902" y="1941646"/>
            <a:ext cx="605903" cy="329433"/>
          </a:xfrm>
          <a:prstGeom prst="rect">
            <a:avLst/>
          </a:prstGeom>
          <a:noFill/>
          <a:ln w="9525">
            <a:noFill/>
            <a:miter lim="800000"/>
            <a:headEnd/>
            <a:tailEnd/>
          </a:ln>
        </p:spPr>
        <p:txBody>
          <a:bodyPr wrap="none" lIns="68246" tIns="34123" rIns="68246" bIns="34123">
            <a:spAutoFit/>
          </a:bodyPr>
          <a:lstStyle/>
          <a:p>
            <a:pPr marL="0" marR="0" lvl="0" indent="0" algn="ctr" defTabSz="812281" rtl="0" eaLnBrk="1" fontAlgn="auto" latinLnBrk="0" hangingPunct="1">
              <a:lnSpc>
                <a:spcPct val="100000"/>
              </a:lnSpc>
              <a:spcBef>
                <a:spcPts val="0"/>
              </a:spcBef>
              <a:spcAft>
                <a:spcPts val="0"/>
              </a:spcAft>
              <a:buClrTx/>
              <a:buSzTx/>
              <a:buFontTx/>
              <a:buNone/>
              <a:tabLst/>
              <a:defRPr/>
            </a:pPr>
            <a:r>
              <a:rPr kumimoji="0" lang="en-US" altLang="zh-CN" sz="1693" b="0" i="0" u="none" strike="noStrike" kern="1200" cap="none" spc="0" normalizeH="0" baseline="0" noProof="0">
                <a:ln>
                  <a:noFill/>
                </a:ln>
                <a:solidFill>
                  <a:srgbClr val="333333"/>
                </a:solidFill>
                <a:effectLst/>
                <a:uLnTx/>
                <a:uFillTx/>
                <a:latin typeface="Impact" pitchFamily="34" charset="0"/>
                <a:ea typeface="微软雅黑"/>
                <a:cs typeface="+mn-cs"/>
              </a:rPr>
              <a:t>100%</a:t>
            </a:r>
            <a:endParaRPr kumimoji="0" lang="zh-CN" altLang="en-US" sz="1693" b="0" i="0" u="none" strike="noStrike" kern="1200" cap="none" spc="0" normalizeH="0" baseline="0" noProof="0">
              <a:ln>
                <a:noFill/>
              </a:ln>
              <a:solidFill>
                <a:srgbClr val="333333"/>
              </a:solidFill>
              <a:effectLst/>
              <a:uLnTx/>
              <a:uFillTx/>
              <a:latin typeface="Impact" pitchFamily="34" charset="0"/>
              <a:ea typeface="微软雅黑"/>
              <a:cs typeface="+mn-cs"/>
            </a:endParaRPr>
          </a:p>
        </p:txBody>
      </p:sp>
      <p:sp>
        <p:nvSpPr>
          <p:cNvPr id="22" name="文本框 10"/>
          <p:cNvSpPr txBox="1">
            <a:spLocks noChangeArrowheads="1"/>
          </p:cNvSpPr>
          <p:nvPr/>
        </p:nvSpPr>
        <p:spPr bwMode="auto">
          <a:xfrm>
            <a:off x="459888" y="4161946"/>
            <a:ext cx="8376525" cy="416444"/>
          </a:xfrm>
          <a:prstGeom prst="rect">
            <a:avLst/>
          </a:prstGeom>
          <a:noFill/>
          <a:ln w="9525">
            <a:noFill/>
            <a:miter lim="800000"/>
            <a:headEnd/>
            <a:tailEnd/>
          </a:ln>
        </p:spPr>
        <p:txBody>
          <a:bodyPr lIns="68246" tIns="34123" rIns="68246" bIns="34123">
            <a:spAutoFit/>
          </a:bodyPr>
          <a:lstStyle/>
          <a:p>
            <a:pPr marL="0" marR="0" lvl="0" indent="0" algn="ctr" defTabSz="81228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点击输入内容点击输入内容点击输入内容点击输入内容点击输入内容点击输入内容点击输入内容点击输入内容点击输入内点击输入内容点击输入内容点击输入内容点击输入内容点击输入内容点击输入内容点击输入内容点击输入内容点击输入内</a:t>
            </a:r>
          </a:p>
        </p:txBody>
      </p:sp>
      <p:sp>
        <p:nvSpPr>
          <p:cNvPr id="27" name="TextBox 26"/>
          <p:cNvSpPr txBox="1">
            <a:spLocks noChangeArrowheads="1"/>
          </p:cNvSpPr>
          <p:nvPr/>
        </p:nvSpPr>
        <p:spPr bwMode="auto">
          <a:xfrm>
            <a:off x="1078332" y="3018200"/>
            <a:ext cx="907266" cy="300514"/>
          </a:xfrm>
          <a:prstGeom prst="rect">
            <a:avLst/>
          </a:prstGeom>
          <a:noFill/>
          <a:ln w="9525">
            <a:noFill/>
            <a:miter lim="800000"/>
            <a:headEnd/>
            <a:tailEnd/>
          </a:ln>
        </p:spPr>
        <p:txBody>
          <a:bodyPr wrap="none" lIns="68246" tIns="34123" rIns="68246" bIns="34123">
            <a:spAutoFit/>
          </a:bodyPr>
          <a:lstStyle/>
          <a:p>
            <a:pPr marL="0" marR="0" lvl="0" indent="0" algn="ctr" defTabSz="812281"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微软雅黑" pitchFamily="34" charset="-122"/>
                <a:ea typeface="微软雅黑"/>
                <a:cs typeface="+mn-cs"/>
              </a:rPr>
              <a:t>标题内容</a:t>
            </a:r>
          </a:p>
        </p:txBody>
      </p:sp>
      <p:sp>
        <p:nvSpPr>
          <p:cNvPr id="28" name="TextBox 27"/>
          <p:cNvSpPr txBox="1">
            <a:spLocks noChangeArrowheads="1"/>
          </p:cNvSpPr>
          <p:nvPr/>
        </p:nvSpPr>
        <p:spPr bwMode="auto">
          <a:xfrm>
            <a:off x="3029869" y="3018200"/>
            <a:ext cx="907266" cy="300514"/>
          </a:xfrm>
          <a:prstGeom prst="rect">
            <a:avLst/>
          </a:prstGeom>
          <a:noFill/>
          <a:ln w="9525">
            <a:noFill/>
            <a:miter lim="800000"/>
            <a:headEnd/>
            <a:tailEnd/>
          </a:ln>
        </p:spPr>
        <p:txBody>
          <a:bodyPr wrap="none" lIns="68246" tIns="34123" rIns="68246" bIns="34123">
            <a:spAutoFit/>
          </a:bodyPr>
          <a:lstStyle/>
          <a:p>
            <a:pPr marL="0" marR="0" lvl="0" indent="0" algn="ctr" defTabSz="812281"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等线"/>
                <a:ea typeface="微软雅黑"/>
                <a:cs typeface="+mn-cs"/>
              </a:rPr>
              <a:t>标题内容</a:t>
            </a:r>
          </a:p>
        </p:txBody>
      </p:sp>
      <p:sp>
        <p:nvSpPr>
          <p:cNvPr id="29" name="TextBox 28"/>
          <p:cNvSpPr txBox="1">
            <a:spLocks noChangeArrowheads="1"/>
          </p:cNvSpPr>
          <p:nvPr/>
        </p:nvSpPr>
        <p:spPr bwMode="auto">
          <a:xfrm>
            <a:off x="4911227" y="3018200"/>
            <a:ext cx="907266" cy="300514"/>
          </a:xfrm>
          <a:prstGeom prst="rect">
            <a:avLst/>
          </a:prstGeom>
          <a:noFill/>
          <a:ln w="9525">
            <a:noFill/>
            <a:miter lim="800000"/>
            <a:headEnd/>
            <a:tailEnd/>
          </a:ln>
        </p:spPr>
        <p:txBody>
          <a:bodyPr wrap="none" lIns="68246" tIns="34123" rIns="68246" bIns="34123">
            <a:spAutoFit/>
          </a:bodyPr>
          <a:lstStyle/>
          <a:p>
            <a:pPr marL="0" marR="0" lvl="0" indent="0" algn="ctr" defTabSz="812281"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等线"/>
                <a:ea typeface="微软雅黑"/>
                <a:cs typeface="+mn-cs"/>
              </a:rPr>
              <a:t>标题内容</a:t>
            </a:r>
          </a:p>
        </p:txBody>
      </p:sp>
      <p:sp>
        <p:nvSpPr>
          <p:cNvPr id="30" name="TextBox 29"/>
          <p:cNvSpPr txBox="1">
            <a:spLocks noChangeArrowheads="1"/>
          </p:cNvSpPr>
          <p:nvPr/>
        </p:nvSpPr>
        <p:spPr bwMode="auto">
          <a:xfrm>
            <a:off x="7034475" y="3018200"/>
            <a:ext cx="907266" cy="300514"/>
          </a:xfrm>
          <a:prstGeom prst="rect">
            <a:avLst/>
          </a:prstGeom>
          <a:noFill/>
          <a:ln w="9525">
            <a:noFill/>
            <a:miter lim="800000"/>
            <a:headEnd/>
            <a:tailEnd/>
          </a:ln>
        </p:spPr>
        <p:txBody>
          <a:bodyPr wrap="none" lIns="68246" tIns="34123" rIns="68246" bIns="34123">
            <a:spAutoFit/>
          </a:bodyPr>
          <a:lstStyle/>
          <a:p>
            <a:pPr marL="0" marR="0" lvl="0" indent="0" algn="ctr" defTabSz="812281"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等线"/>
                <a:ea typeface="微软雅黑"/>
                <a:cs typeface="+mn-cs"/>
              </a:rPr>
              <a:t>标题内容</a:t>
            </a:r>
          </a:p>
        </p:txBody>
      </p:sp>
      <p:grpSp>
        <p:nvGrpSpPr>
          <p:cNvPr id="45" name="组合 44"/>
          <p:cNvGrpSpPr>
            <a:grpSpLocks/>
          </p:cNvGrpSpPr>
          <p:nvPr/>
        </p:nvGrpSpPr>
        <p:grpSpPr bwMode="auto">
          <a:xfrm>
            <a:off x="524094" y="3669210"/>
            <a:ext cx="8149568" cy="367313"/>
            <a:chOff x="698575" y="4912345"/>
            <a:chExt cx="10873208" cy="494764"/>
          </a:xfrm>
        </p:grpSpPr>
        <p:cxnSp>
          <p:nvCxnSpPr>
            <p:cNvPr id="74768" name="直接连接符 39"/>
            <p:cNvCxnSpPr>
              <a:cxnSpLocks noChangeShapeType="1"/>
            </p:cNvCxnSpPr>
            <p:nvPr/>
          </p:nvCxnSpPr>
          <p:spPr bwMode="auto">
            <a:xfrm>
              <a:off x="698575" y="5302002"/>
              <a:ext cx="10873208" cy="0"/>
            </a:xfrm>
            <a:prstGeom prst="line">
              <a:avLst/>
            </a:prstGeom>
            <a:noFill/>
            <a:ln w="38100" algn="ctr">
              <a:solidFill>
                <a:schemeClr val="bg2"/>
              </a:solidFill>
              <a:round/>
              <a:headEnd/>
              <a:tailEnd/>
            </a:ln>
          </p:spPr>
        </p:cxnSp>
        <p:sp>
          <p:nvSpPr>
            <p:cNvPr id="74769" name="矩形 43"/>
            <p:cNvSpPr>
              <a:spLocks noChangeArrowheads="1"/>
            </p:cNvSpPr>
            <p:nvPr/>
          </p:nvSpPr>
          <p:spPr bwMode="auto">
            <a:xfrm>
              <a:off x="2906138" y="4912345"/>
              <a:ext cx="6222919" cy="494764"/>
            </a:xfrm>
            <a:prstGeom prst="rect">
              <a:avLst/>
            </a:prstGeom>
            <a:solidFill>
              <a:schemeClr val="tx2"/>
            </a:solidFill>
            <a:ln w="25400" algn="ctr">
              <a:noFill/>
              <a:miter lim="800000"/>
              <a:headEnd/>
              <a:tailEnd/>
            </a:ln>
          </p:spPr>
          <p:txBody>
            <a:bodyPr lIns="68246" tIns="34123" rIns="68246" bIns="34123" anchor="ctr"/>
            <a:lstStyle/>
            <a:p>
              <a:pPr marL="0" marR="0" lvl="0" indent="0" algn="ctr" defTabSz="812281" rtl="0" eaLnBrk="1" fontAlgn="auto" latinLnBrk="0" hangingPunct="1">
                <a:lnSpc>
                  <a:spcPct val="100000"/>
                </a:lnSpc>
                <a:spcBef>
                  <a:spcPts val="0"/>
                </a:spcBef>
                <a:spcAft>
                  <a:spcPts val="0"/>
                </a:spcAft>
                <a:buClrTx/>
                <a:buSzTx/>
                <a:buFontTx/>
                <a:buNone/>
                <a:tabLst/>
                <a:defRPr/>
              </a:pPr>
              <a:endParaRPr kumimoji="0" lang="zh-CN" altLang="en-US" sz="1599"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grpSp>
      <p:sp>
        <p:nvSpPr>
          <p:cNvPr id="43" name="TextBox 42"/>
          <p:cNvSpPr txBox="1">
            <a:spLocks noChangeArrowheads="1"/>
          </p:cNvSpPr>
          <p:nvPr/>
        </p:nvSpPr>
        <p:spPr bwMode="auto">
          <a:xfrm>
            <a:off x="3370991" y="3669210"/>
            <a:ext cx="2085474" cy="329433"/>
          </a:xfrm>
          <a:prstGeom prst="rect">
            <a:avLst/>
          </a:prstGeom>
          <a:noFill/>
          <a:ln w="9525">
            <a:noFill/>
            <a:miter lim="800000"/>
            <a:headEnd/>
            <a:tailEnd/>
          </a:ln>
        </p:spPr>
        <p:txBody>
          <a:bodyPr wrap="none" lIns="68246" tIns="34123" rIns="68246" bIns="34123">
            <a:spAutoFit/>
          </a:bodyPr>
          <a:lstStyle/>
          <a:p>
            <a:pPr marL="0" marR="0" lvl="0" indent="0" algn="ctr" defTabSz="812281"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prstClr val="white"/>
                </a:solidFill>
                <a:effectLst/>
                <a:uLnTx/>
                <a:uFillTx/>
                <a:latin typeface="微软雅黑" pitchFamily="34" charset="-122"/>
                <a:ea typeface="微软雅黑"/>
                <a:cs typeface="+mn-cs"/>
              </a:rPr>
              <a:t>输入标题内容和文字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0587832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94234"/>
                                        </p:tgtEl>
                                        <p:attrNameLst>
                                          <p:attrName>style.visibility</p:attrName>
                                        </p:attrNameLst>
                                      </p:cBhvr>
                                      <p:to>
                                        <p:strVal val="visible"/>
                                      </p:to>
                                    </p:set>
                                    <p:anim calcmode="lin" valueType="num">
                                      <p:cBhvr>
                                        <p:cTn id="7" dur="500" fill="hold"/>
                                        <p:tgtEl>
                                          <p:spTgt spid="94234"/>
                                        </p:tgtEl>
                                        <p:attrNameLst>
                                          <p:attrName>ppt_w</p:attrName>
                                        </p:attrNameLst>
                                      </p:cBhvr>
                                      <p:tavLst>
                                        <p:tav tm="0">
                                          <p:val>
                                            <p:fltVal val="0"/>
                                          </p:val>
                                        </p:tav>
                                        <p:tav tm="100000">
                                          <p:val>
                                            <p:strVal val="#ppt_w"/>
                                          </p:val>
                                        </p:tav>
                                      </p:tavLst>
                                    </p:anim>
                                    <p:anim calcmode="lin" valueType="num">
                                      <p:cBhvr>
                                        <p:cTn id="8" dur="500" fill="hold"/>
                                        <p:tgtEl>
                                          <p:spTgt spid="94234"/>
                                        </p:tgtEl>
                                        <p:attrNameLst>
                                          <p:attrName>ppt_h</p:attrName>
                                        </p:attrNameLst>
                                      </p:cBhvr>
                                      <p:tavLst>
                                        <p:tav tm="0">
                                          <p:val>
                                            <p:fltVal val="0"/>
                                          </p:val>
                                        </p:tav>
                                        <p:tav tm="100000">
                                          <p:val>
                                            <p:strVal val="#ppt_h"/>
                                          </p:val>
                                        </p:tav>
                                      </p:tavLst>
                                    </p:anim>
                                    <p:animEffect transition="in" filter="fade">
                                      <p:cBhvr>
                                        <p:cTn id="9" dur="500"/>
                                        <p:tgtEl>
                                          <p:spTgt spid="94234"/>
                                        </p:tgtEl>
                                      </p:cBhvr>
                                    </p:animEffect>
                                  </p:childTnLst>
                                </p:cTn>
                              </p:par>
                              <p:par>
                                <p:cTn id="10" presetID="53" presetClass="entr" presetSubtype="0" fill="hold" nodeType="withEffect">
                                  <p:stCondLst>
                                    <p:cond delay="0"/>
                                  </p:stCondLst>
                                  <p:childTnLst>
                                    <p:set>
                                      <p:cBhvr>
                                        <p:cTn id="11" dur="1" fill="hold">
                                          <p:stCondLst>
                                            <p:cond delay="0"/>
                                          </p:stCondLst>
                                        </p:cTn>
                                        <p:tgtEl>
                                          <p:spTgt spid="94235"/>
                                        </p:tgtEl>
                                        <p:attrNameLst>
                                          <p:attrName>style.visibility</p:attrName>
                                        </p:attrNameLst>
                                      </p:cBhvr>
                                      <p:to>
                                        <p:strVal val="visible"/>
                                      </p:to>
                                    </p:set>
                                    <p:anim calcmode="lin" valueType="num">
                                      <p:cBhvr>
                                        <p:cTn id="12" dur="500" fill="hold"/>
                                        <p:tgtEl>
                                          <p:spTgt spid="94235"/>
                                        </p:tgtEl>
                                        <p:attrNameLst>
                                          <p:attrName>ppt_w</p:attrName>
                                        </p:attrNameLst>
                                      </p:cBhvr>
                                      <p:tavLst>
                                        <p:tav tm="0">
                                          <p:val>
                                            <p:fltVal val="0"/>
                                          </p:val>
                                        </p:tav>
                                        <p:tav tm="100000">
                                          <p:val>
                                            <p:strVal val="#ppt_w"/>
                                          </p:val>
                                        </p:tav>
                                      </p:tavLst>
                                    </p:anim>
                                    <p:anim calcmode="lin" valueType="num">
                                      <p:cBhvr>
                                        <p:cTn id="13" dur="500" fill="hold"/>
                                        <p:tgtEl>
                                          <p:spTgt spid="94235"/>
                                        </p:tgtEl>
                                        <p:attrNameLst>
                                          <p:attrName>ppt_h</p:attrName>
                                        </p:attrNameLst>
                                      </p:cBhvr>
                                      <p:tavLst>
                                        <p:tav tm="0">
                                          <p:val>
                                            <p:fltVal val="0"/>
                                          </p:val>
                                        </p:tav>
                                        <p:tav tm="100000">
                                          <p:val>
                                            <p:strVal val="#ppt_h"/>
                                          </p:val>
                                        </p:tav>
                                      </p:tavLst>
                                    </p:anim>
                                    <p:animEffect transition="in" filter="fade">
                                      <p:cBhvr>
                                        <p:cTn id="14" dur="500"/>
                                        <p:tgtEl>
                                          <p:spTgt spid="94235"/>
                                        </p:tgtEl>
                                      </p:cBhvr>
                                    </p:animEffect>
                                  </p:childTnLst>
                                </p:cTn>
                              </p:par>
                              <p:par>
                                <p:cTn id="15" presetID="53" presetClass="entr" presetSubtype="0" fill="hold" nodeType="withEffect">
                                  <p:stCondLst>
                                    <p:cond delay="0"/>
                                  </p:stCondLst>
                                  <p:childTnLst>
                                    <p:set>
                                      <p:cBhvr>
                                        <p:cTn id="16" dur="1" fill="hold">
                                          <p:stCondLst>
                                            <p:cond delay="0"/>
                                          </p:stCondLst>
                                        </p:cTn>
                                        <p:tgtEl>
                                          <p:spTgt spid="94237"/>
                                        </p:tgtEl>
                                        <p:attrNameLst>
                                          <p:attrName>style.visibility</p:attrName>
                                        </p:attrNameLst>
                                      </p:cBhvr>
                                      <p:to>
                                        <p:strVal val="visible"/>
                                      </p:to>
                                    </p:set>
                                    <p:anim calcmode="lin" valueType="num">
                                      <p:cBhvr>
                                        <p:cTn id="17" dur="500" fill="hold"/>
                                        <p:tgtEl>
                                          <p:spTgt spid="94237"/>
                                        </p:tgtEl>
                                        <p:attrNameLst>
                                          <p:attrName>ppt_w</p:attrName>
                                        </p:attrNameLst>
                                      </p:cBhvr>
                                      <p:tavLst>
                                        <p:tav tm="0">
                                          <p:val>
                                            <p:fltVal val="0"/>
                                          </p:val>
                                        </p:tav>
                                        <p:tav tm="100000">
                                          <p:val>
                                            <p:strVal val="#ppt_w"/>
                                          </p:val>
                                        </p:tav>
                                      </p:tavLst>
                                    </p:anim>
                                    <p:anim calcmode="lin" valueType="num">
                                      <p:cBhvr>
                                        <p:cTn id="18" dur="500" fill="hold"/>
                                        <p:tgtEl>
                                          <p:spTgt spid="94237"/>
                                        </p:tgtEl>
                                        <p:attrNameLst>
                                          <p:attrName>ppt_h</p:attrName>
                                        </p:attrNameLst>
                                      </p:cBhvr>
                                      <p:tavLst>
                                        <p:tav tm="0">
                                          <p:val>
                                            <p:fltVal val="0"/>
                                          </p:val>
                                        </p:tav>
                                        <p:tav tm="100000">
                                          <p:val>
                                            <p:strVal val="#ppt_h"/>
                                          </p:val>
                                        </p:tav>
                                      </p:tavLst>
                                    </p:anim>
                                    <p:animEffect transition="in" filter="fade">
                                      <p:cBhvr>
                                        <p:cTn id="19" dur="500"/>
                                        <p:tgtEl>
                                          <p:spTgt spid="94237"/>
                                        </p:tgtEl>
                                      </p:cBhvr>
                                    </p:animEffect>
                                  </p:childTnLst>
                                </p:cTn>
                              </p:par>
                              <p:par>
                                <p:cTn id="20" presetID="53" presetClass="entr" presetSubtype="0" fill="hold" nodeType="withEffect">
                                  <p:stCondLst>
                                    <p:cond delay="0"/>
                                  </p:stCondLst>
                                  <p:childTnLst>
                                    <p:set>
                                      <p:cBhvr>
                                        <p:cTn id="21" dur="1" fill="hold">
                                          <p:stCondLst>
                                            <p:cond delay="0"/>
                                          </p:stCondLst>
                                        </p:cTn>
                                        <p:tgtEl>
                                          <p:spTgt spid="94236"/>
                                        </p:tgtEl>
                                        <p:attrNameLst>
                                          <p:attrName>style.visibility</p:attrName>
                                        </p:attrNameLst>
                                      </p:cBhvr>
                                      <p:to>
                                        <p:strVal val="visible"/>
                                      </p:to>
                                    </p:set>
                                    <p:anim calcmode="lin" valueType="num">
                                      <p:cBhvr>
                                        <p:cTn id="22" dur="500" fill="hold"/>
                                        <p:tgtEl>
                                          <p:spTgt spid="94236"/>
                                        </p:tgtEl>
                                        <p:attrNameLst>
                                          <p:attrName>ppt_w</p:attrName>
                                        </p:attrNameLst>
                                      </p:cBhvr>
                                      <p:tavLst>
                                        <p:tav tm="0">
                                          <p:val>
                                            <p:fltVal val="0"/>
                                          </p:val>
                                        </p:tav>
                                        <p:tav tm="100000">
                                          <p:val>
                                            <p:strVal val="#ppt_w"/>
                                          </p:val>
                                        </p:tav>
                                      </p:tavLst>
                                    </p:anim>
                                    <p:anim calcmode="lin" valueType="num">
                                      <p:cBhvr>
                                        <p:cTn id="23" dur="500" fill="hold"/>
                                        <p:tgtEl>
                                          <p:spTgt spid="94236"/>
                                        </p:tgtEl>
                                        <p:attrNameLst>
                                          <p:attrName>ppt_h</p:attrName>
                                        </p:attrNameLst>
                                      </p:cBhvr>
                                      <p:tavLst>
                                        <p:tav tm="0">
                                          <p:val>
                                            <p:fltVal val="0"/>
                                          </p:val>
                                        </p:tav>
                                        <p:tav tm="100000">
                                          <p:val>
                                            <p:strVal val="#ppt_h"/>
                                          </p:val>
                                        </p:tav>
                                      </p:tavLst>
                                    </p:anim>
                                    <p:animEffect transition="in" filter="fade">
                                      <p:cBhvr>
                                        <p:cTn id="24" dur="500"/>
                                        <p:tgtEl>
                                          <p:spTgt spid="94236"/>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25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27"/>
                                        </p:tgtEl>
                                        <p:attrNameLst>
                                          <p:attrName>style.visibility</p:attrName>
                                        </p:attrNameLst>
                                      </p:cBhvr>
                                      <p:to>
                                        <p:strVal val="visible"/>
                                      </p:to>
                                    </p:set>
                                    <p:anim calcmode="lin" valueType="num">
                                      <p:cBhvr>
                                        <p:cTn id="52" dur="10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3" dur="1000" fill="hold"/>
                                        <p:tgtEl>
                                          <p:spTgt spid="27"/>
                                        </p:tgtEl>
                                        <p:attrNameLst>
                                          <p:attrName>ppt_y</p:attrName>
                                        </p:attrNameLst>
                                      </p:cBhvr>
                                      <p:tavLst>
                                        <p:tav tm="0">
                                          <p:val>
                                            <p:strVal val="#ppt_y"/>
                                          </p:val>
                                        </p:tav>
                                        <p:tav tm="100000">
                                          <p:val>
                                            <p:strVal val="#ppt_y"/>
                                          </p:val>
                                        </p:tav>
                                      </p:tavLst>
                                    </p:anim>
                                    <p:anim calcmode="lin" valueType="num">
                                      <p:cBhvr>
                                        <p:cTn id="54" dur="10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55" dur="10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56" dur="1000" tmFilter="0,0; .5, 1; 1, 1"/>
                                        <p:tgtEl>
                                          <p:spTgt spid="27"/>
                                        </p:tgtEl>
                                      </p:cBhvr>
                                    </p:animEffect>
                                  </p:childTnLst>
                                </p:cTn>
                              </p:par>
                              <p:par>
                                <p:cTn id="57" presetID="41" presetClass="entr" presetSubtype="0" fill="hold" grpId="0" nodeType="withEffect">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 calcmode="lin" valueType="num">
                                      <p:cBhvr>
                                        <p:cTn id="59" dur="10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60" dur="1000" fill="hold"/>
                                        <p:tgtEl>
                                          <p:spTgt spid="28"/>
                                        </p:tgtEl>
                                        <p:attrNameLst>
                                          <p:attrName>ppt_y</p:attrName>
                                        </p:attrNameLst>
                                      </p:cBhvr>
                                      <p:tavLst>
                                        <p:tav tm="0">
                                          <p:val>
                                            <p:strVal val="#ppt_y"/>
                                          </p:val>
                                        </p:tav>
                                        <p:tav tm="100000">
                                          <p:val>
                                            <p:strVal val="#ppt_y"/>
                                          </p:val>
                                        </p:tav>
                                      </p:tavLst>
                                    </p:anim>
                                    <p:anim calcmode="lin" valueType="num">
                                      <p:cBhvr>
                                        <p:cTn id="61" dur="10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62" dur="10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1000" tmFilter="0,0; .5, 1; 1, 1"/>
                                        <p:tgtEl>
                                          <p:spTgt spid="28"/>
                                        </p:tgtEl>
                                      </p:cBhvr>
                                    </p:animEffect>
                                  </p:childTnLst>
                                </p:cTn>
                              </p:par>
                              <p:par>
                                <p:cTn id="64" presetID="41" presetClass="entr" presetSubtype="0" fill="hold" grpId="0" nodeType="withEffect">
                                  <p:stCondLst>
                                    <p:cond delay="0"/>
                                  </p:stCondLst>
                                  <p:iterate type="lt">
                                    <p:tmPct val="10000"/>
                                  </p:iterate>
                                  <p:childTnLst>
                                    <p:set>
                                      <p:cBhvr>
                                        <p:cTn id="65" dur="1" fill="hold">
                                          <p:stCondLst>
                                            <p:cond delay="0"/>
                                          </p:stCondLst>
                                        </p:cTn>
                                        <p:tgtEl>
                                          <p:spTgt spid="29"/>
                                        </p:tgtEl>
                                        <p:attrNameLst>
                                          <p:attrName>style.visibility</p:attrName>
                                        </p:attrNameLst>
                                      </p:cBhvr>
                                      <p:to>
                                        <p:strVal val="visible"/>
                                      </p:to>
                                    </p:set>
                                    <p:anim calcmode="lin" valueType="num">
                                      <p:cBhvr>
                                        <p:cTn id="66" dur="10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67" dur="1000" fill="hold"/>
                                        <p:tgtEl>
                                          <p:spTgt spid="29"/>
                                        </p:tgtEl>
                                        <p:attrNameLst>
                                          <p:attrName>ppt_y</p:attrName>
                                        </p:attrNameLst>
                                      </p:cBhvr>
                                      <p:tavLst>
                                        <p:tav tm="0">
                                          <p:val>
                                            <p:strVal val="#ppt_y"/>
                                          </p:val>
                                        </p:tav>
                                        <p:tav tm="100000">
                                          <p:val>
                                            <p:strVal val="#ppt_y"/>
                                          </p:val>
                                        </p:tav>
                                      </p:tavLst>
                                    </p:anim>
                                    <p:anim calcmode="lin" valueType="num">
                                      <p:cBhvr>
                                        <p:cTn id="68" dur="10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69" dur="10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70" dur="1000" tmFilter="0,0; .5, 1; 1, 1"/>
                                        <p:tgtEl>
                                          <p:spTgt spid="29"/>
                                        </p:tgtEl>
                                      </p:cBhvr>
                                    </p:animEffect>
                                  </p:childTnLst>
                                </p:cTn>
                              </p:par>
                              <p:par>
                                <p:cTn id="71" presetID="41" presetClass="entr" presetSubtype="0" fill="hold" grpId="0" nodeType="withEffect">
                                  <p:stCondLst>
                                    <p:cond delay="0"/>
                                  </p:stCondLst>
                                  <p:iterate type="lt">
                                    <p:tmPct val="10000"/>
                                  </p:iterate>
                                  <p:childTnLst>
                                    <p:set>
                                      <p:cBhvr>
                                        <p:cTn id="72" dur="1" fill="hold">
                                          <p:stCondLst>
                                            <p:cond delay="0"/>
                                          </p:stCondLst>
                                        </p:cTn>
                                        <p:tgtEl>
                                          <p:spTgt spid="30"/>
                                        </p:tgtEl>
                                        <p:attrNameLst>
                                          <p:attrName>style.visibility</p:attrName>
                                        </p:attrNameLst>
                                      </p:cBhvr>
                                      <p:to>
                                        <p:strVal val="visible"/>
                                      </p:to>
                                    </p:set>
                                    <p:anim calcmode="lin" valueType="num">
                                      <p:cBhvr>
                                        <p:cTn id="73"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4" dur="1000" fill="hold"/>
                                        <p:tgtEl>
                                          <p:spTgt spid="30"/>
                                        </p:tgtEl>
                                        <p:attrNameLst>
                                          <p:attrName>ppt_y</p:attrName>
                                        </p:attrNameLst>
                                      </p:cBhvr>
                                      <p:tavLst>
                                        <p:tav tm="0">
                                          <p:val>
                                            <p:strVal val="#ppt_y"/>
                                          </p:val>
                                        </p:tav>
                                        <p:tav tm="100000">
                                          <p:val>
                                            <p:strVal val="#ppt_y"/>
                                          </p:val>
                                        </p:tav>
                                      </p:tavLst>
                                    </p:anim>
                                    <p:anim calcmode="lin" valueType="num">
                                      <p:cBhvr>
                                        <p:cTn id="75"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76"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1000" tmFilter="0,0; .5, 1; 1, 1"/>
                                        <p:tgtEl>
                                          <p:spTgt spid="30"/>
                                        </p:tgtEl>
                                      </p:cBhvr>
                                    </p:animEffect>
                                  </p:childTnLst>
                                </p:cTn>
                              </p:par>
                            </p:childTnLst>
                          </p:cTn>
                        </p:par>
                        <p:par>
                          <p:cTn id="78" fill="hold">
                            <p:stCondLst>
                              <p:cond delay="3800"/>
                            </p:stCondLst>
                            <p:childTnLst>
                              <p:par>
                                <p:cTn id="79" presetID="16" presetClass="entr" presetSubtype="21" fill="hold" nodeType="after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barn(inVertical)">
                                      <p:cBhvr>
                                        <p:cTn id="81" dur="500"/>
                                        <p:tgtEl>
                                          <p:spTgt spid="45"/>
                                        </p:tgtEl>
                                      </p:cBhvr>
                                    </p:animEffect>
                                  </p:childTnLst>
                                </p:cTn>
                              </p:par>
                            </p:childTnLst>
                          </p:cTn>
                        </p:par>
                        <p:par>
                          <p:cTn id="82" fill="hold">
                            <p:stCondLst>
                              <p:cond delay="43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43"/>
                                        </p:tgtEl>
                                        <p:attrNameLst>
                                          <p:attrName>style.visibility</p:attrName>
                                        </p:attrNameLst>
                                      </p:cBhvr>
                                      <p:to>
                                        <p:strVal val="visible"/>
                                      </p:to>
                                    </p:set>
                                    <p:anim calcmode="lin" valueType="num">
                                      <p:cBhvr>
                                        <p:cTn id="85"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43"/>
                                        </p:tgtEl>
                                        <p:attrNameLst>
                                          <p:attrName>ppt_y</p:attrName>
                                        </p:attrNameLst>
                                      </p:cBhvr>
                                      <p:tavLst>
                                        <p:tav tm="0">
                                          <p:val>
                                            <p:strVal val="#ppt_y"/>
                                          </p:val>
                                        </p:tav>
                                        <p:tav tm="100000">
                                          <p:val>
                                            <p:strVal val="#ppt_y"/>
                                          </p:val>
                                        </p:tav>
                                      </p:tavLst>
                                    </p:anim>
                                    <p:anim calcmode="lin" valueType="num">
                                      <p:cBhvr>
                                        <p:cTn id="87"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43"/>
                                        </p:tgtEl>
                                      </p:cBhvr>
                                    </p:animEffect>
                                  </p:childTnLst>
                                </p:cTn>
                              </p:par>
                            </p:childTnLst>
                          </p:cTn>
                        </p:par>
                        <p:par>
                          <p:cTn id="90" fill="hold">
                            <p:stCondLst>
                              <p:cond delay="520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22"/>
                                        </p:tgtEl>
                                        <p:attrNameLst>
                                          <p:attrName>style.visibility</p:attrName>
                                        </p:attrNameLst>
                                      </p:cBhvr>
                                      <p:to>
                                        <p:strVal val="visible"/>
                                      </p:to>
                                    </p:set>
                                    <p:anim calcmode="lin" valueType="num">
                                      <p:cBhvr>
                                        <p:cTn id="93" dur="2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22"/>
                                        </p:tgtEl>
                                        <p:attrNameLst>
                                          <p:attrName>ppt_y</p:attrName>
                                        </p:attrNameLst>
                                      </p:cBhvr>
                                      <p:tavLst>
                                        <p:tav tm="0">
                                          <p:val>
                                            <p:strVal val="#ppt_y"/>
                                          </p:val>
                                        </p:tav>
                                        <p:tav tm="100000">
                                          <p:val>
                                            <p:strVal val="#ppt_y"/>
                                          </p:val>
                                        </p:tav>
                                      </p:tavLst>
                                    </p:anim>
                                    <p:anim calcmode="lin" valueType="num">
                                      <p:cBhvr>
                                        <p:cTn id="95" dur="2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6" grpId="0"/>
      <p:bldP spid="20" grpId="0"/>
      <p:bldP spid="22" grpId="0"/>
      <p:bldP spid="27" grpId="0"/>
      <p:bldP spid="28" grpId="0"/>
      <p:bldP spid="29" grpId="0"/>
      <p:bldP spid="30" grpId="0"/>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矩形 4"/>
          <p:cNvSpPr>
            <a:spLocks noChangeArrowheads="1"/>
          </p:cNvSpPr>
          <p:nvPr/>
        </p:nvSpPr>
        <p:spPr bwMode="auto">
          <a:xfrm>
            <a:off x="2995243" y="1541483"/>
            <a:ext cx="1554361" cy="2094878"/>
          </a:xfrm>
          <a:custGeom>
            <a:avLst/>
            <a:gdLst>
              <a:gd name="T0" fmla="*/ 0 w 2071340"/>
              <a:gd name="T1" fmla="*/ 0 h 2828404"/>
              <a:gd name="T2" fmla="*/ 0 60000 65536"/>
              <a:gd name="T3" fmla="*/ 0 w 2071340"/>
              <a:gd name="T4" fmla="*/ 0 h 2828404"/>
              <a:gd name="T5" fmla="*/ 2071340 w 2071340"/>
              <a:gd name="T6" fmla="*/ 2828404 h 2828404"/>
            </a:gdLst>
            <a:ahLst/>
            <a:cxnLst>
              <a:cxn ang="T2">
                <a:pos x="T0" y="T1"/>
              </a:cxn>
            </a:cxnLst>
            <a:rect l="T3" t="T4" r="T5" b="T6"/>
            <a:pathLst>
              <a:path w="2071340" h="2828404">
                <a:moveTo>
                  <a:pt x="0" y="0"/>
                </a:moveTo>
                <a:lnTo>
                  <a:pt x="2071340" y="0"/>
                </a:lnTo>
                <a:lnTo>
                  <a:pt x="2071340" y="902778"/>
                </a:lnTo>
                <a:cubicBezTo>
                  <a:pt x="1815192" y="931760"/>
                  <a:pt x="1617104" y="1149848"/>
                  <a:pt x="1617104" y="1414202"/>
                </a:cubicBezTo>
                <a:cubicBezTo>
                  <a:pt x="1617104" y="1678556"/>
                  <a:pt x="1815192" y="1896645"/>
                  <a:pt x="2071340" y="1925626"/>
                </a:cubicBezTo>
                <a:lnTo>
                  <a:pt x="2071340"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tx2"/>
          </a:solidFill>
          <a:ln w="3175">
            <a:solidFill>
              <a:srgbClr val="EAEAEA"/>
            </a:solidFill>
            <a:bevel/>
            <a:headEnd/>
            <a:tailEnd/>
          </a:ln>
        </p:spPr>
        <p:txBody>
          <a:bodyPr lIns="335978" tIns="34136" rIns="335978" bIns="34136" anchor="ctr"/>
          <a:lstStyle/>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rPr>
              <a:t>添加文本</a:t>
            </a:r>
            <a:endParaRPr kumimoji="0" 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endParaRPr>
          </a:p>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rPr>
              <a:t>添加文本</a:t>
            </a:r>
            <a:endParaRPr kumimoji="0" lang="zh-CN" altLang="en-US" sz="1317" b="0" i="0" u="none" strike="noStrike" kern="1200" cap="none" spc="0" normalizeH="0" baseline="0" noProof="0">
              <a:ln>
                <a:noFill/>
              </a:ln>
              <a:solidFill>
                <a:srgbClr val="FFC000"/>
              </a:solidFill>
              <a:effectLst/>
              <a:uLnTx/>
              <a:uFillTx/>
              <a:latin typeface="等线"/>
              <a:ea typeface="造字工房悦黑体验版常规体" pitchFamily="50" charset="-122"/>
              <a:cs typeface="+mn-cs"/>
            </a:endParaRPr>
          </a:p>
        </p:txBody>
      </p:sp>
      <p:sp>
        <p:nvSpPr>
          <p:cNvPr id="97284" name="矩形 5"/>
          <p:cNvSpPr>
            <a:spLocks noChangeArrowheads="1"/>
          </p:cNvSpPr>
          <p:nvPr/>
        </p:nvSpPr>
        <p:spPr bwMode="auto">
          <a:xfrm>
            <a:off x="4645165" y="1541483"/>
            <a:ext cx="1542415" cy="2094878"/>
          </a:xfrm>
          <a:custGeom>
            <a:avLst/>
            <a:gdLst>
              <a:gd name="T0" fmla="*/ 0 w 2055564"/>
              <a:gd name="T1" fmla="*/ 0 h 2828404"/>
              <a:gd name="T2" fmla="*/ 0 60000 65536"/>
              <a:gd name="T3" fmla="*/ 0 w 2055564"/>
              <a:gd name="T4" fmla="*/ 0 h 2828404"/>
              <a:gd name="T5" fmla="*/ 2055564 w 2055564"/>
              <a:gd name="T6" fmla="*/ 2828404 h 2828404"/>
            </a:gdLst>
            <a:ahLst/>
            <a:cxnLst>
              <a:cxn ang="T2">
                <a:pos x="T0" y="T1"/>
              </a:cxn>
            </a:cxnLst>
            <a:rect l="T3" t="T4" r="T5" b="T6"/>
            <a:pathLst>
              <a:path w="2055564" h="2828404">
                <a:moveTo>
                  <a:pt x="0" y="0"/>
                </a:moveTo>
                <a:lnTo>
                  <a:pt x="2055564" y="0"/>
                </a:lnTo>
                <a:lnTo>
                  <a:pt x="2055564" y="902778"/>
                </a:lnTo>
                <a:cubicBezTo>
                  <a:pt x="1799416" y="931760"/>
                  <a:pt x="1601328" y="1149848"/>
                  <a:pt x="1601328" y="1414202"/>
                </a:cubicBezTo>
                <a:cubicBezTo>
                  <a:pt x="1601328" y="1678556"/>
                  <a:pt x="1799416" y="1896645"/>
                  <a:pt x="2055564" y="1925626"/>
                </a:cubicBezTo>
                <a:lnTo>
                  <a:pt x="2055564"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bg2"/>
          </a:solidFill>
          <a:ln w="3175">
            <a:solidFill>
              <a:srgbClr val="EAEAEA"/>
            </a:solidFill>
            <a:bevel/>
            <a:headEnd/>
            <a:tailEnd/>
          </a:ln>
        </p:spPr>
        <p:txBody>
          <a:bodyPr lIns="335978" tIns="34136" rIns="335978" bIns="34136" anchor="ctr"/>
          <a:lstStyle/>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rPr>
              <a:t>添加文本</a:t>
            </a:r>
            <a:endParaRPr kumimoji="0" 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endParaRPr>
          </a:p>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造字工房悦黑体验版常规体" pitchFamily="50" charset="-122"/>
                <a:cs typeface="+mn-cs"/>
                <a:sym typeface="微软雅黑" pitchFamily="34" charset="-122"/>
              </a:rPr>
              <a:t>添加文本</a:t>
            </a:r>
          </a:p>
        </p:txBody>
      </p:sp>
      <p:sp>
        <p:nvSpPr>
          <p:cNvPr id="97285" name="矩形 6"/>
          <p:cNvSpPr>
            <a:spLocks noChangeArrowheads="1"/>
          </p:cNvSpPr>
          <p:nvPr/>
        </p:nvSpPr>
        <p:spPr bwMode="auto">
          <a:xfrm>
            <a:off x="6281647" y="1541483"/>
            <a:ext cx="1473731" cy="2094878"/>
          </a:xfrm>
          <a:custGeom>
            <a:avLst/>
            <a:gdLst>
              <a:gd name="T0" fmla="*/ 0 w 1963712"/>
              <a:gd name="T1" fmla="*/ 0 h 2828404"/>
              <a:gd name="T2" fmla="*/ 0 60000 65536"/>
              <a:gd name="T3" fmla="*/ 0 w 1963712"/>
              <a:gd name="T4" fmla="*/ 0 h 2828404"/>
              <a:gd name="T5" fmla="*/ 1963712 w 1963712"/>
              <a:gd name="T6" fmla="*/ 2828404 h 2828404"/>
            </a:gdLst>
            <a:ahLst/>
            <a:cxnLst>
              <a:cxn ang="T2">
                <a:pos x="T0" y="T1"/>
              </a:cxn>
            </a:cxnLst>
            <a:rect l="T3" t="T4" r="T5" b="T6"/>
            <a:pathLst>
              <a:path w="1963712" h="2828404">
                <a:moveTo>
                  <a:pt x="0" y="0"/>
                </a:moveTo>
                <a:lnTo>
                  <a:pt x="1963712" y="0"/>
                </a:lnTo>
                <a:lnTo>
                  <a:pt x="1963712" y="2828404"/>
                </a:lnTo>
                <a:lnTo>
                  <a:pt x="0" y="2828404"/>
                </a:lnTo>
                <a:lnTo>
                  <a:pt x="0" y="1925626"/>
                </a:lnTo>
                <a:cubicBezTo>
                  <a:pt x="256149" y="1896645"/>
                  <a:pt x="454236" y="1678556"/>
                  <a:pt x="454236" y="1414202"/>
                </a:cubicBezTo>
                <a:cubicBezTo>
                  <a:pt x="454236" y="1149848"/>
                  <a:pt x="256149" y="931760"/>
                  <a:pt x="0" y="902778"/>
                </a:cubicBezTo>
                <a:close/>
              </a:path>
            </a:pathLst>
          </a:custGeom>
          <a:solidFill>
            <a:schemeClr val="tx2"/>
          </a:solidFill>
          <a:ln w="3175">
            <a:solidFill>
              <a:srgbClr val="EAEAEA"/>
            </a:solidFill>
            <a:bevel/>
            <a:headEnd/>
            <a:tailEnd/>
          </a:ln>
        </p:spPr>
        <p:txBody>
          <a:bodyPr lIns="403174" tIns="34136" rIns="134391" bIns="34136" anchor="ctr"/>
          <a:lstStyle/>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微软雅黑"/>
                <a:cs typeface="+mn-cs"/>
                <a:sym typeface="微软雅黑" pitchFamily="34" charset="-122"/>
              </a:rPr>
              <a:t>添加内容</a:t>
            </a: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微软雅黑"/>
                <a:cs typeface="+mn-cs"/>
                <a:sym typeface="微软雅黑" pitchFamily="34" charset="-122"/>
              </a:rPr>
              <a:t>添加内容</a:t>
            </a: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微软雅黑"/>
                <a:cs typeface="+mn-cs"/>
                <a:sym typeface="微软雅黑" pitchFamily="34" charset="-122"/>
              </a:rPr>
              <a:t>添加内容</a:t>
            </a: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微软雅黑"/>
                <a:cs typeface="+mn-cs"/>
                <a:sym typeface="微软雅黑" pitchFamily="34" charset="-122"/>
              </a:rPr>
              <a:t>添加内容</a:t>
            </a: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微软雅黑"/>
                <a:cs typeface="+mn-cs"/>
                <a:sym typeface="微软雅黑" pitchFamily="34" charset="-122"/>
              </a:rPr>
              <a:t>添加内容</a:t>
            </a: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微软雅黑"/>
                <a:cs typeface="+mn-cs"/>
                <a:sym typeface="微软雅黑" pitchFamily="34" charset="-122"/>
              </a:rPr>
              <a:t>添加内容</a:t>
            </a: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微软雅黑"/>
                <a:cs typeface="+mn-cs"/>
                <a:sym typeface="微软雅黑" pitchFamily="34" charset="-122"/>
              </a:rPr>
              <a:t>添加内容</a:t>
            </a: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微软雅黑" pitchFamily="34" charset="-122"/>
                <a:ea typeface="微软雅黑"/>
                <a:cs typeface="+mn-cs"/>
                <a:sym typeface="微软雅黑" pitchFamily="34" charset="-122"/>
              </a:rPr>
              <a:t>添加内容</a:t>
            </a:r>
          </a:p>
        </p:txBody>
      </p:sp>
      <p:sp>
        <p:nvSpPr>
          <p:cNvPr id="97286" name="椭圆 7"/>
          <p:cNvSpPr>
            <a:spLocks noChangeArrowheads="1"/>
          </p:cNvSpPr>
          <p:nvPr/>
        </p:nvSpPr>
        <p:spPr bwMode="auto">
          <a:xfrm>
            <a:off x="2645847" y="2291041"/>
            <a:ext cx="604723" cy="595763"/>
          </a:xfrm>
          <a:prstGeom prst="ellipse">
            <a:avLst/>
          </a:prstGeom>
          <a:solidFill>
            <a:srgbClr val="2B2E30"/>
          </a:solidFill>
          <a:ln w="25400">
            <a:noFill/>
            <a:bevel/>
            <a:headEnd/>
            <a:tailEnd/>
          </a:ln>
        </p:spPr>
        <p:txBody>
          <a:bodyPr lIns="0" tIns="0" rIns="0" bIns="0" anchor="ctr"/>
          <a:lstStyle/>
          <a:p>
            <a:pPr marL="0" marR="0" lvl="0" indent="0" algn="ctr" defTabSz="682376"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sym typeface="微软雅黑" pitchFamily="34" charset="-122"/>
              </a:rPr>
              <a:t>文本</a:t>
            </a:r>
            <a:endParaRPr kumimoji="0" lang="zh-CN" altLang="en-US" sz="1317" b="0" i="0" u="none" strike="noStrike" kern="1200" cap="none" spc="0" normalizeH="0" baseline="0" noProof="0">
              <a:ln>
                <a:noFill/>
              </a:ln>
              <a:solidFill>
                <a:srgbClr val="FFC000"/>
              </a:solidFill>
              <a:effectLst/>
              <a:uLnTx/>
              <a:uFillTx/>
              <a:latin typeface="等线"/>
              <a:ea typeface="微软雅黑"/>
              <a:cs typeface="+mn-cs"/>
            </a:endParaRPr>
          </a:p>
        </p:txBody>
      </p:sp>
      <p:sp>
        <p:nvSpPr>
          <p:cNvPr id="97287" name="椭圆 8"/>
          <p:cNvSpPr>
            <a:spLocks noChangeArrowheads="1"/>
          </p:cNvSpPr>
          <p:nvPr/>
        </p:nvSpPr>
        <p:spPr bwMode="auto">
          <a:xfrm>
            <a:off x="4294277" y="2291041"/>
            <a:ext cx="606215" cy="595763"/>
          </a:xfrm>
          <a:prstGeom prst="ellipse">
            <a:avLst/>
          </a:prstGeom>
          <a:solidFill>
            <a:srgbClr val="2B2E30"/>
          </a:solidFill>
          <a:ln w="25400">
            <a:noFill/>
            <a:bevel/>
            <a:headEnd/>
            <a:tailEnd/>
          </a:ln>
        </p:spPr>
        <p:txBody>
          <a:bodyPr lIns="0" tIns="0" rIns="0" bIns="0" anchor="ctr"/>
          <a:lstStyle/>
          <a:p>
            <a:pPr marL="0" marR="0" lvl="0" indent="0" algn="ctr" defTabSz="682376"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sym typeface="微软雅黑" pitchFamily="34" charset="-122"/>
              </a:rPr>
              <a:t>文本</a:t>
            </a:r>
            <a:endParaRPr kumimoji="0" lang="zh-CN" altLang="en-US" sz="1317" b="0" i="0" u="none" strike="noStrike" kern="1200" cap="none" spc="0" normalizeH="0" baseline="0" noProof="0">
              <a:ln>
                <a:noFill/>
              </a:ln>
              <a:solidFill>
                <a:srgbClr val="FFC000"/>
              </a:solidFill>
              <a:effectLst/>
              <a:uLnTx/>
              <a:uFillTx/>
              <a:latin typeface="等线"/>
              <a:ea typeface="微软雅黑"/>
              <a:cs typeface="+mn-cs"/>
            </a:endParaRPr>
          </a:p>
        </p:txBody>
      </p:sp>
      <p:sp>
        <p:nvSpPr>
          <p:cNvPr id="97288" name="椭圆 9"/>
          <p:cNvSpPr>
            <a:spLocks noChangeArrowheads="1"/>
          </p:cNvSpPr>
          <p:nvPr/>
        </p:nvSpPr>
        <p:spPr bwMode="auto">
          <a:xfrm>
            <a:off x="5932253" y="2291041"/>
            <a:ext cx="604722" cy="595763"/>
          </a:xfrm>
          <a:prstGeom prst="ellipse">
            <a:avLst/>
          </a:prstGeom>
          <a:solidFill>
            <a:srgbClr val="2B2E30"/>
          </a:solidFill>
          <a:ln w="25400">
            <a:noFill/>
            <a:bevel/>
            <a:headEnd/>
            <a:tailEnd/>
          </a:ln>
        </p:spPr>
        <p:txBody>
          <a:bodyPr lIns="0" tIns="0" rIns="0" bIns="0" anchor="ctr"/>
          <a:lstStyle/>
          <a:p>
            <a:pPr marL="0" marR="0" lvl="0" indent="0" algn="ctr" defTabSz="682376"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sym typeface="微软雅黑" pitchFamily="34" charset="-122"/>
              </a:rPr>
              <a:t>文本</a:t>
            </a:r>
            <a:endParaRPr kumimoji="0" lang="zh-CN" altLang="en-US" sz="1317" b="0" i="0" u="none" strike="noStrike" kern="1200" cap="none" spc="0" normalizeH="0" baseline="0" noProof="0">
              <a:ln>
                <a:noFill/>
              </a:ln>
              <a:solidFill>
                <a:srgbClr val="FFC000"/>
              </a:solidFill>
              <a:effectLst/>
              <a:uLnTx/>
              <a:uFillTx/>
              <a:latin typeface="等线"/>
              <a:ea typeface="微软雅黑"/>
              <a:cs typeface="+mn-cs"/>
            </a:endParaRPr>
          </a:p>
        </p:txBody>
      </p:sp>
      <p:sp>
        <p:nvSpPr>
          <p:cNvPr id="97289" name="矩形 3"/>
          <p:cNvSpPr>
            <a:spLocks noChangeArrowheads="1"/>
          </p:cNvSpPr>
          <p:nvPr/>
        </p:nvSpPr>
        <p:spPr bwMode="auto">
          <a:xfrm>
            <a:off x="1463280" y="1541483"/>
            <a:ext cx="1437896" cy="2094878"/>
          </a:xfrm>
          <a:custGeom>
            <a:avLst/>
            <a:gdLst>
              <a:gd name="T0" fmla="*/ 0 w 1915864"/>
              <a:gd name="T1" fmla="*/ 0 h 2828404"/>
              <a:gd name="T2" fmla="*/ 0 60000 65536"/>
              <a:gd name="T3" fmla="*/ 0 w 1915864"/>
              <a:gd name="T4" fmla="*/ 0 h 2828404"/>
              <a:gd name="T5" fmla="*/ 1915864 w 1915864"/>
              <a:gd name="T6" fmla="*/ 2828404 h 2828404"/>
            </a:gdLst>
            <a:ahLst/>
            <a:cxnLst>
              <a:cxn ang="T2">
                <a:pos x="T0" y="T1"/>
              </a:cxn>
            </a:cxnLst>
            <a:rect l="T3" t="T4" r="T5" b="T6"/>
            <a:pathLst>
              <a:path w="1915864" h="2828404">
                <a:moveTo>
                  <a:pt x="0" y="0"/>
                </a:moveTo>
                <a:lnTo>
                  <a:pt x="1915864" y="0"/>
                </a:lnTo>
                <a:lnTo>
                  <a:pt x="1915864" y="902778"/>
                </a:lnTo>
                <a:cubicBezTo>
                  <a:pt x="1659716" y="931760"/>
                  <a:pt x="1461628" y="1149848"/>
                  <a:pt x="1461628" y="1414202"/>
                </a:cubicBezTo>
                <a:cubicBezTo>
                  <a:pt x="1461628" y="1678556"/>
                  <a:pt x="1659716" y="1896645"/>
                  <a:pt x="1915864" y="1925626"/>
                </a:cubicBezTo>
                <a:lnTo>
                  <a:pt x="1915864" y="2828404"/>
                </a:lnTo>
                <a:lnTo>
                  <a:pt x="0" y="2828404"/>
                </a:lnTo>
                <a:close/>
              </a:path>
            </a:pathLst>
          </a:custGeom>
          <a:solidFill>
            <a:schemeClr val="bg2"/>
          </a:solidFill>
          <a:ln w="3175">
            <a:noFill/>
            <a:bevel/>
            <a:headEnd/>
            <a:tailEnd/>
          </a:ln>
        </p:spPr>
        <p:txBody>
          <a:bodyPr lIns="134391" tIns="34136" rIns="335978" bIns="34136" anchor="ctr"/>
          <a:lstStyle/>
          <a:p>
            <a:pPr marL="0" marR="0" lvl="0" indent="0" algn="ctr" defTabSz="682376" rtl="0" eaLnBrk="1" fontAlgn="auto" latinLnBrk="0" hangingPunct="1">
              <a:lnSpc>
                <a:spcPct val="110000"/>
              </a:lnSpc>
              <a:spcBef>
                <a:spcPts val="0"/>
              </a:spcBef>
              <a:spcAft>
                <a:spcPts val="0"/>
              </a:spcAft>
              <a:buClrTx/>
              <a:buSzTx/>
              <a:buFontTx/>
              <a:buNone/>
              <a:tabLst/>
              <a:defRPr/>
            </a:pPr>
            <a:endParaRPr kumimoji="0" lang="zh-CN" altLang="en-US" sz="940" b="0" i="0" u="none" strike="noStrike" kern="1200" cap="none" spc="0" normalizeH="0" baseline="0" noProof="0">
              <a:ln>
                <a:noFill/>
              </a:ln>
              <a:solidFill>
                <a:prstClr val="white"/>
              </a:solidFill>
              <a:effectLst/>
              <a:uLnTx/>
              <a:uFillTx/>
              <a:latin typeface="等线"/>
              <a:ea typeface="微软雅黑"/>
              <a:cs typeface="+mn-cs"/>
              <a:sym typeface="微软雅黑" pitchFamily="34" charset="-122"/>
            </a:endParaRP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等线"/>
                <a:ea typeface="微软雅黑"/>
                <a:cs typeface="+mn-cs"/>
                <a:sym typeface="微软雅黑" pitchFamily="34" charset="-122"/>
              </a:rPr>
              <a:t>添加文本</a:t>
            </a: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等线"/>
                <a:ea typeface="微软雅黑"/>
                <a:cs typeface="+mn-cs"/>
                <a:sym typeface="微软雅黑" pitchFamily="34" charset="-122"/>
              </a:rPr>
              <a:t>添加文本</a:t>
            </a: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等线"/>
                <a:ea typeface="微软雅黑"/>
                <a:cs typeface="+mn-cs"/>
                <a:sym typeface="微软雅黑" pitchFamily="34" charset="-122"/>
              </a:rPr>
              <a:t>添加文本</a:t>
            </a:r>
            <a:endParaRPr kumimoji="0" lang="en-US" sz="940" b="0" i="0" u="none" strike="noStrike" kern="1200" cap="none" spc="0" normalizeH="0" baseline="0" noProof="0">
              <a:ln>
                <a:noFill/>
              </a:ln>
              <a:solidFill>
                <a:prstClr val="white"/>
              </a:solidFill>
              <a:effectLst/>
              <a:uLnTx/>
              <a:uFillTx/>
              <a:latin typeface="等线"/>
              <a:ea typeface="微软雅黑"/>
              <a:cs typeface="+mn-cs"/>
              <a:sym typeface="微软雅黑" pitchFamily="34" charset="-122"/>
            </a:endParaRP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等线"/>
                <a:ea typeface="微软雅黑"/>
                <a:cs typeface="+mn-cs"/>
                <a:sym typeface="微软雅黑" pitchFamily="34" charset="-122"/>
              </a:rPr>
              <a:t>添加文本</a:t>
            </a: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等线"/>
                <a:ea typeface="微软雅黑"/>
                <a:cs typeface="+mn-cs"/>
                <a:sym typeface="微软雅黑" pitchFamily="34" charset="-122"/>
              </a:rPr>
              <a:t>添加文本</a:t>
            </a: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等线"/>
                <a:ea typeface="微软雅黑"/>
                <a:cs typeface="+mn-cs"/>
                <a:sym typeface="微软雅黑" pitchFamily="34" charset="-122"/>
              </a:rPr>
              <a:t>添加文本</a:t>
            </a: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等线"/>
                <a:ea typeface="微软雅黑"/>
                <a:cs typeface="+mn-cs"/>
                <a:sym typeface="微软雅黑" pitchFamily="34" charset="-122"/>
              </a:rPr>
              <a:t>添加文本</a:t>
            </a:r>
          </a:p>
          <a:p>
            <a:pPr marL="0" marR="0" lvl="0" indent="0" algn="ctr" defTabSz="682376" rtl="0" eaLnBrk="1" fontAlgn="auto" latinLnBrk="0" hangingPunct="1">
              <a:lnSpc>
                <a:spcPct val="110000"/>
              </a:lnSpc>
              <a:spcBef>
                <a:spcPts val="0"/>
              </a:spcBef>
              <a:spcAft>
                <a:spcPts val="0"/>
              </a:spcAft>
              <a:buClrTx/>
              <a:buSzTx/>
              <a:buFontTx/>
              <a:buNone/>
              <a:tabLst/>
              <a:defRPr/>
            </a:pPr>
            <a:r>
              <a:rPr kumimoji="0" lang="zh-CN" altLang="en-US" sz="940" b="0" i="0" u="none" strike="noStrike" kern="1200" cap="none" spc="0" normalizeH="0" baseline="0" noProof="0">
                <a:ln>
                  <a:noFill/>
                </a:ln>
                <a:solidFill>
                  <a:prstClr val="white"/>
                </a:solidFill>
                <a:effectLst/>
                <a:uLnTx/>
                <a:uFillTx/>
                <a:latin typeface="等线"/>
                <a:ea typeface="微软雅黑"/>
                <a:cs typeface="+mn-cs"/>
                <a:sym typeface="微软雅黑" pitchFamily="34" charset="-122"/>
              </a:rPr>
              <a:t>添加文本</a:t>
            </a:r>
            <a:endParaRPr kumimoji="0" lang="zh-CN" altLang="en-US" sz="940" b="0" i="0" u="none" strike="noStrike" kern="1200" cap="none" spc="0" normalizeH="0" baseline="0" noProof="0">
              <a:ln>
                <a:noFill/>
              </a:ln>
              <a:solidFill>
                <a:srgbClr val="FFC000"/>
              </a:solidFill>
              <a:effectLst/>
              <a:uLnTx/>
              <a:uFillTx/>
              <a:latin typeface="等线"/>
              <a:ea typeface="微软雅黑"/>
              <a:cs typeface="+mn-cs"/>
            </a:endParaRPr>
          </a:p>
          <a:p>
            <a:pPr marL="0" marR="0" lvl="0" indent="0" algn="ctr" defTabSz="682376" rtl="0" eaLnBrk="1" fontAlgn="auto" latinLnBrk="0" hangingPunct="1">
              <a:lnSpc>
                <a:spcPct val="110000"/>
              </a:lnSpc>
              <a:spcBef>
                <a:spcPts val="0"/>
              </a:spcBef>
              <a:spcAft>
                <a:spcPts val="0"/>
              </a:spcAft>
              <a:buClrTx/>
              <a:buSzTx/>
              <a:buFontTx/>
              <a:buNone/>
              <a:tabLst/>
              <a:defRPr/>
            </a:pPr>
            <a:endParaRPr kumimoji="0" lang="zh-CN" altLang="en-US" sz="940" b="0" i="0" u="none" strike="noStrike" kern="1200" cap="none" spc="0" normalizeH="0" baseline="0" noProof="0">
              <a:ln>
                <a:noFill/>
              </a:ln>
              <a:solidFill>
                <a:prstClr val="white"/>
              </a:solidFill>
              <a:effectLst/>
              <a:uLnTx/>
              <a:uFillTx/>
              <a:latin typeface="等线"/>
              <a:ea typeface="微软雅黑"/>
              <a:cs typeface="+mn-cs"/>
              <a:sym typeface="微软雅黑" pitchFamily="34" charset="-122"/>
            </a:endParaRPr>
          </a:p>
        </p:txBody>
      </p:sp>
      <p:sp>
        <p:nvSpPr>
          <p:cNvPr id="97294" name="矩形 15"/>
          <p:cNvSpPr>
            <a:spLocks noChangeArrowheads="1"/>
          </p:cNvSpPr>
          <p:nvPr/>
        </p:nvSpPr>
        <p:spPr bwMode="auto">
          <a:xfrm>
            <a:off x="1463279" y="3940962"/>
            <a:ext cx="6292100" cy="798831"/>
          </a:xfrm>
          <a:prstGeom prst="rect">
            <a:avLst/>
          </a:prstGeom>
          <a:solidFill>
            <a:schemeClr val="tx2"/>
          </a:solidFill>
          <a:ln w="25400">
            <a:noFill/>
            <a:bevel/>
            <a:headEnd/>
            <a:tailEnd/>
          </a:ln>
        </p:spPr>
        <p:txBody>
          <a:bodyPr lIns="68271" tIns="34136" rIns="68271" bIns="34136" anchor="ctr"/>
          <a:lstStyle/>
          <a:p>
            <a:pPr marL="0" marR="0" lvl="0" indent="0" algn="ctr" defTabSz="682376"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宋体" charset="-122"/>
              <a:ea typeface="宋体" charset="-122"/>
              <a:cs typeface="+mn-cs"/>
              <a:sym typeface="宋体" charset="-122"/>
            </a:endParaRPr>
          </a:p>
        </p:txBody>
      </p:sp>
      <p:sp>
        <p:nvSpPr>
          <p:cNvPr id="97295" name="文本框 16"/>
          <p:cNvSpPr>
            <a:spLocks noChangeArrowheads="1"/>
          </p:cNvSpPr>
          <p:nvPr/>
        </p:nvSpPr>
        <p:spPr bwMode="auto">
          <a:xfrm>
            <a:off x="1463279" y="4063399"/>
            <a:ext cx="2538341" cy="257132"/>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请输入您需要的文字</a:t>
            </a:r>
          </a:p>
        </p:txBody>
      </p:sp>
      <p:sp>
        <p:nvSpPr>
          <p:cNvPr id="97296" name="文本框 18"/>
          <p:cNvSpPr>
            <a:spLocks noChangeArrowheads="1"/>
          </p:cNvSpPr>
          <p:nvPr/>
        </p:nvSpPr>
        <p:spPr bwMode="auto">
          <a:xfrm>
            <a:off x="3025105" y="4063399"/>
            <a:ext cx="2538341" cy="257132"/>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请输入您需要的文字</a:t>
            </a:r>
          </a:p>
        </p:txBody>
      </p:sp>
      <p:sp>
        <p:nvSpPr>
          <p:cNvPr id="97297" name="文本框 19"/>
          <p:cNvSpPr>
            <a:spLocks noChangeArrowheads="1"/>
          </p:cNvSpPr>
          <p:nvPr/>
        </p:nvSpPr>
        <p:spPr bwMode="auto">
          <a:xfrm>
            <a:off x="4663083" y="4063399"/>
            <a:ext cx="2538341" cy="257132"/>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请输入您需要的文字</a:t>
            </a:r>
          </a:p>
        </p:txBody>
      </p:sp>
      <p:sp>
        <p:nvSpPr>
          <p:cNvPr id="97298" name="文本框 20"/>
          <p:cNvSpPr>
            <a:spLocks noChangeArrowheads="1"/>
          </p:cNvSpPr>
          <p:nvPr/>
        </p:nvSpPr>
        <p:spPr bwMode="auto">
          <a:xfrm>
            <a:off x="6208484" y="4061907"/>
            <a:ext cx="1614087" cy="257132"/>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请输入您需要的文字</a:t>
            </a:r>
          </a:p>
        </p:txBody>
      </p:sp>
      <p:sp>
        <p:nvSpPr>
          <p:cNvPr id="97299" name="文本框 21"/>
          <p:cNvSpPr>
            <a:spLocks noChangeArrowheads="1"/>
          </p:cNvSpPr>
          <p:nvPr/>
        </p:nvSpPr>
        <p:spPr bwMode="auto">
          <a:xfrm>
            <a:off x="1463279" y="4382932"/>
            <a:ext cx="2538341" cy="257132"/>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请输入您需要的文字</a:t>
            </a:r>
          </a:p>
        </p:txBody>
      </p:sp>
      <p:sp>
        <p:nvSpPr>
          <p:cNvPr id="97300" name="文本框 22"/>
          <p:cNvSpPr>
            <a:spLocks noChangeArrowheads="1"/>
          </p:cNvSpPr>
          <p:nvPr/>
        </p:nvSpPr>
        <p:spPr bwMode="auto">
          <a:xfrm>
            <a:off x="3025105" y="4382932"/>
            <a:ext cx="2538341" cy="257132"/>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请输入您需要的文字</a:t>
            </a:r>
          </a:p>
        </p:txBody>
      </p:sp>
      <p:sp>
        <p:nvSpPr>
          <p:cNvPr id="97301" name="文本框 23"/>
          <p:cNvSpPr>
            <a:spLocks noChangeArrowheads="1"/>
          </p:cNvSpPr>
          <p:nvPr/>
        </p:nvSpPr>
        <p:spPr bwMode="auto">
          <a:xfrm>
            <a:off x="4663083" y="4382932"/>
            <a:ext cx="2538341" cy="257132"/>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请输入您需要的文字</a:t>
            </a:r>
          </a:p>
        </p:txBody>
      </p:sp>
      <p:sp>
        <p:nvSpPr>
          <p:cNvPr id="97302" name="文本框 24"/>
          <p:cNvSpPr>
            <a:spLocks noChangeArrowheads="1"/>
          </p:cNvSpPr>
          <p:nvPr/>
        </p:nvSpPr>
        <p:spPr bwMode="auto">
          <a:xfrm>
            <a:off x="6198031" y="4400849"/>
            <a:ext cx="1557347" cy="257132"/>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223" b="0" i="0" u="none" strike="noStrike" kern="1200" cap="none" spc="0" normalizeH="0" baseline="0" noProof="0">
                <a:ln>
                  <a:noFill/>
                </a:ln>
                <a:solidFill>
                  <a:prstClr val="white"/>
                </a:solidFill>
                <a:effectLst/>
                <a:uLnTx/>
                <a:uFillTx/>
                <a:latin typeface="微软雅黑" pitchFamily="34" charset="-122"/>
                <a:ea typeface="微软雅黑"/>
                <a:cs typeface="+mn-cs"/>
                <a:sym typeface="造字工房悦黑体验版常规体" pitchFamily="50" charset="-122"/>
              </a:rPr>
              <a:t>请输入您需要的文字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2718423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7289"/>
                                        </p:tgtEl>
                                        <p:attrNameLst>
                                          <p:attrName>style.visibility</p:attrName>
                                        </p:attrNameLst>
                                      </p:cBhvr>
                                      <p:to>
                                        <p:strVal val="visible"/>
                                      </p:to>
                                    </p:set>
                                    <p:animEffect transition="in" filter="slide(fromBottom)">
                                      <p:cBhvr>
                                        <p:cTn id="7" dur="500"/>
                                        <p:tgtEl>
                                          <p:spTgt spid="9728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97283"/>
                                        </p:tgtEl>
                                        <p:attrNameLst>
                                          <p:attrName>style.visibility</p:attrName>
                                        </p:attrNameLst>
                                      </p:cBhvr>
                                      <p:to>
                                        <p:strVal val="visible"/>
                                      </p:to>
                                    </p:set>
                                    <p:animEffect transition="in" filter="slide(fromBottom)">
                                      <p:cBhvr>
                                        <p:cTn id="10" dur="500"/>
                                        <p:tgtEl>
                                          <p:spTgt spid="97283"/>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97284"/>
                                        </p:tgtEl>
                                        <p:attrNameLst>
                                          <p:attrName>style.visibility</p:attrName>
                                        </p:attrNameLst>
                                      </p:cBhvr>
                                      <p:to>
                                        <p:strVal val="visible"/>
                                      </p:to>
                                    </p:set>
                                    <p:animEffect transition="in" filter="slide(fromBottom)">
                                      <p:cBhvr>
                                        <p:cTn id="13" dur="500"/>
                                        <p:tgtEl>
                                          <p:spTgt spid="97284"/>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7285"/>
                                        </p:tgtEl>
                                        <p:attrNameLst>
                                          <p:attrName>style.visibility</p:attrName>
                                        </p:attrNameLst>
                                      </p:cBhvr>
                                      <p:to>
                                        <p:strVal val="visible"/>
                                      </p:to>
                                    </p:set>
                                    <p:animEffect transition="in" filter="slide(fromBottom)">
                                      <p:cBhvr>
                                        <p:cTn id="16" dur="500"/>
                                        <p:tgtEl>
                                          <p:spTgt spid="97285"/>
                                        </p:tgtEl>
                                      </p:cBhvr>
                                    </p:animEffect>
                                  </p:childTnLst>
                                </p:cTn>
                              </p:par>
                            </p:childTnLst>
                          </p:cTn>
                        </p:par>
                        <p:par>
                          <p:cTn id="17" fill="hold">
                            <p:stCondLst>
                              <p:cond delay="500"/>
                            </p:stCondLst>
                            <p:childTnLst>
                              <p:par>
                                <p:cTn id="18" presetID="23" presetClass="entr" presetSubtype="16" fill="hold" grpId="0" nodeType="afterEffect">
                                  <p:stCondLst>
                                    <p:cond delay="0"/>
                                  </p:stCondLst>
                                  <p:childTnLst>
                                    <p:set>
                                      <p:cBhvr>
                                        <p:cTn id="19" dur="1" fill="hold">
                                          <p:stCondLst>
                                            <p:cond delay="0"/>
                                          </p:stCondLst>
                                        </p:cTn>
                                        <p:tgtEl>
                                          <p:spTgt spid="97286"/>
                                        </p:tgtEl>
                                        <p:attrNameLst>
                                          <p:attrName>style.visibility</p:attrName>
                                        </p:attrNameLst>
                                      </p:cBhvr>
                                      <p:to>
                                        <p:strVal val="visible"/>
                                      </p:to>
                                    </p:set>
                                    <p:anim calcmode="lin" valueType="num">
                                      <p:cBhvr>
                                        <p:cTn id="20" dur="500" fill="hold"/>
                                        <p:tgtEl>
                                          <p:spTgt spid="97286"/>
                                        </p:tgtEl>
                                        <p:attrNameLst>
                                          <p:attrName>ppt_w</p:attrName>
                                        </p:attrNameLst>
                                      </p:cBhvr>
                                      <p:tavLst>
                                        <p:tav tm="0">
                                          <p:val>
                                            <p:fltVal val="0"/>
                                          </p:val>
                                        </p:tav>
                                        <p:tav tm="100000">
                                          <p:val>
                                            <p:strVal val="#ppt_w"/>
                                          </p:val>
                                        </p:tav>
                                      </p:tavLst>
                                    </p:anim>
                                    <p:anim calcmode="lin" valueType="num">
                                      <p:cBhvr>
                                        <p:cTn id="21" dur="500" fill="hold"/>
                                        <p:tgtEl>
                                          <p:spTgt spid="97286"/>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97287"/>
                                        </p:tgtEl>
                                        <p:attrNameLst>
                                          <p:attrName>style.visibility</p:attrName>
                                        </p:attrNameLst>
                                      </p:cBhvr>
                                      <p:to>
                                        <p:strVal val="visible"/>
                                      </p:to>
                                    </p:set>
                                    <p:anim calcmode="lin" valueType="num">
                                      <p:cBhvr>
                                        <p:cTn id="24" dur="500" fill="hold"/>
                                        <p:tgtEl>
                                          <p:spTgt spid="97287"/>
                                        </p:tgtEl>
                                        <p:attrNameLst>
                                          <p:attrName>ppt_w</p:attrName>
                                        </p:attrNameLst>
                                      </p:cBhvr>
                                      <p:tavLst>
                                        <p:tav tm="0">
                                          <p:val>
                                            <p:fltVal val="0"/>
                                          </p:val>
                                        </p:tav>
                                        <p:tav tm="100000">
                                          <p:val>
                                            <p:strVal val="#ppt_w"/>
                                          </p:val>
                                        </p:tav>
                                      </p:tavLst>
                                    </p:anim>
                                    <p:anim calcmode="lin" valueType="num">
                                      <p:cBhvr>
                                        <p:cTn id="25" dur="500" fill="hold"/>
                                        <p:tgtEl>
                                          <p:spTgt spid="97287"/>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97288"/>
                                        </p:tgtEl>
                                        <p:attrNameLst>
                                          <p:attrName>style.visibility</p:attrName>
                                        </p:attrNameLst>
                                      </p:cBhvr>
                                      <p:to>
                                        <p:strVal val="visible"/>
                                      </p:to>
                                    </p:set>
                                    <p:anim calcmode="lin" valueType="num">
                                      <p:cBhvr>
                                        <p:cTn id="28" dur="500" fill="hold"/>
                                        <p:tgtEl>
                                          <p:spTgt spid="97288"/>
                                        </p:tgtEl>
                                        <p:attrNameLst>
                                          <p:attrName>ppt_w</p:attrName>
                                        </p:attrNameLst>
                                      </p:cBhvr>
                                      <p:tavLst>
                                        <p:tav tm="0">
                                          <p:val>
                                            <p:fltVal val="0"/>
                                          </p:val>
                                        </p:tav>
                                        <p:tav tm="100000">
                                          <p:val>
                                            <p:strVal val="#ppt_w"/>
                                          </p:val>
                                        </p:tav>
                                      </p:tavLst>
                                    </p:anim>
                                    <p:anim calcmode="lin" valueType="num">
                                      <p:cBhvr>
                                        <p:cTn id="29" dur="500" fill="hold"/>
                                        <p:tgtEl>
                                          <p:spTgt spid="97288"/>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97294"/>
                                        </p:tgtEl>
                                        <p:attrNameLst>
                                          <p:attrName>style.visibility</p:attrName>
                                        </p:attrNameLst>
                                      </p:cBhvr>
                                      <p:to>
                                        <p:strVal val="visible"/>
                                      </p:to>
                                    </p:set>
                                    <p:animEffect transition="in" filter="dissolve">
                                      <p:cBhvr>
                                        <p:cTn id="33" dur="500"/>
                                        <p:tgtEl>
                                          <p:spTgt spid="97294"/>
                                        </p:tgtEl>
                                      </p:cBhvr>
                                    </p:animEffect>
                                  </p:childTnLst>
                                </p:cTn>
                              </p:par>
                            </p:childTnLst>
                          </p:cTn>
                        </p:par>
                        <p:par>
                          <p:cTn id="34" fill="hold">
                            <p:stCondLst>
                              <p:cond delay="1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97295"/>
                                        </p:tgtEl>
                                        <p:attrNameLst>
                                          <p:attrName>style.visibility</p:attrName>
                                        </p:attrNameLst>
                                      </p:cBhvr>
                                      <p:to>
                                        <p:strVal val="visible"/>
                                      </p:to>
                                    </p:set>
                                    <p:anim calcmode="lin" valueType="num">
                                      <p:cBhvr>
                                        <p:cTn id="37" dur="500" fill="hold"/>
                                        <p:tgtEl>
                                          <p:spTgt spid="9729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97295"/>
                                        </p:tgtEl>
                                        <p:attrNameLst>
                                          <p:attrName>ppt_y</p:attrName>
                                        </p:attrNameLst>
                                      </p:cBhvr>
                                      <p:tavLst>
                                        <p:tav tm="0">
                                          <p:val>
                                            <p:strVal val="#ppt_y"/>
                                          </p:val>
                                        </p:tav>
                                        <p:tav tm="100000">
                                          <p:val>
                                            <p:strVal val="#ppt_y"/>
                                          </p:val>
                                        </p:tav>
                                      </p:tavLst>
                                    </p:anim>
                                    <p:anim calcmode="lin" valueType="num">
                                      <p:cBhvr>
                                        <p:cTn id="39" dur="500" fill="hold"/>
                                        <p:tgtEl>
                                          <p:spTgt spid="9729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9729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97295"/>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97299"/>
                                        </p:tgtEl>
                                        <p:attrNameLst>
                                          <p:attrName>style.visibility</p:attrName>
                                        </p:attrNameLst>
                                      </p:cBhvr>
                                      <p:to>
                                        <p:strVal val="visible"/>
                                      </p:to>
                                    </p:set>
                                    <p:anim calcmode="lin" valueType="num">
                                      <p:cBhvr>
                                        <p:cTn id="44" dur="500" fill="hold"/>
                                        <p:tgtEl>
                                          <p:spTgt spid="97299"/>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97299"/>
                                        </p:tgtEl>
                                        <p:attrNameLst>
                                          <p:attrName>ppt_y</p:attrName>
                                        </p:attrNameLst>
                                      </p:cBhvr>
                                      <p:tavLst>
                                        <p:tav tm="0">
                                          <p:val>
                                            <p:strVal val="#ppt_y"/>
                                          </p:val>
                                        </p:tav>
                                        <p:tav tm="100000">
                                          <p:val>
                                            <p:strVal val="#ppt_y"/>
                                          </p:val>
                                        </p:tav>
                                      </p:tavLst>
                                    </p:anim>
                                    <p:anim calcmode="lin" valueType="num">
                                      <p:cBhvr>
                                        <p:cTn id="46" dur="500" fill="hold"/>
                                        <p:tgtEl>
                                          <p:spTgt spid="97299"/>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97299"/>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97299"/>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97296"/>
                                        </p:tgtEl>
                                        <p:attrNameLst>
                                          <p:attrName>style.visibility</p:attrName>
                                        </p:attrNameLst>
                                      </p:cBhvr>
                                      <p:to>
                                        <p:strVal val="visible"/>
                                      </p:to>
                                    </p:set>
                                    <p:anim calcmode="lin" valueType="num">
                                      <p:cBhvr>
                                        <p:cTn id="51" dur="500" fill="hold"/>
                                        <p:tgtEl>
                                          <p:spTgt spid="97296"/>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97296"/>
                                        </p:tgtEl>
                                        <p:attrNameLst>
                                          <p:attrName>ppt_y</p:attrName>
                                        </p:attrNameLst>
                                      </p:cBhvr>
                                      <p:tavLst>
                                        <p:tav tm="0">
                                          <p:val>
                                            <p:strVal val="#ppt_y"/>
                                          </p:val>
                                        </p:tav>
                                        <p:tav tm="100000">
                                          <p:val>
                                            <p:strVal val="#ppt_y"/>
                                          </p:val>
                                        </p:tav>
                                      </p:tavLst>
                                    </p:anim>
                                    <p:anim calcmode="lin" valueType="num">
                                      <p:cBhvr>
                                        <p:cTn id="53" dur="500" fill="hold"/>
                                        <p:tgtEl>
                                          <p:spTgt spid="97296"/>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97296"/>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97296"/>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97300"/>
                                        </p:tgtEl>
                                        <p:attrNameLst>
                                          <p:attrName>style.visibility</p:attrName>
                                        </p:attrNameLst>
                                      </p:cBhvr>
                                      <p:to>
                                        <p:strVal val="visible"/>
                                      </p:to>
                                    </p:set>
                                    <p:anim calcmode="lin" valueType="num">
                                      <p:cBhvr>
                                        <p:cTn id="58" dur="500" fill="hold"/>
                                        <p:tgtEl>
                                          <p:spTgt spid="97300"/>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97300"/>
                                        </p:tgtEl>
                                        <p:attrNameLst>
                                          <p:attrName>ppt_y</p:attrName>
                                        </p:attrNameLst>
                                      </p:cBhvr>
                                      <p:tavLst>
                                        <p:tav tm="0">
                                          <p:val>
                                            <p:strVal val="#ppt_y"/>
                                          </p:val>
                                        </p:tav>
                                        <p:tav tm="100000">
                                          <p:val>
                                            <p:strVal val="#ppt_y"/>
                                          </p:val>
                                        </p:tav>
                                      </p:tavLst>
                                    </p:anim>
                                    <p:anim calcmode="lin" valueType="num">
                                      <p:cBhvr>
                                        <p:cTn id="60" dur="500" fill="hold"/>
                                        <p:tgtEl>
                                          <p:spTgt spid="97300"/>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97300"/>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97300"/>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97297"/>
                                        </p:tgtEl>
                                        <p:attrNameLst>
                                          <p:attrName>style.visibility</p:attrName>
                                        </p:attrNameLst>
                                      </p:cBhvr>
                                      <p:to>
                                        <p:strVal val="visible"/>
                                      </p:to>
                                    </p:set>
                                    <p:anim calcmode="lin" valueType="num">
                                      <p:cBhvr>
                                        <p:cTn id="65" dur="500" fill="hold"/>
                                        <p:tgtEl>
                                          <p:spTgt spid="9729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97297"/>
                                        </p:tgtEl>
                                        <p:attrNameLst>
                                          <p:attrName>ppt_y</p:attrName>
                                        </p:attrNameLst>
                                      </p:cBhvr>
                                      <p:tavLst>
                                        <p:tav tm="0">
                                          <p:val>
                                            <p:strVal val="#ppt_y"/>
                                          </p:val>
                                        </p:tav>
                                        <p:tav tm="100000">
                                          <p:val>
                                            <p:strVal val="#ppt_y"/>
                                          </p:val>
                                        </p:tav>
                                      </p:tavLst>
                                    </p:anim>
                                    <p:anim calcmode="lin" valueType="num">
                                      <p:cBhvr>
                                        <p:cTn id="67" dur="500" fill="hold"/>
                                        <p:tgtEl>
                                          <p:spTgt spid="9729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9729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97297"/>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97301"/>
                                        </p:tgtEl>
                                        <p:attrNameLst>
                                          <p:attrName>style.visibility</p:attrName>
                                        </p:attrNameLst>
                                      </p:cBhvr>
                                      <p:to>
                                        <p:strVal val="visible"/>
                                      </p:to>
                                    </p:set>
                                    <p:anim calcmode="lin" valueType="num">
                                      <p:cBhvr>
                                        <p:cTn id="72" dur="500" fill="hold"/>
                                        <p:tgtEl>
                                          <p:spTgt spid="97301"/>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97301"/>
                                        </p:tgtEl>
                                        <p:attrNameLst>
                                          <p:attrName>ppt_y</p:attrName>
                                        </p:attrNameLst>
                                      </p:cBhvr>
                                      <p:tavLst>
                                        <p:tav tm="0">
                                          <p:val>
                                            <p:strVal val="#ppt_y"/>
                                          </p:val>
                                        </p:tav>
                                        <p:tav tm="100000">
                                          <p:val>
                                            <p:strVal val="#ppt_y"/>
                                          </p:val>
                                        </p:tav>
                                      </p:tavLst>
                                    </p:anim>
                                    <p:anim calcmode="lin" valueType="num">
                                      <p:cBhvr>
                                        <p:cTn id="74" dur="500" fill="hold"/>
                                        <p:tgtEl>
                                          <p:spTgt spid="97301"/>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97301"/>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97301"/>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97298"/>
                                        </p:tgtEl>
                                        <p:attrNameLst>
                                          <p:attrName>style.visibility</p:attrName>
                                        </p:attrNameLst>
                                      </p:cBhvr>
                                      <p:to>
                                        <p:strVal val="visible"/>
                                      </p:to>
                                    </p:set>
                                    <p:anim calcmode="lin" valueType="num">
                                      <p:cBhvr>
                                        <p:cTn id="79" dur="500" fill="hold"/>
                                        <p:tgtEl>
                                          <p:spTgt spid="97298"/>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97298"/>
                                        </p:tgtEl>
                                        <p:attrNameLst>
                                          <p:attrName>ppt_y</p:attrName>
                                        </p:attrNameLst>
                                      </p:cBhvr>
                                      <p:tavLst>
                                        <p:tav tm="0">
                                          <p:val>
                                            <p:strVal val="#ppt_y"/>
                                          </p:val>
                                        </p:tav>
                                        <p:tav tm="100000">
                                          <p:val>
                                            <p:strVal val="#ppt_y"/>
                                          </p:val>
                                        </p:tav>
                                      </p:tavLst>
                                    </p:anim>
                                    <p:anim calcmode="lin" valueType="num">
                                      <p:cBhvr>
                                        <p:cTn id="81" dur="500" fill="hold"/>
                                        <p:tgtEl>
                                          <p:spTgt spid="97298"/>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97298"/>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97298"/>
                                        </p:tgtEl>
                                      </p:cBhvr>
                                    </p:animEffect>
                                  </p:childTnLst>
                                </p:cTn>
                              </p:par>
                              <p:par>
                                <p:cTn id="84" presetID="41" presetClass="entr" presetSubtype="0" fill="hold" grpId="0" nodeType="withEffect">
                                  <p:stCondLst>
                                    <p:cond delay="0"/>
                                  </p:stCondLst>
                                  <p:iterate type="lt">
                                    <p:tmPct val="10000"/>
                                  </p:iterate>
                                  <p:childTnLst>
                                    <p:set>
                                      <p:cBhvr>
                                        <p:cTn id="85" dur="1" fill="hold">
                                          <p:stCondLst>
                                            <p:cond delay="0"/>
                                          </p:stCondLst>
                                        </p:cTn>
                                        <p:tgtEl>
                                          <p:spTgt spid="97302"/>
                                        </p:tgtEl>
                                        <p:attrNameLst>
                                          <p:attrName>style.visibility</p:attrName>
                                        </p:attrNameLst>
                                      </p:cBhvr>
                                      <p:to>
                                        <p:strVal val="visible"/>
                                      </p:to>
                                    </p:set>
                                    <p:anim calcmode="lin" valueType="num">
                                      <p:cBhvr>
                                        <p:cTn id="86" dur="500" fill="hold"/>
                                        <p:tgtEl>
                                          <p:spTgt spid="97302"/>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97302"/>
                                        </p:tgtEl>
                                        <p:attrNameLst>
                                          <p:attrName>ppt_y</p:attrName>
                                        </p:attrNameLst>
                                      </p:cBhvr>
                                      <p:tavLst>
                                        <p:tav tm="0">
                                          <p:val>
                                            <p:strVal val="#ppt_y"/>
                                          </p:val>
                                        </p:tav>
                                        <p:tav tm="100000">
                                          <p:val>
                                            <p:strVal val="#ppt_y"/>
                                          </p:val>
                                        </p:tav>
                                      </p:tavLst>
                                    </p:anim>
                                    <p:anim calcmode="lin" valueType="num">
                                      <p:cBhvr>
                                        <p:cTn id="88" dur="500" fill="hold"/>
                                        <p:tgtEl>
                                          <p:spTgt spid="97302"/>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97302"/>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97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animBg="1"/>
      <p:bldP spid="97284" grpId="0" animBg="1"/>
      <p:bldP spid="97285" grpId="0" animBg="1"/>
      <p:bldP spid="97286" grpId="0" animBg="1"/>
      <p:bldP spid="97287" grpId="0" animBg="1"/>
      <p:bldP spid="97288" grpId="0" animBg="1"/>
      <p:bldP spid="97289" grpId="0" animBg="1"/>
      <p:bldP spid="97294" grpId="0" animBg="1"/>
      <p:bldP spid="97295" grpId="0"/>
      <p:bldP spid="97296" grpId="0"/>
      <p:bldP spid="97297" grpId="0"/>
      <p:bldP spid="97298" grpId="0"/>
      <p:bldP spid="97299" grpId="0"/>
      <p:bldP spid="97300" grpId="0"/>
      <p:bldP spid="97301" grpId="0"/>
      <p:bldP spid="9730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0"/>
            <a:ext cx="9144000" cy="5143501"/>
            <a:chOff x="0" y="0"/>
            <a:chExt cx="9144000" cy="5143501"/>
          </a:xfrm>
        </p:grpSpPr>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2" name="矩形 11"/>
            <p:cNvSpPr/>
            <p:nvPr/>
          </p:nvSpPr>
          <p:spPr>
            <a:xfrm>
              <a:off x="0" y="3568700"/>
              <a:ext cx="9144000" cy="1574800"/>
            </a:xfrm>
            <a:prstGeom prst="rect">
              <a:avLst/>
            </a:prstGeom>
            <a:solidFill>
              <a:srgbClr val="C716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53238" y="1549401"/>
              <a:ext cx="8290762" cy="3594100"/>
            </a:xfrm>
            <a:prstGeom prst="rect">
              <a:avLst/>
            </a:prstGeom>
          </p:spPr>
        </p:pic>
      </p:grpSp>
      <p:sp>
        <p:nvSpPr>
          <p:cNvPr id="2" name="圆角矩形 1"/>
          <p:cNvSpPr/>
          <p:nvPr/>
        </p:nvSpPr>
        <p:spPr>
          <a:xfrm>
            <a:off x="2964543" y="521608"/>
            <a:ext cx="598715" cy="500743"/>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prstClr val="white"/>
                </a:solidFill>
                <a:effectLst/>
                <a:uLnTx/>
                <a:uFillTx/>
                <a:latin typeface="等线"/>
                <a:ea typeface="微软雅黑"/>
                <a:cs typeface="+mn-cs"/>
              </a:rPr>
              <a:t>01</a:t>
            </a:r>
            <a:endParaRPr kumimoji="0" lang="zh-CN" altLang="en-US" sz="24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32" name="圆角矩形 31"/>
          <p:cNvSpPr/>
          <p:nvPr/>
        </p:nvSpPr>
        <p:spPr>
          <a:xfrm>
            <a:off x="3715656" y="521608"/>
            <a:ext cx="3211286" cy="500743"/>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p>
        </p:txBody>
      </p:sp>
      <p:sp>
        <p:nvSpPr>
          <p:cNvPr id="33" name="圆角矩形 32"/>
          <p:cNvSpPr/>
          <p:nvPr/>
        </p:nvSpPr>
        <p:spPr>
          <a:xfrm>
            <a:off x="2964543" y="1196522"/>
            <a:ext cx="598715" cy="500743"/>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prstClr val="white"/>
                </a:solidFill>
                <a:effectLst/>
                <a:uLnTx/>
                <a:uFillTx/>
                <a:latin typeface="等线"/>
                <a:ea typeface="微软雅黑"/>
                <a:cs typeface="+mn-cs"/>
              </a:rPr>
              <a:t>02</a:t>
            </a:r>
            <a:endParaRPr kumimoji="0" lang="zh-CN" altLang="en-US" sz="24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34" name="圆角矩形 33"/>
          <p:cNvSpPr/>
          <p:nvPr/>
        </p:nvSpPr>
        <p:spPr>
          <a:xfrm>
            <a:off x="3715656" y="1196522"/>
            <a:ext cx="3211286" cy="500743"/>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p>
        </p:txBody>
      </p:sp>
      <p:sp>
        <p:nvSpPr>
          <p:cNvPr id="35" name="圆角矩形 34"/>
          <p:cNvSpPr/>
          <p:nvPr/>
        </p:nvSpPr>
        <p:spPr>
          <a:xfrm>
            <a:off x="2964543" y="1871436"/>
            <a:ext cx="598715" cy="500743"/>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prstClr val="white"/>
                </a:solidFill>
                <a:effectLst/>
                <a:uLnTx/>
                <a:uFillTx/>
                <a:latin typeface="等线"/>
                <a:ea typeface="微软雅黑"/>
                <a:cs typeface="+mn-cs"/>
              </a:rPr>
              <a:t>03</a:t>
            </a:r>
            <a:endParaRPr kumimoji="0" lang="zh-CN" altLang="en-US" sz="24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36" name="圆角矩形 35"/>
          <p:cNvSpPr/>
          <p:nvPr/>
        </p:nvSpPr>
        <p:spPr>
          <a:xfrm>
            <a:off x="3715656" y="1871436"/>
            <a:ext cx="3211286" cy="500743"/>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p>
        </p:txBody>
      </p:sp>
      <p:sp>
        <p:nvSpPr>
          <p:cNvPr id="37" name="圆角矩形 36"/>
          <p:cNvSpPr/>
          <p:nvPr/>
        </p:nvSpPr>
        <p:spPr>
          <a:xfrm>
            <a:off x="2964543" y="2546349"/>
            <a:ext cx="598715" cy="500743"/>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prstClr val="white"/>
                </a:solidFill>
                <a:effectLst/>
                <a:uLnTx/>
                <a:uFillTx/>
                <a:latin typeface="等线"/>
                <a:ea typeface="微软雅黑"/>
                <a:cs typeface="+mn-cs"/>
              </a:rPr>
              <a:t>04</a:t>
            </a:r>
            <a:endParaRPr kumimoji="0" lang="zh-CN" altLang="en-US" sz="2400" b="1"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38" name="圆角矩形 37"/>
          <p:cNvSpPr/>
          <p:nvPr/>
        </p:nvSpPr>
        <p:spPr>
          <a:xfrm>
            <a:off x="3715656" y="2546349"/>
            <a:ext cx="3211286" cy="500743"/>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p>
        </p:txBody>
      </p:sp>
    </p:spTree>
    <p:extLst>
      <p:ext uri="{BB962C8B-B14F-4D97-AF65-F5344CB8AC3E}">
        <p14:creationId xmlns:p14="http://schemas.microsoft.com/office/powerpoint/2010/main" val="202794034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2" presetClass="entr" presetSubtype="4"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ppt_x"/>
                                          </p:val>
                                        </p:tav>
                                        <p:tav tm="100000">
                                          <p:val>
                                            <p:strVal val="#ppt_x"/>
                                          </p:val>
                                        </p:tav>
                                      </p:tavLst>
                                    </p:anim>
                                    <p:anim calcmode="lin" valueType="num">
                                      <p:cBhvr additive="base">
                                        <p:cTn id="24" dur="500" fill="hold"/>
                                        <p:tgtEl>
                                          <p:spTgt spid="32"/>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additive="base">
                                        <p:cTn id="28" dur="500" fill="hold"/>
                                        <p:tgtEl>
                                          <p:spTgt spid="34"/>
                                        </p:tgtEl>
                                        <p:attrNameLst>
                                          <p:attrName>ppt_x</p:attrName>
                                        </p:attrNameLst>
                                      </p:cBhvr>
                                      <p:tavLst>
                                        <p:tav tm="0">
                                          <p:val>
                                            <p:strVal val="#ppt_x"/>
                                          </p:val>
                                        </p:tav>
                                        <p:tav tm="100000">
                                          <p:val>
                                            <p:strVal val="#ppt_x"/>
                                          </p:val>
                                        </p:tav>
                                      </p:tavLst>
                                    </p:anim>
                                    <p:anim calcmode="lin" valueType="num">
                                      <p:cBhvr additive="base">
                                        <p:cTn id="29" dur="500" fill="hold"/>
                                        <p:tgtEl>
                                          <p:spTgt spid="34"/>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4"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500" fill="hold"/>
                                        <p:tgtEl>
                                          <p:spTgt spid="36"/>
                                        </p:tgtEl>
                                        <p:attrNameLst>
                                          <p:attrName>ppt_x</p:attrName>
                                        </p:attrNameLst>
                                      </p:cBhvr>
                                      <p:tavLst>
                                        <p:tav tm="0">
                                          <p:val>
                                            <p:strVal val="#ppt_x"/>
                                          </p:val>
                                        </p:tav>
                                        <p:tav tm="100000">
                                          <p:val>
                                            <p:strVal val="#ppt_x"/>
                                          </p:val>
                                        </p:tav>
                                      </p:tavLst>
                                    </p:anim>
                                    <p:anim calcmode="lin" valueType="num">
                                      <p:cBhvr additive="base">
                                        <p:cTn id="34" dur="500" fill="hold"/>
                                        <p:tgtEl>
                                          <p:spTgt spid="36"/>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 presetClass="entr" presetSubtype="4" fill="hold" grpId="0" nodeType="afterEffect">
                                  <p:stCondLst>
                                    <p:cond delay="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500" fill="hold"/>
                                        <p:tgtEl>
                                          <p:spTgt spid="38"/>
                                        </p:tgtEl>
                                        <p:attrNameLst>
                                          <p:attrName>ppt_x</p:attrName>
                                        </p:attrNameLst>
                                      </p:cBhvr>
                                      <p:tavLst>
                                        <p:tav tm="0">
                                          <p:val>
                                            <p:strVal val="#ppt_x"/>
                                          </p:val>
                                        </p:tav>
                                        <p:tav tm="100000">
                                          <p:val>
                                            <p:strVal val="#ppt_x"/>
                                          </p:val>
                                        </p:tav>
                                      </p:tavLst>
                                    </p:anim>
                                    <p:anim calcmode="lin" valueType="num">
                                      <p:cBhvr additive="base">
                                        <p:cTn id="39"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2" grpId="0" animBg="1"/>
      <p:bldP spid="33" grpId="0" animBg="1"/>
      <p:bldP spid="34" grpId="0" animBg="1"/>
      <p:bldP spid="35" grpId="0" animBg="1"/>
      <p:bldP spid="36" grpId="0" animBg="1"/>
      <p:bldP spid="37" grpId="0" animBg="1"/>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300" name="Group 44"/>
          <p:cNvGrpSpPr>
            <a:grpSpLocks/>
          </p:cNvGrpSpPr>
          <p:nvPr/>
        </p:nvGrpSpPr>
        <p:grpSpPr bwMode="auto">
          <a:xfrm>
            <a:off x="2833983" y="2277603"/>
            <a:ext cx="2430835" cy="2429342"/>
            <a:chOff x="1898" y="1504"/>
            <a:chExt cx="1628" cy="1627"/>
          </a:xfrm>
        </p:grpSpPr>
        <p:sp>
          <p:nvSpPr>
            <p:cNvPr id="78863" name="Freeform 4"/>
            <p:cNvSpPr>
              <a:spLocks/>
            </p:cNvSpPr>
            <p:nvPr/>
          </p:nvSpPr>
          <p:spPr bwMode="auto">
            <a:xfrm>
              <a:off x="1898" y="1504"/>
              <a:ext cx="1628" cy="1627"/>
            </a:xfrm>
            <a:custGeom>
              <a:avLst/>
              <a:gdLst>
                <a:gd name="T0" fmla="*/ 27823902 w 1050"/>
                <a:gd name="T1" fmla="*/ 31492985 h 1049"/>
                <a:gd name="T2" fmla="*/ 26641373 w 1050"/>
                <a:gd name="T3" fmla="*/ 34736462 h 1049"/>
                <a:gd name="T4" fmla="*/ 23337316 w 1050"/>
                <a:gd name="T5" fmla="*/ 33794818 h 1049"/>
                <a:gd name="T6" fmla="*/ 21737437 w 1050"/>
                <a:gd name="T7" fmla="*/ 36410525 h 1049"/>
                <a:gd name="T8" fmla="*/ 18294215 w 1050"/>
                <a:gd name="T9" fmla="*/ 34562080 h 1049"/>
                <a:gd name="T10" fmla="*/ 15407503 w 1050"/>
                <a:gd name="T11" fmla="*/ 36515174 h 1049"/>
                <a:gd name="T12" fmla="*/ 13251139 w 1050"/>
                <a:gd name="T13" fmla="*/ 33794818 h 1049"/>
                <a:gd name="T14" fmla="*/ 10468745 w 1050"/>
                <a:gd name="T15" fmla="*/ 34980626 h 1049"/>
                <a:gd name="T16" fmla="*/ 9460130 w 1050"/>
                <a:gd name="T17" fmla="*/ 31981265 h 1049"/>
                <a:gd name="T18" fmla="*/ 8068950 w 1050"/>
                <a:gd name="T19" fmla="*/ 30969864 h 1049"/>
                <a:gd name="T20" fmla="*/ 4869192 w 1050"/>
                <a:gd name="T21" fmla="*/ 30900106 h 1049"/>
                <a:gd name="T22" fmla="*/ 4660514 w 1050"/>
                <a:gd name="T23" fmla="*/ 27133533 h 1049"/>
                <a:gd name="T24" fmla="*/ 1634652 w 1050"/>
                <a:gd name="T25" fmla="*/ 26156974 h 1049"/>
                <a:gd name="T26" fmla="*/ 2712834 w 1050"/>
                <a:gd name="T27" fmla="*/ 22913516 h 1049"/>
                <a:gd name="T28" fmla="*/ 0 w 1050"/>
                <a:gd name="T29" fmla="*/ 20576828 h 1049"/>
                <a:gd name="T30" fmla="*/ 2086793 w 1050"/>
                <a:gd name="T31" fmla="*/ 17438001 h 1049"/>
                <a:gd name="T32" fmla="*/ 208689 w 1050"/>
                <a:gd name="T33" fmla="*/ 14857174 h 1049"/>
                <a:gd name="T34" fmla="*/ 2991068 w 1050"/>
                <a:gd name="T35" fmla="*/ 12834375 h 1049"/>
                <a:gd name="T36" fmla="*/ 1912898 w 1050"/>
                <a:gd name="T37" fmla="*/ 9904777 h 1049"/>
                <a:gd name="T38" fmla="*/ 5147425 w 1050"/>
                <a:gd name="T39" fmla="*/ 8719001 h 1049"/>
                <a:gd name="T40" fmla="*/ 4869192 w 1050"/>
                <a:gd name="T41" fmla="*/ 5684787 h 1049"/>
                <a:gd name="T42" fmla="*/ 8068950 w 1050"/>
                <a:gd name="T43" fmla="*/ 5649914 h 1049"/>
                <a:gd name="T44" fmla="*/ 9425356 w 1050"/>
                <a:gd name="T45" fmla="*/ 2127443 h 1049"/>
                <a:gd name="T46" fmla="*/ 12451208 w 1050"/>
                <a:gd name="T47" fmla="*/ 3069092 h 1049"/>
                <a:gd name="T48" fmla="*/ 14085853 w 1050"/>
                <a:gd name="T49" fmla="*/ 2545951 h 1049"/>
                <a:gd name="T50" fmla="*/ 17424721 w 1050"/>
                <a:gd name="T51" fmla="*/ 2022817 h 1049"/>
                <a:gd name="T52" fmla="*/ 20589688 w 1050"/>
                <a:gd name="T53" fmla="*/ 0 h 1049"/>
                <a:gd name="T54" fmla="*/ 22467797 w 1050"/>
                <a:gd name="T55" fmla="*/ 2545951 h 1049"/>
                <a:gd name="T56" fmla="*/ 24137263 w 1050"/>
                <a:gd name="T57" fmla="*/ 3069092 h 1049"/>
                <a:gd name="T58" fmla="*/ 27163102 w 1050"/>
                <a:gd name="T59" fmla="*/ 2127443 h 1049"/>
                <a:gd name="T60" fmla="*/ 28171680 w 1050"/>
                <a:gd name="T61" fmla="*/ 5405780 h 1049"/>
                <a:gd name="T62" fmla="*/ 31301879 w 1050"/>
                <a:gd name="T63" fmla="*/ 5266274 h 1049"/>
                <a:gd name="T64" fmla="*/ 31440976 w 1050"/>
                <a:gd name="T65" fmla="*/ 8719001 h 1049"/>
                <a:gd name="T66" fmla="*/ 34675540 w 1050"/>
                <a:gd name="T67" fmla="*/ 9904777 h 1049"/>
                <a:gd name="T68" fmla="*/ 33736473 w 1050"/>
                <a:gd name="T69" fmla="*/ 13252856 h 1049"/>
                <a:gd name="T70" fmla="*/ 36344993 w 1050"/>
                <a:gd name="T71" fmla="*/ 14857174 h 1049"/>
                <a:gd name="T72" fmla="*/ 34536419 w 1050"/>
                <a:gd name="T73" fmla="*/ 18275020 h 1049"/>
                <a:gd name="T74" fmla="*/ 36449309 w 1050"/>
                <a:gd name="T75" fmla="*/ 21169708 h 1049"/>
                <a:gd name="T76" fmla="*/ 33736473 w 1050"/>
                <a:gd name="T77" fmla="*/ 23332038 h 1049"/>
                <a:gd name="T78" fmla="*/ 34953733 w 1050"/>
                <a:gd name="T79" fmla="*/ 26156974 h 1049"/>
                <a:gd name="T80" fmla="*/ 31927924 w 1050"/>
                <a:gd name="T81" fmla="*/ 27133533 h 1049"/>
                <a:gd name="T82" fmla="*/ 30919321 w 1050"/>
                <a:gd name="T83" fmla="*/ 28528565 h 1049"/>
                <a:gd name="T84" fmla="*/ 30884516 w 1050"/>
                <a:gd name="T85" fmla="*/ 31772016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tx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78864" name="Oval 5"/>
            <p:cNvSpPr>
              <a:spLocks noChangeArrowheads="1"/>
            </p:cNvSpPr>
            <p:nvPr/>
          </p:nvSpPr>
          <p:spPr bwMode="auto">
            <a:xfrm>
              <a:off x="2149" y="1752"/>
              <a:ext cx="1129" cy="1131"/>
            </a:xfrm>
            <a:prstGeom prst="ellipse">
              <a:avLst/>
            </a:prstGeom>
            <a:solidFill>
              <a:srgbClr val="F2F2F2"/>
            </a:solidFill>
            <a:ln w="22225">
              <a:noFill/>
              <a:round/>
              <a:headEnd/>
              <a:tailEnd/>
            </a:ln>
          </p:spPr>
          <p:txBody>
            <a:bodyPr anchor="ctr" anchorCtr="1"/>
            <a:lstStyle/>
            <a:p>
              <a:pPr marL="0" marR="0" lvl="0" indent="0" algn="ctr" defTabSz="94666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900000"/>
                </a:solidFill>
                <a:effectLst/>
                <a:uLnTx/>
                <a:uFillTx/>
                <a:latin typeface="等线"/>
                <a:ea typeface="微软雅黑"/>
                <a:cs typeface="+mn-cs"/>
                <a:sym typeface="造字工房悦黑体验版常规体" pitchFamily="50" charset="-122"/>
              </a:endParaRPr>
            </a:p>
            <a:p>
              <a:pPr marL="0" marR="0" lvl="0" indent="0" algn="ctr" defTabSz="946665"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srgbClr val="900000"/>
                  </a:solidFill>
                  <a:effectLst/>
                  <a:uLnTx/>
                  <a:uFillTx/>
                  <a:latin typeface="等线"/>
                  <a:ea typeface="微软雅黑"/>
                  <a:cs typeface="+mn-cs"/>
                  <a:sym typeface="造字工房悦黑体验版常规体" pitchFamily="50" charset="-122"/>
                </a:rPr>
                <a:t>输入您想要的文字内容</a:t>
              </a:r>
            </a:p>
            <a:p>
              <a:pPr marL="0" marR="0" lvl="0" indent="0" algn="ctr" defTabSz="946665" rtl="0" eaLnBrk="1" fontAlgn="auto" latinLnBrk="0" hangingPunct="1">
                <a:lnSpc>
                  <a:spcPct val="100000"/>
                </a:lnSpc>
                <a:spcBef>
                  <a:spcPts val="0"/>
                </a:spcBef>
                <a:spcAft>
                  <a:spcPts val="0"/>
                </a:spcAft>
                <a:buClrTx/>
                <a:buSzTx/>
                <a:buFontTx/>
                <a:buNone/>
                <a:tabLst/>
                <a:defRPr/>
              </a:pPr>
              <a:endParaRPr kumimoji="0" lang="en-US" altLang="zh-CN" sz="1693" b="0" i="0" u="none" strike="noStrike" kern="1200" cap="none" spc="0" normalizeH="0" baseline="0" noProof="0">
                <a:ln>
                  <a:noFill/>
                </a:ln>
                <a:solidFill>
                  <a:srgbClr val="C00000"/>
                </a:solidFill>
                <a:effectLst/>
                <a:uLnTx/>
                <a:uFillTx/>
                <a:latin typeface="Calibri" pitchFamily="34" charset="0"/>
                <a:ea typeface="微软雅黑"/>
                <a:cs typeface="+mn-cs"/>
              </a:endParaRPr>
            </a:p>
          </p:txBody>
        </p:sp>
      </p:grpSp>
      <p:grpSp>
        <p:nvGrpSpPr>
          <p:cNvPr id="96301" name="Group 45"/>
          <p:cNvGrpSpPr>
            <a:grpSpLocks/>
          </p:cNvGrpSpPr>
          <p:nvPr/>
        </p:nvGrpSpPr>
        <p:grpSpPr bwMode="auto">
          <a:xfrm>
            <a:off x="4973656" y="1831153"/>
            <a:ext cx="1655894" cy="1654401"/>
            <a:chOff x="3331" y="1205"/>
            <a:chExt cx="1109" cy="1108"/>
          </a:xfrm>
        </p:grpSpPr>
        <p:sp>
          <p:nvSpPr>
            <p:cNvPr id="78861" name="Freeform 6"/>
            <p:cNvSpPr>
              <a:spLocks/>
            </p:cNvSpPr>
            <p:nvPr/>
          </p:nvSpPr>
          <p:spPr bwMode="auto">
            <a:xfrm>
              <a:off x="3331" y="1205"/>
              <a:ext cx="1109" cy="1108"/>
            </a:xfrm>
            <a:custGeom>
              <a:avLst/>
              <a:gdLst>
                <a:gd name="T0" fmla="*/ 28683952 w 637"/>
                <a:gd name="T1" fmla="*/ 35184134 h 638"/>
                <a:gd name="T2" fmla="*/ 27318068 w 637"/>
                <a:gd name="T3" fmla="*/ 35823842 h 638"/>
                <a:gd name="T4" fmla="*/ 25822071 w 637"/>
                <a:gd name="T5" fmla="*/ 36335592 h 638"/>
                <a:gd name="T6" fmla="*/ 23545534 w 637"/>
                <a:gd name="T7" fmla="*/ 40685647 h 638"/>
                <a:gd name="T8" fmla="*/ 20293411 w 637"/>
                <a:gd name="T9" fmla="*/ 37039294 h 638"/>
                <a:gd name="T10" fmla="*/ 18732385 w 637"/>
                <a:gd name="T11" fmla="*/ 36911335 h 638"/>
                <a:gd name="T12" fmla="*/ 17171346 w 637"/>
                <a:gd name="T13" fmla="*/ 36655446 h 638"/>
                <a:gd name="T14" fmla="*/ 13593978 w 637"/>
                <a:gd name="T15" fmla="*/ 39598071 h 638"/>
                <a:gd name="T16" fmla="*/ 11772781 w 637"/>
                <a:gd name="T17" fmla="*/ 38894425 h 638"/>
                <a:gd name="T18" fmla="*/ 11317489 w 637"/>
                <a:gd name="T19" fmla="*/ 34096613 h 638"/>
                <a:gd name="T20" fmla="*/ 10081684 w 637"/>
                <a:gd name="T21" fmla="*/ 33200988 h 638"/>
                <a:gd name="T22" fmla="*/ 5138416 w 637"/>
                <a:gd name="T23" fmla="*/ 33968655 h 638"/>
                <a:gd name="T24" fmla="*/ 3642426 w 637"/>
                <a:gd name="T25" fmla="*/ 32113496 h 638"/>
                <a:gd name="T26" fmla="*/ 5788812 w 637"/>
                <a:gd name="T27" fmla="*/ 27635531 h 638"/>
                <a:gd name="T28" fmla="*/ 5073363 w 637"/>
                <a:gd name="T29" fmla="*/ 26228142 h 638"/>
                <a:gd name="T30" fmla="*/ 390260 w 637"/>
                <a:gd name="T31" fmla="*/ 24500913 h 638"/>
                <a:gd name="T32" fmla="*/ 0 w 637"/>
                <a:gd name="T33" fmla="*/ 22134018 h 638"/>
                <a:gd name="T34" fmla="*/ 4162768 w 637"/>
                <a:gd name="T35" fmla="*/ 19255289 h 638"/>
                <a:gd name="T36" fmla="*/ 4357890 w 637"/>
                <a:gd name="T37" fmla="*/ 17656046 h 638"/>
                <a:gd name="T38" fmla="*/ 1105734 w 637"/>
                <a:gd name="T39" fmla="*/ 13753772 h 638"/>
                <a:gd name="T40" fmla="*/ 1951286 w 637"/>
                <a:gd name="T41" fmla="*/ 11642745 h 638"/>
                <a:gd name="T42" fmla="*/ 7089692 w 637"/>
                <a:gd name="T43" fmla="*/ 11194932 h 638"/>
                <a:gd name="T44" fmla="*/ 8065338 w 637"/>
                <a:gd name="T45" fmla="*/ 9915516 h 638"/>
                <a:gd name="T46" fmla="*/ 7219763 w 637"/>
                <a:gd name="T47" fmla="*/ 4861807 h 638"/>
                <a:gd name="T48" fmla="*/ 8975950 w 637"/>
                <a:gd name="T49" fmla="*/ 3518424 h 638"/>
                <a:gd name="T50" fmla="*/ 13724070 w 637"/>
                <a:gd name="T51" fmla="*/ 5629449 h 638"/>
                <a:gd name="T52" fmla="*/ 15220063 w 637"/>
                <a:gd name="T53" fmla="*/ 5053716 h 638"/>
                <a:gd name="T54" fmla="*/ 16976231 w 637"/>
                <a:gd name="T55" fmla="*/ 255894 h 638"/>
                <a:gd name="T56" fmla="*/ 18146973 w 637"/>
                <a:gd name="T57" fmla="*/ 63986 h 638"/>
                <a:gd name="T58" fmla="*/ 21464180 w 637"/>
                <a:gd name="T59" fmla="*/ 4094164 h 638"/>
                <a:gd name="T60" fmla="*/ 23090263 w 637"/>
                <a:gd name="T61" fmla="*/ 4222091 h 638"/>
                <a:gd name="T62" fmla="*/ 24651274 w 637"/>
                <a:gd name="T63" fmla="*/ 4477980 h 638"/>
                <a:gd name="T64" fmla="*/ 28358710 w 637"/>
                <a:gd name="T65" fmla="*/ 1343375 h 638"/>
                <a:gd name="T66" fmla="*/ 29984828 w 637"/>
                <a:gd name="T67" fmla="*/ 2047075 h 638"/>
                <a:gd name="T68" fmla="*/ 30440127 w 637"/>
                <a:gd name="T69" fmla="*/ 7036817 h 638"/>
                <a:gd name="T70" fmla="*/ 31740954 w 637"/>
                <a:gd name="T71" fmla="*/ 7996405 h 638"/>
                <a:gd name="T72" fmla="*/ 36554172 w 637"/>
                <a:gd name="T73" fmla="*/ 7164768 h 638"/>
                <a:gd name="T74" fmla="*/ 37659899 w 637"/>
                <a:gd name="T75" fmla="*/ 8700079 h 638"/>
                <a:gd name="T76" fmla="*/ 35643546 w 637"/>
                <a:gd name="T77" fmla="*/ 12858217 h 638"/>
                <a:gd name="T78" fmla="*/ 36033802 w 637"/>
                <a:gd name="T79" fmla="*/ 13625863 h 638"/>
                <a:gd name="T80" fmla="*/ 36619187 w 637"/>
                <a:gd name="T81" fmla="*/ 15033206 h 638"/>
                <a:gd name="T82" fmla="*/ 41107191 w 637"/>
                <a:gd name="T83" fmla="*/ 16696484 h 638"/>
                <a:gd name="T84" fmla="*/ 41432377 w 637"/>
                <a:gd name="T85" fmla="*/ 19255289 h 638"/>
                <a:gd name="T86" fmla="*/ 37529813 w 637"/>
                <a:gd name="T87" fmla="*/ 22006087 h 638"/>
                <a:gd name="T88" fmla="*/ 37334685 w 637"/>
                <a:gd name="T89" fmla="*/ 23477386 h 638"/>
                <a:gd name="T90" fmla="*/ 40326651 w 637"/>
                <a:gd name="T91" fmla="*/ 27123739 h 638"/>
                <a:gd name="T92" fmla="*/ 39285939 w 637"/>
                <a:gd name="T93" fmla="*/ 29554663 h 638"/>
                <a:gd name="T94" fmla="*/ 34602890 w 637"/>
                <a:gd name="T95" fmla="*/ 30002447 h 638"/>
                <a:gd name="T96" fmla="*/ 33692292 w 637"/>
                <a:gd name="T97" fmla="*/ 31217898 h 638"/>
                <a:gd name="T98" fmla="*/ 34407734 w 637"/>
                <a:gd name="T99" fmla="*/ 35759849 h 638"/>
                <a:gd name="T100" fmla="*/ 32846680 w 637"/>
                <a:gd name="T101" fmla="*/ 37039294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78862" name="Oval 7"/>
            <p:cNvSpPr>
              <a:spLocks noChangeArrowheads="1"/>
            </p:cNvSpPr>
            <p:nvPr/>
          </p:nvSpPr>
          <p:spPr bwMode="auto">
            <a:xfrm>
              <a:off x="3551" y="1427"/>
              <a:ext cx="669" cy="664"/>
            </a:xfrm>
            <a:prstGeom prst="ellipse">
              <a:avLst/>
            </a:prstGeom>
            <a:solidFill>
              <a:srgbClr val="F2F2F2"/>
            </a:solidFill>
            <a:ln w="22225">
              <a:noFill/>
              <a:round/>
              <a:headEnd/>
              <a:tailEnd/>
            </a:ln>
          </p:spPr>
          <p:txBody>
            <a:bodyPr anchor="ctr" anchorCtr="1"/>
            <a:lstStyle/>
            <a:p>
              <a:pPr marL="0" marR="0" lvl="0" indent="0" algn="ctr" defTabSz="860062" rtl="0" eaLnBrk="1" fontAlgn="auto" latinLnBrk="0" hangingPunct="1">
                <a:lnSpc>
                  <a:spcPct val="100000"/>
                </a:lnSpc>
                <a:spcBef>
                  <a:spcPts val="0"/>
                </a:spcBef>
                <a:spcAft>
                  <a:spcPts val="0"/>
                </a:spcAft>
                <a:buClrTx/>
                <a:buSzTx/>
                <a:buFontTx/>
                <a:buNone/>
                <a:tabLst/>
                <a:defRPr/>
              </a:pPr>
              <a:endParaRPr kumimoji="0" lang="zh-CN" altLang="en-US" sz="1129" b="0" i="0" u="none" strike="noStrike" kern="1200" cap="none" spc="0" normalizeH="0" baseline="0" noProof="0">
                <a:ln>
                  <a:noFill/>
                </a:ln>
                <a:solidFill>
                  <a:srgbClr val="900000"/>
                </a:solidFill>
                <a:effectLst/>
                <a:uLnTx/>
                <a:uFillTx/>
                <a:latin typeface="等线"/>
                <a:ea typeface="微软雅黑"/>
                <a:cs typeface="+mn-cs"/>
                <a:sym typeface="造字工房悦黑体验版常规体" pitchFamily="50" charset="-122"/>
              </a:endParaRPr>
            </a:p>
            <a:p>
              <a:pPr marL="0" marR="0" lvl="0" indent="0" algn="ctr" defTabSz="860062"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900000"/>
                  </a:solidFill>
                  <a:effectLst/>
                  <a:uLnTx/>
                  <a:uFillTx/>
                  <a:latin typeface="等线"/>
                  <a:ea typeface="微软雅黑"/>
                  <a:cs typeface="+mn-cs"/>
                  <a:sym typeface="造字工房悦黑体验版常规体" pitchFamily="50" charset="-122"/>
                </a:rPr>
                <a:t>输入您想要的文字内容</a:t>
              </a:r>
            </a:p>
            <a:p>
              <a:pPr marL="0" marR="0" lvl="0" indent="0" algn="ctr" defTabSz="860062" rtl="0" eaLnBrk="1" fontAlgn="auto" latinLnBrk="0" hangingPunct="1">
                <a:lnSpc>
                  <a:spcPct val="100000"/>
                </a:lnSpc>
                <a:spcBef>
                  <a:spcPts val="0"/>
                </a:spcBef>
                <a:spcAft>
                  <a:spcPts val="0"/>
                </a:spcAft>
                <a:buClrTx/>
                <a:buSzTx/>
                <a:buFontTx/>
                <a:buNone/>
                <a:tabLst/>
                <a:defRPr/>
              </a:pPr>
              <a:endParaRPr kumimoji="0" lang="en-US" altLang="zh-CN" sz="1129" b="0" i="0" u="none" strike="noStrike" kern="1200" cap="none" spc="0" normalizeH="0" baseline="0" noProof="0">
                <a:ln>
                  <a:noFill/>
                </a:ln>
                <a:solidFill>
                  <a:srgbClr val="C00000"/>
                </a:solidFill>
                <a:effectLst/>
                <a:uLnTx/>
                <a:uFillTx/>
                <a:latin typeface="Calibri" pitchFamily="34" charset="0"/>
                <a:ea typeface="微软雅黑"/>
                <a:cs typeface="+mn-cs"/>
              </a:endParaRPr>
            </a:p>
          </p:txBody>
        </p:sp>
      </p:grpSp>
      <p:grpSp>
        <p:nvGrpSpPr>
          <p:cNvPr id="96299" name="Group 43"/>
          <p:cNvGrpSpPr>
            <a:grpSpLocks/>
          </p:cNvGrpSpPr>
          <p:nvPr/>
        </p:nvGrpSpPr>
        <p:grpSpPr bwMode="auto">
          <a:xfrm>
            <a:off x="1049680" y="2079014"/>
            <a:ext cx="1918687" cy="1923167"/>
            <a:chOff x="703" y="1371"/>
            <a:chExt cx="1285" cy="1288"/>
          </a:xfrm>
        </p:grpSpPr>
        <p:sp>
          <p:nvSpPr>
            <p:cNvPr id="78859" name="Freeform 8"/>
            <p:cNvSpPr>
              <a:spLocks/>
            </p:cNvSpPr>
            <p:nvPr/>
          </p:nvSpPr>
          <p:spPr bwMode="auto">
            <a:xfrm>
              <a:off x="703" y="1371"/>
              <a:ext cx="1285" cy="1288"/>
            </a:xfrm>
            <a:custGeom>
              <a:avLst/>
              <a:gdLst>
                <a:gd name="T0" fmla="*/ 24396665 w 808"/>
                <a:gd name="T1" fmla="*/ 28691301 h 810"/>
                <a:gd name="T2" fmla="*/ 22983560 w 808"/>
                <a:gd name="T3" fmla="*/ 29480257 h 810"/>
                <a:gd name="T4" fmla="*/ 22235462 w 808"/>
                <a:gd name="T5" fmla="*/ 32760413 h 810"/>
                <a:gd name="T6" fmla="*/ 21154853 w 808"/>
                <a:gd name="T7" fmla="*/ 33092609 h 810"/>
                <a:gd name="T8" fmla="*/ 18702730 w 808"/>
                <a:gd name="T9" fmla="*/ 30767366 h 810"/>
                <a:gd name="T10" fmla="*/ 17663700 w 808"/>
                <a:gd name="T11" fmla="*/ 30891930 h 810"/>
                <a:gd name="T12" fmla="*/ 15710284 w 808"/>
                <a:gd name="T13" fmla="*/ 33632360 h 810"/>
                <a:gd name="T14" fmla="*/ 14588111 w 808"/>
                <a:gd name="T15" fmla="*/ 33507796 h 810"/>
                <a:gd name="T16" fmla="*/ 13175028 w 808"/>
                <a:gd name="T17" fmla="*/ 30435246 h 810"/>
                <a:gd name="T18" fmla="*/ 12135998 w 808"/>
                <a:gd name="T19" fmla="*/ 30144572 h 810"/>
                <a:gd name="T20" fmla="*/ 9351372 w 808"/>
                <a:gd name="T21" fmla="*/ 31930013 h 810"/>
                <a:gd name="T22" fmla="*/ 8270763 w 808"/>
                <a:gd name="T23" fmla="*/ 31348689 h 810"/>
                <a:gd name="T24" fmla="*/ 8187639 w 808"/>
                <a:gd name="T25" fmla="*/ 28027011 h 810"/>
                <a:gd name="T26" fmla="*/ 7356410 w 808"/>
                <a:gd name="T27" fmla="*/ 27321099 h 810"/>
                <a:gd name="T28" fmla="*/ 4114605 w 808"/>
                <a:gd name="T29" fmla="*/ 27902422 h 810"/>
                <a:gd name="T30" fmla="*/ 3366481 w 808"/>
                <a:gd name="T31" fmla="*/ 26947432 h 810"/>
                <a:gd name="T32" fmla="*/ 4280851 w 808"/>
                <a:gd name="T33" fmla="*/ 23376582 h 810"/>
                <a:gd name="T34" fmla="*/ 3823664 w 808"/>
                <a:gd name="T35" fmla="*/ 22421593 h 810"/>
                <a:gd name="T36" fmla="*/ 664983 w 808"/>
                <a:gd name="T37" fmla="*/ 21632688 h 810"/>
                <a:gd name="T38" fmla="*/ 2784624 w 808"/>
                <a:gd name="T39" fmla="*/ 19141385 h 810"/>
                <a:gd name="T40" fmla="*/ 2659958 w 808"/>
                <a:gd name="T41" fmla="*/ 18103366 h 810"/>
                <a:gd name="T42" fmla="*/ 2576832 w 808"/>
                <a:gd name="T43" fmla="*/ 17023787 h 810"/>
                <a:gd name="T44" fmla="*/ 41567 w 808"/>
                <a:gd name="T45" fmla="*/ 15030777 h 810"/>
                <a:gd name="T46" fmla="*/ 2909319 w 808"/>
                <a:gd name="T47" fmla="*/ 13619041 h 810"/>
                <a:gd name="T48" fmla="*/ 3241807 w 808"/>
                <a:gd name="T49" fmla="*/ 12581018 h 810"/>
                <a:gd name="T50" fmla="*/ 3574308 w 808"/>
                <a:gd name="T51" fmla="*/ 11542973 h 810"/>
                <a:gd name="T52" fmla="*/ 1994956 w 808"/>
                <a:gd name="T53" fmla="*/ 8802549 h 810"/>
                <a:gd name="T54" fmla="*/ 5195214 w 808"/>
                <a:gd name="T55" fmla="*/ 8553421 h 810"/>
                <a:gd name="T56" fmla="*/ 5818626 w 808"/>
                <a:gd name="T57" fmla="*/ 7722989 h 810"/>
                <a:gd name="T58" fmla="*/ 6525172 w 808"/>
                <a:gd name="T59" fmla="*/ 6892563 h 810"/>
                <a:gd name="T60" fmla="*/ 6151129 w 808"/>
                <a:gd name="T61" fmla="*/ 3778449 h 810"/>
                <a:gd name="T62" fmla="*/ 9185117 w 808"/>
                <a:gd name="T63" fmla="*/ 4733457 h 810"/>
                <a:gd name="T64" fmla="*/ 10598222 w 808"/>
                <a:gd name="T65" fmla="*/ 3944537 h 810"/>
                <a:gd name="T66" fmla="*/ 11304775 w 808"/>
                <a:gd name="T67" fmla="*/ 871955 h 810"/>
                <a:gd name="T68" fmla="*/ 12551606 w 808"/>
                <a:gd name="T69" fmla="*/ 498260 h 810"/>
                <a:gd name="T70" fmla="*/ 14879068 w 808"/>
                <a:gd name="T71" fmla="*/ 2615860 h 810"/>
                <a:gd name="T72" fmla="*/ 15918085 w 808"/>
                <a:gd name="T73" fmla="*/ 2532823 h 810"/>
                <a:gd name="T74" fmla="*/ 17746805 w 808"/>
                <a:gd name="T75" fmla="*/ 0 h 810"/>
                <a:gd name="T76" fmla="*/ 19076767 w 808"/>
                <a:gd name="T77" fmla="*/ 124566 h 810"/>
                <a:gd name="T78" fmla="*/ 20406754 w 808"/>
                <a:gd name="T79" fmla="*/ 2948028 h 810"/>
                <a:gd name="T80" fmla="*/ 21404232 w 808"/>
                <a:gd name="T81" fmla="*/ 3238673 h 810"/>
                <a:gd name="T82" fmla="*/ 24064156 w 808"/>
                <a:gd name="T83" fmla="*/ 1619328 h 810"/>
                <a:gd name="T84" fmla="*/ 25227895 w 808"/>
                <a:gd name="T85" fmla="*/ 2242162 h 810"/>
                <a:gd name="T86" fmla="*/ 25394156 w 808"/>
                <a:gd name="T87" fmla="*/ 5397792 h 810"/>
                <a:gd name="T88" fmla="*/ 26183807 w 808"/>
                <a:gd name="T89" fmla="*/ 6062132 h 810"/>
                <a:gd name="T90" fmla="*/ 29300930 w 808"/>
                <a:gd name="T91" fmla="*/ 5563886 h 810"/>
                <a:gd name="T92" fmla="*/ 30132159 w 808"/>
                <a:gd name="T93" fmla="*/ 6560391 h 810"/>
                <a:gd name="T94" fmla="*/ 29300930 w 808"/>
                <a:gd name="T95" fmla="*/ 10006666 h 810"/>
                <a:gd name="T96" fmla="*/ 29758110 w 808"/>
                <a:gd name="T97" fmla="*/ 10961675 h 810"/>
                <a:gd name="T98" fmla="*/ 32875239 w 808"/>
                <a:gd name="T99" fmla="*/ 11833628 h 810"/>
                <a:gd name="T100" fmla="*/ 30755601 w 808"/>
                <a:gd name="T101" fmla="*/ 14241847 h 810"/>
                <a:gd name="T102" fmla="*/ 30921836 w 808"/>
                <a:gd name="T103" fmla="*/ 15279892 h 810"/>
                <a:gd name="T104" fmla="*/ 30963389 w 808"/>
                <a:gd name="T105" fmla="*/ 16400980 h 810"/>
                <a:gd name="T106" fmla="*/ 33540233 w 808"/>
                <a:gd name="T107" fmla="*/ 18352493 h 810"/>
                <a:gd name="T108" fmla="*/ 30630892 w 808"/>
                <a:gd name="T109" fmla="*/ 19805739 h 810"/>
                <a:gd name="T110" fmla="*/ 30339973 w 808"/>
                <a:gd name="T111" fmla="*/ 20843771 h 810"/>
                <a:gd name="T112" fmla="*/ 30007502 w 808"/>
                <a:gd name="T113" fmla="*/ 21840282 h 810"/>
                <a:gd name="T114" fmla="*/ 31669960 w 808"/>
                <a:gd name="T115" fmla="*/ 24705251 h 810"/>
                <a:gd name="T116" fmla="*/ 28386545 w 808"/>
                <a:gd name="T117" fmla="*/ 24871362 h 810"/>
                <a:gd name="T118" fmla="*/ 27763155 w 808"/>
                <a:gd name="T119" fmla="*/ 25743283 h 810"/>
                <a:gd name="T120" fmla="*/ 27056608 w 808"/>
                <a:gd name="T121" fmla="*/ 26532200 h 810"/>
                <a:gd name="T122" fmla="*/ 27513788 w 808"/>
                <a:gd name="T123" fmla="*/ 29812427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78860" name="Oval 9"/>
            <p:cNvSpPr>
              <a:spLocks noChangeArrowheads="1"/>
            </p:cNvSpPr>
            <p:nvPr/>
          </p:nvSpPr>
          <p:spPr bwMode="auto">
            <a:xfrm>
              <a:off x="918" y="1588"/>
              <a:ext cx="853" cy="853"/>
            </a:xfrm>
            <a:prstGeom prst="ellipse">
              <a:avLst/>
            </a:prstGeom>
            <a:solidFill>
              <a:srgbClr val="F2F2F2"/>
            </a:solidFill>
            <a:ln w="22225">
              <a:noFill/>
              <a:round/>
              <a:headEnd/>
              <a:tailEnd/>
            </a:ln>
          </p:spPr>
          <p:txBody>
            <a:bodyPr anchor="ctr"/>
            <a:lstStyle/>
            <a:p>
              <a:pPr marL="0" marR="0" lvl="0" indent="0" algn="ctr" defTabSz="946665"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900000"/>
                </a:solidFill>
                <a:effectLst/>
                <a:uLnTx/>
                <a:uFillTx/>
                <a:latin typeface="等线"/>
                <a:ea typeface="微软雅黑"/>
                <a:cs typeface="+mn-cs"/>
                <a:sym typeface="造字工房悦黑体验版常规体" pitchFamily="50" charset="-122"/>
              </a:endParaRPr>
            </a:p>
            <a:p>
              <a:pPr marL="0" marR="0" lvl="0" indent="0" algn="ctr" defTabSz="946665"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900000"/>
                  </a:solidFill>
                  <a:effectLst/>
                  <a:uLnTx/>
                  <a:uFillTx/>
                  <a:latin typeface="等线"/>
                  <a:ea typeface="微软雅黑"/>
                  <a:cs typeface="+mn-cs"/>
                  <a:sym typeface="造字工房悦黑体验版常规体" pitchFamily="50" charset="-122"/>
                </a:rPr>
                <a:t>输入您想要的文字内容</a:t>
              </a:r>
            </a:p>
            <a:p>
              <a:pPr marL="0" marR="0" lvl="0" indent="0" algn="ctr" defTabSz="946665" rtl="0" eaLnBrk="1" fontAlgn="auto" latinLnBrk="0" hangingPunct="1">
                <a:lnSpc>
                  <a:spcPct val="100000"/>
                </a:lnSpc>
                <a:spcBef>
                  <a:spcPts val="0"/>
                </a:spcBef>
                <a:spcAft>
                  <a:spcPts val="0"/>
                </a:spcAft>
                <a:buClrTx/>
                <a:buSzTx/>
                <a:buFontTx/>
                <a:buNone/>
                <a:tabLst/>
                <a:defRPr/>
              </a:pPr>
              <a:endParaRPr kumimoji="0" lang="en-US" altLang="zh-CN" sz="1317" b="0" i="0" u="none" strike="noStrike" kern="1200" cap="none" spc="0" normalizeH="0" baseline="0" noProof="0">
                <a:ln>
                  <a:noFill/>
                </a:ln>
                <a:solidFill>
                  <a:srgbClr val="900000"/>
                </a:solidFill>
                <a:effectLst/>
                <a:uLnTx/>
                <a:uFillTx/>
                <a:latin typeface="Calibri" pitchFamily="34" charset="0"/>
                <a:ea typeface="微软雅黑"/>
                <a:cs typeface="+mn-cs"/>
              </a:endParaRPr>
            </a:p>
          </p:txBody>
        </p:sp>
      </p:grpSp>
      <p:sp>
        <p:nvSpPr>
          <p:cNvPr id="15" name="TextBox 53"/>
          <p:cNvSpPr txBox="1">
            <a:spLocks noChangeArrowheads="1"/>
          </p:cNvSpPr>
          <p:nvPr/>
        </p:nvSpPr>
        <p:spPr bwMode="auto">
          <a:xfrm>
            <a:off x="1234829" y="1668400"/>
            <a:ext cx="1596168" cy="327340"/>
          </a:xfrm>
          <a:prstGeom prst="rect">
            <a:avLst/>
          </a:prstGeom>
          <a:noFill/>
          <a:ln w="9525">
            <a:noFill/>
            <a:miter lim="800000"/>
            <a:headEnd/>
            <a:tailEnd/>
          </a:ln>
        </p:spPr>
        <p:txBody>
          <a:bodyPr lIns="94811" tIns="47406" rIns="94811" bIns="47406">
            <a:spAutoFit/>
          </a:bodyPr>
          <a:lstStyle/>
          <a:p>
            <a:pPr marL="0" marR="0" lvl="0" indent="0" algn="ctr" defTabSz="946665"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900000"/>
                </a:solidFill>
                <a:effectLst/>
                <a:uLnTx/>
                <a:uFillTx/>
                <a:latin typeface="微软雅黑" pitchFamily="34" charset="-122"/>
                <a:ea typeface="宋体" charset="-122"/>
                <a:cs typeface="+mn-cs"/>
              </a:rPr>
              <a:t>添加标题内容</a:t>
            </a:r>
            <a:endParaRPr kumimoji="0" lang="zh-CN" altLang="en-US" sz="1505" b="0" i="0" u="none" strike="noStrike" kern="1200" cap="none" spc="0" normalizeH="0" baseline="0" noProof="0">
              <a:ln>
                <a:noFill/>
              </a:ln>
              <a:solidFill>
                <a:srgbClr val="900000"/>
              </a:solidFill>
              <a:effectLst/>
              <a:uLnTx/>
              <a:uFillTx/>
              <a:latin typeface="等线"/>
              <a:ea typeface="宋体" charset="-122"/>
              <a:cs typeface="+mn-cs"/>
            </a:endParaRPr>
          </a:p>
        </p:txBody>
      </p:sp>
      <p:sp>
        <p:nvSpPr>
          <p:cNvPr id="16" name="TextBox 53"/>
          <p:cNvSpPr txBox="1">
            <a:spLocks noChangeArrowheads="1"/>
          </p:cNvSpPr>
          <p:nvPr/>
        </p:nvSpPr>
        <p:spPr bwMode="auto">
          <a:xfrm>
            <a:off x="3284913" y="1828167"/>
            <a:ext cx="1599155" cy="558942"/>
          </a:xfrm>
          <a:prstGeom prst="rect">
            <a:avLst/>
          </a:prstGeom>
          <a:noFill/>
          <a:ln w="9525">
            <a:noFill/>
            <a:miter lim="800000"/>
            <a:headEnd/>
            <a:tailEnd/>
          </a:ln>
        </p:spPr>
        <p:txBody>
          <a:bodyPr lIns="94811" tIns="47406" rIns="94811" bIns="47406">
            <a:spAutoFit/>
          </a:bodyPr>
          <a:lstStyle/>
          <a:p>
            <a:pPr marL="0" marR="0" lvl="0" indent="0" algn="ctr" defTabSz="946665"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C00000"/>
                </a:solidFill>
                <a:effectLst/>
                <a:uLnTx/>
                <a:uFillTx/>
                <a:latin typeface="等线"/>
                <a:ea typeface="微软雅黑"/>
                <a:cs typeface="+mn-cs"/>
              </a:rPr>
              <a:t>添加标题内容</a:t>
            </a:r>
          </a:p>
          <a:p>
            <a:pPr marL="0" marR="0" lvl="0" indent="0" algn="ctr" defTabSz="946665"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srgbClr val="C00000"/>
              </a:solidFill>
              <a:effectLst/>
              <a:uLnTx/>
              <a:uFillTx/>
              <a:latin typeface="等线"/>
              <a:ea typeface="宋体" charset="-122"/>
              <a:cs typeface="+mn-cs"/>
            </a:endParaRPr>
          </a:p>
        </p:txBody>
      </p:sp>
      <p:sp>
        <p:nvSpPr>
          <p:cNvPr id="17" name="TextBox 53"/>
          <p:cNvSpPr txBox="1">
            <a:spLocks noChangeArrowheads="1"/>
          </p:cNvSpPr>
          <p:nvPr/>
        </p:nvSpPr>
        <p:spPr bwMode="auto">
          <a:xfrm>
            <a:off x="6535482" y="2141726"/>
            <a:ext cx="1397581" cy="327340"/>
          </a:xfrm>
          <a:prstGeom prst="rect">
            <a:avLst/>
          </a:prstGeom>
          <a:noFill/>
          <a:ln w="9525">
            <a:noFill/>
            <a:miter lim="800000"/>
            <a:headEnd/>
            <a:tailEnd/>
          </a:ln>
        </p:spPr>
        <p:txBody>
          <a:bodyPr lIns="94811" tIns="47406" rIns="94811" bIns="47406">
            <a:spAutoFit/>
          </a:bodyPr>
          <a:lstStyle/>
          <a:p>
            <a:pPr marL="0" marR="0" lvl="0" indent="0" algn="ctr" defTabSz="946665"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C00000"/>
                </a:solidFill>
                <a:effectLst/>
                <a:uLnTx/>
                <a:uFillTx/>
                <a:latin typeface="等线"/>
                <a:ea typeface="微软雅黑"/>
                <a:cs typeface="+mn-cs"/>
              </a:rPr>
              <a:t>添加标题内容</a:t>
            </a:r>
          </a:p>
        </p:txBody>
      </p:sp>
      <p:grpSp>
        <p:nvGrpSpPr>
          <p:cNvPr id="96302" name="Group 46"/>
          <p:cNvGrpSpPr>
            <a:grpSpLocks/>
          </p:cNvGrpSpPr>
          <p:nvPr/>
        </p:nvGrpSpPr>
        <p:grpSpPr bwMode="auto">
          <a:xfrm>
            <a:off x="6363770" y="2683736"/>
            <a:ext cx="1530471" cy="1534950"/>
            <a:chOff x="4262" y="1776"/>
            <a:chExt cx="1025" cy="1028"/>
          </a:xfrm>
        </p:grpSpPr>
        <p:sp>
          <p:nvSpPr>
            <p:cNvPr id="78857" name="Freeform 8"/>
            <p:cNvSpPr>
              <a:spLocks/>
            </p:cNvSpPr>
            <p:nvPr/>
          </p:nvSpPr>
          <p:spPr bwMode="auto">
            <a:xfrm>
              <a:off x="4262" y="1776"/>
              <a:ext cx="1025" cy="1028"/>
            </a:xfrm>
            <a:custGeom>
              <a:avLst/>
              <a:gdLst>
                <a:gd name="T0" fmla="*/ 6284276 w 808"/>
                <a:gd name="T1" fmla="*/ 7416764 h 810"/>
                <a:gd name="T2" fmla="*/ 5920274 w 808"/>
                <a:gd name="T3" fmla="*/ 7620694 h 810"/>
                <a:gd name="T4" fmla="*/ 5727569 w 808"/>
                <a:gd name="T5" fmla="*/ 8468623 h 810"/>
                <a:gd name="T6" fmla="*/ 5449226 w 808"/>
                <a:gd name="T7" fmla="*/ 8554488 h 810"/>
                <a:gd name="T8" fmla="*/ 4817584 w 808"/>
                <a:gd name="T9" fmla="*/ 7953431 h 810"/>
                <a:gd name="T10" fmla="*/ 4549944 w 808"/>
                <a:gd name="T11" fmla="*/ 7985631 h 810"/>
                <a:gd name="T12" fmla="*/ 4046776 w 808"/>
                <a:gd name="T13" fmla="*/ 8694032 h 810"/>
                <a:gd name="T14" fmla="*/ 3757714 w 808"/>
                <a:gd name="T15" fmla="*/ 8661831 h 810"/>
                <a:gd name="T16" fmla="*/ 3393725 w 808"/>
                <a:gd name="T17" fmla="*/ 7867566 h 810"/>
                <a:gd name="T18" fmla="*/ 3126080 w 808"/>
                <a:gd name="T19" fmla="*/ 7792433 h 810"/>
                <a:gd name="T20" fmla="*/ 2408794 w 808"/>
                <a:gd name="T21" fmla="*/ 8253962 h 810"/>
                <a:gd name="T22" fmla="*/ 2130443 w 808"/>
                <a:gd name="T23" fmla="*/ 8103696 h 810"/>
                <a:gd name="T24" fmla="*/ 2109034 w 808"/>
                <a:gd name="T25" fmla="*/ 7245025 h 810"/>
                <a:gd name="T26" fmla="*/ 1894919 w 808"/>
                <a:gd name="T27" fmla="*/ 7062563 h 810"/>
                <a:gd name="T28" fmla="*/ 1059869 w 808"/>
                <a:gd name="T29" fmla="*/ 7212824 h 810"/>
                <a:gd name="T30" fmla="*/ 867161 w 808"/>
                <a:gd name="T31" fmla="*/ 6965952 h 810"/>
                <a:gd name="T32" fmla="*/ 1102696 w 808"/>
                <a:gd name="T33" fmla="*/ 6042889 h 810"/>
                <a:gd name="T34" fmla="*/ 984929 w 808"/>
                <a:gd name="T35" fmla="*/ 5796022 h 810"/>
                <a:gd name="T36" fmla="*/ 171294 w 808"/>
                <a:gd name="T37" fmla="*/ 5592087 h 810"/>
                <a:gd name="T38" fmla="*/ 717286 w 808"/>
                <a:gd name="T39" fmla="*/ 4948084 h 810"/>
                <a:gd name="T40" fmla="*/ 685168 w 808"/>
                <a:gd name="T41" fmla="*/ 4679755 h 810"/>
                <a:gd name="T42" fmla="*/ 663757 w 808"/>
                <a:gd name="T43" fmla="*/ 4400680 h 810"/>
                <a:gd name="T44" fmla="*/ 10704 w 808"/>
                <a:gd name="T45" fmla="*/ 3885482 h 810"/>
                <a:gd name="T46" fmla="*/ 749406 w 808"/>
                <a:gd name="T47" fmla="*/ 3520547 h 810"/>
                <a:gd name="T48" fmla="*/ 835050 w 808"/>
                <a:gd name="T49" fmla="*/ 3252219 h 810"/>
                <a:gd name="T50" fmla="*/ 920697 w 808"/>
                <a:gd name="T51" fmla="*/ 2983881 h 810"/>
                <a:gd name="T52" fmla="*/ 513878 w 808"/>
                <a:gd name="T53" fmla="*/ 2275477 h 810"/>
                <a:gd name="T54" fmla="*/ 1338220 w 808"/>
                <a:gd name="T55" fmla="*/ 2211077 h 810"/>
                <a:gd name="T56" fmla="*/ 1498806 w 808"/>
                <a:gd name="T57" fmla="*/ 1996409 h 810"/>
                <a:gd name="T58" fmla="*/ 1680805 w 808"/>
                <a:gd name="T59" fmla="*/ 1781740 h 810"/>
                <a:gd name="T60" fmla="*/ 1584451 w 808"/>
                <a:gd name="T61" fmla="*/ 976737 h 810"/>
                <a:gd name="T62" fmla="*/ 2365969 w 808"/>
                <a:gd name="T63" fmla="*/ 1223608 h 810"/>
                <a:gd name="T64" fmla="*/ 2729969 w 808"/>
                <a:gd name="T65" fmla="*/ 1019671 h 810"/>
                <a:gd name="T66" fmla="*/ 2911967 w 808"/>
                <a:gd name="T67" fmla="*/ 225402 h 810"/>
                <a:gd name="T68" fmla="*/ 3233140 w 808"/>
                <a:gd name="T69" fmla="*/ 128803 h 810"/>
                <a:gd name="T70" fmla="*/ 3832660 w 808"/>
                <a:gd name="T71" fmla="*/ 676202 h 810"/>
                <a:gd name="T72" fmla="*/ 4100299 w 808"/>
                <a:gd name="T73" fmla="*/ 654741 h 810"/>
                <a:gd name="T74" fmla="*/ 4571353 w 808"/>
                <a:gd name="T75" fmla="*/ 0 h 810"/>
                <a:gd name="T76" fmla="*/ 4913936 w 808"/>
                <a:gd name="T77" fmla="*/ 32203 h 810"/>
                <a:gd name="T78" fmla="*/ 5256522 w 808"/>
                <a:gd name="T79" fmla="*/ 762068 h 810"/>
                <a:gd name="T80" fmla="*/ 5513456 w 808"/>
                <a:gd name="T81" fmla="*/ 837206 h 810"/>
                <a:gd name="T82" fmla="*/ 6198627 w 808"/>
                <a:gd name="T83" fmla="*/ 418600 h 810"/>
                <a:gd name="T84" fmla="*/ 6498389 w 808"/>
                <a:gd name="T85" fmla="*/ 579605 h 810"/>
                <a:gd name="T86" fmla="*/ 6541211 w 808"/>
                <a:gd name="T87" fmla="*/ 1395336 h 810"/>
                <a:gd name="T88" fmla="*/ 6744612 w 808"/>
                <a:gd name="T89" fmla="*/ 1567071 h 810"/>
                <a:gd name="T90" fmla="*/ 7547547 w 808"/>
                <a:gd name="T91" fmla="*/ 1438275 h 810"/>
                <a:gd name="T92" fmla="*/ 7761671 w 808"/>
                <a:gd name="T93" fmla="*/ 1695876 h 810"/>
                <a:gd name="T94" fmla="*/ 7547547 w 808"/>
                <a:gd name="T95" fmla="*/ 2586745 h 810"/>
                <a:gd name="T96" fmla="*/ 7665310 w 808"/>
                <a:gd name="T97" fmla="*/ 2833610 h 810"/>
                <a:gd name="T98" fmla="*/ 8468240 w 808"/>
                <a:gd name="T99" fmla="*/ 3059014 h 810"/>
                <a:gd name="T100" fmla="*/ 7922251 w 808"/>
                <a:gd name="T101" fmla="*/ 3681547 h 810"/>
                <a:gd name="T102" fmla="*/ 7965072 w 808"/>
                <a:gd name="T103" fmla="*/ 3949881 h 810"/>
                <a:gd name="T104" fmla="*/ 7975779 w 808"/>
                <a:gd name="T105" fmla="*/ 4239683 h 810"/>
                <a:gd name="T106" fmla="*/ 8639532 w 808"/>
                <a:gd name="T107" fmla="*/ 4744156 h 810"/>
                <a:gd name="T108" fmla="*/ 7890136 w 808"/>
                <a:gd name="T109" fmla="*/ 5119823 h 810"/>
                <a:gd name="T110" fmla="*/ 7815194 w 808"/>
                <a:gd name="T111" fmla="*/ 5388152 h 810"/>
                <a:gd name="T112" fmla="*/ 7729545 w 808"/>
                <a:gd name="T113" fmla="*/ 5645751 h 810"/>
                <a:gd name="T114" fmla="*/ 8157777 w 808"/>
                <a:gd name="T115" fmla="*/ 6386358 h 810"/>
                <a:gd name="T116" fmla="*/ 7312026 w 808"/>
                <a:gd name="T117" fmla="*/ 6429290 h 810"/>
                <a:gd name="T118" fmla="*/ 7151436 w 808"/>
                <a:gd name="T119" fmla="*/ 6654694 h 810"/>
                <a:gd name="T120" fmla="*/ 6969442 w 808"/>
                <a:gd name="T121" fmla="*/ 6858624 h 810"/>
                <a:gd name="T122" fmla="*/ 7087201 w 808"/>
                <a:gd name="T123" fmla="*/ 7706563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solidFill>
            <a:ln w="3175" cap="flat" cmpd="sng" algn="ctr">
              <a:noFill/>
              <a:prstDash val="solid"/>
              <a:round/>
              <a:headEnd/>
              <a:tailE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78858" name="Oval 9"/>
            <p:cNvSpPr>
              <a:spLocks noChangeArrowheads="1"/>
            </p:cNvSpPr>
            <p:nvPr/>
          </p:nvSpPr>
          <p:spPr bwMode="auto">
            <a:xfrm>
              <a:off x="4433" y="1949"/>
              <a:ext cx="681" cy="681"/>
            </a:xfrm>
            <a:prstGeom prst="ellipse">
              <a:avLst/>
            </a:prstGeom>
            <a:solidFill>
              <a:srgbClr val="F2F2F2"/>
            </a:solidFill>
            <a:ln w="22225">
              <a:noFill/>
              <a:round/>
              <a:headEnd/>
              <a:tailEnd/>
            </a:ln>
          </p:spPr>
          <p:txBody>
            <a:bodyPr anchor="ctr"/>
            <a:lstStyle/>
            <a:p>
              <a:pPr marL="0" marR="0" lvl="0" indent="0" algn="ctr" defTabSz="946665"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900000"/>
                  </a:solidFill>
                  <a:effectLst/>
                  <a:uLnTx/>
                  <a:uFillTx/>
                  <a:latin typeface="等线"/>
                  <a:ea typeface="微软雅黑"/>
                  <a:cs typeface="+mn-cs"/>
                  <a:sym typeface="造字工房悦黑体验版常规体" pitchFamily="50" charset="-122"/>
                </a:rPr>
                <a:t>输入您想要的文字内容</a:t>
              </a:r>
            </a:p>
          </p:txBody>
        </p:sp>
      </p:grpSp>
      <p:sp>
        <p:nvSpPr>
          <p:cNvPr id="21" name="TextBox 53"/>
          <p:cNvSpPr txBox="1">
            <a:spLocks noChangeArrowheads="1"/>
          </p:cNvSpPr>
          <p:nvPr/>
        </p:nvSpPr>
        <p:spPr bwMode="auto">
          <a:xfrm>
            <a:off x="5045326" y="1420538"/>
            <a:ext cx="1599155" cy="327340"/>
          </a:xfrm>
          <a:prstGeom prst="rect">
            <a:avLst/>
          </a:prstGeom>
          <a:noFill/>
          <a:ln w="9525">
            <a:noFill/>
            <a:miter lim="800000"/>
            <a:headEnd/>
            <a:tailEnd/>
          </a:ln>
        </p:spPr>
        <p:txBody>
          <a:bodyPr lIns="94811" tIns="47406" rIns="94811" bIns="47406">
            <a:spAutoFit/>
          </a:bodyPr>
          <a:lstStyle/>
          <a:p>
            <a:pPr marL="0" marR="0" lvl="0" indent="0" algn="ctr" defTabSz="946665"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900000"/>
                </a:solidFill>
                <a:effectLst/>
                <a:uLnTx/>
                <a:uFillTx/>
                <a:latin typeface="等线"/>
                <a:ea typeface="微软雅黑"/>
                <a:cs typeface="+mn-cs"/>
              </a:rPr>
              <a:t>添加标题内容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6322316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96299"/>
                                        </p:tgtEl>
                                        <p:attrNameLst>
                                          <p:attrName>style.visibility</p:attrName>
                                        </p:attrNameLst>
                                      </p:cBhvr>
                                      <p:to>
                                        <p:strVal val="visible"/>
                                      </p:to>
                                    </p:set>
                                    <p:anim calcmode="lin" valueType="num">
                                      <p:cBhvr>
                                        <p:cTn id="28" dur="1000" fill="hold"/>
                                        <p:tgtEl>
                                          <p:spTgt spid="96299"/>
                                        </p:tgtEl>
                                        <p:attrNameLst>
                                          <p:attrName>ppt_w</p:attrName>
                                        </p:attrNameLst>
                                      </p:cBhvr>
                                      <p:tavLst>
                                        <p:tav tm="0">
                                          <p:val>
                                            <p:fltVal val="0"/>
                                          </p:val>
                                        </p:tav>
                                        <p:tav tm="100000">
                                          <p:val>
                                            <p:strVal val="#ppt_w"/>
                                          </p:val>
                                        </p:tav>
                                      </p:tavLst>
                                    </p:anim>
                                    <p:anim calcmode="lin" valueType="num">
                                      <p:cBhvr>
                                        <p:cTn id="29" dur="1000" fill="hold"/>
                                        <p:tgtEl>
                                          <p:spTgt spid="96299"/>
                                        </p:tgtEl>
                                        <p:attrNameLst>
                                          <p:attrName>ppt_h</p:attrName>
                                        </p:attrNameLst>
                                      </p:cBhvr>
                                      <p:tavLst>
                                        <p:tav tm="0">
                                          <p:val>
                                            <p:fltVal val="0"/>
                                          </p:val>
                                        </p:tav>
                                        <p:tav tm="100000">
                                          <p:val>
                                            <p:strVal val="#ppt_h"/>
                                          </p:val>
                                        </p:tav>
                                      </p:tavLst>
                                    </p:anim>
                                    <p:anim calcmode="lin" valueType="num">
                                      <p:cBhvr>
                                        <p:cTn id="30" dur="1000" fill="hold"/>
                                        <p:tgtEl>
                                          <p:spTgt spid="96299"/>
                                        </p:tgtEl>
                                        <p:attrNameLst>
                                          <p:attrName>style.rotation</p:attrName>
                                        </p:attrNameLst>
                                      </p:cBhvr>
                                      <p:tavLst>
                                        <p:tav tm="0">
                                          <p:val>
                                            <p:fltVal val="360"/>
                                          </p:val>
                                        </p:tav>
                                        <p:tav tm="100000">
                                          <p:val>
                                            <p:fltVal val="0"/>
                                          </p:val>
                                        </p:tav>
                                      </p:tavLst>
                                    </p:anim>
                                    <p:animEffect transition="in" filter="fade">
                                      <p:cBhvr>
                                        <p:cTn id="31" dur="1000"/>
                                        <p:tgtEl>
                                          <p:spTgt spid="96299"/>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96300"/>
                                        </p:tgtEl>
                                        <p:attrNameLst>
                                          <p:attrName>style.visibility</p:attrName>
                                        </p:attrNameLst>
                                      </p:cBhvr>
                                      <p:to>
                                        <p:strVal val="visible"/>
                                      </p:to>
                                    </p:set>
                                    <p:anim calcmode="lin" valueType="num">
                                      <p:cBhvr>
                                        <p:cTn id="34" dur="1000" fill="hold"/>
                                        <p:tgtEl>
                                          <p:spTgt spid="96300"/>
                                        </p:tgtEl>
                                        <p:attrNameLst>
                                          <p:attrName>ppt_w</p:attrName>
                                        </p:attrNameLst>
                                      </p:cBhvr>
                                      <p:tavLst>
                                        <p:tav tm="0">
                                          <p:val>
                                            <p:fltVal val="0"/>
                                          </p:val>
                                        </p:tav>
                                        <p:tav tm="100000">
                                          <p:val>
                                            <p:strVal val="#ppt_w"/>
                                          </p:val>
                                        </p:tav>
                                      </p:tavLst>
                                    </p:anim>
                                    <p:anim calcmode="lin" valueType="num">
                                      <p:cBhvr>
                                        <p:cTn id="35" dur="1000" fill="hold"/>
                                        <p:tgtEl>
                                          <p:spTgt spid="96300"/>
                                        </p:tgtEl>
                                        <p:attrNameLst>
                                          <p:attrName>ppt_h</p:attrName>
                                        </p:attrNameLst>
                                      </p:cBhvr>
                                      <p:tavLst>
                                        <p:tav tm="0">
                                          <p:val>
                                            <p:fltVal val="0"/>
                                          </p:val>
                                        </p:tav>
                                        <p:tav tm="100000">
                                          <p:val>
                                            <p:strVal val="#ppt_h"/>
                                          </p:val>
                                        </p:tav>
                                      </p:tavLst>
                                    </p:anim>
                                    <p:anim calcmode="lin" valueType="num">
                                      <p:cBhvr>
                                        <p:cTn id="36" dur="1000" fill="hold"/>
                                        <p:tgtEl>
                                          <p:spTgt spid="96300"/>
                                        </p:tgtEl>
                                        <p:attrNameLst>
                                          <p:attrName>style.rotation</p:attrName>
                                        </p:attrNameLst>
                                      </p:cBhvr>
                                      <p:tavLst>
                                        <p:tav tm="0">
                                          <p:val>
                                            <p:fltVal val="360"/>
                                          </p:val>
                                        </p:tav>
                                        <p:tav tm="100000">
                                          <p:val>
                                            <p:fltVal val="0"/>
                                          </p:val>
                                        </p:tav>
                                      </p:tavLst>
                                    </p:anim>
                                    <p:animEffect transition="in" filter="fade">
                                      <p:cBhvr>
                                        <p:cTn id="37" dur="1000"/>
                                        <p:tgtEl>
                                          <p:spTgt spid="96300"/>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96301"/>
                                        </p:tgtEl>
                                        <p:attrNameLst>
                                          <p:attrName>style.visibility</p:attrName>
                                        </p:attrNameLst>
                                      </p:cBhvr>
                                      <p:to>
                                        <p:strVal val="visible"/>
                                      </p:to>
                                    </p:set>
                                    <p:anim calcmode="lin" valueType="num">
                                      <p:cBhvr>
                                        <p:cTn id="40" dur="1000" fill="hold"/>
                                        <p:tgtEl>
                                          <p:spTgt spid="96301"/>
                                        </p:tgtEl>
                                        <p:attrNameLst>
                                          <p:attrName>ppt_w</p:attrName>
                                        </p:attrNameLst>
                                      </p:cBhvr>
                                      <p:tavLst>
                                        <p:tav tm="0">
                                          <p:val>
                                            <p:fltVal val="0"/>
                                          </p:val>
                                        </p:tav>
                                        <p:tav tm="100000">
                                          <p:val>
                                            <p:strVal val="#ppt_w"/>
                                          </p:val>
                                        </p:tav>
                                      </p:tavLst>
                                    </p:anim>
                                    <p:anim calcmode="lin" valueType="num">
                                      <p:cBhvr>
                                        <p:cTn id="41" dur="1000" fill="hold"/>
                                        <p:tgtEl>
                                          <p:spTgt spid="96301"/>
                                        </p:tgtEl>
                                        <p:attrNameLst>
                                          <p:attrName>ppt_h</p:attrName>
                                        </p:attrNameLst>
                                      </p:cBhvr>
                                      <p:tavLst>
                                        <p:tav tm="0">
                                          <p:val>
                                            <p:fltVal val="0"/>
                                          </p:val>
                                        </p:tav>
                                        <p:tav tm="100000">
                                          <p:val>
                                            <p:strVal val="#ppt_h"/>
                                          </p:val>
                                        </p:tav>
                                      </p:tavLst>
                                    </p:anim>
                                    <p:anim calcmode="lin" valueType="num">
                                      <p:cBhvr>
                                        <p:cTn id="42" dur="1000" fill="hold"/>
                                        <p:tgtEl>
                                          <p:spTgt spid="96301"/>
                                        </p:tgtEl>
                                        <p:attrNameLst>
                                          <p:attrName>style.rotation</p:attrName>
                                        </p:attrNameLst>
                                      </p:cBhvr>
                                      <p:tavLst>
                                        <p:tav tm="0">
                                          <p:val>
                                            <p:fltVal val="360"/>
                                          </p:val>
                                        </p:tav>
                                        <p:tav tm="100000">
                                          <p:val>
                                            <p:fltVal val="0"/>
                                          </p:val>
                                        </p:tav>
                                      </p:tavLst>
                                    </p:anim>
                                    <p:animEffect transition="in" filter="fade">
                                      <p:cBhvr>
                                        <p:cTn id="43" dur="1000"/>
                                        <p:tgtEl>
                                          <p:spTgt spid="96301"/>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96302"/>
                                        </p:tgtEl>
                                        <p:attrNameLst>
                                          <p:attrName>style.visibility</p:attrName>
                                        </p:attrNameLst>
                                      </p:cBhvr>
                                      <p:to>
                                        <p:strVal val="visible"/>
                                      </p:to>
                                    </p:set>
                                    <p:anim calcmode="lin" valueType="num">
                                      <p:cBhvr>
                                        <p:cTn id="46" dur="1000" fill="hold"/>
                                        <p:tgtEl>
                                          <p:spTgt spid="96302"/>
                                        </p:tgtEl>
                                        <p:attrNameLst>
                                          <p:attrName>ppt_w</p:attrName>
                                        </p:attrNameLst>
                                      </p:cBhvr>
                                      <p:tavLst>
                                        <p:tav tm="0">
                                          <p:val>
                                            <p:fltVal val="0"/>
                                          </p:val>
                                        </p:tav>
                                        <p:tav tm="100000">
                                          <p:val>
                                            <p:strVal val="#ppt_w"/>
                                          </p:val>
                                        </p:tav>
                                      </p:tavLst>
                                    </p:anim>
                                    <p:anim calcmode="lin" valueType="num">
                                      <p:cBhvr>
                                        <p:cTn id="47" dur="1000" fill="hold"/>
                                        <p:tgtEl>
                                          <p:spTgt spid="96302"/>
                                        </p:tgtEl>
                                        <p:attrNameLst>
                                          <p:attrName>ppt_h</p:attrName>
                                        </p:attrNameLst>
                                      </p:cBhvr>
                                      <p:tavLst>
                                        <p:tav tm="0">
                                          <p:val>
                                            <p:fltVal val="0"/>
                                          </p:val>
                                        </p:tav>
                                        <p:tav tm="100000">
                                          <p:val>
                                            <p:strVal val="#ppt_h"/>
                                          </p:val>
                                        </p:tav>
                                      </p:tavLst>
                                    </p:anim>
                                    <p:anim calcmode="lin" valueType="num">
                                      <p:cBhvr>
                                        <p:cTn id="48" dur="1000" fill="hold"/>
                                        <p:tgtEl>
                                          <p:spTgt spid="96302"/>
                                        </p:tgtEl>
                                        <p:attrNameLst>
                                          <p:attrName>style.rotation</p:attrName>
                                        </p:attrNameLst>
                                      </p:cBhvr>
                                      <p:tavLst>
                                        <p:tav tm="0">
                                          <p:val>
                                            <p:fltVal val="360"/>
                                          </p:val>
                                        </p:tav>
                                        <p:tav tm="100000">
                                          <p:val>
                                            <p:fltVal val="0"/>
                                          </p:val>
                                        </p:tav>
                                      </p:tavLst>
                                    </p:anim>
                                    <p:animEffect transition="in" filter="fade">
                                      <p:cBhvr>
                                        <p:cTn id="49" dur="1000"/>
                                        <p:tgtEl>
                                          <p:spTgt spid="96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a:grpSpLocks/>
          </p:cNvGrpSpPr>
          <p:nvPr/>
        </p:nvGrpSpPr>
        <p:grpSpPr bwMode="auto">
          <a:xfrm>
            <a:off x="780914" y="1114444"/>
            <a:ext cx="7535886" cy="1070696"/>
            <a:chOff x="5004842" y="1600880"/>
            <a:chExt cx="6377930" cy="1083879"/>
          </a:xfrm>
        </p:grpSpPr>
        <p:sp>
          <p:nvSpPr>
            <p:cNvPr id="42002" name="TextBox 45"/>
            <p:cNvSpPr txBox="1">
              <a:spLocks noChangeArrowheads="1"/>
            </p:cNvSpPr>
            <p:nvPr/>
          </p:nvSpPr>
          <p:spPr bwMode="auto">
            <a:xfrm>
              <a:off x="5017479" y="1931904"/>
              <a:ext cx="6365293" cy="752855"/>
            </a:xfrm>
            <a:prstGeom prst="rect">
              <a:avLst/>
            </a:prstGeom>
            <a:noFill/>
            <a:ln w="9525">
              <a:noFill/>
              <a:miter lim="800000"/>
              <a:headEnd/>
              <a:tailEnd/>
            </a:ln>
          </p:spPr>
          <p:txBody>
            <a:bodyPr lIns="91028" tIns="45514" rIns="91028" bIns="45514">
              <a:spAutoFit/>
            </a:bodyPr>
            <a:lstStyle/>
            <a:p>
              <a:pPr marL="0" marR="0" lvl="0" indent="0" algn="l" defTabSz="910829"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808080"/>
                  </a:solidFill>
                  <a:effectLst/>
                  <a:uLnTx/>
                  <a:uFillTx/>
                  <a:latin typeface="等线"/>
                  <a:ea typeface="微软雅黑"/>
                  <a:cs typeface="+mn-cs"/>
                </a:rPr>
                <a:t>请在此处插入你需要的文字内容请在此处插入你需要的文字内容请在此处插入你需要的文字内容</a:t>
              </a:r>
            </a:p>
            <a:p>
              <a:pPr marL="0" marR="0" lvl="0" indent="0" algn="l" defTabSz="910829"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808080"/>
                  </a:solidFill>
                  <a:effectLst/>
                  <a:uLnTx/>
                  <a:uFillTx/>
                  <a:latin typeface="等线"/>
                  <a:ea typeface="微软雅黑"/>
                  <a:cs typeface="+mn-cs"/>
                </a:rPr>
                <a:t>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a:t>
              </a:r>
            </a:p>
            <a:p>
              <a:pPr marL="0" marR="0" lvl="0" indent="0" algn="l" defTabSz="910829"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808080"/>
                  </a:solidFill>
                  <a:effectLst/>
                  <a:uLnTx/>
                  <a:uFillTx/>
                  <a:latin typeface="等线"/>
                  <a:ea typeface="微软雅黑"/>
                  <a:cs typeface="+mn-cs"/>
                </a:rPr>
                <a:t>请在此处插入你需要的文字内容请在此处插入你需要的文字内容请在此处插入你需要的文字内容请在此处插入你需要的文字内容</a:t>
              </a:r>
              <a:endParaRPr kumimoji="0" lang="en-US" altLang="zh-CN" sz="847"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l" defTabSz="910829" rtl="0" eaLnBrk="1" fontAlgn="auto" latinLnBrk="0" hangingPunct="1">
                <a:lnSpc>
                  <a:spcPct val="100000"/>
                </a:lnSpc>
                <a:spcBef>
                  <a:spcPts val="0"/>
                </a:spcBef>
                <a:spcAft>
                  <a:spcPts val="0"/>
                </a:spcAft>
                <a:buClrTx/>
                <a:buSzTx/>
                <a:buFontTx/>
                <a:buNone/>
                <a:tabLst/>
                <a:defRPr/>
              </a:pPr>
              <a:endParaRPr kumimoji="0" lang="en-US" altLang="zh-CN" sz="847" b="0" i="0" u="none" strike="noStrike" kern="1200" cap="none" spc="0" normalizeH="0" baseline="0" noProof="0">
                <a:ln>
                  <a:noFill/>
                </a:ln>
                <a:solidFill>
                  <a:srgbClr val="808080"/>
                </a:solidFill>
                <a:effectLst/>
                <a:uLnTx/>
                <a:uFillTx/>
                <a:latin typeface="等线"/>
                <a:ea typeface="微软雅黑"/>
                <a:cs typeface="+mn-cs"/>
              </a:endParaRPr>
            </a:p>
          </p:txBody>
        </p:sp>
        <p:sp>
          <p:nvSpPr>
            <p:cNvPr id="42003" name="TextBox 53"/>
            <p:cNvSpPr txBox="1">
              <a:spLocks noChangeArrowheads="1"/>
            </p:cNvSpPr>
            <p:nvPr/>
          </p:nvSpPr>
          <p:spPr bwMode="auto">
            <a:xfrm>
              <a:off x="5004842" y="1600880"/>
              <a:ext cx="2679059" cy="327502"/>
            </a:xfrm>
            <a:prstGeom prst="rect">
              <a:avLst/>
            </a:prstGeom>
            <a:noFill/>
            <a:ln w="9525">
              <a:noFill/>
              <a:miter lim="800000"/>
              <a:headEnd/>
              <a:tailEnd/>
            </a:ln>
          </p:spPr>
          <p:txBody>
            <a:bodyPr lIns="91028" tIns="45514" rIns="91028" bIns="45514">
              <a:spAutoFit/>
            </a:bodyPr>
            <a:lstStyle/>
            <a:p>
              <a:pPr marL="0" marR="0" lvl="0" indent="0" algn="l" defTabSz="910829"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TeXGyreAdventor"/>
                  <a:ea typeface="微软雅黑"/>
                  <a:cs typeface="+mn-cs"/>
                </a:rPr>
                <a:t>请在此处添加标题</a:t>
              </a:r>
            </a:p>
          </p:txBody>
        </p:sp>
      </p:grpSp>
      <p:sp>
        <p:nvSpPr>
          <p:cNvPr id="22" name="Freeform 5"/>
          <p:cNvSpPr>
            <a:spLocks/>
          </p:cNvSpPr>
          <p:nvPr/>
        </p:nvSpPr>
        <p:spPr bwMode="auto">
          <a:xfrm>
            <a:off x="780914" y="2258192"/>
            <a:ext cx="1826112" cy="1878372"/>
          </a:xfrm>
          <a:custGeom>
            <a:avLst/>
            <a:gdLst>
              <a:gd name="T0" fmla="*/ 1112 w 1328"/>
              <a:gd name="T1" fmla="*/ 1328 h 1328"/>
              <a:gd name="T2" fmla="*/ 1142 w 1328"/>
              <a:gd name="T3" fmla="*/ 880 h 1328"/>
              <a:gd name="T4" fmla="*/ 1156 w 1328"/>
              <a:gd name="T5" fmla="*/ 886 h 1328"/>
              <a:gd name="T6" fmla="*/ 1188 w 1328"/>
              <a:gd name="T7" fmla="*/ 894 h 1328"/>
              <a:gd name="T8" fmla="*/ 1204 w 1328"/>
              <a:gd name="T9" fmla="*/ 896 h 1328"/>
              <a:gd name="T10" fmla="*/ 1228 w 1328"/>
              <a:gd name="T11" fmla="*/ 894 h 1328"/>
              <a:gd name="T12" fmla="*/ 1252 w 1328"/>
              <a:gd name="T13" fmla="*/ 886 h 1328"/>
              <a:gd name="T14" fmla="*/ 1292 w 1328"/>
              <a:gd name="T15" fmla="*/ 860 h 1328"/>
              <a:gd name="T16" fmla="*/ 1318 w 1328"/>
              <a:gd name="T17" fmla="*/ 820 h 1328"/>
              <a:gd name="T18" fmla="*/ 1326 w 1328"/>
              <a:gd name="T19" fmla="*/ 796 h 1328"/>
              <a:gd name="T20" fmla="*/ 1328 w 1328"/>
              <a:gd name="T21" fmla="*/ 772 h 1328"/>
              <a:gd name="T22" fmla="*/ 1328 w 1328"/>
              <a:gd name="T23" fmla="*/ 760 h 1328"/>
              <a:gd name="T24" fmla="*/ 1322 w 1328"/>
              <a:gd name="T25" fmla="*/ 736 h 1328"/>
              <a:gd name="T26" fmla="*/ 1306 w 1328"/>
              <a:gd name="T27" fmla="*/ 702 h 1328"/>
              <a:gd name="T28" fmla="*/ 1274 w 1328"/>
              <a:gd name="T29" fmla="*/ 670 h 1328"/>
              <a:gd name="T30" fmla="*/ 1240 w 1328"/>
              <a:gd name="T31" fmla="*/ 654 h 1328"/>
              <a:gd name="T32" fmla="*/ 1216 w 1328"/>
              <a:gd name="T33" fmla="*/ 648 h 1328"/>
              <a:gd name="T34" fmla="*/ 1204 w 1328"/>
              <a:gd name="T35" fmla="*/ 648 h 1328"/>
              <a:gd name="T36" fmla="*/ 1172 w 1328"/>
              <a:gd name="T37" fmla="*/ 652 h 1328"/>
              <a:gd name="T38" fmla="*/ 1142 w 1328"/>
              <a:gd name="T39" fmla="*/ 664 h 1328"/>
              <a:gd name="T40" fmla="*/ 1112 w 1328"/>
              <a:gd name="T41" fmla="*/ 682 h 1328"/>
              <a:gd name="T42" fmla="*/ 1112 w 1328"/>
              <a:gd name="T43" fmla="*/ 216 h 1328"/>
              <a:gd name="T44" fmla="*/ 664 w 1328"/>
              <a:gd name="T45" fmla="*/ 186 h 1328"/>
              <a:gd name="T46" fmla="*/ 670 w 1328"/>
              <a:gd name="T47" fmla="*/ 172 h 1328"/>
              <a:gd name="T48" fmla="*/ 678 w 1328"/>
              <a:gd name="T49" fmla="*/ 140 h 1328"/>
              <a:gd name="T50" fmla="*/ 680 w 1328"/>
              <a:gd name="T51" fmla="*/ 124 h 1328"/>
              <a:gd name="T52" fmla="*/ 678 w 1328"/>
              <a:gd name="T53" fmla="*/ 100 h 1328"/>
              <a:gd name="T54" fmla="*/ 670 w 1328"/>
              <a:gd name="T55" fmla="*/ 76 h 1328"/>
              <a:gd name="T56" fmla="*/ 644 w 1328"/>
              <a:gd name="T57" fmla="*/ 36 h 1328"/>
              <a:gd name="T58" fmla="*/ 604 w 1328"/>
              <a:gd name="T59" fmla="*/ 10 h 1328"/>
              <a:gd name="T60" fmla="*/ 580 w 1328"/>
              <a:gd name="T61" fmla="*/ 2 h 1328"/>
              <a:gd name="T62" fmla="*/ 556 w 1328"/>
              <a:gd name="T63" fmla="*/ 0 h 1328"/>
              <a:gd name="T64" fmla="*/ 544 w 1328"/>
              <a:gd name="T65" fmla="*/ 0 h 1328"/>
              <a:gd name="T66" fmla="*/ 520 w 1328"/>
              <a:gd name="T67" fmla="*/ 6 h 1328"/>
              <a:gd name="T68" fmla="*/ 486 w 1328"/>
              <a:gd name="T69" fmla="*/ 22 h 1328"/>
              <a:gd name="T70" fmla="*/ 454 w 1328"/>
              <a:gd name="T71" fmla="*/ 54 h 1328"/>
              <a:gd name="T72" fmla="*/ 438 w 1328"/>
              <a:gd name="T73" fmla="*/ 88 h 1328"/>
              <a:gd name="T74" fmla="*/ 432 w 1328"/>
              <a:gd name="T75" fmla="*/ 112 h 1328"/>
              <a:gd name="T76" fmla="*/ 432 w 1328"/>
              <a:gd name="T77" fmla="*/ 124 h 1328"/>
              <a:gd name="T78" fmla="*/ 436 w 1328"/>
              <a:gd name="T79" fmla="*/ 156 h 1328"/>
              <a:gd name="T80" fmla="*/ 448 w 1328"/>
              <a:gd name="T81" fmla="*/ 186 h 1328"/>
              <a:gd name="T82" fmla="*/ 432 w 1328"/>
              <a:gd name="T83" fmla="*/ 216 h 1328"/>
              <a:gd name="T84" fmla="*/ 0 w 1328"/>
              <a:gd name="T85" fmla="*/ 216 h 1328"/>
              <a:gd name="T86" fmla="*/ 1112 w 1328"/>
              <a:gd name="T87" fmla="*/ 13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1328"/>
                </a:lnTo>
                <a:lnTo>
                  <a:pt x="1112" y="1328"/>
                </a:lnTo>
                <a:close/>
              </a:path>
            </a:pathLst>
          </a:custGeom>
          <a:solidFill>
            <a:schemeClr val="tx2"/>
          </a:solidFill>
          <a:ln>
            <a:noFill/>
          </a:ln>
          <a:effectLst/>
        </p:spPr>
        <p:txBody>
          <a:bodyPr wrap="none" anchor="ctr"/>
          <a:lstStyle/>
          <a:p>
            <a:pPr marL="0" marR="0" lvl="0" indent="0" algn="l" defTabSz="860062"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0" cap="none" spc="0" normalizeH="0" baseline="0" noProof="0">
              <a:ln>
                <a:noFill/>
              </a:ln>
              <a:solidFill>
                <a:srgbClr val="FFC000"/>
              </a:solidFill>
              <a:effectLst/>
              <a:uLnTx/>
              <a:uFillTx/>
              <a:latin typeface="微软雅黑" panose="020B0503020204020204" pitchFamily="34" charset="-122"/>
              <a:ea typeface="微软雅黑"/>
              <a:cs typeface="+mn-cs"/>
            </a:endParaRPr>
          </a:p>
        </p:txBody>
      </p:sp>
      <p:sp>
        <p:nvSpPr>
          <p:cNvPr id="23" name="矩形 22"/>
          <p:cNvSpPr>
            <a:spLocks noChangeArrowheads="1"/>
          </p:cNvSpPr>
          <p:nvPr/>
        </p:nvSpPr>
        <p:spPr bwMode="auto">
          <a:xfrm>
            <a:off x="1049679" y="2704640"/>
            <a:ext cx="1157185" cy="1343542"/>
          </a:xfrm>
          <a:prstGeom prst="rect">
            <a:avLst/>
          </a:prstGeom>
          <a:noFill/>
          <a:ln w="9525">
            <a:noFill/>
            <a:miter lim="800000"/>
            <a:headEnd/>
            <a:tailEnd/>
          </a:ln>
        </p:spPr>
        <p:txBody>
          <a:bodyPr lIns="91028" tIns="45514" rIns="91028" bIns="45514">
            <a:spAutoFit/>
          </a:bodyPr>
          <a:lstStyle/>
          <a:p>
            <a:pPr marL="0" marR="0" lvl="0" indent="0" algn="l" defTabSz="910829" rtl="0" eaLnBrk="1" fontAlgn="auto" latinLnBrk="0" hangingPunct="1">
              <a:lnSpc>
                <a:spcPct val="12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等线"/>
                <a:ea typeface="微软雅黑"/>
                <a:cs typeface="+mn-cs"/>
              </a:rPr>
              <a:t>请在此处插入你需要的文字内容请在此处插入你需要的文字内容请在此处插入你需要的文字内容请在此处插入你需要的文字内容请在此处插入你需要的文字内容</a:t>
            </a:r>
          </a:p>
        </p:txBody>
      </p:sp>
      <p:sp>
        <p:nvSpPr>
          <p:cNvPr id="24" name="矩形 23"/>
          <p:cNvSpPr>
            <a:spLocks noChangeArrowheads="1"/>
          </p:cNvSpPr>
          <p:nvPr/>
        </p:nvSpPr>
        <p:spPr bwMode="auto">
          <a:xfrm>
            <a:off x="1388623" y="2334341"/>
            <a:ext cx="261300" cy="284277"/>
          </a:xfrm>
          <a:prstGeom prst="rect">
            <a:avLst/>
          </a:prstGeom>
          <a:noFill/>
          <a:ln w="9525">
            <a:noFill/>
            <a:miter lim="800000"/>
            <a:headEnd/>
            <a:tailEnd/>
          </a:ln>
        </p:spPr>
        <p:txBody>
          <a:bodyPr lIns="91028" tIns="45514" rIns="91028" bIns="45514">
            <a:spAutoFit/>
          </a:bodyPr>
          <a:lstStyle/>
          <a:p>
            <a:pPr marL="0" marR="0" lvl="0" indent="0" algn="ctr" defTabSz="910829" rtl="0" eaLnBrk="1" fontAlgn="auto" latinLnBrk="0" hangingPunct="1">
              <a:lnSpc>
                <a:spcPts val="1494"/>
              </a:lnSpc>
              <a:spcBef>
                <a:spcPts val="0"/>
              </a:spcBef>
              <a:spcAft>
                <a:spcPts val="0"/>
              </a:spcAft>
              <a:buClrTx/>
              <a:buSzTx/>
              <a:buFontTx/>
              <a:buNone/>
              <a:tabLst/>
              <a:defRPr/>
            </a:pPr>
            <a:r>
              <a:rPr kumimoji="0" lang="en-US" altLang="zh-CN" sz="1693" b="0" i="0" u="none" strike="noStrike" kern="1200" cap="none" spc="0" normalizeH="0" baseline="0" noProof="0">
                <a:ln>
                  <a:noFill/>
                </a:ln>
                <a:solidFill>
                  <a:prstClr val="white"/>
                </a:solidFill>
                <a:effectLst/>
                <a:uLnTx/>
                <a:uFillTx/>
                <a:latin typeface="微软雅黑" pitchFamily="34" charset="-122"/>
                <a:ea typeface="微软雅黑"/>
                <a:cs typeface="+mn-cs"/>
              </a:rPr>
              <a:t>1</a:t>
            </a:r>
            <a:endParaRPr kumimoji="0" lang="zh-CN" altLang="en-US" sz="1693"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26" name="Freeform 10"/>
          <p:cNvSpPr>
            <a:spLocks/>
          </p:cNvSpPr>
          <p:nvPr/>
        </p:nvSpPr>
        <p:spPr bwMode="auto">
          <a:xfrm>
            <a:off x="2368123" y="2256698"/>
            <a:ext cx="1827605"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marL="0" marR="0" lvl="0" indent="0" algn="l" defTabSz="860062"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0" cap="none" spc="0" normalizeH="0" baseline="0" noProof="0">
              <a:ln>
                <a:noFill/>
              </a:ln>
              <a:solidFill>
                <a:srgbClr val="FFC000"/>
              </a:solidFill>
              <a:effectLst/>
              <a:uLnTx/>
              <a:uFillTx/>
              <a:latin typeface="微软雅黑" panose="020B0503020204020204" pitchFamily="34" charset="-122"/>
              <a:ea typeface="微软雅黑"/>
              <a:cs typeface="+mn-cs"/>
            </a:endParaRPr>
          </a:p>
        </p:txBody>
      </p:sp>
      <p:sp>
        <p:nvSpPr>
          <p:cNvPr id="27" name="矩形 26"/>
          <p:cNvSpPr>
            <a:spLocks noChangeArrowheads="1"/>
          </p:cNvSpPr>
          <p:nvPr/>
        </p:nvSpPr>
        <p:spPr bwMode="auto">
          <a:xfrm>
            <a:off x="2733944" y="2785271"/>
            <a:ext cx="1088500" cy="1265123"/>
          </a:xfrm>
          <a:prstGeom prst="rect">
            <a:avLst/>
          </a:prstGeom>
          <a:noFill/>
          <a:ln w="9525">
            <a:noFill/>
            <a:miter lim="800000"/>
            <a:headEnd/>
            <a:tailEnd/>
          </a:ln>
        </p:spPr>
        <p:txBody>
          <a:bodyPr lIns="91028" tIns="45514" rIns="91028" bIns="45514">
            <a:spAutoFit/>
          </a:bodyPr>
          <a:lstStyle/>
          <a:p>
            <a:pPr marL="0" marR="0" lvl="0" indent="0" algn="l" defTabSz="910829"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等线"/>
                <a:ea typeface="微软雅黑"/>
                <a:cs typeface="+mn-cs"/>
              </a:rPr>
              <a:t>请在此处插入你需要的文字内容请在此处插入你需要的文字内容请在此处插入你需要的文字内容请在此处插入你需要的文字内容请在此处插入你需要的文字内容</a:t>
            </a:r>
            <a:r>
              <a:rPr kumimoji="1" lang="zh-CN" altLang="en-US" sz="847" b="0" i="0" u="none" strike="noStrike" kern="1200" cap="none" spc="0" normalizeH="0" baseline="0" noProof="0">
                <a:ln>
                  <a:noFill/>
                </a:ln>
                <a:solidFill>
                  <a:srgbClr val="FFC000"/>
                </a:solidFill>
                <a:effectLst/>
                <a:uLnTx/>
                <a:uFillTx/>
                <a:latin typeface="Ping Hei"/>
                <a:ea typeface="微软雅黑"/>
                <a:cs typeface="+mn-cs"/>
              </a:rPr>
              <a:t>。</a:t>
            </a:r>
          </a:p>
        </p:txBody>
      </p:sp>
      <p:sp>
        <p:nvSpPr>
          <p:cNvPr id="28" name="矩形 27"/>
          <p:cNvSpPr>
            <a:spLocks noChangeArrowheads="1"/>
          </p:cNvSpPr>
          <p:nvPr/>
        </p:nvSpPr>
        <p:spPr bwMode="auto">
          <a:xfrm>
            <a:off x="2980311" y="2322396"/>
            <a:ext cx="259807" cy="284277"/>
          </a:xfrm>
          <a:prstGeom prst="rect">
            <a:avLst/>
          </a:prstGeom>
          <a:noFill/>
          <a:ln w="9525">
            <a:noFill/>
            <a:miter lim="800000"/>
            <a:headEnd/>
            <a:tailEnd/>
          </a:ln>
        </p:spPr>
        <p:txBody>
          <a:bodyPr lIns="91028" tIns="45514" rIns="91028" bIns="45514">
            <a:spAutoFit/>
          </a:bodyPr>
          <a:lstStyle/>
          <a:p>
            <a:pPr marL="0" marR="0" lvl="0" indent="0" algn="ctr" defTabSz="910829" rtl="0" eaLnBrk="1" fontAlgn="auto" latinLnBrk="0" hangingPunct="1">
              <a:lnSpc>
                <a:spcPts val="1494"/>
              </a:lnSpc>
              <a:spcBef>
                <a:spcPts val="0"/>
              </a:spcBef>
              <a:spcAft>
                <a:spcPts val="0"/>
              </a:spcAft>
              <a:buClrTx/>
              <a:buSzTx/>
              <a:buFontTx/>
              <a:buNone/>
              <a:tabLst/>
              <a:defRPr/>
            </a:pPr>
            <a:r>
              <a:rPr kumimoji="0" lang="en-US" altLang="zh-CN" sz="1693" b="0" i="0" u="none" strike="noStrike" kern="1200" cap="none" spc="0" normalizeH="0" baseline="0" noProof="0">
                <a:ln>
                  <a:noFill/>
                </a:ln>
                <a:solidFill>
                  <a:prstClr val="white"/>
                </a:solidFill>
                <a:effectLst/>
                <a:uLnTx/>
                <a:uFillTx/>
                <a:latin typeface="微软雅黑" pitchFamily="34" charset="-122"/>
                <a:ea typeface="微软雅黑"/>
                <a:cs typeface="+mn-cs"/>
              </a:rPr>
              <a:t>2</a:t>
            </a:r>
            <a:endParaRPr kumimoji="0" lang="zh-CN" altLang="en-US" sz="1693"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30" name="Freeform 10"/>
          <p:cNvSpPr>
            <a:spLocks/>
          </p:cNvSpPr>
          <p:nvPr/>
        </p:nvSpPr>
        <p:spPr bwMode="auto">
          <a:xfrm>
            <a:off x="3961306" y="2256698"/>
            <a:ext cx="1824620"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tx2"/>
          </a:solidFill>
          <a:ln>
            <a:noFill/>
          </a:ln>
          <a:effectLst/>
        </p:spPr>
        <p:txBody>
          <a:bodyPr wrap="none" anchor="ctr"/>
          <a:lstStyle/>
          <a:p>
            <a:pPr marL="0" marR="0" lvl="0" indent="0" algn="l" defTabSz="860062"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0" cap="none" spc="0" normalizeH="0" baseline="0" noProof="0">
              <a:ln>
                <a:noFill/>
              </a:ln>
              <a:solidFill>
                <a:srgbClr val="FFC000"/>
              </a:solidFill>
              <a:effectLst/>
              <a:uLnTx/>
              <a:uFillTx/>
              <a:latin typeface="微软雅黑" panose="020B0503020204020204" pitchFamily="34" charset="-122"/>
              <a:ea typeface="微软雅黑"/>
              <a:cs typeface="+mn-cs"/>
            </a:endParaRPr>
          </a:p>
        </p:txBody>
      </p:sp>
      <p:sp>
        <p:nvSpPr>
          <p:cNvPr id="31" name="矩形 30"/>
          <p:cNvSpPr>
            <a:spLocks noChangeArrowheads="1"/>
          </p:cNvSpPr>
          <p:nvPr/>
        </p:nvSpPr>
        <p:spPr bwMode="auto">
          <a:xfrm>
            <a:off x="4319661" y="2785271"/>
            <a:ext cx="1107911" cy="1265123"/>
          </a:xfrm>
          <a:prstGeom prst="rect">
            <a:avLst/>
          </a:prstGeom>
          <a:noFill/>
          <a:ln w="9525">
            <a:noFill/>
            <a:miter lim="800000"/>
            <a:headEnd/>
            <a:tailEnd/>
          </a:ln>
        </p:spPr>
        <p:txBody>
          <a:bodyPr lIns="91028" tIns="45514" rIns="91028" bIns="45514">
            <a:spAutoFit/>
          </a:bodyPr>
          <a:lstStyle/>
          <a:p>
            <a:pPr marL="0" marR="0" lvl="0" indent="0" algn="l" defTabSz="910829"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等线"/>
                <a:ea typeface="微软雅黑"/>
                <a:cs typeface="+mn-cs"/>
              </a:rPr>
              <a:t>请在此处插入你需要的文字内容请在此处插入你需要的文字内容请在此处插入你需要的文字内容请在此处插入你需要的文字内容请在此处插入你需要的文字内容</a:t>
            </a:r>
            <a:r>
              <a:rPr kumimoji="1" lang="zh-CN" altLang="en-US" sz="847" b="0" i="0" u="none" strike="noStrike" kern="1200" cap="none" spc="0" normalizeH="0" baseline="0" noProof="0">
                <a:ln>
                  <a:noFill/>
                </a:ln>
                <a:solidFill>
                  <a:srgbClr val="FFC000"/>
                </a:solidFill>
                <a:effectLst/>
                <a:uLnTx/>
                <a:uFillTx/>
                <a:latin typeface="Ping Hei"/>
                <a:ea typeface="微软雅黑"/>
                <a:cs typeface="+mn-cs"/>
              </a:rPr>
              <a:t>。</a:t>
            </a:r>
          </a:p>
        </p:txBody>
      </p:sp>
      <p:sp>
        <p:nvSpPr>
          <p:cNvPr id="32" name="矩形 31"/>
          <p:cNvSpPr>
            <a:spLocks noChangeArrowheads="1"/>
          </p:cNvSpPr>
          <p:nvPr/>
        </p:nvSpPr>
        <p:spPr bwMode="auto">
          <a:xfrm>
            <a:off x="4572001" y="2322396"/>
            <a:ext cx="262793" cy="284277"/>
          </a:xfrm>
          <a:prstGeom prst="rect">
            <a:avLst/>
          </a:prstGeom>
          <a:noFill/>
          <a:ln w="9525">
            <a:noFill/>
            <a:miter lim="800000"/>
            <a:headEnd/>
            <a:tailEnd/>
          </a:ln>
        </p:spPr>
        <p:txBody>
          <a:bodyPr lIns="91028" tIns="45514" rIns="91028" bIns="45514">
            <a:spAutoFit/>
          </a:bodyPr>
          <a:lstStyle/>
          <a:p>
            <a:pPr marL="0" marR="0" lvl="0" indent="0" algn="ctr" defTabSz="910829" rtl="0" eaLnBrk="1" fontAlgn="auto" latinLnBrk="0" hangingPunct="1">
              <a:lnSpc>
                <a:spcPts val="1494"/>
              </a:lnSpc>
              <a:spcBef>
                <a:spcPts val="0"/>
              </a:spcBef>
              <a:spcAft>
                <a:spcPts val="0"/>
              </a:spcAft>
              <a:buClrTx/>
              <a:buSzTx/>
              <a:buFontTx/>
              <a:buNone/>
              <a:tabLst/>
              <a:defRPr/>
            </a:pPr>
            <a:r>
              <a:rPr kumimoji="0" lang="en-US" altLang="zh-CN" sz="1693" b="0" i="0" u="none" strike="noStrike" kern="1200" cap="none" spc="0" normalizeH="0" baseline="0" noProof="0">
                <a:ln>
                  <a:noFill/>
                </a:ln>
                <a:solidFill>
                  <a:prstClr val="white"/>
                </a:solidFill>
                <a:effectLst/>
                <a:uLnTx/>
                <a:uFillTx/>
                <a:latin typeface="微软雅黑" pitchFamily="34" charset="-122"/>
                <a:ea typeface="微软雅黑"/>
                <a:cs typeface="+mn-cs"/>
              </a:rPr>
              <a:t>3</a:t>
            </a:r>
            <a:endParaRPr kumimoji="0" lang="zh-CN" altLang="en-US" sz="1693"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34" name="Freeform 14"/>
          <p:cNvSpPr>
            <a:spLocks/>
          </p:cNvSpPr>
          <p:nvPr/>
        </p:nvSpPr>
        <p:spPr bwMode="auto">
          <a:xfrm>
            <a:off x="5545528" y="2256698"/>
            <a:ext cx="1824620"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marL="0" marR="0" lvl="0" indent="0" algn="l" defTabSz="860062"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0" cap="none" spc="0" normalizeH="0" baseline="0" noProof="0">
              <a:ln>
                <a:noFill/>
              </a:ln>
              <a:solidFill>
                <a:srgbClr val="FFC000"/>
              </a:solidFill>
              <a:effectLst/>
              <a:uLnTx/>
              <a:uFillTx/>
              <a:latin typeface="微软雅黑" panose="020B0503020204020204" pitchFamily="34" charset="-122"/>
              <a:ea typeface="微软雅黑"/>
              <a:cs typeface="+mn-cs"/>
            </a:endParaRPr>
          </a:p>
        </p:txBody>
      </p:sp>
      <p:sp>
        <p:nvSpPr>
          <p:cNvPr id="35" name="矩形 34"/>
          <p:cNvSpPr>
            <a:spLocks noChangeArrowheads="1"/>
          </p:cNvSpPr>
          <p:nvPr/>
        </p:nvSpPr>
        <p:spPr bwMode="auto">
          <a:xfrm>
            <a:off x="5897911" y="2788257"/>
            <a:ext cx="1107911" cy="1265123"/>
          </a:xfrm>
          <a:prstGeom prst="rect">
            <a:avLst/>
          </a:prstGeom>
          <a:noFill/>
          <a:ln w="9525">
            <a:noFill/>
            <a:miter lim="800000"/>
            <a:headEnd/>
            <a:tailEnd/>
          </a:ln>
        </p:spPr>
        <p:txBody>
          <a:bodyPr lIns="91028" tIns="45514" rIns="91028" bIns="45514">
            <a:spAutoFit/>
          </a:bodyPr>
          <a:lstStyle/>
          <a:p>
            <a:pPr marL="0" marR="0" lvl="0" indent="0" algn="l" defTabSz="910829"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等线"/>
                <a:ea typeface="微软雅黑"/>
                <a:cs typeface="+mn-cs"/>
              </a:rPr>
              <a:t>请在此处插入你需要的文字内容请在此处插入你需要的文字内容请在此处插入你需要的文字内容请在此处插入你需要的文字内容请在此处插入你需要的文字内容</a:t>
            </a:r>
            <a:r>
              <a:rPr kumimoji="1" lang="zh-CN" altLang="en-US" sz="847" b="0" i="0" u="none" strike="noStrike" kern="1200" cap="none" spc="0" normalizeH="0" baseline="0" noProof="0">
                <a:ln>
                  <a:noFill/>
                </a:ln>
                <a:solidFill>
                  <a:srgbClr val="FFC000"/>
                </a:solidFill>
                <a:effectLst/>
                <a:uLnTx/>
                <a:uFillTx/>
                <a:latin typeface="Ping Hei"/>
                <a:ea typeface="微软雅黑"/>
                <a:cs typeface="+mn-cs"/>
              </a:rPr>
              <a:t>。</a:t>
            </a:r>
          </a:p>
        </p:txBody>
      </p:sp>
      <p:sp>
        <p:nvSpPr>
          <p:cNvPr id="36" name="矩形 35"/>
          <p:cNvSpPr>
            <a:spLocks noChangeArrowheads="1"/>
          </p:cNvSpPr>
          <p:nvPr/>
        </p:nvSpPr>
        <p:spPr bwMode="auto">
          <a:xfrm>
            <a:off x="6157717" y="2325383"/>
            <a:ext cx="262793" cy="284277"/>
          </a:xfrm>
          <a:prstGeom prst="rect">
            <a:avLst/>
          </a:prstGeom>
          <a:noFill/>
          <a:ln w="9525">
            <a:noFill/>
            <a:miter lim="800000"/>
            <a:headEnd/>
            <a:tailEnd/>
          </a:ln>
        </p:spPr>
        <p:txBody>
          <a:bodyPr lIns="91028" tIns="45514" rIns="91028" bIns="45514">
            <a:spAutoFit/>
          </a:bodyPr>
          <a:lstStyle/>
          <a:p>
            <a:pPr marL="0" marR="0" lvl="0" indent="0" algn="ctr" defTabSz="910829" rtl="0" eaLnBrk="1" fontAlgn="auto" latinLnBrk="0" hangingPunct="1">
              <a:lnSpc>
                <a:spcPts val="1494"/>
              </a:lnSpc>
              <a:spcBef>
                <a:spcPts val="0"/>
              </a:spcBef>
              <a:spcAft>
                <a:spcPts val="0"/>
              </a:spcAft>
              <a:buClrTx/>
              <a:buSzTx/>
              <a:buFontTx/>
              <a:buNone/>
              <a:tabLst/>
              <a:defRPr/>
            </a:pPr>
            <a:r>
              <a:rPr kumimoji="0" lang="en-US" altLang="zh-CN" sz="1693" b="0" i="0" u="none" strike="noStrike" kern="1200" cap="none" spc="0" normalizeH="0" baseline="0" noProof="0">
                <a:ln>
                  <a:noFill/>
                </a:ln>
                <a:solidFill>
                  <a:prstClr val="white"/>
                </a:solidFill>
                <a:effectLst/>
                <a:uLnTx/>
                <a:uFillTx/>
                <a:latin typeface="微软雅黑" pitchFamily="34" charset="-122"/>
                <a:ea typeface="微软雅黑"/>
                <a:cs typeface="+mn-cs"/>
              </a:rPr>
              <a:t>4</a:t>
            </a:r>
            <a:endParaRPr kumimoji="0" lang="zh-CN" altLang="en-US" sz="1693"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57" name="Freeform 6"/>
          <p:cNvSpPr>
            <a:spLocks/>
          </p:cNvSpPr>
          <p:nvPr/>
        </p:nvSpPr>
        <p:spPr bwMode="auto">
          <a:xfrm>
            <a:off x="7129752" y="2256698"/>
            <a:ext cx="1528977" cy="1879866"/>
          </a:xfrm>
          <a:custGeom>
            <a:avLst/>
            <a:gdLst>
              <a:gd name="T0" fmla="*/ 1112 w 1112"/>
              <a:gd name="T1" fmla="*/ 216 h 1328"/>
              <a:gd name="T2" fmla="*/ 664 w 1112"/>
              <a:gd name="T3" fmla="*/ 186 h 1328"/>
              <a:gd name="T4" fmla="*/ 670 w 1112"/>
              <a:gd name="T5" fmla="*/ 172 h 1328"/>
              <a:gd name="T6" fmla="*/ 678 w 1112"/>
              <a:gd name="T7" fmla="*/ 140 h 1328"/>
              <a:gd name="T8" fmla="*/ 680 w 1112"/>
              <a:gd name="T9" fmla="*/ 124 h 1328"/>
              <a:gd name="T10" fmla="*/ 678 w 1112"/>
              <a:gd name="T11" fmla="*/ 100 h 1328"/>
              <a:gd name="T12" fmla="*/ 670 w 1112"/>
              <a:gd name="T13" fmla="*/ 76 h 1328"/>
              <a:gd name="T14" fmla="*/ 644 w 1112"/>
              <a:gd name="T15" fmla="*/ 36 h 1328"/>
              <a:gd name="T16" fmla="*/ 604 w 1112"/>
              <a:gd name="T17" fmla="*/ 10 h 1328"/>
              <a:gd name="T18" fmla="*/ 580 w 1112"/>
              <a:gd name="T19" fmla="*/ 2 h 1328"/>
              <a:gd name="T20" fmla="*/ 556 w 1112"/>
              <a:gd name="T21" fmla="*/ 0 h 1328"/>
              <a:gd name="T22" fmla="*/ 544 w 1112"/>
              <a:gd name="T23" fmla="*/ 0 h 1328"/>
              <a:gd name="T24" fmla="*/ 520 w 1112"/>
              <a:gd name="T25" fmla="*/ 6 h 1328"/>
              <a:gd name="T26" fmla="*/ 486 w 1112"/>
              <a:gd name="T27" fmla="*/ 22 h 1328"/>
              <a:gd name="T28" fmla="*/ 454 w 1112"/>
              <a:gd name="T29" fmla="*/ 54 h 1328"/>
              <a:gd name="T30" fmla="*/ 438 w 1112"/>
              <a:gd name="T31" fmla="*/ 88 h 1328"/>
              <a:gd name="T32" fmla="*/ 432 w 1112"/>
              <a:gd name="T33" fmla="*/ 112 h 1328"/>
              <a:gd name="T34" fmla="*/ 432 w 1112"/>
              <a:gd name="T35" fmla="*/ 124 h 1328"/>
              <a:gd name="T36" fmla="*/ 436 w 1112"/>
              <a:gd name="T37" fmla="*/ 156 h 1328"/>
              <a:gd name="T38" fmla="*/ 448 w 1112"/>
              <a:gd name="T39" fmla="*/ 186 h 1328"/>
              <a:gd name="T40" fmla="*/ 432 w 1112"/>
              <a:gd name="T41" fmla="*/ 216 h 1328"/>
              <a:gd name="T42" fmla="*/ 0 w 1112"/>
              <a:gd name="T43" fmla="*/ 216 h 1328"/>
              <a:gd name="T44" fmla="*/ 0 w 1112"/>
              <a:gd name="T45" fmla="*/ 616 h 1328"/>
              <a:gd name="T46" fmla="*/ 26 w 1112"/>
              <a:gd name="T47" fmla="*/ 610 h 1328"/>
              <a:gd name="T48" fmla="*/ 52 w 1112"/>
              <a:gd name="T49" fmla="*/ 608 h 1328"/>
              <a:gd name="T50" fmla="*/ 86 w 1112"/>
              <a:gd name="T51" fmla="*/ 612 h 1328"/>
              <a:gd name="T52" fmla="*/ 116 w 1112"/>
              <a:gd name="T53" fmla="*/ 620 h 1328"/>
              <a:gd name="T54" fmla="*/ 144 w 1112"/>
              <a:gd name="T55" fmla="*/ 636 h 1328"/>
              <a:gd name="T56" fmla="*/ 168 w 1112"/>
              <a:gd name="T57" fmla="*/ 656 h 1328"/>
              <a:gd name="T58" fmla="*/ 188 w 1112"/>
              <a:gd name="T59" fmla="*/ 680 h 1328"/>
              <a:gd name="T60" fmla="*/ 204 w 1112"/>
              <a:gd name="T61" fmla="*/ 708 h 1328"/>
              <a:gd name="T62" fmla="*/ 212 w 1112"/>
              <a:gd name="T63" fmla="*/ 738 h 1328"/>
              <a:gd name="T64" fmla="*/ 216 w 1112"/>
              <a:gd name="T65" fmla="*/ 772 h 1328"/>
              <a:gd name="T66" fmla="*/ 216 w 1112"/>
              <a:gd name="T67" fmla="*/ 788 h 1328"/>
              <a:gd name="T68" fmla="*/ 208 w 1112"/>
              <a:gd name="T69" fmla="*/ 820 h 1328"/>
              <a:gd name="T70" fmla="*/ 196 w 1112"/>
              <a:gd name="T71" fmla="*/ 850 h 1328"/>
              <a:gd name="T72" fmla="*/ 178 w 1112"/>
              <a:gd name="T73" fmla="*/ 876 h 1328"/>
              <a:gd name="T74" fmla="*/ 156 w 1112"/>
              <a:gd name="T75" fmla="*/ 898 h 1328"/>
              <a:gd name="T76" fmla="*/ 130 w 1112"/>
              <a:gd name="T77" fmla="*/ 916 h 1328"/>
              <a:gd name="T78" fmla="*/ 100 w 1112"/>
              <a:gd name="T79" fmla="*/ 928 h 1328"/>
              <a:gd name="T80" fmla="*/ 68 w 1112"/>
              <a:gd name="T81" fmla="*/ 936 h 1328"/>
              <a:gd name="T82" fmla="*/ 52 w 1112"/>
              <a:gd name="T83" fmla="*/ 936 h 1328"/>
              <a:gd name="T84" fmla="*/ 0 w 1112"/>
              <a:gd name="T85" fmla="*/ 928 h 1328"/>
              <a:gd name="T86" fmla="*/ 0 w 1112"/>
              <a:gd name="T87" fmla="*/ 1328 h 1328"/>
              <a:gd name="T88" fmla="*/ 1112 w 1112"/>
              <a:gd name="T89" fmla="*/ 216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2" h="1328">
                <a:moveTo>
                  <a:pt x="1112" y="216"/>
                </a:move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lnTo>
                  <a:pt x="1112" y="216"/>
                </a:lnTo>
                <a:close/>
              </a:path>
            </a:pathLst>
          </a:custGeom>
          <a:solidFill>
            <a:schemeClr val="tx2"/>
          </a:solidFill>
          <a:ln>
            <a:noFill/>
          </a:ln>
          <a:effectLst/>
        </p:spPr>
        <p:txBody>
          <a:bodyPr wrap="none" anchor="ctr"/>
          <a:lstStyle/>
          <a:p>
            <a:pPr marL="0" marR="0" lvl="0" indent="0" algn="l" defTabSz="860062"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0" cap="none" spc="0" normalizeH="0" baseline="0" noProof="0">
              <a:ln>
                <a:noFill/>
              </a:ln>
              <a:solidFill>
                <a:srgbClr val="FFC000"/>
              </a:solidFill>
              <a:effectLst/>
              <a:uLnTx/>
              <a:uFillTx/>
              <a:latin typeface="微软雅黑" panose="020B0503020204020204" pitchFamily="34" charset="-122"/>
              <a:ea typeface="微软雅黑"/>
              <a:cs typeface="+mn-cs"/>
            </a:endParaRPr>
          </a:p>
        </p:txBody>
      </p:sp>
      <p:sp>
        <p:nvSpPr>
          <p:cNvPr id="58" name="矩形 57"/>
          <p:cNvSpPr>
            <a:spLocks noChangeArrowheads="1"/>
          </p:cNvSpPr>
          <p:nvPr/>
        </p:nvSpPr>
        <p:spPr bwMode="auto">
          <a:xfrm>
            <a:off x="7474669" y="2788257"/>
            <a:ext cx="1107911" cy="1265123"/>
          </a:xfrm>
          <a:prstGeom prst="rect">
            <a:avLst/>
          </a:prstGeom>
          <a:noFill/>
          <a:ln w="9525">
            <a:noFill/>
            <a:miter lim="800000"/>
            <a:headEnd/>
            <a:tailEnd/>
          </a:ln>
        </p:spPr>
        <p:txBody>
          <a:bodyPr lIns="91028" tIns="45514" rIns="91028" bIns="45514">
            <a:spAutoFit/>
          </a:bodyPr>
          <a:lstStyle/>
          <a:p>
            <a:pPr marL="0" marR="0" lvl="0" indent="0" algn="l" defTabSz="910829"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等线"/>
                <a:ea typeface="微软雅黑"/>
                <a:cs typeface="+mn-cs"/>
              </a:rPr>
              <a:t>请在此处插入你需要的文字内容请在此处插入你需要的文字内容请在此处插入你需要的文字内容请在此处插入你需要的文字内容请在此处插入你需要的文字内容</a:t>
            </a:r>
            <a:r>
              <a:rPr kumimoji="1" lang="zh-CN" altLang="en-US" sz="847" b="0" i="0" u="none" strike="noStrike" kern="1200" cap="none" spc="0" normalizeH="0" baseline="0" noProof="0">
                <a:ln>
                  <a:noFill/>
                </a:ln>
                <a:solidFill>
                  <a:srgbClr val="FFC000"/>
                </a:solidFill>
                <a:effectLst/>
                <a:uLnTx/>
                <a:uFillTx/>
                <a:latin typeface="Ping Hei"/>
                <a:ea typeface="微软雅黑"/>
                <a:cs typeface="+mn-cs"/>
              </a:rPr>
              <a:t>。</a:t>
            </a:r>
          </a:p>
        </p:txBody>
      </p:sp>
      <p:sp>
        <p:nvSpPr>
          <p:cNvPr id="59" name="矩形 58"/>
          <p:cNvSpPr>
            <a:spLocks noChangeArrowheads="1"/>
          </p:cNvSpPr>
          <p:nvPr/>
        </p:nvSpPr>
        <p:spPr bwMode="auto">
          <a:xfrm>
            <a:off x="7740447" y="2325383"/>
            <a:ext cx="261300" cy="284277"/>
          </a:xfrm>
          <a:prstGeom prst="rect">
            <a:avLst/>
          </a:prstGeom>
          <a:noFill/>
          <a:ln w="9525">
            <a:noFill/>
            <a:miter lim="800000"/>
            <a:headEnd/>
            <a:tailEnd/>
          </a:ln>
        </p:spPr>
        <p:txBody>
          <a:bodyPr lIns="91028" tIns="45514" rIns="91028" bIns="45514">
            <a:spAutoFit/>
          </a:bodyPr>
          <a:lstStyle/>
          <a:p>
            <a:pPr marL="0" marR="0" lvl="0" indent="0" algn="ctr" defTabSz="910829" rtl="0" eaLnBrk="1" fontAlgn="auto" latinLnBrk="0" hangingPunct="1">
              <a:lnSpc>
                <a:spcPts val="1494"/>
              </a:lnSpc>
              <a:spcBef>
                <a:spcPts val="0"/>
              </a:spcBef>
              <a:spcAft>
                <a:spcPts val="0"/>
              </a:spcAft>
              <a:buClrTx/>
              <a:buSzTx/>
              <a:buFontTx/>
              <a:buNone/>
              <a:tabLst/>
              <a:defRPr/>
            </a:pPr>
            <a:r>
              <a:rPr kumimoji="0" lang="en-US" altLang="zh-CN" sz="1693" b="0" i="0" u="none" strike="noStrike" kern="1200" cap="none" spc="0" normalizeH="0" baseline="0" noProof="0">
                <a:ln>
                  <a:noFill/>
                </a:ln>
                <a:solidFill>
                  <a:prstClr val="white"/>
                </a:solidFill>
                <a:effectLst/>
                <a:uLnTx/>
                <a:uFillTx/>
                <a:latin typeface="微软雅黑" pitchFamily="34" charset="-122"/>
                <a:ea typeface="微软雅黑"/>
                <a:cs typeface="+mn-cs"/>
              </a:rPr>
              <a:t>5</a:t>
            </a:r>
            <a:endParaRPr kumimoji="0" lang="zh-CN" altLang="en-US" sz="1693"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3" name="圆角矩形 2"/>
          <p:cNvSpPr>
            <a:spLocks noChangeArrowheads="1"/>
          </p:cNvSpPr>
          <p:nvPr/>
        </p:nvSpPr>
        <p:spPr bwMode="auto">
          <a:xfrm>
            <a:off x="780913" y="4384425"/>
            <a:ext cx="7877816" cy="355368"/>
          </a:xfrm>
          <a:prstGeom prst="roundRect">
            <a:avLst>
              <a:gd name="adj" fmla="val 16667"/>
            </a:avLst>
          </a:prstGeom>
          <a:solidFill>
            <a:schemeClr val="tx2"/>
          </a:solidFill>
          <a:ln w="25400" algn="ctr">
            <a:noFill/>
            <a:round/>
            <a:headEnd/>
            <a:tailEnd/>
          </a:ln>
        </p:spPr>
        <p:txBody>
          <a:bodyPr lIns="91028" tIns="45514" rIns="91028" bIns="45514" anchor="ctr"/>
          <a:lstStyle/>
          <a:p>
            <a:pPr marL="0" marR="0" lvl="0" indent="0" algn="ctr" defTabSz="910829"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prstClr val="white"/>
                </a:solidFill>
                <a:effectLst/>
                <a:uLnTx/>
                <a:uFillTx/>
                <a:latin typeface="Ping Hei"/>
                <a:ea typeface="微软雅黑"/>
                <a:cs typeface="+mn-cs"/>
              </a:rPr>
              <a:t>请在此添加主题内容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3235561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p:tgtEl>
                                          <p:spTgt spid="45"/>
                                        </p:tgtEl>
                                        <p:attrNameLst>
                                          <p:attrName>ppt_x</p:attrName>
                                        </p:attrNameLst>
                                      </p:cBhvr>
                                      <p:tavLst>
                                        <p:tav tm="0">
                                          <p:val>
                                            <p:strVal val="#ppt_x-#ppt_w*1.125000"/>
                                          </p:val>
                                        </p:tav>
                                        <p:tav tm="100000">
                                          <p:val>
                                            <p:strVal val="#ppt_x"/>
                                          </p:val>
                                        </p:tav>
                                      </p:tavLst>
                                    </p:anim>
                                    <p:animEffect transition="in" filter="wipe(right)">
                                      <p:cBhvr>
                                        <p:cTn id="8" dur="1000"/>
                                        <p:tgtEl>
                                          <p:spTgt spid="45"/>
                                        </p:tgtEl>
                                      </p:cBhvr>
                                    </p:animEffect>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1+#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1000" fill="hold"/>
                                        <p:tgtEl>
                                          <p:spTgt spid="24"/>
                                        </p:tgtEl>
                                        <p:attrNameLst>
                                          <p:attrName>ppt_w</p:attrName>
                                        </p:attrNameLst>
                                      </p:cBhvr>
                                      <p:tavLst>
                                        <p:tav tm="0">
                                          <p:val>
                                            <p:fltVal val="0"/>
                                          </p:val>
                                        </p:tav>
                                        <p:tav tm="100000">
                                          <p:val>
                                            <p:strVal val="#ppt_w"/>
                                          </p:val>
                                        </p:tav>
                                      </p:tavLst>
                                    </p:anim>
                                    <p:anim calcmode="lin" valueType="num">
                                      <p:cBhvr>
                                        <p:cTn id="17" dur="1000" fill="hold"/>
                                        <p:tgtEl>
                                          <p:spTgt spid="24"/>
                                        </p:tgtEl>
                                        <p:attrNameLst>
                                          <p:attrName>ppt_h</p:attrName>
                                        </p:attrNameLst>
                                      </p:cBhvr>
                                      <p:tavLst>
                                        <p:tav tm="0">
                                          <p:val>
                                            <p:fltVal val="0"/>
                                          </p:val>
                                        </p:tav>
                                        <p:tav tm="100000">
                                          <p:val>
                                            <p:strVal val="#ppt_h"/>
                                          </p:val>
                                        </p:tav>
                                      </p:tavLst>
                                    </p:anim>
                                    <p:animEffect transition="in" filter="fade">
                                      <p:cBhvr>
                                        <p:cTn id="18" dur="1000"/>
                                        <p:tgtEl>
                                          <p:spTgt spid="2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1000" fill="hold"/>
                                        <p:tgtEl>
                                          <p:spTgt spid="23"/>
                                        </p:tgtEl>
                                        <p:attrNameLst>
                                          <p:attrName>ppt_w</p:attrName>
                                        </p:attrNameLst>
                                      </p:cBhvr>
                                      <p:tavLst>
                                        <p:tav tm="0">
                                          <p:val>
                                            <p:fltVal val="0"/>
                                          </p:val>
                                        </p:tav>
                                        <p:tav tm="100000">
                                          <p:val>
                                            <p:strVal val="#ppt_w"/>
                                          </p:val>
                                        </p:tav>
                                      </p:tavLst>
                                    </p:anim>
                                    <p:anim calcmode="lin" valueType="num">
                                      <p:cBhvr>
                                        <p:cTn id="22" dur="1000" fill="hold"/>
                                        <p:tgtEl>
                                          <p:spTgt spid="23"/>
                                        </p:tgtEl>
                                        <p:attrNameLst>
                                          <p:attrName>ppt_h</p:attrName>
                                        </p:attrNameLst>
                                      </p:cBhvr>
                                      <p:tavLst>
                                        <p:tav tm="0">
                                          <p:val>
                                            <p:fltVal val="0"/>
                                          </p:val>
                                        </p:tav>
                                        <p:tav tm="100000">
                                          <p:val>
                                            <p:strVal val="#ppt_h"/>
                                          </p:val>
                                        </p:tav>
                                      </p:tavLst>
                                    </p:anim>
                                    <p:animEffect transition="in" filter="fade">
                                      <p:cBhvr>
                                        <p:cTn id="23" dur="1000"/>
                                        <p:tgtEl>
                                          <p:spTgt spid="23"/>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1+#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1000" fill="hold"/>
                                        <p:tgtEl>
                                          <p:spTgt spid="28"/>
                                        </p:tgtEl>
                                        <p:attrNameLst>
                                          <p:attrName>ppt_w</p:attrName>
                                        </p:attrNameLst>
                                      </p:cBhvr>
                                      <p:tavLst>
                                        <p:tav tm="0">
                                          <p:val>
                                            <p:fltVal val="0"/>
                                          </p:val>
                                        </p:tav>
                                        <p:tav tm="100000">
                                          <p:val>
                                            <p:strVal val="#ppt_w"/>
                                          </p:val>
                                        </p:tav>
                                      </p:tavLst>
                                    </p:anim>
                                    <p:anim calcmode="lin" valueType="num">
                                      <p:cBhvr>
                                        <p:cTn id="32" dur="1000" fill="hold"/>
                                        <p:tgtEl>
                                          <p:spTgt spid="28"/>
                                        </p:tgtEl>
                                        <p:attrNameLst>
                                          <p:attrName>ppt_h</p:attrName>
                                        </p:attrNameLst>
                                      </p:cBhvr>
                                      <p:tavLst>
                                        <p:tav tm="0">
                                          <p:val>
                                            <p:fltVal val="0"/>
                                          </p:val>
                                        </p:tav>
                                        <p:tav tm="100000">
                                          <p:val>
                                            <p:strVal val="#ppt_h"/>
                                          </p:val>
                                        </p:tav>
                                      </p:tavLst>
                                    </p:anim>
                                    <p:animEffect transition="in" filter="fade">
                                      <p:cBhvr>
                                        <p:cTn id="33" dur="1000"/>
                                        <p:tgtEl>
                                          <p:spTgt spid="2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1000" fill="hold"/>
                                        <p:tgtEl>
                                          <p:spTgt spid="27"/>
                                        </p:tgtEl>
                                        <p:attrNameLst>
                                          <p:attrName>ppt_w</p:attrName>
                                        </p:attrNameLst>
                                      </p:cBhvr>
                                      <p:tavLst>
                                        <p:tav tm="0">
                                          <p:val>
                                            <p:fltVal val="0"/>
                                          </p:val>
                                        </p:tav>
                                        <p:tav tm="100000">
                                          <p:val>
                                            <p:strVal val="#ppt_w"/>
                                          </p:val>
                                        </p:tav>
                                      </p:tavLst>
                                    </p:anim>
                                    <p:anim calcmode="lin" valueType="num">
                                      <p:cBhvr>
                                        <p:cTn id="37" dur="1000" fill="hold"/>
                                        <p:tgtEl>
                                          <p:spTgt spid="27"/>
                                        </p:tgtEl>
                                        <p:attrNameLst>
                                          <p:attrName>ppt_h</p:attrName>
                                        </p:attrNameLst>
                                      </p:cBhvr>
                                      <p:tavLst>
                                        <p:tav tm="0">
                                          <p:val>
                                            <p:fltVal val="0"/>
                                          </p:val>
                                        </p:tav>
                                        <p:tav tm="100000">
                                          <p:val>
                                            <p:strVal val="#ppt_h"/>
                                          </p:val>
                                        </p:tav>
                                      </p:tavLst>
                                    </p:anim>
                                    <p:animEffect transition="in" filter="fade">
                                      <p:cBhvr>
                                        <p:cTn id="38" dur="1000"/>
                                        <p:tgtEl>
                                          <p:spTgt spid="27"/>
                                        </p:tgtEl>
                                      </p:cBhvr>
                                    </p:animEffect>
                                  </p:childTnLst>
                                </p:cTn>
                              </p:par>
                            </p:childTnLst>
                          </p:cTn>
                        </p:par>
                        <p:par>
                          <p:cTn id="39" fill="hold">
                            <p:stCondLst>
                              <p:cond delay="3000"/>
                            </p:stCondLst>
                            <p:childTnLst>
                              <p:par>
                                <p:cTn id="40" presetID="2" presetClass="entr" presetSubtype="2"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1+#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par>
                                <p:cTn id="44" presetID="53" presetClass="entr" presetSubtype="16"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1000" fill="hold"/>
                                        <p:tgtEl>
                                          <p:spTgt spid="32"/>
                                        </p:tgtEl>
                                        <p:attrNameLst>
                                          <p:attrName>ppt_w</p:attrName>
                                        </p:attrNameLst>
                                      </p:cBhvr>
                                      <p:tavLst>
                                        <p:tav tm="0">
                                          <p:val>
                                            <p:fltVal val="0"/>
                                          </p:val>
                                        </p:tav>
                                        <p:tav tm="100000">
                                          <p:val>
                                            <p:strVal val="#ppt_w"/>
                                          </p:val>
                                        </p:tav>
                                      </p:tavLst>
                                    </p:anim>
                                    <p:anim calcmode="lin" valueType="num">
                                      <p:cBhvr>
                                        <p:cTn id="47" dur="1000" fill="hold"/>
                                        <p:tgtEl>
                                          <p:spTgt spid="32"/>
                                        </p:tgtEl>
                                        <p:attrNameLst>
                                          <p:attrName>ppt_h</p:attrName>
                                        </p:attrNameLst>
                                      </p:cBhvr>
                                      <p:tavLst>
                                        <p:tav tm="0">
                                          <p:val>
                                            <p:fltVal val="0"/>
                                          </p:val>
                                        </p:tav>
                                        <p:tav tm="100000">
                                          <p:val>
                                            <p:strVal val="#ppt_h"/>
                                          </p:val>
                                        </p:tav>
                                      </p:tavLst>
                                    </p:anim>
                                    <p:animEffect transition="in" filter="fade">
                                      <p:cBhvr>
                                        <p:cTn id="48" dur="1000"/>
                                        <p:tgtEl>
                                          <p:spTgt spid="3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1000" fill="hold"/>
                                        <p:tgtEl>
                                          <p:spTgt spid="31"/>
                                        </p:tgtEl>
                                        <p:attrNameLst>
                                          <p:attrName>ppt_w</p:attrName>
                                        </p:attrNameLst>
                                      </p:cBhvr>
                                      <p:tavLst>
                                        <p:tav tm="0">
                                          <p:val>
                                            <p:fltVal val="0"/>
                                          </p:val>
                                        </p:tav>
                                        <p:tav tm="100000">
                                          <p:val>
                                            <p:strVal val="#ppt_w"/>
                                          </p:val>
                                        </p:tav>
                                      </p:tavLst>
                                    </p:anim>
                                    <p:anim calcmode="lin" valueType="num">
                                      <p:cBhvr>
                                        <p:cTn id="52" dur="1000" fill="hold"/>
                                        <p:tgtEl>
                                          <p:spTgt spid="31"/>
                                        </p:tgtEl>
                                        <p:attrNameLst>
                                          <p:attrName>ppt_h</p:attrName>
                                        </p:attrNameLst>
                                      </p:cBhvr>
                                      <p:tavLst>
                                        <p:tav tm="0">
                                          <p:val>
                                            <p:fltVal val="0"/>
                                          </p:val>
                                        </p:tav>
                                        <p:tav tm="100000">
                                          <p:val>
                                            <p:strVal val="#ppt_h"/>
                                          </p:val>
                                        </p:tav>
                                      </p:tavLst>
                                    </p:anim>
                                    <p:animEffect transition="in" filter="fade">
                                      <p:cBhvr>
                                        <p:cTn id="53" dur="1000"/>
                                        <p:tgtEl>
                                          <p:spTgt spid="31"/>
                                        </p:tgtEl>
                                      </p:cBhvr>
                                    </p:animEffect>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1+#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1000" fill="hold"/>
                                        <p:tgtEl>
                                          <p:spTgt spid="36"/>
                                        </p:tgtEl>
                                        <p:attrNameLst>
                                          <p:attrName>ppt_w</p:attrName>
                                        </p:attrNameLst>
                                      </p:cBhvr>
                                      <p:tavLst>
                                        <p:tav tm="0">
                                          <p:val>
                                            <p:fltVal val="0"/>
                                          </p:val>
                                        </p:tav>
                                        <p:tav tm="100000">
                                          <p:val>
                                            <p:strVal val="#ppt_w"/>
                                          </p:val>
                                        </p:tav>
                                      </p:tavLst>
                                    </p:anim>
                                    <p:anim calcmode="lin" valueType="num">
                                      <p:cBhvr>
                                        <p:cTn id="62" dur="1000" fill="hold"/>
                                        <p:tgtEl>
                                          <p:spTgt spid="36"/>
                                        </p:tgtEl>
                                        <p:attrNameLst>
                                          <p:attrName>ppt_h</p:attrName>
                                        </p:attrNameLst>
                                      </p:cBhvr>
                                      <p:tavLst>
                                        <p:tav tm="0">
                                          <p:val>
                                            <p:fltVal val="0"/>
                                          </p:val>
                                        </p:tav>
                                        <p:tav tm="100000">
                                          <p:val>
                                            <p:strVal val="#ppt_h"/>
                                          </p:val>
                                        </p:tav>
                                      </p:tavLst>
                                    </p:anim>
                                    <p:animEffect transition="in" filter="fade">
                                      <p:cBhvr>
                                        <p:cTn id="63" dur="1000"/>
                                        <p:tgtEl>
                                          <p:spTgt spid="3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p:cTn id="66" dur="1000" fill="hold"/>
                                        <p:tgtEl>
                                          <p:spTgt spid="35"/>
                                        </p:tgtEl>
                                        <p:attrNameLst>
                                          <p:attrName>ppt_w</p:attrName>
                                        </p:attrNameLst>
                                      </p:cBhvr>
                                      <p:tavLst>
                                        <p:tav tm="0">
                                          <p:val>
                                            <p:fltVal val="0"/>
                                          </p:val>
                                        </p:tav>
                                        <p:tav tm="100000">
                                          <p:val>
                                            <p:strVal val="#ppt_w"/>
                                          </p:val>
                                        </p:tav>
                                      </p:tavLst>
                                    </p:anim>
                                    <p:anim calcmode="lin" valueType="num">
                                      <p:cBhvr>
                                        <p:cTn id="67" dur="1000" fill="hold"/>
                                        <p:tgtEl>
                                          <p:spTgt spid="35"/>
                                        </p:tgtEl>
                                        <p:attrNameLst>
                                          <p:attrName>ppt_h</p:attrName>
                                        </p:attrNameLst>
                                      </p:cBhvr>
                                      <p:tavLst>
                                        <p:tav tm="0">
                                          <p:val>
                                            <p:fltVal val="0"/>
                                          </p:val>
                                        </p:tav>
                                        <p:tav tm="100000">
                                          <p:val>
                                            <p:strVal val="#ppt_h"/>
                                          </p:val>
                                        </p:tav>
                                      </p:tavLst>
                                    </p:anim>
                                    <p:animEffect transition="in" filter="fade">
                                      <p:cBhvr>
                                        <p:cTn id="68" dur="1000"/>
                                        <p:tgtEl>
                                          <p:spTgt spid="35"/>
                                        </p:tgtEl>
                                      </p:cBhvr>
                                    </p:animEffect>
                                  </p:childTnLst>
                                </p:cTn>
                              </p:par>
                            </p:childTnLst>
                          </p:cTn>
                        </p:par>
                        <p:par>
                          <p:cTn id="69" fill="hold">
                            <p:stCondLst>
                              <p:cond delay="5000"/>
                            </p:stCondLst>
                            <p:childTnLst>
                              <p:par>
                                <p:cTn id="70" presetID="2" presetClass="entr" presetSubtype="2" fill="hold" nodeType="afterEffect">
                                  <p:stCondLst>
                                    <p:cond delay="0"/>
                                  </p:stCondLst>
                                  <p:childTnLst>
                                    <p:set>
                                      <p:cBhvr>
                                        <p:cTn id="71" dur="1" fill="hold">
                                          <p:stCondLst>
                                            <p:cond delay="0"/>
                                          </p:stCondLst>
                                        </p:cTn>
                                        <p:tgtEl>
                                          <p:spTgt spid="57"/>
                                        </p:tgtEl>
                                        <p:attrNameLst>
                                          <p:attrName>style.visibility</p:attrName>
                                        </p:attrNameLst>
                                      </p:cBhvr>
                                      <p:to>
                                        <p:strVal val="visible"/>
                                      </p:to>
                                    </p:set>
                                    <p:anim calcmode="lin" valueType="num">
                                      <p:cBhvr additive="base">
                                        <p:cTn id="72" dur="500" fill="hold"/>
                                        <p:tgtEl>
                                          <p:spTgt spid="57"/>
                                        </p:tgtEl>
                                        <p:attrNameLst>
                                          <p:attrName>ppt_x</p:attrName>
                                        </p:attrNameLst>
                                      </p:cBhvr>
                                      <p:tavLst>
                                        <p:tav tm="0">
                                          <p:val>
                                            <p:strVal val="1+#ppt_w/2"/>
                                          </p:val>
                                        </p:tav>
                                        <p:tav tm="100000">
                                          <p:val>
                                            <p:strVal val="#ppt_x"/>
                                          </p:val>
                                        </p:tav>
                                      </p:tavLst>
                                    </p:anim>
                                    <p:anim calcmode="lin" valueType="num">
                                      <p:cBhvr additive="base">
                                        <p:cTn id="73" dur="500" fill="hold"/>
                                        <p:tgtEl>
                                          <p:spTgt spid="57"/>
                                        </p:tgtEl>
                                        <p:attrNameLst>
                                          <p:attrName>ppt_y</p:attrName>
                                        </p:attrNameLst>
                                      </p:cBhvr>
                                      <p:tavLst>
                                        <p:tav tm="0">
                                          <p:val>
                                            <p:strVal val="#ppt_y"/>
                                          </p:val>
                                        </p:tav>
                                        <p:tav tm="100000">
                                          <p:val>
                                            <p:strVal val="#ppt_y"/>
                                          </p:val>
                                        </p:tav>
                                      </p:tavLst>
                                    </p:anim>
                                  </p:childTnLst>
                                </p:cTn>
                              </p:par>
                              <p:par>
                                <p:cTn id="74" presetID="53" presetClass="entr" presetSubtype="16" fill="hold" grpId="0" nodeType="withEffect">
                                  <p:stCondLst>
                                    <p:cond delay="0"/>
                                  </p:stCondLst>
                                  <p:childTnLst>
                                    <p:set>
                                      <p:cBhvr>
                                        <p:cTn id="75" dur="1" fill="hold">
                                          <p:stCondLst>
                                            <p:cond delay="0"/>
                                          </p:stCondLst>
                                        </p:cTn>
                                        <p:tgtEl>
                                          <p:spTgt spid="59"/>
                                        </p:tgtEl>
                                        <p:attrNameLst>
                                          <p:attrName>style.visibility</p:attrName>
                                        </p:attrNameLst>
                                      </p:cBhvr>
                                      <p:to>
                                        <p:strVal val="visible"/>
                                      </p:to>
                                    </p:set>
                                    <p:anim calcmode="lin" valueType="num">
                                      <p:cBhvr>
                                        <p:cTn id="76" dur="1000" fill="hold"/>
                                        <p:tgtEl>
                                          <p:spTgt spid="59"/>
                                        </p:tgtEl>
                                        <p:attrNameLst>
                                          <p:attrName>ppt_w</p:attrName>
                                        </p:attrNameLst>
                                      </p:cBhvr>
                                      <p:tavLst>
                                        <p:tav tm="0">
                                          <p:val>
                                            <p:fltVal val="0"/>
                                          </p:val>
                                        </p:tav>
                                        <p:tav tm="100000">
                                          <p:val>
                                            <p:strVal val="#ppt_w"/>
                                          </p:val>
                                        </p:tav>
                                      </p:tavLst>
                                    </p:anim>
                                    <p:anim calcmode="lin" valueType="num">
                                      <p:cBhvr>
                                        <p:cTn id="77" dur="1000" fill="hold"/>
                                        <p:tgtEl>
                                          <p:spTgt spid="59"/>
                                        </p:tgtEl>
                                        <p:attrNameLst>
                                          <p:attrName>ppt_h</p:attrName>
                                        </p:attrNameLst>
                                      </p:cBhvr>
                                      <p:tavLst>
                                        <p:tav tm="0">
                                          <p:val>
                                            <p:fltVal val="0"/>
                                          </p:val>
                                        </p:tav>
                                        <p:tav tm="100000">
                                          <p:val>
                                            <p:strVal val="#ppt_h"/>
                                          </p:val>
                                        </p:tav>
                                      </p:tavLst>
                                    </p:anim>
                                    <p:animEffect transition="in" filter="fade">
                                      <p:cBhvr>
                                        <p:cTn id="78" dur="1000"/>
                                        <p:tgtEl>
                                          <p:spTgt spid="59"/>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58"/>
                                        </p:tgtEl>
                                        <p:attrNameLst>
                                          <p:attrName>style.visibility</p:attrName>
                                        </p:attrNameLst>
                                      </p:cBhvr>
                                      <p:to>
                                        <p:strVal val="visible"/>
                                      </p:to>
                                    </p:set>
                                    <p:anim calcmode="lin" valueType="num">
                                      <p:cBhvr>
                                        <p:cTn id="81" dur="1000" fill="hold"/>
                                        <p:tgtEl>
                                          <p:spTgt spid="58"/>
                                        </p:tgtEl>
                                        <p:attrNameLst>
                                          <p:attrName>ppt_w</p:attrName>
                                        </p:attrNameLst>
                                      </p:cBhvr>
                                      <p:tavLst>
                                        <p:tav tm="0">
                                          <p:val>
                                            <p:fltVal val="0"/>
                                          </p:val>
                                        </p:tav>
                                        <p:tav tm="100000">
                                          <p:val>
                                            <p:strVal val="#ppt_w"/>
                                          </p:val>
                                        </p:tav>
                                      </p:tavLst>
                                    </p:anim>
                                    <p:anim calcmode="lin" valueType="num">
                                      <p:cBhvr>
                                        <p:cTn id="82" dur="1000" fill="hold"/>
                                        <p:tgtEl>
                                          <p:spTgt spid="58"/>
                                        </p:tgtEl>
                                        <p:attrNameLst>
                                          <p:attrName>ppt_h</p:attrName>
                                        </p:attrNameLst>
                                      </p:cBhvr>
                                      <p:tavLst>
                                        <p:tav tm="0">
                                          <p:val>
                                            <p:fltVal val="0"/>
                                          </p:val>
                                        </p:tav>
                                        <p:tav tm="100000">
                                          <p:val>
                                            <p:strVal val="#ppt_h"/>
                                          </p:val>
                                        </p:tav>
                                      </p:tavLst>
                                    </p:anim>
                                    <p:animEffect transition="in" filter="fade">
                                      <p:cBhvr>
                                        <p:cTn id="83" dur="1000"/>
                                        <p:tgtEl>
                                          <p:spTgt spid="58"/>
                                        </p:tgtEl>
                                      </p:cBhvr>
                                    </p:animEffect>
                                  </p:childTnLst>
                                </p:cTn>
                              </p:par>
                            </p:childTnLst>
                          </p:cTn>
                        </p:par>
                        <p:par>
                          <p:cTn id="84" fill="hold">
                            <p:stCondLst>
                              <p:cond delay="6000"/>
                            </p:stCondLst>
                            <p:childTnLst>
                              <p:par>
                                <p:cTn id="85" presetID="16" presetClass="entr" presetSubtype="21" fill="hold" grpId="0" nodeType="afterEffect">
                                  <p:stCondLst>
                                    <p:cond delay="0"/>
                                  </p:stCondLst>
                                  <p:childTnLst>
                                    <p:set>
                                      <p:cBhvr>
                                        <p:cTn id="86" dur="1" fill="hold">
                                          <p:stCondLst>
                                            <p:cond delay="0"/>
                                          </p:stCondLst>
                                        </p:cTn>
                                        <p:tgtEl>
                                          <p:spTgt spid="3"/>
                                        </p:tgtEl>
                                        <p:attrNameLst>
                                          <p:attrName>style.visibility</p:attrName>
                                        </p:attrNameLst>
                                      </p:cBhvr>
                                      <p:to>
                                        <p:strVal val="visible"/>
                                      </p:to>
                                    </p:set>
                                    <p:animEffect transition="in" filter="barn(inVertical)">
                                      <p:cBhvr>
                                        <p:cTn id="8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7" grpId="0"/>
      <p:bldP spid="28" grpId="0"/>
      <p:bldP spid="31" grpId="0"/>
      <p:bldP spid="32" grpId="0"/>
      <p:bldP spid="35" grpId="0"/>
      <p:bldP spid="36" grpId="0"/>
      <p:bldP spid="58" grpId="0"/>
      <p:bldP spid="59" grpId="0"/>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3387940" y="1577320"/>
            <a:ext cx="2463684" cy="2433821"/>
          </a:xfrm>
          <a:custGeom>
            <a:avLst/>
            <a:gdLst>
              <a:gd name="T0" fmla="*/ 44238 w 3286125"/>
              <a:gd name="T1" fmla="*/ 242880 h 3286125"/>
              <a:gd name="T2" fmla="*/ 266320 w 3286125"/>
              <a:gd name="T3" fmla="*/ 40130 h 3286125"/>
              <a:gd name="T4" fmla="*/ 267771 w 3286125"/>
              <a:gd name="T5" fmla="*/ 24288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bg2"/>
          </a:solidFill>
          <a:ln w="12700" algn="ctr">
            <a:solidFill>
              <a:schemeClr val="bg1"/>
            </a:solidFill>
            <a:miter lim="800000"/>
            <a:headEnd/>
            <a:tailEnd/>
          </a:ln>
        </p:spPr>
        <p:txBody>
          <a:bodyPr lIns="0" tIns="34136" rIns="322539" bIns="161270" anchor="ct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prstClr val="white"/>
                </a:solidFill>
                <a:effectLst/>
                <a:uLnTx/>
                <a:uFillTx/>
                <a:latin typeface="微软雅黑" pitchFamily="34" charset="-122"/>
                <a:ea typeface="微软雅黑"/>
                <a:cs typeface="+mn-cs"/>
              </a:rPr>
              <a:t>A</a:t>
            </a:r>
            <a:endParaRPr kumimoji="0" lang="zh-CN" altLang="en-US" sz="2069"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13" name="空心弧 12"/>
          <p:cNvSpPr>
            <a:spLocks noChangeArrowheads="1"/>
          </p:cNvSpPr>
          <p:nvPr/>
        </p:nvSpPr>
        <p:spPr bwMode="auto">
          <a:xfrm flipH="1">
            <a:off x="3387940" y="1577320"/>
            <a:ext cx="2463684" cy="2433821"/>
          </a:xfrm>
          <a:custGeom>
            <a:avLst/>
            <a:gdLst>
              <a:gd name="T0" fmla="*/ 44238 w 3286125"/>
              <a:gd name="T1" fmla="*/ 242880 h 3286125"/>
              <a:gd name="T2" fmla="*/ 266320 w 3286125"/>
              <a:gd name="T3" fmla="*/ 40130 h 3286125"/>
              <a:gd name="T4" fmla="*/ 267771 w 3286125"/>
              <a:gd name="T5" fmla="*/ 24288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headEnd/>
            <a:tailEnd/>
          </a:ln>
        </p:spPr>
        <p:txBody>
          <a:bodyPr lIns="322539" tIns="34136" rIns="0" bIns="161270" anchor="ct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prstClr val="white"/>
                </a:solidFill>
                <a:effectLst/>
                <a:uLnTx/>
                <a:uFillTx/>
                <a:latin typeface="微软雅黑" pitchFamily="34" charset="-122"/>
                <a:ea typeface="微软雅黑"/>
                <a:cs typeface="+mn-cs"/>
              </a:rPr>
              <a:t>       B</a:t>
            </a:r>
            <a:endParaRPr kumimoji="0" lang="zh-CN" altLang="en-US" sz="2069"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14" name="空心弧 13"/>
          <p:cNvSpPr>
            <a:spLocks noChangeArrowheads="1"/>
          </p:cNvSpPr>
          <p:nvPr/>
        </p:nvSpPr>
        <p:spPr bwMode="auto">
          <a:xfrm>
            <a:off x="3387940" y="1577320"/>
            <a:ext cx="2463684" cy="2433821"/>
          </a:xfrm>
          <a:custGeom>
            <a:avLst/>
            <a:gdLst>
              <a:gd name="T0" fmla="*/ 268426 w 3286125"/>
              <a:gd name="T1" fmla="*/ 445112 h 3286125"/>
              <a:gd name="T2" fmla="*/ 44834 w 3286125"/>
              <a:gd name="T3" fmla="*/ 245523 h 3286125"/>
              <a:gd name="T4" fmla="*/ 267771 w 3286125"/>
              <a:gd name="T5" fmla="*/ 24288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bg2"/>
          </a:solidFill>
          <a:ln w="12700" algn="ctr">
            <a:solidFill>
              <a:schemeClr val="bg1"/>
            </a:solidFill>
            <a:miter lim="800000"/>
            <a:headEnd/>
            <a:tailEnd/>
          </a:ln>
        </p:spPr>
        <p:txBody>
          <a:bodyPr lIns="0" tIns="161270" rIns="322539" bIns="0" anchor="ct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prstClr val="white"/>
                </a:solidFill>
                <a:effectLst/>
                <a:uLnTx/>
                <a:uFillTx/>
                <a:latin typeface="微软雅黑" pitchFamily="34" charset="-122"/>
                <a:ea typeface="微软雅黑"/>
                <a:cs typeface="+mn-cs"/>
              </a:rPr>
              <a:t>C</a:t>
            </a:r>
            <a:endParaRPr kumimoji="0" lang="zh-CN" altLang="en-US" sz="2069"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15" name="空心弧 14"/>
          <p:cNvSpPr>
            <a:spLocks noChangeArrowheads="1"/>
          </p:cNvSpPr>
          <p:nvPr/>
        </p:nvSpPr>
        <p:spPr bwMode="auto">
          <a:xfrm flipH="1">
            <a:off x="3398391" y="1577320"/>
            <a:ext cx="2463684" cy="2433821"/>
          </a:xfrm>
          <a:custGeom>
            <a:avLst/>
            <a:gdLst>
              <a:gd name="T0" fmla="*/ 268426 w 3286125"/>
              <a:gd name="T1" fmla="*/ 445112 h 3286125"/>
              <a:gd name="T2" fmla="*/ 44834 w 3286125"/>
              <a:gd name="T3" fmla="*/ 245523 h 3286125"/>
              <a:gd name="T4" fmla="*/ 267771 w 3286125"/>
              <a:gd name="T5" fmla="*/ 24288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headEnd/>
            <a:tailEnd/>
          </a:ln>
        </p:spPr>
        <p:txBody>
          <a:bodyPr lIns="322539" tIns="161270" rIns="0" bIns="0" anchor="ct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2069" b="0" i="0" u="none" strike="noStrike" kern="1200" cap="none" spc="0" normalizeH="0" baseline="0" noProof="0">
                <a:ln>
                  <a:noFill/>
                </a:ln>
                <a:solidFill>
                  <a:prstClr val="white"/>
                </a:solidFill>
                <a:effectLst/>
                <a:uLnTx/>
                <a:uFillTx/>
                <a:latin typeface="微软雅黑" pitchFamily="34" charset="-122"/>
                <a:ea typeface="微软雅黑"/>
                <a:cs typeface="+mn-cs"/>
              </a:rPr>
              <a:t>        D</a:t>
            </a:r>
            <a:endParaRPr kumimoji="0" lang="zh-CN" altLang="en-US" sz="2069"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16" name="等腰三角形 15"/>
          <p:cNvSpPr>
            <a:spLocks noChangeArrowheads="1"/>
          </p:cNvSpPr>
          <p:nvPr/>
        </p:nvSpPr>
        <p:spPr bwMode="auto">
          <a:xfrm rot="-2700000">
            <a:off x="3553677" y="1829659"/>
            <a:ext cx="246369" cy="209040"/>
          </a:xfrm>
          <a:prstGeom prst="triangle">
            <a:avLst>
              <a:gd name="adj" fmla="val 50000"/>
            </a:avLst>
          </a:prstGeom>
          <a:solidFill>
            <a:schemeClr val="bg2"/>
          </a:solidFill>
          <a:ln w="12700" algn="ctr">
            <a:noFill/>
            <a:miter lim="800000"/>
            <a:headEnd/>
            <a:tailEnd/>
          </a:ln>
        </p:spPr>
        <p:txBody>
          <a:bodyPr lIns="68271" tIns="34136" rIns="68271" bIns="34136" anchor="ctr"/>
          <a:lstStyle/>
          <a:p>
            <a:pPr marL="0" marR="0" lvl="0" indent="0" algn="ctr" defTabSz="682376"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7" name="等腰三角形 16"/>
          <p:cNvSpPr>
            <a:spLocks noChangeArrowheads="1"/>
          </p:cNvSpPr>
          <p:nvPr/>
        </p:nvSpPr>
        <p:spPr bwMode="auto">
          <a:xfrm rot="2700000" flipV="1">
            <a:off x="3553677" y="3542293"/>
            <a:ext cx="246369" cy="210533"/>
          </a:xfrm>
          <a:prstGeom prst="triangle">
            <a:avLst>
              <a:gd name="adj" fmla="val 50000"/>
            </a:avLst>
          </a:prstGeom>
          <a:solidFill>
            <a:schemeClr val="bg2"/>
          </a:solidFill>
          <a:ln w="12700" algn="ctr">
            <a:noFill/>
            <a:miter lim="800000"/>
            <a:headEnd/>
            <a:tailEnd/>
          </a:ln>
        </p:spPr>
        <p:txBody>
          <a:bodyPr rot="10800000" lIns="68271" tIns="34136" rIns="68271" bIns="34136" anchor="ctr"/>
          <a:lstStyle/>
          <a:p>
            <a:pPr marL="0" marR="0" lvl="0" indent="0" algn="ctr" defTabSz="682376"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18" name="等腰三角形 17"/>
          <p:cNvSpPr>
            <a:spLocks noChangeArrowheads="1"/>
          </p:cNvSpPr>
          <p:nvPr/>
        </p:nvSpPr>
        <p:spPr bwMode="auto">
          <a:xfrm rot="2700000" flipH="1">
            <a:off x="5439517" y="1829659"/>
            <a:ext cx="246368" cy="209040"/>
          </a:xfrm>
          <a:prstGeom prst="triangle">
            <a:avLst>
              <a:gd name="adj" fmla="val 50000"/>
            </a:avLst>
          </a:prstGeom>
          <a:solidFill>
            <a:schemeClr val="tx2"/>
          </a:solidFill>
          <a:ln w="12700" algn="ctr">
            <a:noFill/>
            <a:miter lim="800000"/>
            <a:headEnd/>
            <a:tailEnd/>
          </a:ln>
        </p:spPr>
        <p:txBody>
          <a:bodyPr lIns="68271" tIns="34136" rIns="68271" bIns="34136" anchor="ctr"/>
          <a:lstStyle/>
          <a:p>
            <a:pPr marL="0" marR="0" lvl="0" indent="0" algn="ctr" defTabSz="682376"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21" name="等腰三角形 20"/>
          <p:cNvSpPr>
            <a:spLocks noChangeArrowheads="1"/>
          </p:cNvSpPr>
          <p:nvPr/>
        </p:nvSpPr>
        <p:spPr bwMode="auto">
          <a:xfrm rot="-2700000" flipH="1" flipV="1">
            <a:off x="5439517" y="3542293"/>
            <a:ext cx="246368" cy="210533"/>
          </a:xfrm>
          <a:prstGeom prst="triangle">
            <a:avLst>
              <a:gd name="adj" fmla="val 50000"/>
            </a:avLst>
          </a:prstGeom>
          <a:solidFill>
            <a:schemeClr val="tx2"/>
          </a:solidFill>
          <a:ln w="12700" algn="ctr">
            <a:noFill/>
            <a:miter lim="800000"/>
            <a:headEnd/>
            <a:tailEnd/>
          </a:ln>
        </p:spPr>
        <p:txBody>
          <a:bodyPr rot="10800000" lIns="68271" tIns="34136" rIns="68271" bIns="34136" anchor="ctr"/>
          <a:lstStyle/>
          <a:p>
            <a:pPr marL="0" marR="0" lvl="0" indent="0" algn="ctr" defTabSz="682376"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23" name="椭圆 22"/>
          <p:cNvSpPr>
            <a:spLocks noChangeArrowheads="1"/>
          </p:cNvSpPr>
          <p:nvPr/>
        </p:nvSpPr>
        <p:spPr bwMode="auto">
          <a:xfrm>
            <a:off x="3141570" y="1333936"/>
            <a:ext cx="2956421" cy="2920586"/>
          </a:xfrm>
          <a:prstGeom prst="ellipse">
            <a:avLst/>
          </a:prstGeom>
          <a:noFill/>
          <a:ln w="12700" algn="ctr">
            <a:solidFill>
              <a:srgbClr val="7F7F7F"/>
            </a:solidFill>
            <a:prstDash val="dash"/>
            <a:miter lim="800000"/>
            <a:headEnd/>
            <a:tailEnd/>
          </a:ln>
        </p:spPr>
        <p:txBody>
          <a:bodyPr lIns="68271" tIns="34136" rIns="68271" bIns="34136" anchor="ctr"/>
          <a:lstStyle/>
          <a:p>
            <a:pPr marL="0" marR="0" lvl="0" indent="0" algn="ctr" defTabSz="682376"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a:cs typeface="+mn-cs"/>
            </a:endParaRPr>
          </a:p>
        </p:txBody>
      </p:sp>
      <p:sp>
        <p:nvSpPr>
          <p:cNvPr id="24" name="文本框 23"/>
          <p:cNvSpPr txBox="1">
            <a:spLocks noChangeArrowheads="1"/>
          </p:cNvSpPr>
          <p:nvPr/>
        </p:nvSpPr>
        <p:spPr bwMode="auto">
          <a:xfrm>
            <a:off x="3886648" y="2526957"/>
            <a:ext cx="1467758" cy="763873"/>
          </a:xfrm>
          <a:prstGeom prst="rect">
            <a:avLst/>
          </a:prstGeom>
          <a:noFill/>
          <a:ln w="9525">
            <a:noFill/>
            <a:miter lim="800000"/>
            <a:headEnd/>
            <a:tailEnd/>
          </a:ln>
        </p:spPr>
        <p:txBody>
          <a:bodyPr lIns="68271" tIns="34136" rIns="68271" bIns="34136">
            <a:spAutoFit/>
          </a:bodyP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zh-CN" altLang="en-US" sz="2258"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ctr" defTabSz="682376" rtl="0" eaLnBrk="1" fontAlgn="auto" latinLnBrk="0" hangingPunct="1">
              <a:lnSpc>
                <a:spcPct val="100000"/>
              </a:lnSpc>
              <a:spcBef>
                <a:spcPts val="0"/>
              </a:spcBef>
              <a:spcAft>
                <a:spcPts val="0"/>
              </a:spcAft>
              <a:buClrTx/>
              <a:buSzTx/>
              <a:buFontTx/>
              <a:buNone/>
              <a:tabLst/>
              <a:defRPr/>
            </a:pPr>
            <a:r>
              <a:rPr kumimoji="0" lang="zh-CN" altLang="en-US" sz="2258"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sp>
        <p:nvSpPr>
          <p:cNvPr id="28" name="文本框 27"/>
          <p:cNvSpPr txBox="1">
            <a:spLocks noChangeArrowheads="1"/>
          </p:cNvSpPr>
          <p:nvPr/>
        </p:nvSpPr>
        <p:spPr bwMode="auto">
          <a:xfrm>
            <a:off x="312068" y="1534017"/>
            <a:ext cx="2796654" cy="590235"/>
          </a:xfrm>
          <a:prstGeom prst="rect">
            <a:avLst/>
          </a:prstGeom>
          <a:noFill/>
          <a:ln w="9525">
            <a:noFill/>
            <a:miter lim="800000"/>
            <a:headEnd/>
            <a:tailEnd/>
          </a:ln>
        </p:spPr>
        <p:txBody>
          <a:bodyPr lIns="68271" tIns="34136" rIns="68271" bIns="34136">
            <a:spAutoFit/>
          </a:bodyPr>
          <a:lstStyle/>
          <a:p>
            <a:pPr marL="213523" marR="0" lvl="0" indent="-213523" algn="r" defTabSz="682376"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3" marR="0" lvl="0" indent="-213523" algn="r" defTabSz="682376"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3" marR="0" lvl="0" indent="-213523" algn="r" defTabSz="682376"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p:txBody>
      </p:sp>
      <p:sp>
        <p:nvSpPr>
          <p:cNvPr id="2" name="文本框 27"/>
          <p:cNvSpPr txBox="1">
            <a:spLocks noChangeArrowheads="1"/>
          </p:cNvSpPr>
          <p:nvPr/>
        </p:nvSpPr>
        <p:spPr bwMode="auto">
          <a:xfrm>
            <a:off x="304602" y="3569170"/>
            <a:ext cx="2796655" cy="590235"/>
          </a:xfrm>
          <a:prstGeom prst="rect">
            <a:avLst/>
          </a:prstGeom>
          <a:noFill/>
          <a:ln w="9525">
            <a:noFill/>
            <a:miter lim="800000"/>
            <a:headEnd/>
            <a:tailEnd/>
          </a:ln>
        </p:spPr>
        <p:txBody>
          <a:bodyPr lIns="68271" tIns="34136" rIns="68271" bIns="34136">
            <a:spAutoFit/>
          </a:bodyPr>
          <a:lstStyle/>
          <a:p>
            <a:pPr marL="213523" marR="0" lvl="0" indent="-213523" algn="r" defTabSz="682376"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3" marR="0" lvl="0" indent="-213523" algn="r" defTabSz="682376"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3" marR="0" lvl="0" indent="-213523" algn="r" defTabSz="682376"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p:txBody>
      </p:sp>
      <p:sp>
        <p:nvSpPr>
          <p:cNvPr id="3" name="文本框 27"/>
          <p:cNvSpPr txBox="1">
            <a:spLocks noChangeArrowheads="1"/>
          </p:cNvSpPr>
          <p:nvPr/>
        </p:nvSpPr>
        <p:spPr bwMode="auto">
          <a:xfrm>
            <a:off x="5587337" y="3569170"/>
            <a:ext cx="2796655" cy="590235"/>
          </a:xfrm>
          <a:prstGeom prst="rect">
            <a:avLst/>
          </a:prstGeom>
          <a:noFill/>
          <a:ln w="9525">
            <a:noFill/>
            <a:miter lim="800000"/>
            <a:headEnd/>
            <a:tailEnd/>
          </a:ln>
        </p:spPr>
        <p:txBody>
          <a:bodyPr lIns="68271" tIns="34136" rIns="68271" bIns="34136">
            <a:spAutoFit/>
          </a:bodyPr>
          <a:lstStyle/>
          <a:p>
            <a:pPr marL="213523" marR="0" lvl="0" indent="-213523" algn="r" defTabSz="682376"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3" marR="0" lvl="0" indent="-213523" algn="r" defTabSz="682376"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3" marR="0" lvl="0" indent="-213523" algn="r" defTabSz="682376"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p:txBody>
      </p:sp>
      <p:sp>
        <p:nvSpPr>
          <p:cNvPr id="4" name="文本框 27"/>
          <p:cNvSpPr txBox="1">
            <a:spLocks noChangeArrowheads="1"/>
          </p:cNvSpPr>
          <p:nvPr/>
        </p:nvSpPr>
        <p:spPr bwMode="auto">
          <a:xfrm>
            <a:off x="5587337" y="1537003"/>
            <a:ext cx="2796655" cy="590235"/>
          </a:xfrm>
          <a:prstGeom prst="rect">
            <a:avLst/>
          </a:prstGeom>
          <a:noFill/>
          <a:ln w="9525">
            <a:noFill/>
            <a:miter lim="800000"/>
            <a:headEnd/>
            <a:tailEnd/>
          </a:ln>
        </p:spPr>
        <p:txBody>
          <a:bodyPr lIns="68271" tIns="34136" rIns="68271" bIns="34136">
            <a:spAutoFit/>
          </a:bodyPr>
          <a:lstStyle/>
          <a:p>
            <a:pPr marL="213523" marR="0" lvl="0" indent="-213523" algn="r" defTabSz="682376"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3" marR="0" lvl="0" indent="-213523" algn="r" defTabSz="682376"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a:p>
            <a:pPr marL="213523" marR="0" lvl="0" indent="-213523" algn="r" defTabSz="682376" rtl="0" eaLnBrk="1" fontAlgn="auto" latinLnBrk="0" hangingPunct="1">
              <a:lnSpc>
                <a:spcPct val="100000"/>
              </a:lnSpc>
              <a:spcBef>
                <a:spcPts val="0"/>
              </a:spcBef>
              <a:spcAft>
                <a:spcPts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a:t>
            </a:r>
          </a:p>
        </p:txBody>
      </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50346508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0"/>
            <a:ext cx="9144000" cy="5143501"/>
            <a:chOff x="0" y="0"/>
            <a:chExt cx="9144000" cy="5143501"/>
          </a:xfrm>
        </p:grpSpPr>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0" name="矩形 9"/>
            <p:cNvSpPr/>
            <p:nvPr/>
          </p:nvSpPr>
          <p:spPr>
            <a:xfrm>
              <a:off x="0" y="3568700"/>
              <a:ext cx="9144000" cy="1574800"/>
            </a:xfrm>
            <a:prstGeom prst="rect">
              <a:avLst/>
            </a:prstGeom>
            <a:solidFill>
              <a:srgbClr val="C716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53238" y="1549401"/>
              <a:ext cx="8290762" cy="3594100"/>
            </a:xfrm>
            <a:prstGeom prst="rect">
              <a:avLst/>
            </a:prstGeom>
          </p:spPr>
        </p:pic>
      </p:grpSp>
      <p:sp>
        <p:nvSpPr>
          <p:cNvPr id="3" name="文本框 2"/>
          <p:cNvSpPr txBox="1"/>
          <p:nvPr/>
        </p:nvSpPr>
        <p:spPr>
          <a:xfrm>
            <a:off x="4733328" y="700711"/>
            <a:ext cx="1005403"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目录</a:t>
            </a:r>
          </a:p>
        </p:txBody>
      </p:sp>
      <p:sp>
        <p:nvSpPr>
          <p:cNvPr id="5" name="椭圆 4"/>
          <p:cNvSpPr/>
          <p:nvPr/>
        </p:nvSpPr>
        <p:spPr>
          <a:xfrm>
            <a:off x="4627559" y="384629"/>
            <a:ext cx="1216941" cy="121694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6" name="圆角矩形 5"/>
          <p:cNvSpPr/>
          <p:nvPr/>
        </p:nvSpPr>
        <p:spPr>
          <a:xfrm>
            <a:off x="2924629" y="1777952"/>
            <a:ext cx="4622800" cy="108857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第四部分</a:t>
            </a:r>
            <a:endParaRPr kumimoji="0" lang="en-US" altLang="zh-CN" sz="3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p>
        </p:txBody>
      </p:sp>
    </p:spTree>
    <p:extLst>
      <p:ext uri="{BB962C8B-B14F-4D97-AF65-F5344CB8AC3E}">
        <p14:creationId xmlns:p14="http://schemas.microsoft.com/office/powerpoint/2010/main" val="343082969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750"/>
                                        <p:tgtEl>
                                          <p:spTgt spid="5"/>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25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直接连接符 13"/>
          <p:cNvSpPr>
            <a:spLocks noChangeShapeType="1"/>
          </p:cNvSpPr>
          <p:nvPr/>
        </p:nvSpPr>
        <p:spPr bwMode="auto">
          <a:xfrm>
            <a:off x="3995647" y="2559806"/>
            <a:ext cx="1088501" cy="0"/>
          </a:xfrm>
          <a:prstGeom prst="line">
            <a:avLst/>
          </a:prstGeom>
          <a:noFill/>
          <a:ln w="9525">
            <a:solidFill>
              <a:schemeClr val="bg2"/>
            </a:solid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55299" name="直接连接符 14"/>
          <p:cNvSpPr>
            <a:spLocks noChangeShapeType="1"/>
          </p:cNvSpPr>
          <p:nvPr/>
        </p:nvSpPr>
        <p:spPr bwMode="auto">
          <a:xfrm>
            <a:off x="3995647" y="3060008"/>
            <a:ext cx="1088501" cy="0"/>
          </a:xfrm>
          <a:prstGeom prst="line">
            <a:avLst/>
          </a:prstGeom>
          <a:noFill/>
          <a:ln w="9525">
            <a:solidFill>
              <a:schemeClr val="tx2"/>
            </a:solid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55300" name="矩形 15"/>
          <p:cNvSpPr>
            <a:spLocks noChangeArrowheads="1"/>
          </p:cNvSpPr>
          <p:nvPr/>
        </p:nvSpPr>
        <p:spPr bwMode="auto">
          <a:xfrm>
            <a:off x="777927" y="1405607"/>
            <a:ext cx="2418890" cy="242704"/>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等线"/>
                <a:ea typeface="微软雅黑"/>
                <a:cs typeface="Arial" charset="0"/>
                <a:sym typeface="Arial" charset="0"/>
              </a:rPr>
              <a:t>单击此处添加标题内容</a:t>
            </a:r>
            <a:endParaRPr kumimoji="0" lang="zh-CN" altLang="en-US" sz="1129" b="0" i="0" u="none" strike="noStrike" kern="1200" cap="none" spc="0" normalizeH="0" baseline="0" noProof="0">
              <a:ln>
                <a:noFill/>
              </a:ln>
              <a:solidFill>
                <a:srgbClr val="808080"/>
              </a:solidFill>
              <a:effectLst/>
              <a:uLnTx/>
              <a:uFillTx/>
              <a:latin typeface="等线"/>
              <a:ea typeface="微软雅黑"/>
              <a:cs typeface="Arial" charset="0"/>
              <a:sym typeface="微软雅黑" pitchFamily="34" charset="-122"/>
            </a:endParaRPr>
          </a:p>
        </p:txBody>
      </p:sp>
      <p:sp>
        <p:nvSpPr>
          <p:cNvPr id="55301" name="TextBox 16"/>
          <p:cNvSpPr>
            <a:spLocks noChangeArrowheads="1"/>
          </p:cNvSpPr>
          <p:nvPr/>
        </p:nvSpPr>
        <p:spPr bwMode="auto">
          <a:xfrm>
            <a:off x="777928" y="1747537"/>
            <a:ext cx="2045604" cy="821196"/>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30000"/>
              </a:lnSpc>
              <a:spcBef>
                <a:spcPts val="447"/>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请在此处添加您需要的文字内容请在此处添加您需要的文字内容请在此处添加您需要的文字内容请在此处添加您需要的文字内容</a:t>
            </a:r>
          </a:p>
        </p:txBody>
      </p:sp>
      <p:grpSp>
        <p:nvGrpSpPr>
          <p:cNvPr id="55302" name="组合 17"/>
          <p:cNvGrpSpPr>
            <a:grpSpLocks/>
          </p:cNvGrpSpPr>
          <p:nvPr/>
        </p:nvGrpSpPr>
        <p:grpSpPr bwMode="auto">
          <a:xfrm>
            <a:off x="707749" y="1732605"/>
            <a:ext cx="3113201" cy="2154603"/>
            <a:chOff x="0" y="0"/>
            <a:chExt cx="2880320" cy="2019710"/>
          </a:xfrm>
        </p:grpSpPr>
        <p:grpSp>
          <p:nvGrpSpPr>
            <p:cNvPr id="58394" name="组合 18"/>
            <p:cNvGrpSpPr>
              <a:grpSpLocks/>
            </p:cNvGrpSpPr>
            <p:nvPr/>
          </p:nvGrpSpPr>
          <p:grpSpPr bwMode="auto">
            <a:xfrm>
              <a:off x="0" y="0"/>
              <a:ext cx="2880320" cy="775829"/>
              <a:chOff x="0" y="0"/>
              <a:chExt cx="2880320" cy="360040"/>
            </a:xfrm>
          </p:grpSpPr>
          <p:sp>
            <p:nvSpPr>
              <p:cNvPr id="58398" name="直接连接符 25"/>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58399" name="直接连接符 26"/>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grpSp>
        <p:grpSp>
          <p:nvGrpSpPr>
            <p:cNvPr id="58395" name="组合 22"/>
            <p:cNvGrpSpPr>
              <a:grpSpLocks/>
            </p:cNvGrpSpPr>
            <p:nvPr/>
          </p:nvGrpSpPr>
          <p:grpSpPr bwMode="auto">
            <a:xfrm flipV="1">
              <a:off x="0" y="1243881"/>
              <a:ext cx="2880320" cy="775829"/>
              <a:chOff x="0" y="0"/>
              <a:chExt cx="2880320" cy="360040"/>
            </a:xfrm>
          </p:grpSpPr>
          <p:sp>
            <p:nvSpPr>
              <p:cNvPr id="58396" name="直接连接符 23"/>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58397" name="直接连接符 24"/>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grpSp>
      </p:grpSp>
      <p:sp>
        <p:nvSpPr>
          <p:cNvPr id="55303" name="矩形 27"/>
          <p:cNvSpPr>
            <a:spLocks noChangeArrowheads="1"/>
          </p:cNvSpPr>
          <p:nvPr/>
        </p:nvSpPr>
        <p:spPr bwMode="auto">
          <a:xfrm>
            <a:off x="785392" y="3905126"/>
            <a:ext cx="2420384" cy="242704"/>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等线"/>
                <a:ea typeface="微软雅黑"/>
                <a:cs typeface="+mn-cs"/>
                <a:sym typeface="Arial" charset="0"/>
              </a:rPr>
              <a:t>单击此处添加标题内容</a:t>
            </a:r>
          </a:p>
        </p:txBody>
      </p:sp>
      <p:sp>
        <p:nvSpPr>
          <p:cNvPr id="55304" name="TextBox 28"/>
          <p:cNvSpPr>
            <a:spLocks noChangeArrowheads="1"/>
          </p:cNvSpPr>
          <p:nvPr/>
        </p:nvSpPr>
        <p:spPr bwMode="auto">
          <a:xfrm>
            <a:off x="785393" y="3021187"/>
            <a:ext cx="2045604" cy="821196"/>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30000"/>
              </a:lnSpc>
              <a:spcBef>
                <a:spcPts val="447"/>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请在此处添加您需要的文字内容请在此处添加您需要的文字内容请在此处添加您需要的文字内容请在此处添加您需要的文字内容</a:t>
            </a:r>
          </a:p>
        </p:txBody>
      </p:sp>
      <p:grpSp>
        <p:nvGrpSpPr>
          <p:cNvPr id="55305" name="组合 29"/>
          <p:cNvGrpSpPr>
            <a:grpSpLocks/>
          </p:cNvGrpSpPr>
          <p:nvPr/>
        </p:nvGrpSpPr>
        <p:grpSpPr bwMode="auto">
          <a:xfrm flipH="1">
            <a:off x="5220024" y="1732605"/>
            <a:ext cx="3110215" cy="2154603"/>
            <a:chOff x="0" y="0"/>
            <a:chExt cx="2880320" cy="2019710"/>
          </a:xfrm>
        </p:grpSpPr>
        <p:grpSp>
          <p:nvGrpSpPr>
            <p:cNvPr id="58388" name="组合 30"/>
            <p:cNvGrpSpPr>
              <a:grpSpLocks/>
            </p:cNvGrpSpPr>
            <p:nvPr/>
          </p:nvGrpSpPr>
          <p:grpSpPr bwMode="auto">
            <a:xfrm>
              <a:off x="0" y="0"/>
              <a:ext cx="2880320" cy="775829"/>
              <a:chOff x="0" y="0"/>
              <a:chExt cx="2880320" cy="360040"/>
            </a:xfrm>
          </p:grpSpPr>
          <p:sp>
            <p:nvSpPr>
              <p:cNvPr id="58392" name="直接连接符 34"/>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58393" name="直接连接符 35"/>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grpSp>
        <p:grpSp>
          <p:nvGrpSpPr>
            <p:cNvPr id="58389" name="组合 31"/>
            <p:cNvGrpSpPr>
              <a:grpSpLocks/>
            </p:cNvGrpSpPr>
            <p:nvPr/>
          </p:nvGrpSpPr>
          <p:grpSpPr bwMode="auto">
            <a:xfrm flipV="1">
              <a:off x="0" y="1243881"/>
              <a:ext cx="2880320" cy="775829"/>
              <a:chOff x="0" y="0"/>
              <a:chExt cx="2880320" cy="360040"/>
            </a:xfrm>
          </p:grpSpPr>
          <p:sp>
            <p:nvSpPr>
              <p:cNvPr id="58390" name="直接连接符 32"/>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58391" name="直接连接符 33"/>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grpSp>
      </p:grpSp>
      <p:sp>
        <p:nvSpPr>
          <p:cNvPr id="55306" name="矩形 36"/>
          <p:cNvSpPr>
            <a:spLocks noChangeArrowheads="1"/>
          </p:cNvSpPr>
          <p:nvPr/>
        </p:nvSpPr>
        <p:spPr bwMode="auto">
          <a:xfrm>
            <a:off x="5920307" y="1408594"/>
            <a:ext cx="2418890" cy="416470"/>
          </a:xfrm>
          <a:prstGeom prst="rect">
            <a:avLst/>
          </a:prstGeom>
          <a:noFill/>
          <a:ln w="9525">
            <a:noFill/>
            <a:miter lim="800000"/>
            <a:headEnd/>
            <a:tailEnd/>
          </a:ln>
        </p:spPr>
        <p:txBody>
          <a:bodyPr lIns="68271" tIns="34136" rIns="68271" bIns="34136">
            <a:spAutoFit/>
          </a:bodyPr>
          <a:lstStyle/>
          <a:p>
            <a:pPr marL="0" marR="0" lvl="0" indent="0" algn="r" defTabSz="682376"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等线"/>
                <a:ea typeface="微软雅黑"/>
                <a:cs typeface="+mn-cs"/>
                <a:sym typeface="Arial" charset="0"/>
              </a:rPr>
              <a:t>单击此处添加标题内容</a:t>
            </a:r>
            <a:endParaRPr kumimoji="0" lang="zh-CN" altLang="en-US" sz="1129" b="0" i="0" u="none" strike="noStrike" kern="1200" cap="none" spc="0" normalizeH="0" baseline="0" noProof="0">
              <a:ln>
                <a:noFill/>
              </a:ln>
              <a:solidFill>
                <a:srgbClr val="808080"/>
              </a:solidFill>
              <a:effectLst/>
              <a:uLnTx/>
              <a:uFillTx/>
              <a:latin typeface="等线"/>
              <a:ea typeface="微软雅黑"/>
              <a:cs typeface="+mn-cs"/>
              <a:sym typeface="微软雅黑" pitchFamily="34" charset="-122"/>
            </a:endParaRPr>
          </a:p>
          <a:p>
            <a:pPr marL="0" marR="0" lvl="0" indent="0" algn="r" defTabSz="682376" rtl="0" eaLnBrk="1" fontAlgn="auto" latinLnBrk="0" hangingPunct="1">
              <a:lnSpc>
                <a:spcPct val="100000"/>
              </a:lnSpc>
              <a:spcBef>
                <a:spcPts val="0"/>
              </a:spcBef>
              <a:spcAft>
                <a:spcPts val="0"/>
              </a:spcAft>
              <a:buClrTx/>
              <a:buSzTx/>
              <a:buFontTx/>
              <a:buNone/>
              <a:tabLst/>
              <a:defRPr/>
            </a:pPr>
            <a:endParaRPr kumimoji="0" lang="en-US" altLang="zh-CN" sz="1129" b="0" i="0" u="none" strike="noStrike" kern="1200" cap="none" spc="0" normalizeH="0" baseline="0" noProof="0">
              <a:ln>
                <a:noFill/>
              </a:ln>
              <a:solidFill>
                <a:srgbClr val="808080"/>
              </a:solidFill>
              <a:effectLst/>
              <a:uLnTx/>
              <a:uFillTx/>
              <a:latin typeface="等线"/>
              <a:ea typeface="微软雅黑"/>
              <a:cs typeface="Arial" charset="0"/>
              <a:sym typeface="微软雅黑" pitchFamily="34" charset="-122"/>
            </a:endParaRPr>
          </a:p>
        </p:txBody>
      </p:sp>
      <p:sp>
        <p:nvSpPr>
          <p:cNvPr id="55307" name="TextBox 37"/>
          <p:cNvSpPr>
            <a:spLocks noChangeArrowheads="1"/>
          </p:cNvSpPr>
          <p:nvPr/>
        </p:nvSpPr>
        <p:spPr bwMode="auto">
          <a:xfrm>
            <a:off x="6293594" y="1752016"/>
            <a:ext cx="2045604" cy="1060557"/>
          </a:xfrm>
          <a:prstGeom prst="rect">
            <a:avLst/>
          </a:prstGeom>
          <a:noFill/>
          <a:ln w="9525">
            <a:noFill/>
            <a:miter lim="800000"/>
            <a:headEnd/>
            <a:tailEnd/>
          </a:ln>
        </p:spPr>
        <p:txBody>
          <a:bodyPr lIns="68271" tIns="34136" rIns="68271" bIns="34136">
            <a:spAutoFit/>
          </a:bodyPr>
          <a:lstStyle/>
          <a:p>
            <a:pPr marL="0" marR="0" lvl="0" indent="0" algn="r" defTabSz="682376" rtl="0" eaLnBrk="1" fontAlgn="auto" latinLnBrk="0" hangingPunct="1">
              <a:lnSpc>
                <a:spcPct val="130000"/>
              </a:lnSpc>
              <a:spcBef>
                <a:spcPts val="447"/>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请在此处添加您需要的文字内容请在此处添加您需要的文字内容请在此处添加您需要的文字内容请在此处添加您需要的文字内容</a:t>
            </a:r>
          </a:p>
          <a:p>
            <a:pPr marL="0" marR="0" lvl="0" indent="0" algn="r" defTabSz="682376" rtl="0" eaLnBrk="1" fontAlgn="auto" latinLnBrk="0" hangingPunct="1">
              <a:lnSpc>
                <a:spcPct val="130000"/>
              </a:lnSpc>
              <a:spcBef>
                <a:spcPts val="447"/>
              </a:spcBef>
              <a:spcAft>
                <a:spcPts val="0"/>
              </a:spcAft>
              <a:buClrTx/>
              <a:buSzTx/>
              <a:buFontTx/>
              <a:buNone/>
              <a:tabLst/>
              <a:defRPr/>
            </a:pPr>
            <a:r>
              <a:rPr kumimoji="0" lang="en-US" altLang="zh-CN" sz="940" b="0" i="0" u="none" strike="noStrike" kern="1200" cap="none" spc="0" normalizeH="0" baseline="0" noProof="0">
                <a:ln>
                  <a:noFill/>
                </a:ln>
                <a:solidFill>
                  <a:srgbClr val="7F7F7F"/>
                </a:solidFill>
                <a:effectLst/>
                <a:uLnTx/>
                <a:uFillTx/>
                <a:latin typeface="微软雅黑" pitchFamily="34" charset="-122"/>
                <a:ea typeface="微软雅黑"/>
                <a:cs typeface="Arial" charset="0"/>
                <a:sym typeface="Arial" charset="0"/>
              </a:rPr>
              <a:t>.</a:t>
            </a:r>
            <a:endParaRPr kumimoji="0" lang="zh-CN" altLang="en-US" sz="940" b="0" i="0" u="none" strike="noStrike" kern="1200" cap="none" spc="0" normalizeH="0" baseline="0" noProof="0">
              <a:ln>
                <a:noFill/>
              </a:ln>
              <a:solidFill>
                <a:srgbClr val="7F7F7F"/>
              </a:solidFill>
              <a:effectLst/>
              <a:uLnTx/>
              <a:uFillTx/>
              <a:latin typeface="微软雅黑" pitchFamily="34" charset="-122"/>
              <a:ea typeface="微软雅黑"/>
              <a:cs typeface="Arial" charset="0"/>
              <a:sym typeface="Arial" charset="0"/>
            </a:endParaRPr>
          </a:p>
        </p:txBody>
      </p:sp>
      <p:sp>
        <p:nvSpPr>
          <p:cNvPr id="55308" name="矩形 38"/>
          <p:cNvSpPr>
            <a:spLocks noChangeArrowheads="1"/>
          </p:cNvSpPr>
          <p:nvPr/>
        </p:nvSpPr>
        <p:spPr bwMode="auto">
          <a:xfrm>
            <a:off x="5920307" y="3908113"/>
            <a:ext cx="2418890" cy="416470"/>
          </a:xfrm>
          <a:prstGeom prst="rect">
            <a:avLst/>
          </a:prstGeom>
          <a:noFill/>
          <a:ln w="9525">
            <a:noFill/>
            <a:miter lim="800000"/>
            <a:headEnd/>
            <a:tailEnd/>
          </a:ln>
        </p:spPr>
        <p:txBody>
          <a:bodyPr lIns="68271" tIns="34136" rIns="68271" bIns="34136">
            <a:spAutoFit/>
          </a:bodyPr>
          <a:lstStyle/>
          <a:p>
            <a:pPr marL="0" marR="0" lvl="0" indent="0" algn="r" defTabSz="682376"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等线"/>
                <a:ea typeface="微软雅黑"/>
                <a:cs typeface="+mn-cs"/>
                <a:sym typeface="Arial" charset="0"/>
              </a:rPr>
              <a:t>单击此处添加标题内容</a:t>
            </a:r>
            <a:endParaRPr kumimoji="0" lang="zh-CN" altLang="en-US" sz="1129" b="0" i="0" u="none" strike="noStrike" kern="1200" cap="none" spc="0" normalizeH="0" baseline="0" noProof="0">
              <a:ln>
                <a:noFill/>
              </a:ln>
              <a:solidFill>
                <a:srgbClr val="808080"/>
              </a:solidFill>
              <a:effectLst/>
              <a:uLnTx/>
              <a:uFillTx/>
              <a:latin typeface="等线"/>
              <a:ea typeface="微软雅黑"/>
              <a:cs typeface="+mn-cs"/>
              <a:sym typeface="微软雅黑" pitchFamily="34" charset="-122"/>
            </a:endParaRPr>
          </a:p>
          <a:p>
            <a:pPr marL="0" marR="0" lvl="0" indent="0" algn="r" defTabSz="682376" rtl="0" eaLnBrk="1" fontAlgn="auto" latinLnBrk="0" hangingPunct="1">
              <a:lnSpc>
                <a:spcPct val="100000"/>
              </a:lnSpc>
              <a:spcBef>
                <a:spcPts val="0"/>
              </a:spcBef>
              <a:spcAft>
                <a:spcPts val="0"/>
              </a:spcAft>
              <a:buClrTx/>
              <a:buSzTx/>
              <a:buFontTx/>
              <a:buNone/>
              <a:tabLst/>
              <a:defRPr/>
            </a:pPr>
            <a:endParaRPr kumimoji="0" lang="en-US" altLang="zh-CN" sz="1129" b="0" i="0" u="none" strike="noStrike" kern="1200" cap="none" spc="0" normalizeH="0" baseline="0" noProof="0">
              <a:ln>
                <a:noFill/>
              </a:ln>
              <a:solidFill>
                <a:srgbClr val="808080"/>
              </a:solidFill>
              <a:effectLst/>
              <a:uLnTx/>
              <a:uFillTx/>
              <a:latin typeface="等线"/>
              <a:ea typeface="微软雅黑"/>
              <a:cs typeface="Arial" charset="0"/>
              <a:sym typeface="微软雅黑" pitchFamily="34" charset="-122"/>
            </a:endParaRPr>
          </a:p>
        </p:txBody>
      </p:sp>
      <p:sp>
        <p:nvSpPr>
          <p:cNvPr id="55309" name="TextBox 39"/>
          <p:cNvSpPr>
            <a:spLocks noChangeArrowheads="1"/>
          </p:cNvSpPr>
          <p:nvPr/>
        </p:nvSpPr>
        <p:spPr bwMode="auto">
          <a:xfrm>
            <a:off x="6293594" y="3024172"/>
            <a:ext cx="2045604" cy="821196"/>
          </a:xfrm>
          <a:prstGeom prst="rect">
            <a:avLst/>
          </a:prstGeom>
          <a:noFill/>
          <a:ln w="9525">
            <a:noFill/>
            <a:miter lim="800000"/>
            <a:headEnd/>
            <a:tailEnd/>
          </a:ln>
        </p:spPr>
        <p:txBody>
          <a:bodyPr lIns="68271" tIns="34136" rIns="68271" bIns="34136">
            <a:spAutoFit/>
          </a:bodyPr>
          <a:lstStyle/>
          <a:p>
            <a:pPr marL="0" marR="0" lvl="0" indent="0" algn="r" defTabSz="682376" rtl="0" eaLnBrk="1" fontAlgn="auto" latinLnBrk="0" hangingPunct="1">
              <a:lnSpc>
                <a:spcPct val="130000"/>
              </a:lnSpc>
              <a:spcBef>
                <a:spcPts val="447"/>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宋体" charset="-122"/>
                <a:cs typeface="+mn-cs"/>
              </a:rPr>
              <a:t>请在此处添加您需要的文字内容请在此处添加您需要的文字内容请在此处添加您需要的文字内容请在此处添加您需要的文字内容</a:t>
            </a:r>
          </a:p>
        </p:txBody>
      </p:sp>
      <p:sp>
        <p:nvSpPr>
          <p:cNvPr id="55310" name="矩形 40"/>
          <p:cNvSpPr>
            <a:spLocks noChangeArrowheads="1"/>
          </p:cNvSpPr>
          <p:nvPr/>
        </p:nvSpPr>
        <p:spPr bwMode="auto">
          <a:xfrm>
            <a:off x="3936524" y="2610573"/>
            <a:ext cx="1202269" cy="387359"/>
          </a:xfrm>
          <a:prstGeom prst="rect">
            <a:avLst/>
          </a:prstGeom>
          <a:noFill/>
          <a:ln w="9525">
            <a:noFill/>
            <a:miter lim="800000"/>
            <a:headEnd/>
            <a:tailEnd/>
          </a:ln>
        </p:spPr>
        <p:txBody>
          <a:bodyPr wrap="none" lIns="68271" tIns="34136" rIns="68271" bIns="34136">
            <a:spAutoFit/>
          </a:bodyP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zh-CN" altLang="en-US" sz="2069" b="0" i="0" u="none" strike="noStrike" kern="1200" cap="none" spc="0" normalizeH="0" baseline="0" noProof="0">
                <a:ln>
                  <a:noFill/>
                </a:ln>
                <a:solidFill>
                  <a:srgbClr val="808080"/>
                </a:solidFill>
                <a:effectLst/>
                <a:uLnTx/>
                <a:uFillTx/>
                <a:latin typeface="等线"/>
                <a:ea typeface="微软雅黑"/>
                <a:cs typeface="Arial" charset="0"/>
                <a:sym typeface="Arial" charset="0"/>
              </a:rPr>
              <a:t>添加标题</a:t>
            </a:r>
          </a:p>
        </p:txBody>
      </p:sp>
      <p:grpSp>
        <p:nvGrpSpPr>
          <p:cNvPr id="55328" name="Group 32"/>
          <p:cNvGrpSpPr>
            <a:grpSpLocks/>
          </p:cNvGrpSpPr>
          <p:nvPr/>
        </p:nvGrpSpPr>
        <p:grpSpPr bwMode="auto">
          <a:xfrm>
            <a:off x="3691046" y="1826673"/>
            <a:ext cx="1626032" cy="542011"/>
            <a:chOff x="2472" y="1202"/>
            <a:chExt cx="1089" cy="363"/>
          </a:xfrm>
        </p:grpSpPr>
        <p:sp>
          <p:nvSpPr>
            <p:cNvPr id="58386" name="AutoShape 35"/>
            <p:cNvSpPr>
              <a:spLocks noChangeArrowheads="1"/>
            </p:cNvSpPr>
            <p:nvPr/>
          </p:nvSpPr>
          <p:spPr bwMode="auto">
            <a:xfrm>
              <a:off x="2472" y="1202"/>
              <a:ext cx="1089" cy="363"/>
            </a:xfrm>
            <a:custGeom>
              <a:avLst/>
              <a:gdLst>
                <a:gd name="T0" fmla="*/ 39 w 21600"/>
                <a:gd name="T1" fmla="*/ 0 h 21600"/>
                <a:gd name="T2" fmla="*/ 23 w 21600"/>
                <a:gd name="T3" fmla="*/ 0 h 21600"/>
                <a:gd name="T4" fmla="*/ 6 w 21600"/>
                <a:gd name="T5" fmla="*/ 0 h 21600"/>
                <a:gd name="T6" fmla="*/ 23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bg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58387" name="Rectangle 37"/>
            <p:cNvSpPr>
              <a:spLocks noChangeArrowheads="1"/>
            </p:cNvSpPr>
            <p:nvPr/>
          </p:nvSpPr>
          <p:spPr bwMode="auto">
            <a:xfrm>
              <a:off x="2823" y="1280"/>
              <a:ext cx="414" cy="236"/>
            </a:xfrm>
            <a:prstGeom prst="rect">
              <a:avLst/>
            </a:prstGeom>
            <a:noFill/>
            <a:ln w="9525">
              <a:noFill/>
              <a:miter lim="800000"/>
              <a:headEnd/>
              <a:tailEnd/>
            </a:ln>
          </p:spPr>
          <p:txBody>
            <a:bodyPr wrap="none">
              <a:spAutoFit/>
            </a:bodyPr>
            <a:lstStyle/>
            <a:p>
              <a:pPr marL="0" marR="0" lvl="0" indent="0" algn="l" defTabSz="860062"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prstClr val="white"/>
                  </a:solidFill>
                  <a:effectLst/>
                  <a:uLnTx/>
                  <a:uFillTx/>
                  <a:latin typeface="等线"/>
                  <a:ea typeface="微软雅黑"/>
                  <a:cs typeface="+mn-cs"/>
                  <a:sym typeface="Arial" charset="0"/>
                </a:rPr>
                <a:t>标题</a:t>
              </a:r>
            </a:p>
          </p:txBody>
        </p:sp>
      </p:grpSp>
      <p:grpSp>
        <p:nvGrpSpPr>
          <p:cNvPr id="55329" name="Group 33"/>
          <p:cNvGrpSpPr>
            <a:grpSpLocks/>
          </p:cNvGrpSpPr>
          <p:nvPr/>
        </p:nvGrpSpPr>
        <p:grpSpPr bwMode="auto">
          <a:xfrm>
            <a:off x="3691046" y="3249638"/>
            <a:ext cx="1626032" cy="542010"/>
            <a:chOff x="2472" y="2155"/>
            <a:chExt cx="1089" cy="363"/>
          </a:xfrm>
        </p:grpSpPr>
        <p:sp>
          <p:nvSpPr>
            <p:cNvPr id="58384" name="AutoShape 36"/>
            <p:cNvSpPr>
              <a:spLocks noChangeArrowheads="1"/>
            </p:cNvSpPr>
            <p:nvPr/>
          </p:nvSpPr>
          <p:spPr bwMode="auto">
            <a:xfrm flipV="1">
              <a:off x="2472" y="2155"/>
              <a:ext cx="1089" cy="363"/>
            </a:xfrm>
            <a:custGeom>
              <a:avLst/>
              <a:gdLst>
                <a:gd name="T0" fmla="*/ 39 w 21600"/>
                <a:gd name="T1" fmla="*/ 0 h 21600"/>
                <a:gd name="T2" fmla="*/ 23 w 21600"/>
                <a:gd name="T3" fmla="*/ 0 h 21600"/>
                <a:gd name="T4" fmla="*/ 6 w 21600"/>
                <a:gd name="T5" fmla="*/ 0 h 21600"/>
                <a:gd name="T6" fmla="*/ 23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tx2"/>
            </a:solidFill>
            <a:ln w="9525">
              <a:noFill/>
              <a:miter lim="800000"/>
              <a:headEnd/>
              <a:tailEnd/>
            </a:ln>
          </p:spPr>
          <p:txBody>
            <a:bodyPr rot="10800000"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58385" name="Rectangle 38"/>
            <p:cNvSpPr>
              <a:spLocks noChangeArrowheads="1"/>
            </p:cNvSpPr>
            <p:nvPr/>
          </p:nvSpPr>
          <p:spPr bwMode="auto">
            <a:xfrm>
              <a:off x="2823" y="2232"/>
              <a:ext cx="414" cy="236"/>
            </a:xfrm>
            <a:prstGeom prst="rect">
              <a:avLst/>
            </a:prstGeom>
            <a:noFill/>
            <a:ln w="9525">
              <a:noFill/>
              <a:miter lim="800000"/>
              <a:headEnd/>
              <a:tailEnd/>
            </a:ln>
          </p:spPr>
          <p:txBody>
            <a:bodyPr wrap="none">
              <a:spAutoFit/>
            </a:bodyPr>
            <a:lstStyle/>
            <a:p>
              <a:pPr marL="0" marR="0" lvl="0" indent="0" algn="l" defTabSz="860062"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a:ln>
                    <a:noFill/>
                  </a:ln>
                  <a:solidFill>
                    <a:prstClr val="white"/>
                  </a:solidFill>
                  <a:effectLst/>
                  <a:uLnTx/>
                  <a:uFillTx/>
                  <a:latin typeface="等线"/>
                  <a:ea typeface="微软雅黑"/>
                  <a:cs typeface="+mn-cs"/>
                  <a:sym typeface="Arial" charset="0"/>
                </a:rPr>
                <a:t>标题</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3326331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5310"/>
                                        </p:tgtEl>
                                        <p:attrNameLst>
                                          <p:attrName>style.visibility</p:attrName>
                                        </p:attrNameLst>
                                      </p:cBhvr>
                                      <p:to>
                                        <p:strVal val="visible"/>
                                      </p:to>
                                    </p:set>
                                    <p:anim calcmode="lin" valueType="num">
                                      <p:cBhvr>
                                        <p:cTn id="7" dur="500" fill="hold"/>
                                        <p:tgtEl>
                                          <p:spTgt spid="55310"/>
                                        </p:tgtEl>
                                        <p:attrNameLst>
                                          <p:attrName>ppt_w</p:attrName>
                                        </p:attrNameLst>
                                      </p:cBhvr>
                                      <p:tavLst>
                                        <p:tav tm="0">
                                          <p:val>
                                            <p:fltVal val="0"/>
                                          </p:val>
                                        </p:tav>
                                        <p:tav tm="100000">
                                          <p:val>
                                            <p:strVal val="#ppt_w"/>
                                          </p:val>
                                        </p:tav>
                                      </p:tavLst>
                                    </p:anim>
                                    <p:anim calcmode="lin" valueType="num">
                                      <p:cBhvr>
                                        <p:cTn id="8" dur="500" fill="hold"/>
                                        <p:tgtEl>
                                          <p:spTgt spid="55310"/>
                                        </p:tgtEl>
                                        <p:attrNameLst>
                                          <p:attrName>ppt_h</p:attrName>
                                        </p:attrNameLst>
                                      </p:cBhvr>
                                      <p:tavLst>
                                        <p:tav tm="0">
                                          <p:val>
                                            <p:fltVal val="0"/>
                                          </p:val>
                                        </p:tav>
                                        <p:tav tm="100000">
                                          <p:val>
                                            <p:strVal val="#ppt_h"/>
                                          </p:val>
                                        </p:tav>
                                      </p:tavLst>
                                    </p:anim>
                                    <p:animEffect transition="in" filter="fade">
                                      <p:cBhvr>
                                        <p:cTn id="9" dur="500"/>
                                        <p:tgtEl>
                                          <p:spTgt spid="55310"/>
                                        </p:tgtEl>
                                      </p:cBhvr>
                                    </p:animEffect>
                                  </p:childTnLst>
                                </p:cTn>
                              </p:par>
                            </p:childTnLst>
                          </p:cTn>
                        </p:par>
                        <p:par>
                          <p:cTn id="10" fill="hold">
                            <p:stCondLst>
                              <p:cond delay="500"/>
                            </p:stCondLst>
                            <p:childTnLst>
                              <p:par>
                                <p:cTn id="11" presetID="17" presetClass="entr" presetSubtype="10" fill="hold" grpId="0" nodeType="afterEffect">
                                  <p:stCondLst>
                                    <p:cond delay="0"/>
                                  </p:stCondLst>
                                  <p:childTnLst>
                                    <p:set>
                                      <p:cBhvr>
                                        <p:cTn id="12" dur="1" fill="hold">
                                          <p:stCondLst>
                                            <p:cond delay="0"/>
                                          </p:stCondLst>
                                        </p:cTn>
                                        <p:tgtEl>
                                          <p:spTgt spid="55298"/>
                                        </p:tgtEl>
                                        <p:attrNameLst>
                                          <p:attrName>style.visibility</p:attrName>
                                        </p:attrNameLst>
                                      </p:cBhvr>
                                      <p:to>
                                        <p:strVal val="visible"/>
                                      </p:to>
                                    </p:set>
                                    <p:anim calcmode="lin" valueType="num">
                                      <p:cBhvr>
                                        <p:cTn id="13" dur="500" fill="hold"/>
                                        <p:tgtEl>
                                          <p:spTgt spid="55298"/>
                                        </p:tgtEl>
                                        <p:attrNameLst>
                                          <p:attrName>ppt_w</p:attrName>
                                        </p:attrNameLst>
                                      </p:cBhvr>
                                      <p:tavLst>
                                        <p:tav tm="0">
                                          <p:val>
                                            <p:fltVal val="0"/>
                                          </p:val>
                                        </p:tav>
                                        <p:tav tm="100000">
                                          <p:val>
                                            <p:strVal val="#ppt_w"/>
                                          </p:val>
                                        </p:tav>
                                      </p:tavLst>
                                    </p:anim>
                                    <p:anim calcmode="lin" valueType="num">
                                      <p:cBhvr>
                                        <p:cTn id="14" dur="500" fill="hold"/>
                                        <p:tgtEl>
                                          <p:spTgt spid="55298"/>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55299"/>
                                        </p:tgtEl>
                                        <p:attrNameLst>
                                          <p:attrName>style.visibility</p:attrName>
                                        </p:attrNameLst>
                                      </p:cBhvr>
                                      <p:to>
                                        <p:strVal val="visible"/>
                                      </p:to>
                                    </p:set>
                                    <p:anim calcmode="lin" valueType="num">
                                      <p:cBhvr>
                                        <p:cTn id="17" dur="500" fill="hold"/>
                                        <p:tgtEl>
                                          <p:spTgt spid="55299"/>
                                        </p:tgtEl>
                                        <p:attrNameLst>
                                          <p:attrName>ppt_w</p:attrName>
                                        </p:attrNameLst>
                                      </p:cBhvr>
                                      <p:tavLst>
                                        <p:tav tm="0">
                                          <p:val>
                                            <p:fltVal val="0"/>
                                          </p:val>
                                        </p:tav>
                                        <p:tav tm="100000">
                                          <p:val>
                                            <p:strVal val="#ppt_w"/>
                                          </p:val>
                                        </p:tav>
                                      </p:tavLst>
                                    </p:anim>
                                    <p:anim calcmode="lin" valueType="num">
                                      <p:cBhvr>
                                        <p:cTn id="18" dur="500" fill="hold"/>
                                        <p:tgtEl>
                                          <p:spTgt spid="55299"/>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55328"/>
                                        </p:tgtEl>
                                        <p:attrNameLst>
                                          <p:attrName>style.visibility</p:attrName>
                                        </p:attrNameLst>
                                      </p:cBhvr>
                                      <p:to>
                                        <p:strVal val="visible"/>
                                      </p:to>
                                    </p:set>
                                    <p:animEffect transition="in" filter="fade">
                                      <p:cBhvr>
                                        <p:cTn id="22" dur="1000"/>
                                        <p:tgtEl>
                                          <p:spTgt spid="55328"/>
                                        </p:tgtEl>
                                      </p:cBhvr>
                                    </p:animEffect>
                                    <p:anim calcmode="lin" valueType="num">
                                      <p:cBhvr>
                                        <p:cTn id="23" dur="1000" fill="hold"/>
                                        <p:tgtEl>
                                          <p:spTgt spid="55328"/>
                                        </p:tgtEl>
                                        <p:attrNameLst>
                                          <p:attrName>ppt_x</p:attrName>
                                        </p:attrNameLst>
                                      </p:cBhvr>
                                      <p:tavLst>
                                        <p:tav tm="0">
                                          <p:val>
                                            <p:strVal val="#ppt_x"/>
                                          </p:val>
                                        </p:tav>
                                        <p:tav tm="100000">
                                          <p:val>
                                            <p:strVal val="#ppt_x"/>
                                          </p:val>
                                        </p:tav>
                                      </p:tavLst>
                                    </p:anim>
                                    <p:anim calcmode="lin" valueType="num">
                                      <p:cBhvr>
                                        <p:cTn id="24" dur="1000" fill="hold"/>
                                        <p:tgtEl>
                                          <p:spTgt spid="5532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5329"/>
                                        </p:tgtEl>
                                        <p:attrNameLst>
                                          <p:attrName>style.visibility</p:attrName>
                                        </p:attrNameLst>
                                      </p:cBhvr>
                                      <p:to>
                                        <p:strVal val="visible"/>
                                      </p:to>
                                    </p:set>
                                    <p:animEffect transition="in" filter="fade">
                                      <p:cBhvr>
                                        <p:cTn id="27" dur="1000"/>
                                        <p:tgtEl>
                                          <p:spTgt spid="55329"/>
                                        </p:tgtEl>
                                      </p:cBhvr>
                                    </p:animEffect>
                                    <p:anim calcmode="lin" valueType="num">
                                      <p:cBhvr>
                                        <p:cTn id="28" dur="1000" fill="hold"/>
                                        <p:tgtEl>
                                          <p:spTgt spid="55329"/>
                                        </p:tgtEl>
                                        <p:attrNameLst>
                                          <p:attrName>ppt_x</p:attrName>
                                        </p:attrNameLst>
                                      </p:cBhvr>
                                      <p:tavLst>
                                        <p:tav tm="0">
                                          <p:val>
                                            <p:strVal val="#ppt_x"/>
                                          </p:val>
                                        </p:tav>
                                        <p:tav tm="100000">
                                          <p:val>
                                            <p:strVal val="#ppt_x"/>
                                          </p:val>
                                        </p:tav>
                                      </p:tavLst>
                                    </p:anim>
                                    <p:anim calcmode="lin" valueType="num">
                                      <p:cBhvr>
                                        <p:cTn id="29" dur="1000" fill="hold"/>
                                        <p:tgtEl>
                                          <p:spTgt spid="55329"/>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55302"/>
                                        </p:tgtEl>
                                        <p:attrNameLst>
                                          <p:attrName>style.visibility</p:attrName>
                                        </p:attrNameLst>
                                      </p:cBhvr>
                                      <p:to>
                                        <p:strVal val="visible"/>
                                      </p:to>
                                    </p:set>
                                    <p:animEffect transition="in" filter="wipe(down)">
                                      <p:cBhvr>
                                        <p:cTn id="33" dur="500"/>
                                        <p:tgtEl>
                                          <p:spTgt spid="55302"/>
                                        </p:tgtEl>
                                      </p:cBhvr>
                                    </p:animEffect>
                                  </p:childTnLst>
                                </p:cTn>
                              </p:par>
                              <p:par>
                                <p:cTn id="34" presetID="22" presetClass="entr" presetSubtype="4" fill="hold" nodeType="withEffect">
                                  <p:stCondLst>
                                    <p:cond delay="0"/>
                                  </p:stCondLst>
                                  <p:childTnLst>
                                    <p:set>
                                      <p:cBhvr>
                                        <p:cTn id="35" dur="1" fill="hold">
                                          <p:stCondLst>
                                            <p:cond delay="0"/>
                                          </p:stCondLst>
                                        </p:cTn>
                                        <p:tgtEl>
                                          <p:spTgt spid="55305"/>
                                        </p:tgtEl>
                                        <p:attrNameLst>
                                          <p:attrName>style.visibility</p:attrName>
                                        </p:attrNameLst>
                                      </p:cBhvr>
                                      <p:to>
                                        <p:strVal val="visible"/>
                                      </p:to>
                                    </p:set>
                                    <p:animEffect transition="in" filter="wipe(down)">
                                      <p:cBhvr>
                                        <p:cTn id="36" dur="500"/>
                                        <p:tgtEl>
                                          <p:spTgt spid="55305"/>
                                        </p:tgtEl>
                                      </p:cBhvr>
                                    </p:animEffect>
                                  </p:childTnLst>
                                </p:cTn>
                              </p:par>
                            </p:childTnLst>
                          </p:cTn>
                        </p:par>
                        <p:par>
                          <p:cTn id="37" fill="hold">
                            <p:stCondLst>
                              <p:cond delay="2500"/>
                            </p:stCondLst>
                            <p:childTnLst>
                              <p:par>
                                <p:cTn id="38" presetID="17" presetClass="entr" presetSubtype="10" fill="hold" grpId="0" nodeType="afterEffect">
                                  <p:stCondLst>
                                    <p:cond delay="0"/>
                                  </p:stCondLst>
                                  <p:childTnLst>
                                    <p:set>
                                      <p:cBhvr>
                                        <p:cTn id="39" dur="1" fill="hold">
                                          <p:stCondLst>
                                            <p:cond delay="0"/>
                                          </p:stCondLst>
                                        </p:cTn>
                                        <p:tgtEl>
                                          <p:spTgt spid="55300"/>
                                        </p:tgtEl>
                                        <p:attrNameLst>
                                          <p:attrName>style.visibility</p:attrName>
                                        </p:attrNameLst>
                                      </p:cBhvr>
                                      <p:to>
                                        <p:strVal val="visible"/>
                                      </p:to>
                                    </p:set>
                                    <p:anim calcmode="lin" valueType="num">
                                      <p:cBhvr>
                                        <p:cTn id="40" dur="500" fill="hold"/>
                                        <p:tgtEl>
                                          <p:spTgt spid="55300"/>
                                        </p:tgtEl>
                                        <p:attrNameLst>
                                          <p:attrName>ppt_w</p:attrName>
                                        </p:attrNameLst>
                                      </p:cBhvr>
                                      <p:tavLst>
                                        <p:tav tm="0">
                                          <p:val>
                                            <p:fltVal val="0"/>
                                          </p:val>
                                        </p:tav>
                                        <p:tav tm="100000">
                                          <p:val>
                                            <p:strVal val="#ppt_w"/>
                                          </p:val>
                                        </p:tav>
                                      </p:tavLst>
                                    </p:anim>
                                    <p:anim calcmode="lin" valueType="num">
                                      <p:cBhvr>
                                        <p:cTn id="41" dur="500" fill="hold"/>
                                        <p:tgtEl>
                                          <p:spTgt spid="55300"/>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55301"/>
                                        </p:tgtEl>
                                        <p:attrNameLst>
                                          <p:attrName>style.visibility</p:attrName>
                                        </p:attrNameLst>
                                      </p:cBhvr>
                                      <p:to>
                                        <p:strVal val="visible"/>
                                      </p:to>
                                    </p:set>
                                    <p:anim calcmode="lin" valueType="num">
                                      <p:cBhvr>
                                        <p:cTn id="44" dur="500" fill="hold"/>
                                        <p:tgtEl>
                                          <p:spTgt spid="55301"/>
                                        </p:tgtEl>
                                        <p:attrNameLst>
                                          <p:attrName>ppt_w</p:attrName>
                                        </p:attrNameLst>
                                      </p:cBhvr>
                                      <p:tavLst>
                                        <p:tav tm="0">
                                          <p:val>
                                            <p:fltVal val="0"/>
                                          </p:val>
                                        </p:tav>
                                        <p:tav tm="100000">
                                          <p:val>
                                            <p:strVal val="#ppt_w"/>
                                          </p:val>
                                        </p:tav>
                                      </p:tavLst>
                                    </p:anim>
                                    <p:anim calcmode="lin" valueType="num">
                                      <p:cBhvr>
                                        <p:cTn id="45" dur="500" fill="hold"/>
                                        <p:tgtEl>
                                          <p:spTgt spid="55301"/>
                                        </p:tgtEl>
                                        <p:attrNameLst>
                                          <p:attrName>ppt_h</p:attrName>
                                        </p:attrNameLst>
                                      </p:cBhvr>
                                      <p:tavLst>
                                        <p:tav tm="0">
                                          <p:val>
                                            <p:strVal val="#ppt_h"/>
                                          </p:val>
                                        </p:tav>
                                        <p:tav tm="100000">
                                          <p:val>
                                            <p:strVal val="#ppt_h"/>
                                          </p:val>
                                        </p:tav>
                                      </p:tavLst>
                                    </p:anim>
                                  </p:childTnLst>
                                </p:cTn>
                              </p:par>
                              <p:par>
                                <p:cTn id="46" presetID="17" presetClass="entr" presetSubtype="10" fill="hold" grpId="0" nodeType="withEffect">
                                  <p:stCondLst>
                                    <p:cond delay="0"/>
                                  </p:stCondLst>
                                  <p:childTnLst>
                                    <p:set>
                                      <p:cBhvr>
                                        <p:cTn id="47" dur="1" fill="hold">
                                          <p:stCondLst>
                                            <p:cond delay="0"/>
                                          </p:stCondLst>
                                        </p:cTn>
                                        <p:tgtEl>
                                          <p:spTgt spid="55306"/>
                                        </p:tgtEl>
                                        <p:attrNameLst>
                                          <p:attrName>style.visibility</p:attrName>
                                        </p:attrNameLst>
                                      </p:cBhvr>
                                      <p:to>
                                        <p:strVal val="visible"/>
                                      </p:to>
                                    </p:set>
                                    <p:anim calcmode="lin" valueType="num">
                                      <p:cBhvr>
                                        <p:cTn id="48" dur="500" fill="hold"/>
                                        <p:tgtEl>
                                          <p:spTgt spid="55306"/>
                                        </p:tgtEl>
                                        <p:attrNameLst>
                                          <p:attrName>ppt_w</p:attrName>
                                        </p:attrNameLst>
                                      </p:cBhvr>
                                      <p:tavLst>
                                        <p:tav tm="0">
                                          <p:val>
                                            <p:fltVal val="0"/>
                                          </p:val>
                                        </p:tav>
                                        <p:tav tm="100000">
                                          <p:val>
                                            <p:strVal val="#ppt_w"/>
                                          </p:val>
                                        </p:tav>
                                      </p:tavLst>
                                    </p:anim>
                                    <p:anim calcmode="lin" valueType="num">
                                      <p:cBhvr>
                                        <p:cTn id="49" dur="500" fill="hold"/>
                                        <p:tgtEl>
                                          <p:spTgt spid="55306"/>
                                        </p:tgtEl>
                                        <p:attrNameLst>
                                          <p:attrName>ppt_h</p:attrName>
                                        </p:attrNameLst>
                                      </p:cBhvr>
                                      <p:tavLst>
                                        <p:tav tm="0">
                                          <p:val>
                                            <p:strVal val="#ppt_h"/>
                                          </p:val>
                                        </p:tav>
                                        <p:tav tm="100000">
                                          <p:val>
                                            <p:strVal val="#ppt_h"/>
                                          </p:val>
                                        </p:tav>
                                      </p:tavLst>
                                    </p:anim>
                                  </p:childTnLst>
                                </p:cTn>
                              </p:par>
                              <p:par>
                                <p:cTn id="50" presetID="17" presetClass="entr" presetSubtype="10" fill="hold" grpId="0" nodeType="withEffect">
                                  <p:stCondLst>
                                    <p:cond delay="0"/>
                                  </p:stCondLst>
                                  <p:childTnLst>
                                    <p:set>
                                      <p:cBhvr>
                                        <p:cTn id="51" dur="1" fill="hold">
                                          <p:stCondLst>
                                            <p:cond delay="0"/>
                                          </p:stCondLst>
                                        </p:cTn>
                                        <p:tgtEl>
                                          <p:spTgt spid="55307"/>
                                        </p:tgtEl>
                                        <p:attrNameLst>
                                          <p:attrName>style.visibility</p:attrName>
                                        </p:attrNameLst>
                                      </p:cBhvr>
                                      <p:to>
                                        <p:strVal val="visible"/>
                                      </p:to>
                                    </p:set>
                                    <p:anim calcmode="lin" valueType="num">
                                      <p:cBhvr>
                                        <p:cTn id="52" dur="500" fill="hold"/>
                                        <p:tgtEl>
                                          <p:spTgt spid="55307"/>
                                        </p:tgtEl>
                                        <p:attrNameLst>
                                          <p:attrName>ppt_w</p:attrName>
                                        </p:attrNameLst>
                                      </p:cBhvr>
                                      <p:tavLst>
                                        <p:tav tm="0">
                                          <p:val>
                                            <p:fltVal val="0"/>
                                          </p:val>
                                        </p:tav>
                                        <p:tav tm="100000">
                                          <p:val>
                                            <p:strVal val="#ppt_w"/>
                                          </p:val>
                                        </p:tav>
                                      </p:tavLst>
                                    </p:anim>
                                    <p:anim calcmode="lin" valueType="num">
                                      <p:cBhvr>
                                        <p:cTn id="53" dur="500" fill="hold"/>
                                        <p:tgtEl>
                                          <p:spTgt spid="55307"/>
                                        </p:tgtEl>
                                        <p:attrNameLst>
                                          <p:attrName>ppt_h</p:attrName>
                                        </p:attrNameLst>
                                      </p:cBhvr>
                                      <p:tavLst>
                                        <p:tav tm="0">
                                          <p:val>
                                            <p:strVal val="#ppt_h"/>
                                          </p:val>
                                        </p:tav>
                                        <p:tav tm="100000">
                                          <p:val>
                                            <p:strVal val="#ppt_h"/>
                                          </p:val>
                                        </p:tav>
                                      </p:tavLst>
                                    </p:anim>
                                  </p:childTnLst>
                                </p:cTn>
                              </p:par>
                              <p:par>
                                <p:cTn id="54" presetID="17" presetClass="entr" presetSubtype="10" fill="hold" grpId="0" nodeType="withEffect">
                                  <p:stCondLst>
                                    <p:cond delay="0"/>
                                  </p:stCondLst>
                                  <p:childTnLst>
                                    <p:set>
                                      <p:cBhvr>
                                        <p:cTn id="55" dur="1" fill="hold">
                                          <p:stCondLst>
                                            <p:cond delay="0"/>
                                          </p:stCondLst>
                                        </p:cTn>
                                        <p:tgtEl>
                                          <p:spTgt spid="55303"/>
                                        </p:tgtEl>
                                        <p:attrNameLst>
                                          <p:attrName>style.visibility</p:attrName>
                                        </p:attrNameLst>
                                      </p:cBhvr>
                                      <p:to>
                                        <p:strVal val="visible"/>
                                      </p:to>
                                    </p:set>
                                    <p:anim calcmode="lin" valueType="num">
                                      <p:cBhvr>
                                        <p:cTn id="56" dur="500" fill="hold"/>
                                        <p:tgtEl>
                                          <p:spTgt spid="55303"/>
                                        </p:tgtEl>
                                        <p:attrNameLst>
                                          <p:attrName>ppt_w</p:attrName>
                                        </p:attrNameLst>
                                      </p:cBhvr>
                                      <p:tavLst>
                                        <p:tav tm="0">
                                          <p:val>
                                            <p:fltVal val="0"/>
                                          </p:val>
                                        </p:tav>
                                        <p:tav tm="100000">
                                          <p:val>
                                            <p:strVal val="#ppt_w"/>
                                          </p:val>
                                        </p:tav>
                                      </p:tavLst>
                                    </p:anim>
                                    <p:anim calcmode="lin" valueType="num">
                                      <p:cBhvr>
                                        <p:cTn id="57" dur="500" fill="hold"/>
                                        <p:tgtEl>
                                          <p:spTgt spid="55303"/>
                                        </p:tgtEl>
                                        <p:attrNameLst>
                                          <p:attrName>ppt_h</p:attrName>
                                        </p:attrNameLst>
                                      </p:cBhvr>
                                      <p:tavLst>
                                        <p:tav tm="0">
                                          <p:val>
                                            <p:strVal val="#ppt_h"/>
                                          </p:val>
                                        </p:tav>
                                        <p:tav tm="100000">
                                          <p:val>
                                            <p:strVal val="#ppt_h"/>
                                          </p:val>
                                        </p:tav>
                                      </p:tavLst>
                                    </p:anim>
                                  </p:childTnLst>
                                </p:cTn>
                              </p:par>
                              <p:par>
                                <p:cTn id="58" presetID="17" presetClass="entr" presetSubtype="10" fill="hold" grpId="0" nodeType="withEffect">
                                  <p:stCondLst>
                                    <p:cond delay="0"/>
                                  </p:stCondLst>
                                  <p:childTnLst>
                                    <p:set>
                                      <p:cBhvr>
                                        <p:cTn id="59" dur="1" fill="hold">
                                          <p:stCondLst>
                                            <p:cond delay="0"/>
                                          </p:stCondLst>
                                        </p:cTn>
                                        <p:tgtEl>
                                          <p:spTgt spid="55304"/>
                                        </p:tgtEl>
                                        <p:attrNameLst>
                                          <p:attrName>style.visibility</p:attrName>
                                        </p:attrNameLst>
                                      </p:cBhvr>
                                      <p:to>
                                        <p:strVal val="visible"/>
                                      </p:to>
                                    </p:set>
                                    <p:anim calcmode="lin" valueType="num">
                                      <p:cBhvr>
                                        <p:cTn id="60" dur="500" fill="hold"/>
                                        <p:tgtEl>
                                          <p:spTgt spid="55304"/>
                                        </p:tgtEl>
                                        <p:attrNameLst>
                                          <p:attrName>ppt_w</p:attrName>
                                        </p:attrNameLst>
                                      </p:cBhvr>
                                      <p:tavLst>
                                        <p:tav tm="0">
                                          <p:val>
                                            <p:fltVal val="0"/>
                                          </p:val>
                                        </p:tav>
                                        <p:tav tm="100000">
                                          <p:val>
                                            <p:strVal val="#ppt_w"/>
                                          </p:val>
                                        </p:tav>
                                      </p:tavLst>
                                    </p:anim>
                                    <p:anim calcmode="lin" valueType="num">
                                      <p:cBhvr>
                                        <p:cTn id="61" dur="500" fill="hold"/>
                                        <p:tgtEl>
                                          <p:spTgt spid="55304"/>
                                        </p:tgtEl>
                                        <p:attrNameLst>
                                          <p:attrName>ppt_h</p:attrName>
                                        </p:attrNameLst>
                                      </p:cBhvr>
                                      <p:tavLst>
                                        <p:tav tm="0">
                                          <p:val>
                                            <p:strVal val="#ppt_h"/>
                                          </p:val>
                                        </p:tav>
                                        <p:tav tm="100000">
                                          <p:val>
                                            <p:strVal val="#ppt_h"/>
                                          </p:val>
                                        </p:tav>
                                      </p:tavLst>
                                    </p:anim>
                                  </p:childTnLst>
                                </p:cTn>
                              </p:par>
                              <p:par>
                                <p:cTn id="62" presetID="17" presetClass="entr" presetSubtype="10" fill="hold" grpId="0" nodeType="withEffect">
                                  <p:stCondLst>
                                    <p:cond delay="0"/>
                                  </p:stCondLst>
                                  <p:childTnLst>
                                    <p:set>
                                      <p:cBhvr>
                                        <p:cTn id="63" dur="1" fill="hold">
                                          <p:stCondLst>
                                            <p:cond delay="0"/>
                                          </p:stCondLst>
                                        </p:cTn>
                                        <p:tgtEl>
                                          <p:spTgt spid="55308"/>
                                        </p:tgtEl>
                                        <p:attrNameLst>
                                          <p:attrName>style.visibility</p:attrName>
                                        </p:attrNameLst>
                                      </p:cBhvr>
                                      <p:to>
                                        <p:strVal val="visible"/>
                                      </p:to>
                                    </p:set>
                                    <p:anim calcmode="lin" valueType="num">
                                      <p:cBhvr>
                                        <p:cTn id="64" dur="500" fill="hold"/>
                                        <p:tgtEl>
                                          <p:spTgt spid="55308"/>
                                        </p:tgtEl>
                                        <p:attrNameLst>
                                          <p:attrName>ppt_w</p:attrName>
                                        </p:attrNameLst>
                                      </p:cBhvr>
                                      <p:tavLst>
                                        <p:tav tm="0">
                                          <p:val>
                                            <p:fltVal val="0"/>
                                          </p:val>
                                        </p:tav>
                                        <p:tav tm="100000">
                                          <p:val>
                                            <p:strVal val="#ppt_w"/>
                                          </p:val>
                                        </p:tav>
                                      </p:tavLst>
                                    </p:anim>
                                    <p:anim calcmode="lin" valueType="num">
                                      <p:cBhvr>
                                        <p:cTn id="65" dur="500" fill="hold"/>
                                        <p:tgtEl>
                                          <p:spTgt spid="55308"/>
                                        </p:tgtEl>
                                        <p:attrNameLst>
                                          <p:attrName>ppt_h</p:attrName>
                                        </p:attrNameLst>
                                      </p:cBhvr>
                                      <p:tavLst>
                                        <p:tav tm="0">
                                          <p:val>
                                            <p:strVal val="#ppt_h"/>
                                          </p:val>
                                        </p:tav>
                                        <p:tav tm="100000">
                                          <p:val>
                                            <p:strVal val="#ppt_h"/>
                                          </p:val>
                                        </p:tav>
                                      </p:tavLst>
                                    </p:anim>
                                  </p:childTnLst>
                                </p:cTn>
                              </p:par>
                              <p:par>
                                <p:cTn id="66" presetID="17" presetClass="entr" presetSubtype="10" fill="hold" grpId="0" nodeType="withEffect">
                                  <p:stCondLst>
                                    <p:cond delay="0"/>
                                  </p:stCondLst>
                                  <p:childTnLst>
                                    <p:set>
                                      <p:cBhvr>
                                        <p:cTn id="67" dur="1" fill="hold">
                                          <p:stCondLst>
                                            <p:cond delay="0"/>
                                          </p:stCondLst>
                                        </p:cTn>
                                        <p:tgtEl>
                                          <p:spTgt spid="55309"/>
                                        </p:tgtEl>
                                        <p:attrNameLst>
                                          <p:attrName>style.visibility</p:attrName>
                                        </p:attrNameLst>
                                      </p:cBhvr>
                                      <p:to>
                                        <p:strVal val="visible"/>
                                      </p:to>
                                    </p:set>
                                    <p:anim calcmode="lin" valueType="num">
                                      <p:cBhvr>
                                        <p:cTn id="68" dur="500" fill="hold"/>
                                        <p:tgtEl>
                                          <p:spTgt spid="55309"/>
                                        </p:tgtEl>
                                        <p:attrNameLst>
                                          <p:attrName>ppt_w</p:attrName>
                                        </p:attrNameLst>
                                      </p:cBhvr>
                                      <p:tavLst>
                                        <p:tav tm="0">
                                          <p:val>
                                            <p:fltVal val="0"/>
                                          </p:val>
                                        </p:tav>
                                        <p:tav tm="100000">
                                          <p:val>
                                            <p:strVal val="#ppt_w"/>
                                          </p:val>
                                        </p:tav>
                                      </p:tavLst>
                                    </p:anim>
                                    <p:anim calcmode="lin" valueType="num">
                                      <p:cBhvr>
                                        <p:cTn id="69" dur="500" fill="hold"/>
                                        <p:tgtEl>
                                          <p:spTgt spid="5530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nimBg="1"/>
      <p:bldP spid="55299" grpId="0" animBg="1"/>
      <p:bldP spid="55300" grpId="0"/>
      <p:bldP spid="55301" grpId="0"/>
      <p:bldP spid="55303" grpId="0"/>
      <p:bldP spid="55304" grpId="0"/>
      <p:bldP spid="55306" grpId="0"/>
      <p:bldP spid="55307" grpId="0"/>
      <p:bldP spid="55308" grpId="0"/>
      <p:bldP spid="55309" grpId="0"/>
      <p:bldP spid="553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a:grpSpLocks/>
          </p:cNvGrpSpPr>
          <p:nvPr/>
        </p:nvGrpSpPr>
        <p:grpSpPr bwMode="auto">
          <a:xfrm>
            <a:off x="1524498" y="3180952"/>
            <a:ext cx="1218404" cy="1218404"/>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white"/>
                </a:solidFill>
                <a:effectLst/>
                <a:uLnTx/>
                <a:uFillTx/>
                <a:latin typeface="等线"/>
                <a:ea typeface="微软雅黑"/>
                <a:cs typeface="+mn-cs"/>
              </a:endParaRPr>
            </a:p>
          </p:txBody>
        </p:sp>
        <p:sp>
          <p:nvSpPr>
            <p:cNvPr id="64543" name="AutoShape 2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grpSp>
      <p:cxnSp>
        <p:nvCxnSpPr>
          <p:cNvPr id="2048" name="直接连接符 2047"/>
          <p:cNvCxnSpPr/>
          <p:nvPr/>
        </p:nvCxnSpPr>
        <p:spPr>
          <a:xfrm flipH="1">
            <a:off x="2822038"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577973"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3797806" y="3086138"/>
            <a:ext cx="156033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3177406" y="3315335"/>
            <a:ext cx="1560334"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4321152" y="3315335"/>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717113" y="3587088"/>
            <a:ext cx="891406"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rPr>
              <a:t>容</a:t>
            </a:r>
          </a:p>
        </p:txBody>
      </p:sp>
      <p:grpSp>
        <p:nvGrpSpPr>
          <p:cNvPr id="60441" name="Group 25"/>
          <p:cNvGrpSpPr>
            <a:grpSpLocks/>
          </p:cNvGrpSpPr>
          <p:nvPr/>
        </p:nvGrpSpPr>
        <p:grpSpPr bwMode="auto">
          <a:xfrm>
            <a:off x="3538747" y="3384020"/>
            <a:ext cx="1981400" cy="1761908"/>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white"/>
                </a:solidFill>
                <a:effectLst/>
                <a:uLnTx/>
                <a:uFillTx/>
                <a:latin typeface="等线"/>
                <a:ea typeface="微软雅黑"/>
                <a:cs typeface="+mn-cs"/>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29" name="Rectangle 11"/>
          <p:cNvSpPr>
            <a:spLocks noChangeArrowheads="1"/>
          </p:cNvSpPr>
          <p:nvPr/>
        </p:nvSpPr>
        <p:spPr bwMode="gray">
          <a:xfrm>
            <a:off x="3931442" y="3994715"/>
            <a:ext cx="1182569" cy="613373"/>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386" b="0" i="0" u="none" strike="noStrike" kern="1200" cap="none" spc="0" normalizeH="0" baseline="0" noProof="0">
                <a:ln>
                  <a:noFill/>
                </a:ln>
                <a:solidFill>
                  <a:srgbClr val="900000"/>
                </a:solidFill>
                <a:effectLst/>
                <a:uLnTx/>
                <a:uFillTx/>
                <a:latin typeface="微软雅黑" pitchFamily="34" charset="-122"/>
                <a:ea typeface="微软雅黑"/>
                <a:cs typeface="+mn-cs"/>
              </a:rPr>
              <a:t>标题</a:t>
            </a:r>
          </a:p>
        </p:txBody>
      </p:sp>
      <p:sp>
        <p:nvSpPr>
          <p:cNvPr id="59402" name="TextBox 59"/>
          <p:cNvSpPr txBox="1">
            <a:spLocks noChangeArrowheads="1"/>
          </p:cNvSpPr>
          <p:nvPr/>
        </p:nvSpPr>
        <p:spPr bwMode="auto">
          <a:xfrm>
            <a:off x="728654" y="1083089"/>
            <a:ext cx="2724984" cy="46166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223"/>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808080"/>
                </a:solidFill>
                <a:effectLst/>
                <a:uLnTx/>
                <a:uFillTx/>
                <a:latin typeface="等线"/>
                <a:ea typeface="微软雅黑"/>
                <a:cs typeface="+mn-cs"/>
              </a:rPr>
              <a:t>请在此处添加您需要的文字内容请在此处添加您需要的文字内容请在此处添加您需要的文字内容请在此处添加您需要的文字内容请在此处添加您需要的文字内容</a:t>
            </a:r>
            <a:endParaRPr kumimoji="0" lang="en-US" altLang="zh-CN" sz="847" b="0" i="0" u="none" strike="noStrike" kern="1200" cap="none" spc="0" normalizeH="0" baseline="0" noProof="0">
              <a:ln>
                <a:noFill/>
              </a:ln>
              <a:solidFill>
                <a:srgbClr val="808080"/>
              </a:solidFill>
              <a:effectLst/>
              <a:uLnTx/>
              <a:uFillTx/>
              <a:latin typeface="等线"/>
              <a:ea typeface="微软雅黑"/>
              <a:cs typeface="+mn-cs"/>
            </a:endParaRPr>
          </a:p>
        </p:txBody>
      </p:sp>
      <p:sp>
        <p:nvSpPr>
          <p:cNvPr id="2049" name="矩形 2048"/>
          <p:cNvSpPr/>
          <p:nvPr/>
        </p:nvSpPr>
        <p:spPr>
          <a:xfrm>
            <a:off x="539026" y="1101006"/>
            <a:ext cx="120944" cy="10750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60460" name="Group 44"/>
          <p:cNvGrpSpPr>
            <a:grpSpLocks/>
          </p:cNvGrpSpPr>
          <p:nvPr/>
        </p:nvGrpSpPr>
        <p:grpSpPr bwMode="auto">
          <a:xfrm>
            <a:off x="2336767" y="1690798"/>
            <a:ext cx="1218404" cy="1218404"/>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white"/>
                </a:solidFill>
                <a:effectLst/>
                <a:uLnTx/>
                <a:uFillTx/>
                <a:latin typeface="等线"/>
                <a:ea typeface="微软雅黑"/>
                <a:cs typeface="+mn-cs"/>
              </a:endParaRPr>
            </a:p>
          </p:txBody>
        </p:sp>
        <p:sp>
          <p:nvSpPr>
            <p:cNvPr id="64539" name="AutoShape 4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grpSp>
      <p:sp>
        <p:nvSpPr>
          <p:cNvPr id="4" name="TextBox 22"/>
          <p:cNvSpPr txBox="1">
            <a:spLocks noChangeArrowheads="1"/>
          </p:cNvSpPr>
          <p:nvPr/>
        </p:nvSpPr>
        <p:spPr bwMode="auto">
          <a:xfrm>
            <a:off x="2539835" y="2096933"/>
            <a:ext cx="891405"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rPr>
              <a:t>容</a:t>
            </a:r>
          </a:p>
        </p:txBody>
      </p:sp>
      <p:grpSp>
        <p:nvGrpSpPr>
          <p:cNvPr id="60464" name="Group 48"/>
          <p:cNvGrpSpPr>
            <a:grpSpLocks/>
          </p:cNvGrpSpPr>
          <p:nvPr/>
        </p:nvGrpSpPr>
        <p:grpSpPr bwMode="auto">
          <a:xfrm>
            <a:off x="4029990" y="945719"/>
            <a:ext cx="1218404" cy="1218404"/>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white"/>
                </a:solidFill>
                <a:effectLst/>
                <a:uLnTx/>
                <a:uFillTx/>
                <a:latin typeface="等线"/>
                <a:ea typeface="微软雅黑"/>
                <a:cs typeface="+mn-cs"/>
              </a:endParaRPr>
            </a:p>
          </p:txBody>
        </p:sp>
        <p:sp>
          <p:nvSpPr>
            <p:cNvPr id="64537" name="AutoShape 50"/>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grpSp>
      <p:sp>
        <p:nvSpPr>
          <p:cNvPr id="7" name="TextBox 22"/>
          <p:cNvSpPr txBox="1">
            <a:spLocks noChangeArrowheads="1"/>
          </p:cNvSpPr>
          <p:nvPr/>
        </p:nvSpPr>
        <p:spPr bwMode="auto">
          <a:xfrm>
            <a:off x="4222605" y="1351854"/>
            <a:ext cx="891406"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rPr>
              <a:t>容</a:t>
            </a:r>
          </a:p>
        </p:txBody>
      </p:sp>
      <p:grpSp>
        <p:nvGrpSpPr>
          <p:cNvPr id="60468" name="Group 52"/>
          <p:cNvGrpSpPr>
            <a:grpSpLocks/>
          </p:cNvGrpSpPr>
          <p:nvPr/>
        </p:nvGrpSpPr>
        <p:grpSpPr bwMode="auto">
          <a:xfrm>
            <a:off x="5656021" y="1556415"/>
            <a:ext cx="1218404" cy="1218404"/>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white"/>
                </a:solidFill>
                <a:effectLst/>
                <a:uLnTx/>
                <a:uFillTx/>
                <a:latin typeface="等线"/>
                <a:ea typeface="微软雅黑"/>
                <a:cs typeface="+mn-cs"/>
              </a:endParaRPr>
            </a:p>
          </p:txBody>
        </p:sp>
        <p:sp>
          <p:nvSpPr>
            <p:cNvPr id="64535" name="AutoShape 54"/>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grpSp>
      <p:sp>
        <p:nvSpPr>
          <p:cNvPr id="10" name="TextBox 22"/>
          <p:cNvSpPr txBox="1">
            <a:spLocks noChangeArrowheads="1"/>
          </p:cNvSpPr>
          <p:nvPr/>
        </p:nvSpPr>
        <p:spPr bwMode="auto">
          <a:xfrm>
            <a:off x="5848637" y="1962550"/>
            <a:ext cx="891405"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rPr>
              <a:t>容</a:t>
            </a:r>
          </a:p>
        </p:txBody>
      </p:sp>
      <p:grpSp>
        <p:nvGrpSpPr>
          <p:cNvPr id="60472" name="Group 56"/>
          <p:cNvGrpSpPr>
            <a:grpSpLocks/>
          </p:cNvGrpSpPr>
          <p:nvPr/>
        </p:nvGrpSpPr>
        <p:grpSpPr bwMode="auto">
          <a:xfrm>
            <a:off x="6401099" y="3249637"/>
            <a:ext cx="1218404" cy="1218404"/>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white"/>
                </a:solidFill>
                <a:effectLst/>
                <a:uLnTx/>
                <a:uFillTx/>
                <a:latin typeface="等线"/>
                <a:ea typeface="微软雅黑"/>
                <a:cs typeface="+mn-cs"/>
              </a:endParaRPr>
            </a:p>
          </p:txBody>
        </p:sp>
        <p:sp>
          <p:nvSpPr>
            <p:cNvPr id="64533" name="AutoShape 58"/>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grpSp>
      <p:sp>
        <p:nvSpPr>
          <p:cNvPr id="11" name="TextBox 22"/>
          <p:cNvSpPr txBox="1">
            <a:spLocks noChangeArrowheads="1"/>
          </p:cNvSpPr>
          <p:nvPr/>
        </p:nvSpPr>
        <p:spPr bwMode="auto">
          <a:xfrm>
            <a:off x="6592222" y="3655772"/>
            <a:ext cx="891405" cy="511997"/>
          </a:xfrm>
          <a:prstGeom prst="rect">
            <a:avLst/>
          </a:prstGeom>
          <a:noFill/>
          <a:ln w="9525">
            <a:noFill/>
            <a:miter lim="800000"/>
            <a:headEnd/>
            <a:tailEnd/>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rPr>
              <a:t>标题内</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prstClr val="white"/>
                </a:solidFill>
                <a:effectLst/>
                <a:uLnTx/>
                <a:uFillTx/>
                <a:latin typeface="微软雅黑" pitchFamily="34" charset="-122"/>
                <a:ea typeface="微软雅黑"/>
                <a:cs typeface="+mn-cs"/>
              </a:rPr>
              <a:t>容</a:t>
            </a:r>
          </a:p>
        </p:txBody>
      </p:sp>
      <p:sp>
        <p:nvSpPr>
          <p:cNvPr id="12" name="标题 1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206987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0"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0"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0"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矩形 1"/>
          <p:cNvSpPr>
            <a:spLocks noChangeArrowheads="1"/>
          </p:cNvSpPr>
          <p:nvPr/>
        </p:nvSpPr>
        <p:spPr bwMode="auto">
          <a:xfrm>
            <a:off x="639066" y="3009241"/>
            <a:ext cx="468847" cy="949638"/>
          </a:xfrm>
          <a:prstGeom prst="rect">
            <a:avLst/>
          </a:prstGeom>
          <a:solidFill>
            <a:schemeClr val="bg2"/>
          </a:solidFill>
          <a:ln w="12700" algn="ctr">
            <a:noFill/>
            <a:miter lim="800000"/>
            <a:headEnd/>
            <a:tailEnd/>
          </a:ln>
        </p:spPr>
        <p:txBody>
          <a:bodyPr lIns="0" tIns="53757" rIns="0" bIns="34136"/>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940" b="0" i="0" u="none" strike="noStrike" kern="1200" cap="none" spc="0" normalizeH="0" baseline="0" noProof="0">
                <a:ln>
                  <a:noFill/>
                </a:ln>
                <a:solidFill>
                  <a:srgbClr val="FFFFFF"/>
                </a:solidFill>
                <a:effectLst/>
                <a:uLnTx/>
                <a:uFillTx/>
                <a:latin typeface="Calibri" pitchFamily="34" charset="0"/>
                <a:ea typeface="微软雅黑"/>
                <a:cs typeface="+mn-cs"/>
              </a:rPr>
              <a:t>000T</a:t>
            </a:r>
            <a:endParaRPr kumimoji="0" lang="zh-CN" altLang="en-US" sz="940" b="0" i="0" u="none" strike="noStrike" kern="1200" cap="none" spc="0" normalizeH="0" baseline="0" noProof="0">
              <a:ln>
                <a:noFill/>
              </a:ln>
              <a:solidFill>
                <a:srgbClr val="FFFFFF"/>
              </a:solidFill>
              <a:effectLst/>
              <a:uLnTx/>
              <a:uFillTx/>
              <a:latin typeface="Calibri" pitchFamily="34" charset="0"/>
              <a:ea typeface="微软雅黑"/>
              <a:cs typeface="+mn-cs"/>
            </a:endParaRPr>
          </a:p>
        </p:txBody>
      </p:sp>
      <p:sp>
        <p:nvSpPr>
          <p:cNvPr id="65538" name="矩形 2"/>
          <p:cNvSpPr>
            <a:spLocks noChangeArrowheads="1"/>
          </p:cNvSpPr>
          <p:nvPr/>
        </p:nvSpPr>
        <p:spPr bwMode="auto">
          <a:xfrm>
            <a:off x="1312473" y="2783778"/>
            <a:ext cx="467353" cy="1175102"/>
          </a:xfrm>
          <a:prstGeom prst="rect">
            <a:avLst/>
          </a:prstGeom>
          <a:solidFill>
            <a:schemeClr val="bg2"/>
          </a:solidFill>
          <a:ln w="12700" algn="ctr">
            <a:noFill/>
            <a:miter lim="800000"/>
            <a:headEnd/>
            <a:tailEnd/>
          </a:ln>
        </p:spPr>
        <p:txBody>
          <a:bodyPr lIns="0" tIns="53757" rIns="0" bIns="34136"/>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940" b="0" i="0" u="none" strike="noStrike" kern="1200" cap="none" spc="0" normalizeH="0" baseline="0" noProof="0">
                <a:ln>
                  <a:noFill/>
                </a:ln>
                <a:solidFill>
                  <a:srgbClr val="FFFFFF"/>
                </a:solidFill>
                <a:effectLst/>
                <a:uLnTx/>
                <a:uFillTx/>
                <a:latin typeface="Calibri" pitchFamily="34" charset="0"/>
                <a:ea typeface="微软雅黑"/>
                <a:cs typeface="+mn-cs"/>
              </a:rPr>
              <a:t>000T</a:t>
            </a:r>
            <a:endParaRPr kumimoji="0" lang="zh-CN" altLang="en-US" sz="940" b="0" i="0" u="none" strike="noStrike" kern="1200" cap="none" spc="0" normalizeH="0" baseline="0" noProof="0">
              <a:ln>
                <a:noFill/>
              </a:ln>
              <a:solidFill>
                <a:srgbClr val="FFFFFF"/>
              </a:solidFill>
              <a:effectLst/>
              <a:uLnTx/>
              <a:uFillTx/>
              <a:latin typeface="Calibri" pitchFamily="34" charset="0"/>
              <a:ea typeface="微软雅黑"/>
              <a:cs typeface="+mn-cs"/>
            </a:endParaRPr>
          </a:p>
        </p:txBody>
      </p:sp>
      <p:sp>
        <p:nvSpPr>
          <p:cNvPr id="65539" name="矩形 3"/>
          <p:cNvSpPr>
            <a:spLocks noChangeArrowheads="1"/>
          </p:cNvSpPr>
          <p:nvPr/>
        </p:nvSpPr>
        <p:spPr bwMode="auto">
          <a:xfrm>
            <a:off x="1984386" y="2849475"/>
            <a:ext cx="468847" cy="1109404"/>
          </a:xfrm>
          <a:prstGeom prst="rect">
            <a:avLst/>
          </a:prstGeom>
          <a:solidFill>
            <a:schemeClr val="bg2"/>
          </a:solidFill>
          <a:ln w="12700" algn="ctr">
            <a:noFill/>
            <a:miter lim="800000"/>
            <a:headEnd/>
            <a:tailEnd/>
          </a:ln>
        </p:spPr>
        <p:txBody>
          <a:bodyPr lIns="0" tIns="53757" rIns="0" bIns="34136"/>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940" b="0" i="0" u="none" strike="noStrike" kern="1200" cap="none" spc="0" normalizeH="0" baseline="0" noProof="0">
                <a:ln>
                  <a:noFill/>
                </a:ln>
                <a:solidFill>
                  <a:srgbClr val="FFFFFF"/>
                </a:solidFill>
                <a:effectLst/>
                <a:uLnTx/>
                <a:uFillTx/>
                <a:latin typeface="Calibri" pitchFamily="34" charset="0"/>
                <a:ea typeface="微软雅黑"/>
                <a:cs typeface="+mn-cs"/>
              </a:rPr>
              <a:t>000T</a:t>
            </a:r>
            <a:endParaRPr kumimoji="0" lang="zh-CN" altLang="en-US" sz="940" b="0" i="0" u="none" strike="noStrike" kern="1200" cap="none" spc="0" normalizeH="0" baseline="0" noProof="0">
              <a:ln>
                <a:noFill/>
              </a:ln>
              <a:solidFill>
                <a:srgbClr val="FFFFFF"/>
              </a:solidFill>
              <a:effectLst/>
              <a:uLnTx/>
              <a:uFillTx/>
              <a:latin typeface="Calibri" pitchFamily="34" charset="0"/>
              <a:ea typeface="微软雅黑"/>
              <a:cs typeface="+mn-cs"/>
            </a:endParaRPr>
          </a:p>
        </p:txBody>
      </p:sp>
      <p:sp>
        <p:nvSpPr>
          <p:cNvPr id="65540" name="矩形 4"/>
          <p:cNvSpPr>
            <a:spLocks noChangeArrowheads="1"/>
          </p:cNvSpPr>
          <p:nvPr/>
        </p:nvSpPr>
        <p:spPr bwMode="auto">
          <a:xfrm>
            <a:off x="2656300" y="3197378"/>
            <a:ext cx="468847" cy="761502"/>
          </a:xfrm>
          <a:prstGeom prst="rect">
            <a:avLst/>
          </a:prstGeom>
          <a:solidFill>
            <a:schemeClr val="tx2"/>
          </a:solidFill>
          <a:ln w="12700" algn="ctr">
            <a:noFill/>
            <a:miter lim="800000"/>
            <a:headEnd/>
            <a:tailEnd/>
          </a:ln>
        </p:spPr>
        <p:txBody>
          <a:bodyPr lIns="0" tIns="53757" rIns="0" bIns="34136"/>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940" b="0" i="0" u="none" strike="noStrike" kern="1200" cap="none" spc="0" normalizeH="0" baseline="0" noProof="0">
                <a:ln>
                  <a:noFill/>
                </a:ln>
                <a:solidFill>
                  <a:srgbClr val="FFFFFF"/>
                </a:solidFill>
                <a:effectLst/>
                <a:uLnTx/>
                <a:uFillTx/>
                <a:latin typeface="Calibri" pitchFamily="34" charset="0"/>
                <a:ea typeface="微软雅黑"/>
                <a:cs typeface="+mn-cs"/>
              </a:rPr>
              <a:t>000T</a:t>
            </a:r>
            <a:endParaRPr kumimoji="0" lang="zh-CN" altLang="en-US" sz="940" b="0" i="0" u="none" strike="noStrike" kern="1200" cap="none" spc="0" normalizeH="0" baseline="0" noProof="0">
              <a:ln>
                <a:noFill/>
              </a:ln>
              <a:solidFill>
                <a:srgbClr val="FFFFFF"/>
              </a:solidFill>
              <a:effectLst/>
              <a:uLnTx/>
              <a:uFillTx/>
              <a:latin typeface="Calibri" pitchFamily="34" charset="0"/>
              <a:ea typeface="微软雅黑"/>
              <a:cs typeface="+mn-cs"/>
            </a:endParaRPr>
          </a:p>
        </p:txBody>
      </p:sp>
      <p:sp>
        <p:nvSpPr>
          <p:cNvPr id="65541" name="矩形 5"/>
          <p:cNvSpPr>
            <a:spLocks noChangeArrowheads="1"/>
          </p:cNvSpPr>
          <p:nvPr/>
        </p:nvSpPr>
        <p:spPr bwMode="auto">
          <a:xfrm>
            <a:off x="3329706" y="2624011"/>
            <a:ext cx="467354" cy="1334869"/>
          </a:xfrm>
          <a:prstGeom prst="rect">
            <a:avLst/>
          </a:prstGeom>
          <a:solidFill>
            <a:schemeClr val="bg2"/>
          </a:solidFill>
          <a:ln w="12700" algn="ctr">
            <a:noFill/>
            <a:miter lim="800000"/>
            <a:headEnd/>
            <a:tailEnd/>
          </a:ln>
        </p:spPr>
        <p:txBody>
          <a:bodyPr lIns="0" tIns="53757" rIns="0" bIns="34136"/>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940" b="0" i="0" u="none" strike="noStrike" kern="1200" cap="none" spc="0" normalizeH="0" baseline="0" noProof="0">
                <a:ln>
                  <a:noFill/>
                </a:ln>
                <a:solidFill>
                  <a:srgbClr val="FFFFFF"/>
                </a:solidFill>
                <a:effectLst/>
                <a:uLnTx/>
                <a:uFillTx/>
                <a:latin typeface="Calibri" pitchFamily="34" charset="0"/>
                <a:ea typeface="微软雅黑"/>
                <a:cs typeface="+mn-cs"/>
              </a:rPr>
              <a:t>000T</a:t>
            </a:r>
            <a:endParaRPr kumimoji="0" lang="zh-CN" altLang="en-US" sz="940" b="0" i="0" u="none" strike="noStrike" kern="1200" cap="none" spc="0" normalizeH="0" baseline="0" noProof="0">
              <a:ln>
                <a:noFill/>
              </a:ln>
              <a:solidFill>
                <a:srgbClr val="FFFFFF"/>
              </a:solidFill>
              <a:effectLst/>
              <a:uLnTx/>
              <a:uFillTx/>
              <a:latin typeface="Calibri" pitchFamily="34" charset="0"/>
              <a:ea typeface="微软雅黑"/>
              <a:cs typeface="+mn-cs"/>
            </a:endParaRPr>
          </a:p>
        </p:txBody>
      </p:sp>
      <p:sp>
        <p:nvSpPr>
          <p:cNvPr id="65542" name="矩形 6"/>
          <p:cNvSpPr>
            <a:spLocks noChangeArrowheads="1"/>
          </p:cNvSpPr>
          <p:nvPr/>
        </p:nvSpPr>
        <p:spPr bwMode="auto">
          <a:xfrm>
            <a:off x="4001620" y="2558313"/>
            <a:ext cx="467354" cy="1400567"/>
          </a:xfrm>
          <a:prstGeom prst="rect">
            <a:avLst/>
          </a:prstGeom>
          <a:solidFill>
            <a:schemeClr val="bg2"/>
          </a:solidFill>
          <a:ln w="12700" algn="ctr">
            <a:noFill/>
            <a:miter lim="800000"/>
            <a:headEnd/>
            <a:tailEnd/>
          </a:ln>
        </p:spPr>
        <p:txBody>
          <a:bodyPr lIns="0" tIns="53757" rIns="0" bIns="34136"/>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940" b="0" i="0" u="none" strike="noStrike" kern="1200" cap="none" spc="0" normalizeH="0" baseline="0" noProof="0">
                <a:ln>
                  <a:noFill/>
                </a:ln>
                <a:solidFill>
                  <a:srgbClr val="FFFFFF"/>
                </a:solidFill>
                <a:effectLst/>
                <a:uLnTx/>
                <a:uFillTx/>
                <a:latin typeface="Calibri" pitchFamily="34" charset="0"/>
                <a:ea typeface="微软雅黑"/>
                <a:cs typeface="+mn-cs"/>
              </a:rPr>
              <a:t>000T</a:t>
            </a:r>
            <a:endParaRPr kumimoji="0" lang="zh-CN" altLang="en-US" sz="940" b="0" i="0" u="none" strike="noStrike" kern="1200" cap="none" spc="0" normalizeH="0" baseline="0" noProof="0">
              <a:ln>
                <a:noFill/>
              </a:ln>
              <a:solidFill>
                <a:srgbClr val="FFFFFF"/>
              </a:solidFill>
              <a:effectLst/>
              <a:uLnTx/>
              <a:uFillTx/>
              <a:latin typeface="Calibri" pitchFamily="34" charset="0"/>
              <a:ea typeface="微软雅黑"/>
              <a:cs typeface="+mn-cs"/>
            </a:endParaRPr>
          </a:p>
        </p:txBody>
      </p:sp>
      <p:sp>
        <p:nvSpPr>
          <p:cNvPr id="65543" name="矩形 7"/>
          <p:cNvSpPr>
            <a:spLocks noChangeArrowheads="1"/>
          </p:cNvSpPr>
          <p:nvPr/>
        </p:nvSpPr>
        <p:spPr bwMode="auto">
          <a:xfrm>
            <a:off x="4675028" y="2849475"/>
            <a:ext cx="467353" cy="1109404"/>
          </a:xfrm>
          <a:prstGeom prst="rect">
            <a:avLst/>
          </a:prstGeom>
          <a:solidFill>
            <a:schemeClr val="bg2"/>
          </a:solidFill>
          <a:ln w="12700" algn="ctr">
            <a:noFill/>
            <a:miter lim="800000"/>
            <a:headEnd/>
            <a:tailEnd/>
          </a:ln>
        </p:spPr>
        <p:txBody>
          <a:bodyPr lIns="0" tIns="53757" rIns="0" bIns="34136"/>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940" b="0" i="0" u="none" strike="noStrike" kern="1200" cap="none" spc="0" normalizeH="0" baseline="0" noProof="0">
                <a:ln>
                  <a:noFill/>
                </a:ln>
                <a:solidFill>
                  <a:srgbClr val="FFFFFF"/>
                </a:solidFill>
                <a:effectLst/>
                <a:uLnTx/>
                <a:uFillTx/>
                <a:latin typeface="Calibri" pitchFamily="34" charset="0"/>
                <a:ea typeface="微软雅黑"/>
                <a:cs typeface="+mn-cs"/>
              </a:rPr>
              <a:t>000T</a:t>
            </a:r>
            <a:endParaRPr kumimoji="0" lang="zh-CN" altLang="en-US" sz="940" b="0" i="0" u="none" strike="noStrike" kern="1200" cap="none" spc="0" normalizeH="0" baseline="0" noProof="0">
              <a:ln>
                <a:noFill/>
              </a:ln>
              <a:solidFill>
                <a:srgbClr val="FFFFFF"/>
              </a:solidFill>
              <a:effectLst/>
              <a:uLnTx/>
              <a:uFillTx/>
              <a:latin typeface="Calibri" pitchFamily="34" charset="0"/>
              <a:ea typeface="微软雅黑"/>
              <a:cs typeface="+mn-cs"/>
            </a:endParaRPr>
          </a:p>
        </p:txBody>
      </p:sp>
      <p:sp>
        <p:nvSpPr>
          <p:cNvPr id="65544" name="矩形 8"/>
          <p:cNvSpPr>
            <a:spLocks noChangeArrowheads="1"/>
          </p:cNvSpPr>
          <p:nvPr/>
        </p:nvSpPr>
        <p:spPr bwMode="auto">
          <a:xfrm>
            <a:off x="5346942" y="3009241"/>
            <a:ext cx="467353" cy="949638"/>
          </a:xfrm>
          <a:prstGeom prst="rect">
            <a:avLst/>
          </a:prstGeom>
          <a:solidFill>
            <a:schemeClr val="bg2"/>
          </a:solidFill>
          <a:ln w="12700" algn="ctr">
            <a:noFill/>
            <a:miter lim="800000"/>
            <a:headEnd/>
            <a:tailEnd/>
          </a:ln>
        </p:spPr>
        <p:txBody>
          <a:bodyPr lIns="0" tIns="53757" rIns="0" bIns="34136"/>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940" b="0" i="0" u="none" strike="noStrike" kern="1200" cap="none" spc="0" normalizeH="0" baseline="0" noProof="0">
                <a:ln>
                  <a:noFill/>
                </a:ln>
                <a:solidFill>
                  <a:srgbClr val="FFFFFF"/>
                </a:solidFill>
                <a:effectLst/>
                <a:uLnTx/>
                <a:uFillTx/>
                <a:latin typeface="Calibri" pitchFamily="34" charset="0"/>
                <a:ea typeface="微软雅黑"/>
                <a:cs typeface="+mn-cs"/>
              </a:rPr>
              <a:t>000T</a:t>
            </a:r>
            <a:endParaRPr kumimoji="0" lang="zh-CN" altLang="en-US" sz="940" b="0" i="0" u="none" strike="noStrike" kern="1200" cap="none" spc="0" normalizeH="0" baseline="0" noProof="0">
              <a:ln>
                <a:noFill/>
              </a:ln>
              <a:solidFill>
                <a:srgbClr val="FFFFFF"/>
              </a:solidFill>
              <a:effectLst/>
              <a:uLnTx/>
              <a:uFillTx/>
              <a:latin typeface="Calibri" pitchFamily="34" charset="0"/>
              <a:ea typeface="微软雅黑"/>
              <a:cs typeface="+mn-cs"/>
            </a:endParaRPr>
          </a:p>
        </p:txBody>
      </p:sp>
      <p:sp>
        <p:nvSpPr>
          <p:cNvPr id="65545" name="矩形 9"/>
          <p:cNvSpPr>
            <a:spLocks noChangeArrowheads="1"/>
          </p:cNvSpPr>
          <p:nvPr/>
        </p:nvSpPr>
        <p:spPr bwMode="auto">
          <a:xfrm>
            <a:off x="6018855" y="2783778"/>
            <a:ext cx="468847" cy="1175102"/>
          </a:xfrm>
          <a:prstGeom prst="rect">
            <a:avLst/>
          </a:prstGeom>
          <a:solidFill>
            <a:schemeClr val="bg2"/>
          </a:solidFill>
          <a:ln w="12700" algn="ctr">
            <a:noFill/>
            <a:miter lim="800000"/>
            <a:headEnd/>
            <a:tailEnd/>
          </a:ln>
        </p:spPr>
        <p:txBody>
          <a:bodyPr lIns="0" tIns="53757" rIns="0" bIns="34136"/>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940" b="0" i="0" u="none" strike="noStrike" kern="1200" cap="none" spc="0" normalizeH="0" baseline="0" noProof="0">
                <a:ln>
                  <a:noFill/>
                </a:ln>
                <a:solidFill>
                  <a:srgbClr val="FFFFFF"/>
                </a:solidFill>
                <a:effectLst/>
                <a:uLnTx/>
                <a:uFillTx/>
                <a:latin typeface="Calibri" pitchFamily="34" charset="0"/>
                <a:ea typeface="微软雅黑"/>
                <a:cs typeface="+mn-cs"/>
              </a:rPr>
              <a:t>000T</a:t>
            </a:r>
            <a:endParaRPr kumimoji="0" lang="zh-CN" altLang="en-US" sz="940" b="0" i="0" u="none" strike="noStrike" kern="1200" cap="none" spc="0" normalizeH="0" baseline="0" noProof="0">
              <a:ln>
                <a:noFill/>
              </a:ln>
              <a:solidFill>
                <a:srgbClr val="FFFFFF"/>
              </a:solidFill>
              <a:effectLst/>
              <a:uLnTx/>
              <a:uFillTx/>
              <a:latin typeface="Calibri" pitchFamily="34" charset="0"/>
              <a:ea typeface="微软雅黑"/>
              <a:cs typeface="+mn-cs"/>
            </a:endParaRPr>
          </a:p>
        </p:txBody>
      </p:sp>
      <p:sp>
        <p:nvSpPr>
          <p:cNvPr id="65546" name="矩形 10"/>
          <p:cNvSpPr>
            <a:spLocks noChangeArrowheads="1"/>
          </p:cNvSpPr>
          <p:nvPr/>
        </p:nvSpPr>
        <p:spPr bwMode="auto">
          <a:xfrm>
            <a:off x="6690769" y="2096932"/>
            <a:ext cx="468847" cy="1861947"/>
          </a:xfrm>
          <a:prstGeom prst="rect">
            <a:avLst/>
          </a:prstGeom>
          <a:solidFill>
            <a:schemeClr val="tx2"/>
          </a:solidFill>
          <a:ln w="12700" algn="ctr">
            <a:noFill/>
            <a:miter lim="800000"/>
            <a:headEnd/>
            <a:tailEnd/>
          </a:ln>
        </p:spPr>
        <p:txBody>
          <a:bodyPr lIns="0" tIns="53757" rIns="0" bIns="34136"/>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940" b="0" i="0" u="none" strike="noStrike" kern="1200" cap="none" spc="0" normalizeH="0" baseline="0" noProof="0">
                <a:ln>
                  <a:noFill/>
                </a:ln>
                <a:solidFill>
                  <a:srgbClr val="FFFFFF"/>
                </a:solidFill>
                <a:effectLst/>
                <a:uLnTx/>
                <a:uFillTx/>
                <a:latin typeface="Calibri" pitchFamily="34" charset="0"/>
                <a:ea typeface="微软雅黑"/>
                <a:cs typeface="+mn-cs"/>
              </a:rPr>
              <a:t>000T</a:t>
            </a:r>
            <a:endParaRPr kumimoji="0" lang="zh-CN" altLang="en-US" sz="940" b="0" i="0" u="none" strike="noStrike" kern="1200" cap="none" spc="0" normalizeH="0" baseline="0" noProof="0">
              <a:ln>
                <a:noFill/>
              </a:ln>
              <a:solidFill>
                <a:srgbClr val="FFFFFF"/>
              </a:solidFill>
              <a:effectLst/>
              <a:uLnTx/>
              <a:uFillTx/>
              <a:latin typeface="Calibri" pitchFamily="34" charset="0"/>
              <a:ea typeface="微软雅黑"/>
              <a:cs typeface="+mn-cs"/>
            </a:endParaRPr>
          </a:p>
        </p:txBody>
      </p:sp>
      <p:sp>
        <p:nvSpPr>
          <p:cNvPr id="65547" name="矩形 11"/>
          <p:cNvSpPr>
            <a:spLocks noChangeArrowheads="1"/>
          </p:cNvSpPr>
          <p:nvPr/>
        </p:nvSpPr>
        <p:spPr bwMode="auto">
          <a:xfrm>
            <a:off x="7364175" y="2341808"/>
            <a:ext cx="467354" cy="1617072"/>
          </a:xfrm>
          <a:prstGeom prst="rect">
            <a:avLst/>
          </a:prstGeom>
          <a:solidFill>
            <a:schemeClr val="bg2"/>
          </a:solidFill>
          <a:ln w="12700" algn="ctr">
            <a:noFill/>
            <a:miter lim="800000"/>
            <a:headEnd/>
            <a:tailEnd/>
          </a:ln>
        </p:spPr>
        <p:txBody>
          <a:bodyPr lIns="0" tIns="53757" rIns="0" bIns="34136"/>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940" b="0" i="0" u="none" strike="noStrike" kern="1200" cap="none" spc="0" normalizeH="0" baseline="0" noProof="0">
                <a:ln>
                  <a:noFill/>
                </a:ln>
                <a:solidFill>
                  <a:srgbClr val="FFFFFF"/>
                </a:solidFill>
                <a:effectLst/>
                <a:uLnTx/>
                <a:uFillTx/>
                <a:latin typeface="Calibri" pitchFamily="34" charset="0"/>
                <a:ea typeface="微软雅黑"/>
                <a:cs typeface="+mn-cs"/>
              </a:rPr>
              <a:t>000T</a:t>
            </a:r>
            <a:endParaRPr kumimoji="0" lang="zh-CN" altLang="en-US" sz="940" b="0" i="0" u="none" strike="noStrike" kern="1200" cap="none" spc="0" normalizeH="0" baseline="0" noProof="0">
              <a:ln>
                <a:noFill/>
              </a:ln>
              <a:solidFill>
                <a:srgbClr val="FFFFFF"/>
              </a:solidFill>
              <a:effectLst/>
              <a:uLnTx/>
              <a:uFillTx/>
              <a:latin typeface="Calibri" pitchFamily="34" charset="0"/>
              <a:ea typeface="微软雅黑"/>
              <a:cs typeface="+mn-cs"/>
            </a:endParaRPr>
          </a:p>
        </p:txBody>
      </p:sp>
      <p:sp>
        <p:nvSpPr>
          <p:cNvPr id="65548" name="矩形 12"/>
          <p:cNvSpPr>
            <a:spLocks noChangeArrowheads="1"/>
          </p:cNvSpPr>
          <p:nvPr/>
        </p:nvSpPr>
        <p:spPr bwMode="auto">
          <a:xfrm>
            <a:off x="8036090" y="2558313"/>
            <a:ext cx="468847" cy="1400567"/>
          </a:xfrm>
          <a:prstGeom prst="rect">
            <a:avLst/>
          </a:prstGeom>
          <a:solidFill>
            <a:schemeClr val="bg2"/>
          </a:solidFill>
          <a:ln w="12700" algn="ctr">
            <a:noFill/>
            <a:miter lim="800000"/>
            <a:headEnd/>
            <a:tailEnd/>
          </a:ln>
        </p:spPr>
        <p:txBody>
          <a:bodyPr lIns="0" tIns="53757" rIns="0" bIns="34136"/>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940" b="0" i="0" u="none" strike="noStrike" kern="1200" cap="none" spc="0" normalizeH="0" baseline="0" noProof="0">
                <a:ln>
                  <a:noFill/>
                </a:ln>
                <a:solidFill>
                  <a:srgbClr val="FFFFFF"/>
                </a:solidFill>
                <a:effectLst/>
                <a:uLnTx/>
                <a:uFillTx/>
                <a:latin typeface="Calibri" pitchFamily="34" charset="0"/>
                <a:ea typeface="微软雅黑"/>
                <a:cs typeface="+mn-cs"/>
              </a:rPr>
              <a:t>000T</a:t>
            </a:r>
            <a:endParaRPr kumimoji="0" lang="zh-CN" altLang="en-US" sz="940" b="0" i="0" u="none" strike="noStrike" kern="1200" cap="none" spc="0" normalizeH="0" baseline="0" noProof="0">
              <a:ln>
                <a:noFill/>
              </a:ln>
              <a:solidFill>
                <a:srgbClr val="FFFFFF"/>
              </a:solidFill>
              <a:effectLst/>
              <a:uLnTx/>
              <a:uFillTx/>
              <a:latin typeface="Calibri" pitchFamily="34" charset="0"/>
              <a:ea typeface="微软雅黑"/>
              <a:cs typeface="+mn-cs"/>
            </a:endParaRPr>
          </a:p>
        </p:txBody>
      </p:sp>
      <p:sp>
        <p:nvSpPr>
          <p:cNvPr id="65549" name="矩形 13"/>
          <p:cNvSpPr>
            <a:spLocks noChangeArrowheads="1"/>
          </p:cNvSpPr>
          <p:nvPr/>
        </p:nvSpPr>
        <p:spPr bwMode="auto">
          <a:xfrm>
            <a:off x="0" y="3958880"/>
            <a:ext cx="9144000" cy="70178"/>
          </a:xfrm>
          <a:prstGeom prst="rect">
            <a:avLst/>
          </a:prstGeom>
          <a:solidFill>
            <a:schemeClr val="tx2"/>
          </a:solidFill>
          <a:ln w="12700" algn="ctr">
            <a:noFill/>
            <a:miter lim="800000"/>
            <a:headEnd/>
            <a:tailEnd/>
          </a:ln>
        </p:spPr>
        <p:txBody>
          <a:bodyPr lIns="68271" tIns="34136" rIns="68271" bIns="34136" anchor="ctr"/>
          <a:lstStyle/>
          <a:p>
            <a:pPr marL="0" marR="0" lvl="0" indent="0" algn="ctr" defTabSz="682376" rtl="0" eaLnBrk="1" fontAlgn="auto" latinLnBrk="0" hangingPunct="1">
              <a:lnSpc>
                <a:spcPct val="100000"/>
              </a:lnSpc>
              <a:spcBef>
                <a:spcPts val="0"/>
              </a:spcBef>
              <a:spcAft>
                <a:spcPts val="0"/>
              </a:spcAft>
              <a:buClrTx/>
              <a:buSzTx/>
              <a:buFontTx/>
              <a:buNone/>
              <a:tabLst/>
              <a:defRPr/>
            </a:pPr>
            <a:endParaRPr kumimoji="0" lang="zh-CN" altLang="en-US" sz="940" b="0" i="0" u="none" strike="noStrike" kern="1200" cap="none" spc="0" normalizeH="0" baseline="0" noProof="0">
              <a:ln>
                <a:noFill/>
              </a:ln>
              <a:solidFill>
                <a:srgbClr val="FFFFFF"/>
              </a:solidFill>
              <a:effectLst/>
              <a:uLnTx/>
              <a:uFillTx/>
              <a:latin typeface="Calibri" pitchFamily="34" charset="0"/>
              <a:ea typeface="微软雅黑"/>
              <a:cs typeface="+mn-cs"/>
            </a:endParaRPr>
          </a:p>
        </p:txBody>
      </p:sp>
      <p:sp>
        <p:nvSpPr>
          <p:cNvPr id="65550" name="文本框 14"/>
          <p:cNvSpPr txBox="1">
            <a:spLocks noChangeArrowheads="1"/>
          </p:cNvSpPr>
          <p:nvPr/>
        </p:nvSpPr>
        <p:spPr bwMode="auto">
          <a:xfrm>
            <a:off x="1133296" y="4241083"/>
            <a:ext cx="6877411" cy="502904"/>
          </a:xfrm>
          <a:prstGeom prst="rect">
            <a:avLst/>
          </a:prstGeom>
          <a:noFill/>
          <a:ln w="9525">
            <a:noFill/>
            <a:miter lim="800000"/>
            <a:headEnd/>
            <a:tailEnd/>
          </a:ln>
        </p:spPr>
        <p:txBody>
          <a:bodyPr lIns="0" tIns="34136" rIns="0" bIns="34136">
            <a:spAutoFit/>
          </a:bodyPr>
          <a:lstStyle/>
          <a:p>
            <a:pPr marL="0" marR="0" lvl="0" indent="0" algn="ctr"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grpSp>
        <p:nvGrpSpPr>
          <p:cNvPr id="65551" name="组合 15"/>
          <p:cNvGrpSpPr>
            <a:grpSpLocks/>
          </p:cNvGrpSpPr>
          <p:nvPr/>
        </p:nvGrpSpPr>
        <p:grpSpPr bwMode="auto">
          <a:xfrm>
            <a:off x="655490" y="1160733"/>
            <a:ext cx="2147138" cy="714930"/>
            <a:chOff x="4006936" y="791417"/>
            <a:chExt cx="2148546" cy="723498"/>
          </a:xfrm>
        </p:grpSpPr>
        <p:sp>
          <p:nvSpPr>
            <p:cNvPr id="70676" name="TextBox 81"/>
            <p:cNvSpPr txBox="1">
              <a:spLocks noChangeArrowheads="1"/>
            </p:cNvSpPr>
            <p:nvPr/>
          </p:nvSpPr>
          <p:spPr bwMode="auto">
            <a:xfrm>
              <a:off x="4006936" y="791417"/>
              <a:ext cx="2148546" cy="230948"/>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035" b="0" i="0" u="none" strike="noStrike" kern="1200" cap="none" spc="0" normalizeH="0" baseline="0" noProof="0">
                  <a:ln>
                    <a:noFill/>
                  </a:ln>
                  <a:solidFill>
                    <a:srgbClr val="808080"/>
                  </a:solidFill>
                  <a:effectLst/>
                  <a:uLnTx/>
                  <a:uFillTx/>
                  <a:latin typeface="微软雅黑" pitchFamily="34" charset="-122"/>
                  <a:ea typeface="微软雅黑"/>
                  <a:cs typeface="+mn-cs"/>
                </a:rPr>
                <a:t>请在此处添加标题内容</a:t>
              </a:r>
            </a:p>
          </p:txBody>
        </p:sp>
        <p:sp>
          <p:nvSpPr>
            <p:cNvPr id="70677" name="TextBox 82"/>
            <p:cNvSpPr txBox="1">
              <a:spLocks noChangeArrowheads="1"/>
            </p:cNvSpPr>
            <p:nvPr/>
          </p:nvSpPr>
          <p:spPr bwMode="auto">
            <a:xfrm>
              <a:off x="4086124" y="1005984"/>
              <a:ext cx="2069358" cy="508931"/>
            </a:xfrm>
            <a:prstGeom prst="rect">
              <a:avLst/>
            </a:prstGeom>
            <a:noFill/>
            <a:ln w="9525">
              <a:noFill/>
              <a:miter lim="800000"/>
              <a:headEnd/>
              <a:tailEnd/>
            </a:ln>
          </p:spPr>
          <p:txBody>
            <a:bodyPr lIns="0" tIns="34136" rIns="0" bIns="34136">
              <a:spAutoFit/>
            </a:bodyPr>
            <a:lstStyle/>
            <a:p>
              <a:pPr marL="0" marR="0" lvl="0" indent="0" algn="just"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微软雅黑" pitchFamily="34" charset="-122"/>
                  <a:ea typeface="微软雅黑"/>
                  <a:cs typeface="+mn-cs"/>
                </a:rPr>
                <a:t>在此添加正文并根据需要调整字体大小，建议采用</a:t>
              </a:r>
              <a:r>
                <a:rPr kumimoji="0" lang="en-US" altLang="zh-CN" sz="940" b="0" i="0" u="none" strike="noStrike" kern="1200" cap="none" spc="0" normalizeH="0" baseline="0" noProof="0">
                  <a:ln>
                    <a:noFill/>
                  </a:ln>
                  <a:solidFill>
                    <a:srgbClr val="808080"/>
                  </a:solidFill>
                  <a:effectLst/>
                  <a:uLnTx/>
                  <a:uFillTx/>
                  <a:latin typeface="微软雅黑" pitchFamily="34" charset="-122"/>
                  <a:ea typeface="微软雅黑"/>
                  <a:cs typeface="+mn-cs"/>
                </a:rPr>
                <a:t>1.5</a:t>
              </a:r>
              <a:r>
                <a:rPr kumimoji="0" lang="zh-CN" altLang="en-US" sz="940" b="0" i="0" u="none" strike="noStrike" kern="1200" cap="none" spc="0" normalizeH="0" baseline="0" noProof="0">
                  <a:ln>
                    <a:noFill/>
                  </a:ln>
                  <a:solidFill>
                    <a:srgbClr val="808080"/>
                  </a:solidFill>
                  <a:effectLst/>
                  <a:uLnTx/>
                  <a:uFillTx/>
                  <a:latin typeface="微软雅黑" pitchFamily="34" charset="-122"/>
                  <a:ea typeface="微软雅黑"/>
                  <a:cs typeface="+mn-cs"/>
                </a:rPr>
                <a:t>倍行距和两端对齐方式。</a:t>
              </a:r>
            </a:p>
          </p:txBody>
        </p:sp>
      </p:grpSp>
      <p:grpSp>
        <p:nvGrpSpPr>
          <p:cNvPr id="65552" name="组合 18"/>
          <p:cNvGrpSpPr>
            <a:grpSpLocks/>
          </p:cNvGrpSpPr>
          <p:nvPr/>
        </p:nvGrpSpPr>
        <p:grpSpPr bwMode="auto">
          <a:xfrm>
            <a:off x="2993750" y="1160733"/>
            <a:ext cx="2148631" cy="714930"/>
            <a:chOff x="4006936" y="791417"/>
            <a:chExt cx="2148546" cy="723498"/>
          </a:xfrm>
        </p:grpSpPr>
        <p:sp>
          <p:nvSpPr>
            <p:cNvPr id="70674" name="TextBox 81"/>
            <p:cNvSpPr txBox="1">
              <a:spLocks noChangeArrowheads="1"/>
            </p:cNvSpPr>
            <p:nvPr/>
          </p:nvSpPr>
          <p:spPr bwMode="auto">
            <a:xfrm>
              <a:off x="4006936" y="791417"/>
              <a:ext cx="2148546" cy="245613"/>
            </a:xfrm>
            <a:prstGeom prst="rect">
              <a:avLst/>
            </a:prstGeom>
            <a:noFill/>
            <a:ln w="9525">
              <a:noFill/>
              <a:miter lim="800000"/>
              <a:headEnd/>
              <a:tailEnd/>
            </a:ln>
          </p:spPr>
          <p:txBody>
            <a:bodyPr lIns="68271" tIns="34136" rIns="68271" bIns="34136">
              <a:spAutoFit/>
            </a:bodyPr>
            <a:lstStyle/>
            <a:p>
              <a:pPr marL="0" marR="0" lvl="0" indent="0" algn="l" defTabSz="682376"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等线"/>
                  <a:ea typeface="微软雅黑"/>
                  <a:cs typeface="+mn-cs"/>
                </a:rPr>
                <a:t>请在此处添加标题内容</a:t>
              </a:r>
            </a:p>
          </p:txBody>
        </p:sp>
        <p:sp>
          <p:nvSpPr>
            <p:cNvPr id="70675" name="TextBox 82"/>
            <p:cNvSpPr txBox="1">
              <a:spLocks noChangeArrowheads="1"/>
            </p:cNvSpPr>
            <p:nvPr/>
          </p:nvSpPr>
          <p:spPr bwMode="auto">
            <a:xfrm>
              <a:off x="4087562" y="1005984"/>
              <a:ext cx="2067920" cy="508931"/>
            </a:xfrm>
            <a:prstGeom prst="rect">
              <a:avLst/>
            </a:prstGeom>
            <a:noFill/>
            <a:ln w="9525">
              <a:noFill/>
              <a:miter lim="800000"/>
              <a:headEnd/>
              <a:tailEnd/>
            </a:ln>
          </p:spPr>
          <p:txBody>
            <a:bodyPr lIns="0" tIns="34136" rIns="0" bIns="34136">
              <a:spAutoFit/>
            </a:bodyPr>
            <a:lstStyle/>
            <a:p>
              <a:pPr marL="0" marR="0" lvl="0" indent="0" algn="just" defTabSz="682376" rtl="0" eaLnBrk="1" fontAlgn="auto" latinLnBrk="0" hangingPunct="1">
                <a:lnSpc>
                  <a:spcPct val="15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微软雅黑" pitchFamily="34" charset="-122"/>
                  <a:ea typeface="微软雅黑"/>
                  <a:cs typeface="+mn-cs"/>
                </a:rPr>
                <a:t>在此添加正文并根据需要调整字体大小，建议采用</a:t>
              </a:r>
              <a:r>
                <a:rPr kumimoji="0" lang="en-US" altLang="zh-CN" sz="940" b="0" i="0" u="none" strike="noStrike" kern="1200" cap="none" spc="0" normalizeH="0" baseline="0" noProof="0">
                  <a:ln>
                    <a:noFill/>
                  </a:ln>
                  <a:solidFill>
                    <a:srgbClr val="808080"/>
                  </a:solidFill>
                  <a:effectLst/>
                  <a:uLnTx/>
                  <a:uFillTx/>
                  <a:latin typeface="微软雅黑" pitchFamily="34" charset="-122"/>
                  <a:ea typeface="微软雅黑"/>
                  <a:cs typeface="+mn-cs"/>
                </a:rPr>
                <a:t>1.5</a:t>
              </a:r>
              <a:r>
                <a:rPr kumimoji="0" lang="zh-CN" altLang="en-US" sz="940" b="0" i="0" u="none" strike="noStrike" kern="1200" cap="none" spc="0" normalizeH="0" baseline="0" noProof="0">
                  <a:ln>
                    <a:noFill/>
                  </a:ln>
                  <a:solidFill>
                    <a:srgbClr val="808080"/>
                  </a:solidFill>
                  <a:effectLst/>
                  <a:uLnTx/>
                  <a:uFillTx/>
                  <a:latin typeface="微软雅黑" pitchFamily="34" charset="-122"/>
                  <a:ea typeface="微软雅黑"/>
                  <a:cs typeface="+mn-cs"/>
                </a:rPr>
                <a:t>倍行距和两端对齐方式。</a:t>
              </a:r>
            </a:p>
          </p:txBody>
        </p:sp>
      </p:grpSp>
      <p:sp>
        <p:nvSpPr>
          <p:cNvPr id="65553" name="AutoShape 23"/>
          <p:cNvSpPr>
            <a:spLocks noChangeArrowheads="1"/>
          </p:cNvSpPr>
          <p:nvPr/>
        </p:nvSpPr>
        <p:spPr bwMode="auto">
          <a:xfrm>
            <a:off x="6807234" y="1284663"/>
            <a:ext cx="609202" cy="542010"/>
          </a:xfrm>
          <a:prstGeom prst="wedgeEllipseCallout">
            <a:avLst>
              <a:gd name="adj1" fmla="val -43750"/>
              <a:gd name="adj2" fmla="val 70000"/>
            </a:avLst>
          </a:prstGeom>
          <a:solidFill>
            <a:schemeClr val="bg2">
              <a:lumMod val="50000"/>
              <a:lumOff val="50000"/>
            </a:schemeClr>
          </a:solidFill>
          <a:ln w="9525">
            <a:solidFill>
              <a:schemeClr val="tx1"/>
            </a:solidFill>
            <a:miter lim="800000"/>
            <a:headEnd/>
            <a:tailEnd/>
          </a:ln>
        </p:spPr>
        <p:txBody>
          <a:bodyPr/>
          <a:lstStyle/>
          <a:p>
            <a:pPr marL="0" marR="0" lvl="0" indent="0" algn="ctr" defTabSz="860062"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solidFill>
                <a:effectLst/>
                <a:uLnTx/>
                <a:uFillTx/>
                <a:latin typeface="等线"/>
                <a:ea typeface="微软雅黑"/>
                <a:cs typeface="+mn-cs"/>
              </a:rPr>
              <a:t>添加标题内容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5812424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5551"/>
                                        </p:tgtEl>
                                        <p:attrNameLst>
                                          <p:attrName>style.visibility</p:attrName>
                                        </p:attrNameLst>
                                      </p:cBhvr>
                                      <p:to>
                                        <p:strVal val="visible"/>
                                      </p:to>
                                    </p:set>
                                    <p:animEffect transition="in" filter="wipe(left)">
                                      <p:cBhvr>
                                        <p:cTn id="7" dur="500"/>
                                        <p:tgtEl>
                                          <p:spTgt spid="6555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5552"/>
                                        </p:tgtEl>
                                        <p:attrNameLst>
                                          <p:attrName>style.visibility</p:attrName>
                                        </p:attrNameLst>
                                      </p:cBhvr>
                                      <p:to>
                                        <p:strVal val="visible"/>
                                      </p:to>
                                    </p:set>
                                    <p:animEffect transition="in" filter="wipe(left)">
                                      <p:cBhvr>
                                        <p:cTn id="11" dur="500"/>
                                        <p:tgtEl>
                                          <p:spTgt spid="6555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549"/>
                                        </p:tgtEl>
                                        <p:attrNameLst>
                                          <p:attrName>style.visibility</p:attrName>
                                        </p:attrNameLst>
                                      </p:cBhvr>
                                      <p:to>
                                        <p:strVal val="visible"/>
                                      </p:to>
                                    </p:set>
                                    <p:animEffect transition="in" filter="wipe(left)">
                                      <p:cBhvr>
                                        <p:cTn id="15" dur="500"/>
                                        <p:tgtEl>
                                          <p:spTgt spid="6554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65537"/>
                                        </p:tgtEl>
                                        <p:attrNameLst>
                                          <p:attrName>style.visibility</p:attrName>
                                        </p:attrNameLst>
                                      </p:cBhvr>
                                      <p:to>
                                        <p:strVal val="visible"/>
                                      </p:to>
                                    </p:set>
                                    <p:animEffect transition="in" filter="wipe(down)">
                                      <p:cBhvr>
                                        <p:cTn id="19" dur="500"/>
                                        <p:tgtEl>
                                          <p:spTgt spid="65537"/>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5538"/>
                                        </p:tgtEl>
                                        <p:attrNameLst>
                                          <p:attrName>style.visibility</p:attrName>
                                        </p:attrNameLst>
                                      </p:cBhvr>
                                      <p:to>
                                        <p:strVal val="visible"/>
                                      </p:to>
                                    </p:set>
                                    <p:animEffect transition="in" filter="wipe(down)">
                                      <p:cBhvr>
                                        <p:cTn id="22" dur="500"/>
                                        <p:tgtEl>
                                          <p:spTgt spid="6553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65539"/>
                                        </p:tgtEl>
                                        <p:attrNameLst>
                                          <p:attrName>style.visibility</p:attrName>
                                        </p:attrNameLst>
                                      </p:cBhvr>
                                      <p:to>
                                        <p:strVal val="visible"/>
                                      </p:to>
                                    </p:set>
                                    <p:animEffect transition="in" filter="wipe(down)">
                                      <p:cBhvr>
                                        <p:cTn id="25" dur="500"/>
                                        <p:tgtEl>
                                          <p:spTgt spid="6553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65540"/>
                                        </p:tgtEl>
                                        <p:attrNameLst>
                                          <p:attrName>style.visibility</p:attrName>
                                        </p:attrNameLst>
                                      </p:cBhvr>
                                      <p:to>
                                        <p:strVal val="visible"/>
                                      </p:to>
                                    </p:set>
                                    <p:animEffect transition="in" filter="wipe(down)">
                                      <p:cBhvr>
                                        <p:cTn id="28" dur="500"/>
                                        <p:tgtEl>
                                          <p:spTgt spid="65540"/>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65541"/>
                                        </p:tgtEl>
                                        <p:attrNameLst>
                                          <p:attrName>style.visibility</p:attrName>
                                        </p:attrNameLst>
                                      </p:cBhvr>
                                      <p:to>
                                        <p:strVal val="visible"/>
                                      </p:to>
                                    </p:set>
                                    <p:animEffect transition="in" filter="wipe(down)">
                                      <p:cBhvr>
                                        <p:cTn id="31" dur="500"/>
                                        <p:tgtEl>
                                          <p:spTgt spid="6554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65542"/>
                                        </p:tgtEl>
                                        <p:attrNameLst>
                                          <p:attrName>style.visibility</p:attrName>
                                        </p:attrNameLst>
                                      </p:cBhvr>
                                      <p:to>
                                        <p:strVal val="visible"/>
                                      </p:to>
                                    </p:set>
                                    <p:animEffect transition="in" filter="wipe(down)">
                                      <p:cBhvr>
                                        <p:cTn id="34" dur="500"/>
                                        <p:tgtEl>
                                          <p:spTgt spid="6554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65543"/>
                                        </p:tgtEl>
                                        <p:attrNameLst>
                                          <p:attrName>style.visibility</p:attrName>
                                        </p:attrNameLst>
                                      </p:cBhvr>
                                      <p:to>
                                        <p:strVal val="visible"/>
                                      </p:to>
                                    </p:set>
                                    <p:animEffect transition="in" filter="wipe(down)">
                                      <p:cBhvr>
                                        <p:cTn id="37" dur="500"/>
                                        <p:tgtEl>
                                          <p:spTgt spid="6554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65544"/>
                                        </p:tgtEl>
                                        <p:attrNameLst>
                                          <p:attrName>style.visibility</p:attrName>
                                        </p:attrNameLst>
                                      </p:cBhvr>
                                      <p:to>
                                        <p:strVal val="visible"/>
                                      </p:to>
                                    </p:set>
                                    <p:animEffect transition="in" filter="wipe(down)">
                                      <p:cBhvr>
                                        <p:cTn id="40" dur="500"/>
                                        <p:tgtEl>
                                          <p:spTgt spid="65544"/>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65545"/>
                                        </p:tgtEl>
                                        <p:attrNameLst>
                                          <p:attrName>style.visibility</p:attrName>
                                        </p:attrNameLst>
                                      </p:cBhvr>
                                      <p:to>
                                        <p:strVal val="visible"/>
                                      </p:to>
                                    </p:set>
                                    <p:animEffect transition="in" filter="wipe(down)">
                                      <p:cBhvr>
                                        <p:cTn id="43" dur="500"/>
                                        <p:tgtEl>
                                          <p:spTgt spid="65545"/>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65546"/>
                                        </p:tgtEl>
                                        <p:attrNameLst>
                                          <p:attrName>style.visibility</p:attrName>
                                        </p:attrNameLst>
                                      </p:cBhvr>
                                      <p:to>
                                        <p:strVal val="visible"/>
                                      </p:to>
                                    </p:set>
                                    <p:animEffect transition="in" filter="wipe(down)">
                                      <p:cBhvr>
                                        <p:cTn id="46" dur="500"/>
                                        <p:tgtEl>
                                          <p:spTgt spid="6554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65547"/>
                                        </p:tgtEl>
                                        <p:attrNameLst>
                                          <p:attrName>style.visibility</p:attrName>
                                        </p:attrNameLst>
                                      </p:cBhvr>
                                      <p:to>
                                        <p:strVal val="visible"/>
                                      </p:to>
                                    </p:set>
                                    <p:animEffect transition="in" filter="wipe(down)">
                                      <p:cBhvr>
                                        <p:cTn id="49" dur="500"/>
                                        <p:tgtEl>
                                          <p:spTgt spid="65547"/>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65548"/>
                                        </p:tgtEl>
                                        <p:attrNameLst>
                                          <p:attrName>style.visibility</p:attrName>
                                        </p:attrNameLst>
                                      </p:cBhvr>
                                      <p:to>
                                        <p:strVal val="visible"/>
                                      </p:to>
                                    </p:set>
                                    <p:animEffect transition="in" filter="wipe(down)">
                                      <p:cBhvr>
                                        <p:cTn id="52" dur="500"/>
                                        <p:tgtEl>
                                          <p:spTgt spid="65548"/>
                                        </p:tgtEl>
                                      </p:cBhvr>
                                    </p:animEffect>
                                  </p:childTnLst>
                                </p:cTn>
                              </p:par>
                            </p:childTnLst>
                          </p:cTn>
                        </p:par>
                        <p:par>
                          <p:cTn id="53" fill="hold">
                            <p:stCondLst>
                              <p:cond delay="2000"/>
                            </p:stCondLst>
                            <p:childTnLst>
                              <p:par>
                                <p:cTn id="54" presetID="22" presetClass="entr" presetSubtype="4" fill="hold" grpId="0" nodeType="afterEffect">
                                  <p:stCondLst>
                                    <p:cond delay="0"/>
                                  </p:stCondLst>
                                  <p:childTnLst>
                                    <p:set>
                                      <p:cBhvr>
                                        <p:cTn id="55" dur="1" fill="hold">
                                          <p:stCondLst>
                                            <p:cond delay="0"/>
                                          </p:stCondLst>
                                        </p:cTn>
                                        <p:tgtEl>
                                          <p:spTgt spid="65553"/>
                                        </p:tgtEl>
                                        <p:attrNameLst>
                                          <p:attrName>style.visibility</p:attrName>
                                        </p:attrNameLst>
                                      </p:cBhvr>
                                      <p:to>
                                        <p:strVal val="visible"/>
                                      </p:to>
                                    </p:set>
                                    <p:animEffect transition="in" filter="wipe(down)">
                                      <p:cBhvr>
                                        <p:cTn id="56" dur="500"/>
                                        <p:tgtEl>
                                          <p:spTgt spid="65553"/>
                                        </p:tgtEl>
                                      </p:cBhvr>
                                    </p:animEffect>
                                  </p:childTnLst>
                                </p:cTn>
                              </p:par>
                            </p:childTnLst>
                          </p:cTn>
                        </p:par>
                        <p:par>
                          <p:cTn id="57" fill="hold">
                            <p:stCondLst>
                              <p:cond delay="2500"/>
                            </p:stCondLst>
                            <p:childTnLst>
                              <p:par>
                                <p:cTn id="58" presetID="47" presetClass="entr" presetSubtype="0" fill="hold" grpId="0" nodeType="afterEffect">
                                  <p:stCondLst>
                                    <p:cond delay="0"/>
                                  </p:stCondLst>
                                  <p:childTnLst>
                                    <p:set>
                                      <p:cBhvr>
                                        <p:cTn id="59" dur="1" fill="hold">
                                          <p:stCondLst>
                                            <p:cond delay="0"/>
                                          </p:stCondLst>
                                        </p:cTn>
                                        <p:tgtEl>
                                          <p:spTgt spid="65550"/>
                                        </p:tgtEl>
                                        <p:attrNameLst>
                                          <p:attrName>style.visibility</p:attrName>
                                        </p:attrNameLst>
                                      </p:cBhvr>
                                      <p:to>
                                        <p:strVal val="visible"/>
                                      </p:to>
                                    </p:set>
                                    <p:animEffect transition="in" filter="fade">
                                      <p:cBhvr>
                                        <p:cTn id="60" dur="1000"/>
                                        <p:tgtEl>
                                          <p:spTgt spid="65550"/>
                                        </p:tgtEl>
                                      </p:cBhvr>
                                    </p:animEffect>
                                    <p:anim calcmode="lin" valueType="num">
                                      <p:cBhvr>
                                        <p:cTn id="61" dur="1000" fill="hold"/>
                                        <p:tgtEl>
                                          <p:spTgt spid="65550"/>
                                        </p:tgtEl>
                                        <p:attrNameLst>
                                          <p:attrName>ppt_x</p:attrName>
                                        </p:attrNameLst>
                                      </p:cBhvr>
                                      <p:tavLst>
                                        <p:tav tm="0">
                                          <p:val>
                                            <p:strVal val="#ppt_x"/>
                                          </p:val>
                                        </p:tav>
                                        <p:tav tm="100000">
                                          <p:val>
                                            <p:strVal val="#ppt_x"/>
                                          </p:val>
                                        </p:tav>
                                      </p:tavLst>
                                    </p:anim>
                                    <p:anim calcmode="lin" valueType="num">
                                      <p:cBhvr>
                                        <p:cTn id="62" dur="1000" fill="hold"/>
                                        <p:tgtEl>
                                          <p:spTgt spid="655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animBg="1"/>
      <p:bldP spid="65538" grpId="0" animBg="1"/>
      <p:bldP spid="65539" grpId="0" animBg="1"/>
      <p:bldP spid="65540" grpId="0" animBg="1"/>
      <p:bldP spid="65541" grpId="0" animBg="1"/>
      <p:bldP spid="65542" grpId="0" animBg="1"/>
      <p:bldP spid="65543" grpId="0" animBg="1"/>
      <p:bldP spid="65544" grpId="0" animBg="1"/>
      <p:bldP spid="65545" grpId="0" animBg="1"/>
      <p:bldP spid="65546" grpId="0" animBg="1"/>
      <p:bldP spid="65547" grpId="0" animBg="1"/>
      <p:bldP spid="65548" grpId="0" animBg="1"/>
      <p:bldP spid="65549" grpId="0" animBg="1"/>
      <p:bldP spid="65550" grpId="0"/>
      <p:bldP spid="6555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p:nvSpPr>
        <p:spPr>
          <a:xfrm>
            <a:off x="0" y="3568700"/>
            <a:ext cx="9144000" cy="1574800"/>
          </a:xfrm>
          <a:prstGeom prst="rect">
            <a:avLst/>
          </a:prstGeom>
          <a:solidFill>
            <a:srgbClr val="C716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53238" y="1549401"/>
            <a:ext cx="8290762" cy="3594100"/>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35125" y="371276"/>
            <a:ext cx="3315950" cy="554690"/>
          </a:xfrm>
          <a:prstGeom prst="rect">
            <a:avLst/>
          </a:prstGeom>
        </p:spPr>
      </p:pic>
      <p:sp>
        <p:nvSpPr>
          <p:cNvPr id="9" name="文本框 8"/>
          <p:cNvSpPr txBox="1"/>
          <p:nvPr/>
        </p:nvSpPr>
        <p:spPr>
          <a:xfrm>
            <a:off x="2963675" y="1745560"/>
            <a:ext cx="5597302"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srgbClr val="FF0000"/>
                </a:solidFill>
                <a:effectLst/>
                <a:uLnTx/>
                <a:uFillTx/>
                <a:latin typeface="微软雅黑"/>
                <a:ea typeface="微软雅黑"/>
                <a:cs typeface="+mn-cs"/>
              </a:rPr>
              <a:t>感谢观看 </a:t>
            </a:r>
            <a:r>
              <a:rPr kumimoji="0" lang="en-US" altLang="zh-CN" sz="4000" b="1" i="0" u="none" strike="noStrike" kern="1200" cap="none" spc="0" normalizeH="0" baseline="0" noProof="0" dirty="0" smtClean="0">
                <a:ln>
                  <a:noFill/>
                </a:ln>
                <a:solidFill>
                  <a:srgbClr val="FF0000"/>
                </a:solidFill>
                <a:effectLst/>
                <a:uLnTx/>
                <a:uFillTx/>
                <a:latin typeface="微软雅黑"/>
                <a:ea typeface="微软雅黑"/>
                <a:cs typeface="+mn-cs"/>
              </a:rPr>
              <a:t>THANK YOU</a:t>
            </a:r>
            <a:endParaRPr kumimoji="0" lang="zh-CN" altLang="en-US" sz="4000" b="1" i="0" u="none" strike="noStrike" kern="1200" cap="none" spc="0" normalizeH="0" baseline="0" noProof="0" dirty="0">
              <a:ln>
                <a:noFill/>
              </a:ln>
              <a:solidFill>
                <a:srgbClr val="FF0000"/>
              </a:solidFill>
              <a:effectLst/>
              <a:uLnTx/>
              <a:uFillTx/>
              <a:latin typeface="微软雅黑"/>
              <a:ea typeface="微软雅黑"/>
              <a:cs typeface="+mn-cs"/>
            </a:endParaRPr>
          </a:p>
        </p:txBody>
      </p:sp>
      <p:sp>
        <p:nvSpPr>
          <p:cNvPr id="15" name="文本框 14"/>
          <p:cNvSpPr txBox="1"/>
          <p:nvPr/>
        </p:nvSpPr>
        <p:spPr>
          <a:xfrm>
            <a:off x="3855746" y="2573753"/>
            <a:ext cx="3647152"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等线"/>
                <a:ea typeface="微软雅黑"/>
                <a:cs typeface="+mn-cs"/>
              </a:rPr>
              <a:t>汇报人</a:t>
            </a:r>
            <a:r>
              <a:rPr kumimoji="0" lang="zh-CN" altLang="en-US" sz="1800" b="0" i="0" u="none" strike="noStrike" kern="1200" cap="none" spc="0" normalizeH="0" baseline="0" noProof="0" dirty="0" smtClean="0">
                <a:ln>
                  <a:noFill/>
                </a:ln>
                <a:solidFill>
                  <a:prstClr val="black"/>
                </a:solidFill>
                <a:effectLst/>
                <a:uLnTx/>
                <a:uFillTx/>
                <a:latin typeface="等线"/>
                <a:ea typeface="微软雅黑"/>
                <a:cs typeface="+mn-cs"/>
              </a:rPr>
              <a:t>：第一</a:t>
            </a:r>
            <a:r>
              <a:rPr kumimoji="0" lang="en-US" altLang="zh-CN" sz="1800" b="0" i="0" u="none" strike="noStrike" kern="1200" cap="none" spc="0" normalizeH="0" baseline="0" noProof="0" dirty="0" smtClean="0">
                <a:ln>
                  <a:noFill/>
                </a:ln>
                <a:solidFill>
                  <a:prstClr val="black"/>
                </a:solidFill>
                <a:effectLst/>
                <a:uLnTx/>
                <a:uFillTx/>
                <a:latin typeface="等线"/>
                <a:ea typeface="微软雅黑"/>
                <a:cs typeface="+mn-cs"/>
              </a:rPr>
              <a:t>PPT</a:t>
            </a:r>
            <a:r>
              <a:rPr kumimoji="0" lang="zh-CN" altLang="en-US" sz="1800" b="0" i="0" u="none" strike="noStrike" kern="1200" cap="none" spc="0" normalizeH="0" baseline="0" noProof="0" dirty="0" smtClean="0">
                <a:ln>
                  <a:noFill/>
                </a:ln>
                <a:solidFill>
                  <a:prstClr val="black"/>
                </a:solidFill>
                <a:effectLst/>
                <a:uLnTx/>
                <a:uFillTx/>
                <a:latin typeface="等线"/>
                <a:ea typeface="微软雅黑"/>
                <a:cs typeface="+mn-cs"/>
              </a:rPr>
              <a:t>     </a:t>
            </a:r>
            <a:r>
              <a:rPr kumimoji="0" lang="zh-CN" altLang="en-US" sz="1800" b="0" i="0" u="none" strike="noStrike" kern="1200" cap="none" spc="0" normalizeH="0" baseline="0" noProof="0" dirty="0" smtClean="0">
                <a:ln>
                  <a:noFill/>
                </a:ln>
                <a:solidFill>
                  <a:prstClr val="black"/>
                </a:solidFill>
                <a:effectLst/>
                <a:uLnTx/>
                <a:uFillTx/>
                <a:latin typeface="等线"/>
                <a:ea typeface="微软雅黑"/>
                <a:cs typeface="+mn-cs"/>
              </a:rPr>
              <a:t>导师</a:t>
            </a:r>
            <a:r>
              <a:rPr kumimoji="0" lang="zh-CN" altLang="en-US" sz="1800" b="0" i="0" u="none" strike="noStrike" kern="1200" cap="none" spc="0" normalizeH="0" baseline="0" noProof="0" dirty="0" smtClean="0">
                <a:ln>
                  <a:noFill/>
                </a:ln>
                <a:solidFill>
                  <a:prstClr val="black"/>
                </a:solidFill>
                <a:effectLst/>
                <a:uLnTx/>
                <a:uFillTx/>
                <a:latin typeface="等线"/>
                <a:ea typeface="微软雅黑"/>
                <a:cs typeface="+mn-cs"/>
              </a:rPr>
              <a:t>：</a:t>
            </a:r>
            <a:r>
              <a:rPr kumimoji="0" lang="en-US" altLang="zh-CN" sz="1800" b="0" i="0" u="none" strike="noStrike" kern="1200" cap="none" spc="0" normalizeH="0" baseline="0" noProof="0" dirty="0" smtClean="0">
                <a:ln>
                  <a:noFill/>
                </a:ln>
                <a:solidFill>
                  <a:prstClr val="black"/>
                </a:solidFill>
                <a:effectLst/>
                <a:uLnTx/>
                <a:uFillTx/>
                <a:latin typeface="等线"/>
                <a:ea typeface="微软雅黑"/>
                <a:cs typeface="+mn-cs"/>
              </a:rPr>
              <a:t>1PPT</a:t>
            </a:r>
            <a:endParaRPr kumimoji="0" lang="zh-CN" altLang="en-US" sz="1800" b="0" i="0" u="none" strike="noStrike" kern="1200" cap="none" spc="0" normalizeH="0" baseline="0" noProof="0" dirty="0">
              <a:ln>
                <a:noFill/>
              </a:ln>
              <a:solidFill>
                <a:prstClr val="black"/>
              </a:solidFill>
              <a:effectLst/>
              <a:uLnTx/>
              <a:uFillTx/>
              <a:latin typeface="等线"/>
              <a:ea typeface="微软雅黑"/>
              <a:cs typeface="+mn-cs"/>
            </a:endParaRPr>
          </a:p>
        </p:txBody>
      </p:sp>
    </p:spTree>
    <p:extLst>
      <p:ext uri="{BB962C8B-B14F-4D97-AF65-F5344CB8AC3E}">
        <p14:creationId xmlns:p14="http://schemas.microsoft.com/office/powerpoint/2010/main" val="264104243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750"/>
                                        <p:tgtEl>
                                          <p:spTgt spid="8"/>
                                        </p:tgtEl>
                                      </p:cBhvr>
                                    </p:animEffect>
                                  </p:childTnLst>
                                </p:cTn>
                              </p:par>
                            </p:childTnLst>
                          </p:cTn>
                        </p:par>
                        <p:par>
                          <p:cTn id="8" fill="hold">
                            <p:stCondLst>
                              <p:cond delay="75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1000"/>
                                        <p:tgtEl>
                                          <p:spTgt spid="6"/>
                                        </p:tgtEl>
                                      </p:cBhvr>
                                    </p:animEffect>
                                  </p:childTnLst>
                                </p:cTn>
                              </p:par>
                            </p:childTnLst>
                          </p:cTn>
                        </p:par>
                        <p:par>
                          <p:cTn id="12" fill="hold">
                            <p:stCondLst>
                              <p:cond delay="1750"/>
                            </p:stCondLst>
                            <p:childTnLst>
                              <p:par>
                                <p:cTn id="13" presetID="47"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2750"/>
                            </p:stCondLst>
                            <p:childTnLst>
                              <p:par>
                                <p:cTn id="19" presetID="2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1000"/>
                                        <p:tgtEl>
                                          <p:spTgt spid="9"/>
                                        </p:tgtEl>
                                      </p:cBhvr>
                                    </p:animEffect>
                                  </p:childTnLst>
                                </p:cTn>
                              </p:par>
                            </p:childTnLst>
                          </p:cTn>
                        </p:par>
                        <p:par>
                          <p:cTn id="22" fill="hold">
                            <p:stCondLst>
                              <p:cond delay="375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strVal val="#ppt_x"/>
                                          </p:val>
                                        </p:tav>
                                        <p:tav tm="100000">
                                          <p:val>
                                            <p:strVal val="#ppt_x"/>
                                          </p:val>
                                        </p:tav>
                                      </p:tavLst>
                                    </p:anim>
                                    <p:anim calcmode="lin" valueType="num">
                                      <p:cBhvr>
                                        <p:cTn id="27"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27343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0"/>
            <a:ext cx="9144000" cy="5143501"/>
            <a:chOff x="0" y="0"/>
            <a:chExt cx="9144000" cy="5143501"/>
          </a:xfrm>
        </p:grpSpPr>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0" name="矩形 9"/>
            <p:cNvSpPr/>
            <p:nvPr/>
          </p:nvSpPr>
          <p:spPr>
            <a:xfrm>
              <a:off x="0" y="3568700"/>
              <a:ext cx="9144000" cy="1574800"/>
            </a:xfrm>
            <a:prstGeom prst="rect">
              <a:avLst/>
            </a:prstGeom>
            <a:solidFill>
              <a:srgbClr val="C716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53238" y="1549401"/>
              <a:ext cx="8290762" cy="3594100"/>
            </a:xfrm>
            <a:prstGeom prst="rect">
              <a:avLst/>
            </a:prstGeom>
          </p:spPr>
        </p:pic>
      </p:grpSp>
      <p:sp>
        <p:nvSpPr>
          <p:cNvPr id="3" name="文本框 2"/>
          <p:cNvSpPr txBox="1"/>
          <p:nvPr/>
        </p:nvSpPr>
        <p:spPr>
          <a:xfrm>
            <a:off x="4733328" y="700711"/>
            <a:ext cx="1005403"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目录</a:t>
            </a:r>
          </a:p>
        </p:txBody>
      </p:sp>
      <p:sp>
        <p:nvSpPr>
          <p:cNvPr id="5" name="椭圆 4"/>
          <p:cNvSpPr/>
          <p:nvPr/>
        </p:nvSpPr>
        <p:spPr>
          <a:xfrm>
            <a:off x="4627559" y="384629"/>
            <a:ext cx="1216941" cy="121694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6" name="圆角矩形 5"/>
          <p:cNvSpPr/>
          <p:nvPr/>
        </p:nvSpPr>
        <p:spPr>
          <a:xfrm>
            <a:off x="2924629" y="1777952"/>
            <a:ext cx="4622800" cy="108857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第一部分</a:t>
            </a:r>
            <a:endParaRPr kumimoji="0" lang="en-US" altLang="zh-CN" sz="3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p>
        </p:txBody>
      </p:sp>
    </p:spTree>
    <p:extLst>
      <p:ext uri="{BB962C8B-B14F-4D97-AF65-F5344CB8AC3E}">
        <p14:creationId xmlns:p14="http://schemas.microsoft.com/office/powerpoint/2010/main" val="409763891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750"/>
                                        <p:tgtEl>
                                          <p:spTgt spid="5"/>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25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801818" y="2916667"/>
            <a:ext cx="1637976" cy="827201"/>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6 w 2184400"/>
              <a:gd name="T9" fmla="*/ 433 h 1117600"/>
              <a:gd name="T10" fmla="*/ 40843 w 2184400"/>
              <a:gd name="T11" fmla="*/ 0 h 1117600"/>
              <a:gd name="T12" fmla="*/ 46353 w 2184400"/>
              <a:gd name="T13" fmla="*/ 0 h 1117600"/>
              <a:gd name="T14" fmla="*/ 46379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19" name="任意多边形 18"/>
          <p:cNvSpPr>
            <a:spLocks/>
          </p:cNvSpPr>
          <p:nvPr/>
        </p:nvSpPr>
        <p:spPr bwMode="auto">
          <a:xfrm>
            <a:off x="3708965" y="2916667"/>
            <a:ext cx="1637977" cy="827201"/>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7 w 2184400"/>
              <a:gd name="T9" fmla="*/ 433 h 1117600"/>
              <a:gd name="T10" fmla="*/ 40843 w 2184400"/>
              <a:gd name="T11" fmla="*/ 0 h 1117600"/>
              <a:gd name="T12" fmla="*/ 46354 w 2184400"/>
              <a:gd name="T13" fmla="*/ 0 h 1117600"/>
              <a:gd name="T14" fmla="*/ 46380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21" name="任意多边形 20"/>
          <p:cNvSpPr>
            <a:spLocks/>
          </p:cNvSpPr>
          <p:nvPr/>
        </p:nvSpPr>
        <p:spPr bwMode="auto">
          <a:xfrm>
            <a:off x="6592222" y="2916667"/>
            <a:ext cx="1637976" cy="827201"/>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6 w 2184400"/>
              <a:gd name="T9" fmla="*/ 433 h 1117600"/>
              <a:gd name="T10" fmla="*/ 40843 w 2184400"/>
              <a:gd name="T11" fmla="*/ 0 h 1117600"/>
              <a:gd name="T12" fmla="*/ 46353 w 2184400"/>
              <a:gd name="T13" fmla="*/ 0 h 1117600"/>
              <a:gd name="T14" fmla="*/ 46379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23" name="任意多边形 22"/>
          <p:cNvSpPr>
            <a:spLocks/>
          </p:cNvSpPr>
          <p:nvPr/>
        </p:nvSpPr>
        <p:spPr bwMode="auto">
          <a:xfrm flipV="1">
            <a:off x="2260617" y="2087973"/>
            <a:ext cx="1637977"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7 w 2184400"/>
              <a:gd name="T9" fmla="*/ 445 h 1117600"/>
              <a:gd name="T10" fmla="*/ 40843 w 2184400"/>
              <a:gd name="T11" fmla="*/ 0 h 1117600"/>
              <a:gd name="T12" fmla="*/ 46354 w 2184400"/>
              <a:gd name="T13" fmla="*/ 0 h 1117600"/>
              <a:gd name="T14" fmla="*/ 46380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25" name="任意多边形 24"/>
          <p:cNvSpPr>
            <a:spLocks/>
          </p:cNvSpPr>
          <p:nvPr/>
        </p:nvSpPr>
        <p:spPr bwMode="auto">
          <a:xfrm flipV="1">
            <a:off x="5157312" y="2087973"/>
            <a:ext cx="1637977"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7 w 2184400"/>
              <a:gd name="T9" fmla="*/ 445 h 1117600"/>
              <a:gd name="T10" fmla="*/ 40843 w 2184400"/>
              <a:gd name="T11" fmla="*/ 0 h 1117600"/>
              <a:gd name="T12" fmla="*/ 46354 w 2184400"/>
              <a:gd name="T13" fmla="*/ 0 h 1117600"/>
              <a:gd name="T14" fmla="*/ 46380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18" name="任意多边形 17"/>
          <p:cNvSpPr>
            <a:spLocks/>
          </p:cNvSpPr>
          <p:nvPr/>
        </p:nvSpPr>
        <p:spPr bwMode="auto">
          <a:xfrm>
            <a:off x="2247179" y="2916667"/>
            <a:ext cx="1639470" cy="827201"/>
          </a:xfrm>
          <a:custGeom>
            <a:avLst/>
            <a:gdLst>
              <a:gd name="T0" fmla="*/ 27 w 2184400"/>
              <a:gd name="T1" fmla="*/ 0 h 1117600"/>
              <a:gd name="T2" fmla="*/ 5624 w 2184400"/>
              <a:gd name="T3" fmla="*/ 0 h 1117600"/>
              <a:gd name="T4" fmla="*/ 5569 w 2184400"/>
              <a:gd name="T5" fmla="*/ 433 h 1117600"/>
              <a:gd name="T6" fmla="*/ 23552 w 2184400"/>
              <a:gd name="T7" fmla="*/ 14625 h 1117600"/>
              <a:gd name="T8" fmla="*/ 41535 w 2184400"/>
              <a:gd name="T9" fmla="*/ 433 h 1117600"/>
              <a:gd name="T10" fmla="*/ 41480 w 2184400"/>
              <a:gd name="T11" fmla="*/ 0 h 1117600"/>
              <a:gd name="T12" fmla="*/ 47077 w 2184400"/>
              <a:gd name="T13" fmla="*/ 0 h 1117600"/>
              <a:gd name="T14" fmla="*/ 47104 w 2184400"/>
              <a:gd name="T15" fmla="*/ 433 h 1117600"/>
              <a:gd name="T16" fmla="*/ 23552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20" name="任意多边形 19"/>
          <p:cNvSpPr>
            <a:spLocks/>
          </p:cNvSpPr>
          <p:nvPr/>
        </p:nvSpPr>
        <p:spPr bwMode="auto">
          <a:xfrm>
            <a:off x="5145367" y="2916667"/>
            <a:ext cx="1637977" cy="827201"/>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7 w 2184400"/>
              <a:gd name="T9" fmla="*/ 433 h 1117600"/>
              <a:gd name="T10" fmla="*/ 40843 w 2184400"/>
              <a:gd name="T11" fmla="*/ 0 h 1117600"/>
              <a:gd name="T12" fmla="*/ 46354 w 2184400"/>
              <a:gd name="T13" fmla="*/ 0 h 1117600"/>
              <a:gd name="T14" fmla="*/ 46380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22" name="任意多边形 21"/>
          <p:cNvSpPr>
            <a:spLocks/>
          </p:cNvSpPr>
          <p:nvPr/>
        </p:nvSpPr>
        <p:spPr bwMode="auto">
          <a:xfrm flipV="1">
            <a:off x="801818" y="2087973"/>
            <a:ext cx="1637976"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6 w 2184400"/>
              <a:gd name="T9" fmla="*/ 445 h 1117600"/>
              <a:gd name="T10" fmla="*/ 40843 w 2184400"/>
              <a:gd name="T11" fmla="*/ 0 h 1117600"/>
              <a:gd name="T12" fmla="*/ 46353 w 2184400"/>
              <a:gd name="T13" fmla="*/ 0 h 1117600"/>
              <a:gd name="T14" fmla="*/ 46379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24" name="任意多边形 23"/>
          <p:cNvSpPr>
            <a:spLocks/>
          </p:cNvSpPr>
          <p:nvPr/>
        </p:nvSpPr>
        <p:spPr bwMode="auto">
          <a:xfrm flipV="1">
            <a:off x="3697020" y="2087973"/>
            <a:ext cx="1637977"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7 w 2184400"/>
              <a:gd name="T9" fmla="*/ 445 h 1117600"/>
              <a:gd name="T10" fmla="*/ 40843 w 2184400"/>
              <a:gd name="T11" fmla="*/ 0 h 1117600"/>
              <a:gd name="T12" fmla="*/ 46354 w 2184400"/>
              <a:gd name="T13" fmla="*/ 0 h 1117600"/>
              <a:gd name="T14" fmla="*/ 46380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26" name="任意多边形 25"/>
          <p:cNvSpPr>
            <a:spLocks/>
          </p:cNvSpPr>
          <p:nvPr/>
        </p:nvSpPr>
        <p:spPr bwMode="auto">
          <a:xfrm flipV="1">
            <a:off x="6592222" y="2087973"/>
            <a:ext cx="1637976"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6 w 2184400"/>
              <a:gd name="T9" fmla="*/ 445 h 1117600"/>
              <a:gd name="T10" fmla="*/ 40843 w 2184400"/>
              <a:gd name="T11" fmla="*/ 0 h 1117600"/>
              <a:gd name="T12" fmla="*/ 46353 w 2184400"/>
              <a:gd name="T13" fmla="*/ 0 h 1117600"/>
              <a:gd name="T14" fmla="*/ 46379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102415" name="文本框 27"/>
          <p:cNvSpPr txBox="1">
            <a:spLocks noChangeArrowheads="1"/>
          </p:cNvSpPr>
          <p:nvPr/>
        </p:nvSpPr>
        <p:spPr bwMode="auto">
          <a:xfrm>
            <a:off x="1245281" y="2574738"/>
            <a:ext cx="736119" cy="691417"/>
          </a:xfrm>
          <a:prstGeom prst="rect">
            <a:avLst/>
          </a:prstGeom>
          <a:noFill/>
          <a:ln w="9525">
            <a:noFill/>
            <a:miter lim="800000"/>
            <a:headEnd/>
            <a:tailEnd/>
          </a:ln>
        </p:spPr>
        <p:txBody>
          <a:bodyPr lIns="68271" tIns="34136" rIns="68271" bIns="34136">
            <a:spAutoFit/>
          </a:bodyP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01</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6" name="文本框 28"/>
          <p:cNvSpPr txBox="1">
            <a:spLocks noChangeArrowheads="1"/>
          </p:cNvSpPr>
          <p:nvPr/>
        </p:nvSpPr>
        <p:spPr bwMode="auto">
          <a:xfrm>
            <a:off x="2693628" y="2574738"/>
            <a:ext cx="736119" cy="691417"/>
          </a:xfrm>
          <a:prstGeom prst="rect">
            <a:avLst/>
          </a:prstGeom>
          <a:noFill/>
          <a:ln w="9525">
            <a:noFill/>
            <a:miter lim="800000"/>
            <a:headEnd/>
            <a:tailEnd/>
          </a:ln>
        </p:spPr>
        <p:txBody>
          <a:bodyPr lIns="68271" tIns="34136" rIns="68271" bIns="34136">
            <a:spAutoFit/>
          </a:bodyP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02</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7" name="文本框 29"/>
          <p:cNvSpPr txBox="1">
            <a:spLocks noChangeArrowheads="1"/>
          </p:cNvSpPr>
          <p:nvPr/>
        </p:nvSpPr>
        <p:spPr bwMode="auto">
          <a:xfrm>
            <a:off x="4152429"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03</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8" name="文本框 30"/>
          <p:cNvSpPr txBox="1">
            <a:spLocks noChangeArrowheads="1"/>
          </p:cNvSpPr>
          <p:nvPr/>
        </p:nvSpPr>
        <p:spPr bwMode="auto">
          <a:xfrm>
            <a:off x="5626159"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04</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9" name="文本框 31"/>
          <p:cNvSpPr txBox="1">
            <a:spLocks noChangeArrowheads="1"/>
          </p:cNvSpPr>
          <p:nvPr/>
        </p:nvSpPr>
        <p:spPr bwMode="auto">
          <a:xfrm>
            <a:off x="7049124"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05</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grpSp>
        <p:nvGrpSpPr>
          <p:cNvPr id="102430" name="Group 30"/>
          <p:cNvGrpSpPr>
            <a:grpSpLocks/>
          </p:cNvGrpSpPr>
          <p:nvPr/>
        </p:nvGrpSpPr>
        <p:grpSpPr bwMode="auto">
          <a:xfrm>
            <a:off x="561422" y="1286155"/>
            <a:ext cx="2068002" cy="903351"/>
            <a:chOff x="376" y="840"/>
            <a:chExt cx="1385" cy="605"/>
          </a:xfrm>
        </p:grpSpPr>
        <p:sp>
          <p:nvSpPr>
            <p:cNvPr id="46109" name="文本框 32"/>
            <p:cNvSpPr txBox="1">
              <a:spLocks noChangeArrowheads="1"/>
            </p:cNvSpPr>
            <p:nvPr/>
          </p:nvSpPr>
          <p:spPr bwMode="auto">
            <a:xfrm>
              <a:off x="376" y="840"/>
              <a:ext cx="1385" cy="201"/>
            </a:xfrm>
            <a:prstGeom prst="rect">
              <a:avLst/>
            </a:prstGeom>
            <a:noFill/>
            <a:ln w="9525">
              <a:noFill/>
              <a:miter lim="800000"/>
              <a:headEnd/>
              <a:tailEnd/>
            </a:ln>
          </p:spPr>
          <p:txBody>
            <a:bodyPr lIns="68271" tIns="34136" rIns="68271" bIns="34136">
              <a:spAutoFit/>
            </a:bodyP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等线"/>
                  <a:ea typeface="微软雅黑"/>
                  <a:cs typeface="+mn-cs"/>
                </a:rPr>
                <a:t>点击输入标题</a:t>
              </a:r>
            </a:p>
          </p:txBody>
        </p:sp>
        <p:sp>
          <p:nvSpPr>
            <p:cNvPr id="46110" name="矩形 33"/>
            <p:cNvSpPr>
              <a:spLocks noChangeArrowheads="1"/>
            </p:cNvSpPr>
            <p:nvPr/>
          </p:nvSpPr>
          <p:spPr bwMode="auto">
            <a:xfrm>
              <a:off x="399" y="1089"/>
              <a:ext cx="1310" cy="356"/>
            </a:xfrm>
            <a:prstGeom prst="rect">
              <a:avLst/>
            </a:prstGeom>
            <a:noFill/>
            <a:ln w="9525">
              <a:noFill/>
              <a:miter lim="800000"/>
              <a:headEnd/>
              <a:tailEnd/>
            </a:ln>
          </p:spPr>
          <p:txBody>
            <a:bodyPr lIns="68271" tIns="34136" rIns="68271" bIns="34136">
              <a:spAutoFit/>
            </a:bodyPr>
            <a:lstStyle/>
            <a:p>
              <a:pPr marL="0" marR="0" lvl="0" indent="0" algn="just" defTabSz="682376" rtl="0" eaLnBrk="1" fontAlgn="auto" latinLnBrk="0" hangingPunct="1">
                <a:lnSpc>
                  <a:spcPct val="100000"/>
                </a:lnSpc>
                <a:spcBef>
                  <a:spcPts val="0"/>
                </a:spcBef>
                <a:spcAft>
                  <a:spcPts val="0"/>
                </a:spcAft>
                <a:buClrTx/>
                <a:buSzTx/>
                <a:buFontTx/>
                <a:buNone/>
                <a:tabLst>
                  <a:tab pos="1013858" algn="l"/>
                </a:tabLst>
                <a:defRPr/>
              </a:pPr>
              <a:r>
                <a:rPr kumimoji="0" lang="zh-CN" altLang="en-US" sz="752" b="0" i="0" u="none" strike="noStrike" kern="1200" cap="none" spc="0" normalizeH="0" baseline="0" noProof="0">
                  <a:ln>
                    <a:noFill/>
                  </a:ln>
                  <a:solidFill>
                    <a:srgbClr val="595959"/>
                  </a:solidFill>
                  <a:effectLst/>
                  <a:uLnTx/>
                  <a:uFillTx/>
                  <a:latin typeface="等线"/>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等线"/>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等线"/>
                <a:ea typeface="微软雅黑"/>
                <a:cs typeface="+mn-cs"/>
              </a:endParaRPr>
            </a:p>
            <a:p>
              <a:pPr marL="0" marR="0" lvl="0" indent="0" algn="just" defTabSz="682376" rtl="0" eaLnBrk="1" fontAlgn="auto" latinLnBrk="0" hangingPunct="1">
                <a:lnSpc>
                  <a:spcPct val="100000"/>
                </a:lnSpc>
                <a:spcBef>
                  <a:spcPts val="0"/>
                </a:spcBef>
                <a:spcAft>
                  <a:spcPts val="0"/>
                </a:spcAft>
                <a:buClrTx/>
                <a:buSzTx/>
                <a:buFontTx/>
                <a:buNone/>
                <a:tabLst>
                  <a:tab pos="1013858"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3" name="Group 33"/>
          <p:cNvGrpSpPr>
            <a:grpSpLocks/>
          </p:cNvGrpSpPr>
          <p:nvPr/>
        </p:nvGrpSpPr>
        <p:grpSpPr bwMode="auto">
          <a:xfrm>
            <a:off x="2075467" y="3814045"/>
            <a:ext cx="2068002" cy="901857"/>
            <a:chOff x="1390" y="2533"/>
            <a:chExt cx="1385" cy="604"/>
          </a:xfrm>
        </p:grpSpPr>
        <p:sp>
          <p:nvSpPr>
            <p:cNvPr id="46107" name="文本框 34"/>
            <p:cNvSpPr txBox="1">
              <a:spLocks noChangeArrowheads="1"/>
            </p:cNvSpPr>
            <p:nvPr/>
          </p:nvSpPr>
          <p:spPr bwMode="auto">
            <a:xfrm>
              <a:off x="1390" y="2533"/>
              <a:ext cx="1385" cy="201"/>
            </a:xfrm>
            <a:prstGeom prst="rect">
              <a:avLst/>
            </a:prstGeom>
            <a:noFill/>
            <a:ln w="9525">
              <a:noFill/>
              <a:miter lim="800000"/>
              <a:headEnd/>
              <a:tailEnd/>
            </a:ln>
          </p:spPr>
          <p:txBody>
            <a:bodyPr lIns="68271" tIns="34136" rIns="68271" bIns="34136">
              <a:spAutoFit/>
            </a:bodyP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等线"/>
                  <a:ea typeface="微软雅黑"/>
                  <a:cs typeface="+mn-cs"/>
                </a:rPr>
                <a:t>点击输入标题</a:t>
              </a:r>
            </a:p>
          </p:txBody>
        </p:sp>
        <p:sp>
          <p:nvSpPr>
            <p:cNvPr id="46108" name="矩形 35"/>
            <p:cNvSpPr>
              <a:spLocks noChangeArrowheads="1"/>
            </p:cNvSpPr>
            <p:nvPr/>
          </p:nvSpPr>
          <p:spPr bwMode="auto">
            <a:xfrm>
              <a:off x="1413" y="2781"/>
              <a:ext cx="1309" cy="356"/>
            </a:xfrm>
            <a:prstGeom prst="rect">
              <a:avLst/>
            </a:prstGeom>
            <a:noFill/>
            <a:ln w="9525">
              <a:noFill/>
              <a:miter lim="800000"/>
              <a:headEnd/>
              <a:tailEnd/>
            </a:ln>
          </p:spPr>
          <p:txBody>
            <a:bodyPr lIns="68271" tIns="34136" rIns="68271" bIns="34136">
              <a:spAutoFit/>
            </a:bodyPr>
            <a:lstStyle/>
            <a:p>
              <a:pPr marL="0" marR="0" lvl="0" indent="0" algn="just" defTabSz="682376" rtl="0" eaLnBrk="1" fontAlgn="auto" latinLnBrk="0" hangingPunct="1">
                <a:lnSpc>
                  <a:spcPct val="100000"/>
                </a:lnSpc>
                <a:spcBef>
                  <a:spcPts val="0"/>
                </a:spcBef>
                <a:spcAft>
                  <a:spcPts val="0"/>
                </a:spcAft>
                <a:buClrTx/>
                <a:buSzTx/>
                <a:buFontTx/>
                <a:buNone/>
                <a:tabLst>
                  <a:tab pos="1013858" algn="l"/>
                </a:tabLst>
                <a:defRPr/>
              </a:pPr>
              <a:r>
                <a:rPr kumimoji="0" lang="zh-CN" altLang="en-US" sz="752" b="0" i="0" u="none" strike="noStrike" kern="1200" cap="none" spc="0" normalizeH="0" baseline="0" noProof="0">
                  <a:ln>
                    <a:noFill/>
                  </a:ln>
                  <a:solidFill>
                    <a:srgbClr val="595959"/>
                  </a:solidFill>
                  <a:effectLst/>
                  <a:uLnTx/>
                  <a:uFillTx/>
                  <a:latin typeface="等线"/>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等线"/>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等线"/>
                <a:ea typeface="微软雅黑"/>
                <a:cs typeface="+mn-cs"/>
              </a:endParaRPr>
            </a:p>
            <a:p>
              <a:pPr marL="0" marR="0" lvl="0" indent="0" algn="just" defTabSz="682376" rtl="0" eaLnBrk="1" fontAlgn="auto" latinLnBrk="0" hangingPunct="1">
                <a:lnSpc>
                  <a:spcPct val="100000"/>
                </a:lnSpc>
                <a:spcBef>
                  <a:spcPts val="0"/>
                </a:spcBef>
                <a:spcAft>
                  <a:spcPts val="0"/>
                </a:spcAft>
                <a:buClrTx/>
                <a:buSzTx/>
                <a:buFontTx/>
                <a:buNone/>
                <a:tabLst>
                  <a:tab pos="1013858"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4" name="Group 34"/>
          <p:cNvGrpSpPr>
            <a:grpSpLocks/>
          </p:cNvGrpSpPr>
          <p:nvPr/>
        </p:nvGrpSpPr>
        <p:grpSpPr bwMode="auto">
          <a:xfrm>
            <a:off x="4979629" y="3814045"/>
            <a:ext cx="2068001" cy="901857"/>
            <a:chOff x="3335" y="2533"/>
            <a:chExt cx="1385" cy="604"/>
          </a:xfrm>
        </p:grpSpPr>
        <p:sp>
          <p:nvSpPr>
            <p:cNvPr id="46105" name="文本框 36"/>
            <p:cNvSpPr txBox="1">
              <a:spLocks noChangeArrowheads="1"/>
            </p:cNvSpPr>
            <p:nvPr/>
          </p:nvSpPr>
          <p:spPr bwMode="auto">
            <a:xfrm>
              <a:off x="3335" y="2533"/>
              <a:ext cx="1385" cy="201"/>
            </a:xfrm>
            <a:prstGeom prst="rect">
              <a:avLst/>
            </a:prstGeom>
            <a:noFill/>
            <a:ln w="9525">
              <a:noFill/>
              <a:miter lim="800000"/>
              <a:headEnd/>
              <a:tailEnd/>
            </a:ln>
          </p:spPr>
          <p:txBody>
            <a:bodyPr lIns="68271" tIns="34136" rIns="68271" bIns="34136">
              <a:spAutoFit/>
            </a:bodyP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等线"/>
                  <a:ea typeface="微软雅黑"/>
                  <a:cs typeface="+mn-cs"/>
                </a:rPr>
                <a:t>点击输入标题</a:t>
              </a:r>
            </a:p>
          </p:txBody>
        </p:sp>
        <p:sp>
          <p:nvSpPr>
            <p:cNvPr id="46106" name="矩形 37"/>
            <p:cNvSpPr>
              <a:spLocks noChangeArrowheads="1"/>
            </p:cNvSpPr>
            <p:nvPr/>
          </p:nvSpPr>
          <p:spPr bwMode="auto">
            <a:xfrm>
              <a:off x="3358" y="2781"/>
              <a:ext cx="1309" cy="356"/>
            </a:xfrm>
            <a:prstGeom prst="rect">
              <a:avLst/>
            </a:prstGeom>
            <a:noFill/>
            <a:ln w="9525">
              <a:noFill/>
              <a:miter lim="800000"/>
              <a:headEnd/>
              <a:tailEnd/>
            </a:ln>
          </p:spPr>
          <p:txBody>
            <a:bodyPr lIns="68271" tIns="34136" rIns="68271" bIns="34136">
              <a:spAutoFit/>
            </a:bodyPr>
            <a:lstStyle/>
            <a:p>
              <a:pPr marL="0" marR="0" lvl="0" indent="0" algn="just" defTabSz="682376" rtl="0" eaLnBrk="1" fontAlgn="auto" latinLnBrk="0" hangingPunct="1">
                <a:lnSpc>
                  <a:spcPct val="100000"/>
                </a:lnSpc>
                <a:spcBef>
                  <a:spcPts val="0"/>
                </a:spcBef>
                <a:spcAft>
                  <a:spcPts val="0"/>
                </a:spcAft>
                <a:buClrTx/>
                <a:buSzTx/>
                <a:buFontTx/>
                <a:buNone/>
                <a:tabLst>
                  <a:tab pos="1013858" algn="l"/>
                </a:tabLst>
                <a:defRPr/>
              </a:pPr>
              <a:r>
                <a:rPr kumimoji="0" lang="zh-CN" altLang="en-US" sz="752" b="0" i="0" u="none" strike="noStrike" kern="1200" cap="none" spc="0" normalizeH="0" baseline="0" noProof="0">
                  <a:ln>
                    <a:noFill/>
                  </a:ln>
                  <a:solidFill>
                    <a:srgbClr val="595959"/>
                  </a:solidFill>
                  <a:effectLst/>
                  <a:uLnTx/>
                  <a:uFillTx/>
                  <a:latin typeface="等线"/>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等线"/>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等线"/>
                <a:ea typeface="微软雅黑"/>
                <a:cs typeface="+mn-cs"/>
              </a:endParaRPr>
            </a:p>
            <a:p>
              <a:pPr marL="0" marR="0" lvl="0" indent="0" algn="just" defTabSz="682376" rtl="0" eaLnBrk="1" fontAlgn="auto" latinLnBrk="0" hangingPunct="1">
                <a:lnSpc>
                  <a:spcPct val="100000"/>
                </a:lnSpc>
                <a:spcBef>
                  <a:spcPts val="0"/>
                </a:spcBef>
                <a:spcAft>
                  <a:spcPts val="0"/>
                </a:spcAft>
                <a:buClrTx/>
                <a:buSzTx/>
                <a:buFontTx/>
                <a:buNone/>
                <a:tabLst>
                  <a:tab pos="1013858"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2" name="Group 32"/>
          <p:cNvGrpSpPr>
            <a:grpSpLocks/>
          </p:cNvGrpSpPr>
          <p:nvPr/>
        </p:nvGrpSpPr>
        <p:grpSpPr bwMode="auto">
          <a:xfrm>
            <a:off x="6363770" y="1286155"/>
            <a:ext cx="2068002" cy="903351"/>
            <a:chOff x="4262" y="840"/>
            <a:chExt cx="1385" cy="605"/>
          </a:xfrm>
        </p:grpSpPr>
        <p:sp>
          <p:nvSpPr>
            <p:cNvPr id="46103" name="文本框 38"/>
            <p:cNvSpPr txBox="1">
              <a:spLocks noChangeArrowheads="1"/>
            </p:cNvSpPr>
            <p:nvPr/>
          </p:nvSpPr>
          <p:spPr bwMode="auto">
            <a:xfrm>
              <a:off x="4262" y="840"/>
              <a:ext cx="1385" cy="201"/>
            </a:xfrm>
            <a:prstGeom prst="rect">
              <a:avLst/>
            </a:prstGeom>
            <a:noFill/>
            <a:ln w="9525">
              <a:noFill/>
              <a:miter lim="800000"/>
              <a:headEnd/>
              <a:tailEnd/>
            </a:ln>
          </p:spPr>
          <p:txBody>
            <a:bodyPr lIns="68271" tIns="34136" rIns="68271" bIns="34136">
              <a:spAutoFit/>
            </a:bodyP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等线"/>
                  <a:ea typeface="微软雅黑"/>
                  <a:cs typeface="+mn-cs"/>
                </a:rPr>
                <a:t>点击输入标题</a:t>
              </a:r>
            </a:p>
          </p:txBody>
        </p:sp>
        <p:sp>
          <p:nvSpPr>
            <p:cNvPr id="46104" name="矩形 39"/>
            <p:cNvSpPr>
              <a:spLocks noChangeArrowheads="1"/>
            </p:cNvSpPr>
            <p:nvPr/>
          </p:nvSpPr>
          <p:spPr bwMode="auto">
            <a:xfrm>
              <a:off x="4285" y="1089"/>
              <a:ext cx="1309" cy="356"/>
            </a:xfrm>
            <a:prstGeom prst="rect">
              <a:avLst/>
            </a:prstGeom>
            <a:noFill/>
            <a:ln w="9525">
              <a:noFill/>
              <a:miter lim="800000"/>
              <a:headEnd/>
              <a:tailEnd/>
            </a:ln>
          </p:spPr>
          <p:txBody>
            <a:bodyPr lIns="68271" tIns="34136" rIns="68271" bIns="34136">
              <a:spAutoFit/>
            </a:bodyPr>
            <a:lstStyle/>
            <a:p>
              <a:pPr marL="0" marR="0" lvl="0" indent="0" algn="just" defTabSz="682376" rtl="0" eaLnBrk="1" fontAlgn="auto" latinLnBrk="0" hangingPunct="1">
                <a:lnSpc>
                  <a:spcPct val="100000"/>
                </a:lnSpc>
                <a:spcBef>
                  <a:spcPts val="0"/>
                </a:spcBef>
                <a:spcAft>
                  <a:spcPts val="0"/>
                </a:spcAft>
                <a:buClrTx/>
                <a:buSzTx/>
                <a:buFontTx/>
                <a:buNone/>
                <a:tabLst>
                  <a:tab pos="1013858" algn="l"/>
                </a:tabLst>
                <a:defRPr/>
              </a:pPr>
              <a:r>
                <a:rPr kumimoji="0" lang="zh-CN" altLang="en-US" sz="752" b="0" i="0" u="none" strike="noStrike" kern="1200" cap="none" spc="0" normalizeH="0" baseline="0" noProof="0">
                  <a:ln>
                    <a:noFill/>
                  </a:ln>
                  <a:solidFill>
                    <a:srgbClr val="595959"/>
                  </a:solidFill>
                  <a:effectLst/>
                  <a:uLnTx/>
                  <a:uFillTx/>
                  <a:latin typeface="等线"/>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等线"/>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等线"/>
                <a:ea typeface="微软雅黑"/>
                <a:cs typeface="+mn-cs"/>
              </a:endParaRPr>
            </a:p>
            <a:p>
              <a:pPr marL="0" marR="0" lvl="0" indent="0" algn="just" defTabSz="682376" rtl="0" eaLnBrk="1" fontAlgn="auto" latinLnBrk="0" hangingPunct="1">
                <a:lnSpc>
                  <a:spcPct val="100000"/>
                </a:lnSpc>
                <a:spcBef>
                  <a:spcPts val="0"/>
                </a:spcBef>
                <a:spcAft>
                  <a:spcPts val="0"/>
                </a:spcAft>
                <a:buClrTx/>
                <a:buSzTx/>
                <a:buFontTx/>
                <a:buNone/>
                <a:tabLst>
                  <a:tab pos="1013858"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grpSp>
        <p:nvGrpSpPr>
          <p:cNvPr id="102431" name="Group 31"/>
          <p:cNvGrpSpPr>
            <a:grpSpLocks/>
          </p:cNvGrpSpPr>
          <p:nvPr/>
        </p:nvGrpSpPr>
        <p:grpSpPr bwMode="auto">
          <a:xfrm>
            <a:off x="3502910" y="1286155"/>
            <a:ext cx="2066508" cy="903351"/>
            <a:chOff x="2346" y="840"/>
            <a:chExt cx="1384" cy="605"/>
          </a:xfrm>
        </p:grpSpPr>
        <p:sp>
          <p:nvSpPr>
            <p:cNvPr id="46101" name="文本框 40"/>
            <p:cNvSpPr txBox="1">
              <a:spLocks noChangeArrowheads="1"/>
            </p:cNvSpPr>
            <p:nvPr/>
          </p:nvSpPr>
          <p:spPr bwMode="auto">
            <a:xfrm>
              <a:off x="2346" y="840"/>
              <a:ext cx="1384" cy="201"/>
            </a:xfrm>
            <a:prstGeom prst="rect">
              <a:avLst/>
            </a:prstGeom>
            <a:noFill/>
            <a:ln w="9525">
              <a:noFill/>
              <a:miter lim="800000"/>
              <a:headEnd/>
              <a:tailEnd/>
            </a:ln>
          </p:spPr>
          <p:txBody>
            <a:bodyPr lIns="68271" tIns="34136" rIns="68271" bIns="34136">
              <a:spAutoFit/>
            </a:bodyPr>
            <a:lstStyle/>
            <a:p>
              <a:pPr marL="0" marR="0" lvl="0" indent="0" algn="ctr" defTabSz="682376"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5F5F5F"/>
                  </a:solidFill>
                  <a:effectLst/>
                  <a:uLnTx/>
                  <a:uFillTx/>
                  <a:latin typeface="等线"/>
                  <a:ea typeface="微软雅黑"/>
                  <a:cs typeface="+mn-cs"/>
                </a:rPr>
                <a:t>点击输入标题</a:t>
              </a:r>
            </a:p>
          </p:txBody>
        </p:sp>
        <p:sp>
          <p:nvSpPr>
            <p:cNvPr id="46102" name="矩形 41"/>
            <p:cNvSpPr>
              <a:spLocks noChangeArrowheads="1"/>
            </p:cNvSpPr>
            <p:nvPr/>
          </p:nvSpPr>
          <p:spPr bwMode="auto">
            <a:xfrm>
              <a:off x="2369" y="1089"/>
              <a:ext cx="1309" cy="356"/>
            </a:xfrm>
            <a:prstGeom prst="rect">
              <a:avLst/>
            </a:prstGeom>
            <a:noFill/>
            <a:ln w="9525">
              <a:noFill/>
              <a:miter lim="800000"/>
              <a:headEnd/>
              <a:tailEnd/>
            </a:ln>
          </p:spPr>
          <p:txBody>
            <a:bodyPr lIns="68271" tIns="34136" rIns="68271" bIns="34136">
              <a:spAutoFit/>
            </a:bodyPr>
            <a:lstStyle/>
            <a:p>
              <a:pPr marL="0" marR="0" lvl="0" indent="0" algn="just" defTabSz="682376" rtl="0" eaLnBrk="1" fontAlgn="auto" latinLnBrk="0" hangingPunct="1">
                <a:lnSpc>
                  <a:spcPct val="100000"/>
                </a:lnSpc>
                <a:spcBef>
                  <a:spcPts val="0"/>
                </a:spcBef>
                <a:spcAft>
                  <a:spcPts val="0"/>
                </a:spcAft>
                <a:buClrTx/>
                <a:buSzTx/>
                <a:buFontTx/>
                <a:buNone/>
                <a:tabLst>
                  <a:tab pos="1013858" algn="l"/>
                </a:tabLst>
                <a:defRPr/>
              </a:pPr>
              <a:r>
                <a:rPr kumimoji="0" lang="zh-CN" altLang="en-US" sz="752" b="0" i="0" u="none" strike="noStrike" kern="1200" cap="none" spc="0" normalizeH="0" baseline="0" noProof="0">
                  <a:ln>
                    <a:noFill/>
                  </a:ln>
                  <a:solidFill>
                    <a:srgbClr val="595959"/>
                  </a:solidFill>
                  <a:effectLst/>
                  <a:uLnTx/>
                  <a:uFillTx/>
                  <a:latin typeface="等线"/>
                  <a:ea typeface="微软雅黑"/>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a:cs typeface="+mn-cs"/>
                </a:rPr>
                <a:t>……</a:t>
              </a:r>
              <a:r>
                <a:rPr kumimoji="0" lang="zh-CN" altLang="en-US" sz="752" b="0" i="0" u="none" strike="noStrike" kern="1200" cap="none" spc="0" normalizeH="0" baseline="0" noProof="0">
                  <a:ln>
                    <a:noFill/>
                  </a:ln>
                  <a:solidFill>
                    <a:srgbClr val="595959"/>
                  </a:solidFill>
                  <a:effectLst/>
                  <a:uLnTx/>
                  <a:uFillTx/>
                  <a:latin typeface="等线"/>
                  <a:ea typeface="微软雅黑"/>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等线"/>
                <a:ea typeface="微软雅黑"/>
                <a:cs typeface="+mn-cs"/>
              </a:endParaRPr>
            </a:p>
            <a:p>
              <a:pPr marL="0" marR="0" lvl="0" indent="0" algn="just" defTabSz="682376" rtl="0" eaLnBrk="1" fontAlgn="auto" latinLnBrk="0" hangingPunct="1">
                <a:lnSpc>
                  <a:spcPct val="100000"/>
                </a:lnSpc>
                <a:spcBef>
                  <a:spcPts val="0"/>
                </a:spcBef>
                <a:spcAft>
                  <a:spcPts val="0"/>
                </a:spcAft>
                <a:buClrTx/>
                <a:buSzTx/>
                <a:buFontTx/>
                <a:buNone/>
                <a:tabLst>
                  <a:tab pos="1013858"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a:cs typeface="Times New Roman" pitchFamily="18" charset="0"/>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8282945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2415"/>
                                        </p:tgtEl>
                                        <p:attrNameLst>
                                          <p:attrName>style.visibility</p:attrName>
                                        </p:attrNameLst>
                                      </p:cBhvr>
                                      <p:to>
                                        <p:strVal val="visible"/>
                                      </p:to>
                                    </p:set>
                                    <p:animEffect transition="in" filter="dissolve">
                                      <p:cBhvr>
                                        <p:cTn id="47" dur="500"/>
                                        <p:tgtEl>
                                          <p:spTgt spid="1024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02416"/>
                                        </p:tgtEl>
                                        <p:attrNameLst>
                                          <p:attrName>style.visibility</p:attrName>
                                        </p:attrNameLst>
                                      </p:cBhvr>
                                      <p:to>
                                        <p:strVal val="visible"/>
                                      </p:to>
                                    </p:set>
                                    <p:animEffect transition="in" filter="dissolve">
                                      <p:cBhvr>
                                        <p:cTn id="51" dur="500"/>
                                        <p:tgtEl>
                                          <p:spTgt spid="1024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02417"/>
                                        </p:tgtEl>
                                        <p:attrNameLst>
                                          <p:attrName>style.visibility</p:attrName>
                                        </p:attrNameLst>
                                      </p:cBhvr>
                                      <p:to>
                                        <p:strVal val="visible"/>
                                      </p:to>
                                    </p:set>
                                    <p:animEffect transition="in" filter="dissolve">
                                      <p:cBhvr>
                                        <p:cTn id="55" dur="500"/>
                                        <p:tgtEl>
                                          <p:spTgt spid="1024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02418"/>
                                        </p:tgtEl>
                                        <p:attrNameLst>
                                          <p:attrName>style.visibility</p:attrName>
                                        </p:attrNameLst>
                                      </p:cBhvr>
                                      <p:to>
                                        <p:strVal val="visible"/>
                                      </p:to>
                                    </p:set>
                                    <p:animEffect transition="in" filter="dissolve">
                                      <p:cBhvr>
                                        <p:cTn id="59" dur="500"/>
                                        <p:tgtEl>
                                          <p:spTgt spid="1024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02419"/>
                                        </p:tgtEl>
                                        <p:attrNameLst>
                                          <p:attrName>style.visibility</p:attrName>
                                        </p:attrNameLst>
                                      </p:cBhvr>
                                      <p:to>
                                        <p:strVal val="visible"/>
                                      </p:to>
                                    </p:set>
                                    <p:animEffect transition="in" filter="dissolve">
                                      <p:cBhvr>
                                        <p:cTn id="63" dur="500"/>
                                        <p:tgtEl>
                                          <p:spTgt spid="10241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02430"/>
                                        </p:tgtEl>
                                        <p:attrNameLst>
                                          <p:attrName>style.visibility</p:attrName>
                                        </p:attrNameLst>
                                      </p:cBhvr>
                                      <p:to>
                                        <p:strVal val="visible"/>
                                      </p:to>
                                    </p:set>
                                    <p:animEffect transition="in" filter="fade">
                                      <p:cBhvr>
                                        <p:cTn id="67" dur="1000"/>
                                        <p:tgtEl>
                                          <p:spTgt spid="102430"/>
                                        </p:tgtEl>
                                      </p:cBhvr>
                                    </p:animEffect>
                                    <p:anim calcmode="lin" valueType="num">
                                      <p:cBhvr>
                                        <p:cTn id="68" dur="1000" fill="hold"/>
                                        <p:tgtEl>
                                          <p:spTgt spid="102430"/>
                                        </p:tgtEl>
                                        <p:attrNameLst>
                                          <p:attrName>ppt_x</p:attrName>
                                        </p:attrNameLst>
                                      </p:cBhvr>
                                      <p:tavLst>
                                        <p:tav tm="0">
                                          <p:val>
                                            <p:strVal val="#ppt_x"/>
                                          </p:val>
                                        </p:tav>
                                        <p:tav tm="100000">
                                          <p:val>
                                            <p:strVal val="#ppt_x"/>
                                          </p:val>
                                        </p:tav>
                                      </p:tavLst>
                                    </p:anim>
                                    <p:anim calcmode="lin" valueType="num">
                                      <p:cBhvr>
                                        <p:cTn id="69" dur="1000" fill="hold"/>
                                        <p:tgtEl>
                                          <p:spTgt spid="1024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431"/>
                                        </p:tgtEl>
                                        <p:attrNameLst>
                                          <p:attrName>style.visibility</p:attrName>
                                        </p:attrNameLst>
                                      </p:cBhvr>
                                      <p:to>
                                        <p:strVal val="visible"/>
                                      </p:to>
                                    </p:set>
                                    <p:animEffect transition="in" filter="fade">
                                      <p:cBhvr>
                                        <p:cTn id="72" dur="1000"/>
                                        <p:tgtEl>
                                          <p:spTgt spid="102431"/>
                                        </p:tgtEl>
                                      </p:cBhvr>
                                    </p:animEffect>
                                    <p:anim calcmode="lin" valueType="num">
                                      <p:cBhvr>
                                        <p:cTn id="73" dur="1000" fill="hold"/>
                                        <p:tgtEl>
                                          <p:spTgt spid="102431"/>
                                        </p:tgtEl>
                                        <p:attrNameLst>
                                          <p:attrName>ppt_x</p:attrName>
                                        </p:attrNameLst>
                                      </p:cBhvr>
                                      <p:tavLst>
                                        <p:tav tm="0">
                                          <p:val>
                                            <p:strVal val="#ppt_x"/>
                                          </p:val>
                                        </p:tav>
                                        <p:tav tm="100000">
                                          <p:val>
                                            <p:strVal val="#ppt_x"/>
                                          </p:val>
                                        </p:tav>
                                      </p:tavLst>
                                    </p:anim>
                                    <p:anim calcmode="lin" valueType="num">
                                      <p:cBhvr>
                                        <p:cTn id="74" dur="1000" fill="hold"/>
                                        <p:tgtEl>
                                          <p:spTgt spid="1024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2432"/>
                                        </p:tgtEl>
                                        <p:attrNameLst>
                                          <p:attrName>style.visibility</p:attrName>
                                        </p:attrNameLst>
                                      </p:cBhvr>
                                      <p:to>
                                        <p:strVal val="visible"/>
                                      </p:to>
                                    </p:set>
                                    <p:animEffect transition="in" filter="fade">
                                      <p:cBhvr>
                                        <p:cTn id="77" dur="1000"/>
                                        <p:tgtEl>
                                          <p:spTgt spid="102432"/>
                                        </p:tgtEl>
                                      </p:cBhvr>
                                    </p:animEffect>
                                    <p:anim calcmode="lin" valueType="num">
                                      <p:cBhvr>
                                        <p:cTn id="78" dur="1000" fill="hold"/>
                                        <p:tgtEl>
                                          <p:spTgt spid="102432"/>
                                        </p:tgtEl>
                                        <p:attrNameLst>
                                          <p:attrName>ppt_x</p:attrName>
                                        </p:attrNameLst>
                                      </p:cBhvr>
                                      <p:tavLst>
                                        <p:tav tm="0">
                                          <p:val>
                                            <p:strVal val="#ppt_x"/>
                                          </p:val>
                                        </p:tav>
                                        <p:tav tm="100000">
                                          <p:val>
                                            <p:strVal val="#ppt_x"/>
                                          </p:val>
                                        </p:tav>
                                      </p:tavLst>
                                    </p:anim>
                                    <p:anim calcmode="lin" valueType="num">
                                      <p:cBhvr>
                                        <p:cTn id="79" dur="1000" fill="hold"/>
                                        <p:tgtEl>
                                          <p:spTgt spid="10243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102434"/>
                                        </p:tgtEl>
                                        <p:attrNameLst>
                                          <p:attrName>style.visibility</p:attrName>
                                        </p:attrNameLst>
                                      </p:cBhvr>
                                      <p:to>
                                        <p:strVal val="visible"/>
                                      </p:to>
                                    </p:set>
                                    <p:animEffect transition="in" filter="fade">
                                      <p:cBhvr>
                                        <p:cTn id="82" dur="1000"/>
                                        <p:tgtEl>
                                          <p:spTgt spid="102434"/>
                                        </p:tgtEl>
                                      </p:cBhvr>
                                    </p:animEffect>
                                    <p:anim calcmode="lin" valueType="num">
                                      <p:cBhvr>
                                        <p:cTn id="83" dur="1000" fill="hold"/>
                                        <p:tgtEl>
                                          <p:spTgt spid="102434"/>
                                        </p:tgtEl>
                                        <p:attrNameLst>
                                          <p:attrName>ppt_x</p:attrName>
                                        </p:attrNameLst>
                                      </p:cBhvr>
                                      <p:tavLst>
                                        <p:tav tm="0">
                                          <p:val>
                                            <p:strVal val="#ppt_x"/>
                                          </p:val>
                                        </p:tav>
                                        <p:tav tm="100000">
                                          <p:val>
                                            <p:strVal val="#ppt_x"/>
                                          </p:val>
                                        </p:tav>
                                      </p:tavLst>
                                    </p:anim>
                                    <p:anim calcmode="lin" valueType="num">
                                      <p:cBhvr>
                                        <p:cTn id="84" dur="1000" fill="hold"/>
                                        <p:tgtEl>
                                          <p:spTgt spid="102434"/>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102433"/>
                                        </p:tgtEl>
                                        <p:attrNameLst>
                                          <p:attrName>style.visibility</p:attrName>
                                        </p:attrNameLst>
                                      </p:cBhvr>
                                      <p:to>
                                        <p:strVal val="visible"/>
                                      </p:to>
                                    </p:set>
                                    <p:animEffect transition="in" filter="fade">
                                      <p:cBhvr>
                                        <p:cTn id="87" dur="1000"/>
                                        <p:tgtEl>
                                          <p:spTgt spid="102433"/>
                                        </p:tgtEl>
                                      </p:cBhvr>
                                    </p:animEffect>
                                    <p:anim calcmode="lin" valueType="num">
                                      <p:cBhvr>
                                        <p:cTn id="88" dur="1000" fill="hold"/>
                                        <p:tgtEl>
                                          <p:spTgt spid="102433"/>
                                        </p:tgtEl>
                                        <p:attrNameLst>
                                          <p:attrName>ppt_x</p:attrName>
                                        </p:attrNameLst>
                                      </p:cBhvr>
                                      <p:tavLst>
                                        <p:tav tm="0">
                                          <p:val>
                                            <p:strVal val="#ppt_x"/>
                                          </p:val>
                                        </p:tav>
                                        <p:tav tm="100000">
                                          <p:val>
                                            <p:strVal val="#ppt_x"/>
                                          </p:val>
                                        </p:tav>
                                      </p:tavLst>
                                    </p:anim>
                                    <p:anim calcmode="lin" valueType="num">
                                      <p:cBhvr>
                                        <p:cTn id="89" dur="1000" fill="hold"/>
                                        <p:tgtEl>
                                          <p:spTgt spid="1024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18" grpId="0" animBg="1"/>
      <p:bldP spid="20" grpId="0" animBg="1"/>
      <p:bldP spid="22" grpId="0" animBg="1"/>
      <p:bldP spid="24" grpId="0" animBg="1"/>
      <p:bldP spid="26" grpId="0" animBg="1"/>
      <p:bldP spid="102415" grpId="0"/>
      <p:bldP spid="102416" grpId="0"/>
      <p:bldP spid="102417" grpId="0"/>
      <p:bldP spid="102418" grpId="0"/>
      <p:bldP spid="1024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130" name="Group 74"/>
          <p:cNvGrpSpPr>
            <a:grpSpLocks/>
          </p:cNvGrpSpPr>
          <p:nvPr/>
        </p:nvGrpSpPr>
        <p:grpSpPr bwMode="auto">
          <a:xfrm>
            <a:off x="2945970" y="1353348"/>
            <a:ext cx="2950448" cy="3047502"/>
            <a:chOff x="2109" y="2948"/>
            <a:chExt cx="1769" cy="1827"/>
          </a:xfrm>
        </p:grpSpPr>
        <p:grpSp>
          <p:nvGrpSpPr>
            <p:cNvPr id="44078" name="Group 69"/>
            <p:cNvGrpSpPr>
              <a:grpSpLocks/>
            </p:cNvGrpSpPr>
            <p:nvPr/>
          </p:nvGrpSpPr>
          <p:grpSpPr bwMode="auto">
            <a:xfrm>
              <a:off x="2109" y="2948"/>
              <a:ext cx="1769" cy="975"/>
              <a:chOff x="2109" y="2948"/>
              <a:chExt cx="1769" cy="975"/>
            </a:xfrm>
          </p:grpSpPr>
          <p:sp>
            <p:nvSpPr>
              <p:cNvPr id="44083" name="AutoShape 52"/>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宋体" charset="-122"/>
                  <a:cs typeface="+mn-cs"/>
                </a:endParaRPr>
              </a:p>
            </p:txBody>
          </p:sp>
          <p:sp>
            <p:nvSpPr>
              <p:cNvPr id="44084" name="AutoShape 67"/>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宋体" charset="-122"/>
                  <a:cs typeface="+mn-cs"/>
                </a:endParaRPr>
              </a:p>
            </p:txBody>
          </p:sp>
          <p:sp>
            <p:nvSpPr>
              <p:cNvPr id="44085" name="AutoShape 68"/>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宋体" charset="-122"/>
                  <a:cs typeface="+mn-cs"/>
                </a:endParaRPr>
              </a:p>
            </p:txBody>
          </p:sp>
        </p:grpSp>
        <p:grpSp>
          <p:nvGrpSpPr>
            <p:cNvPr id="44079" name="Group 70"/>
            <p:cNvGrpSpPr>
              <a:grpSpLocks/>
            </p:cNvGrpSpPr>
            <p:nvPr/>
          </p:nvGrpSpPr>
          <p:grpSpPr bwMode="auto">
            <a:xfrm flipV="1">
              <a:off x="2109" y="3788"/>
              <a:ext cx="1769" cy="987"/>
              <a:chOff x="2109" y="2948"/>
              <a:chExt cx="1769" cy="975"/>
            </a:xfrm>
          </p:grpSpPr>
          <p:sp>
            <p:nvSpPr>
              <p:cNvPr id="44080" name="AutoShape 71"/>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宋体" charset="-122"/>
                  <a:cs typeface="+mn-cs"/>
                </a:endParaRPr>
              </a:p>
            </p:txBody>
          </p:sp>
          <p:sp>
            <p:nvSpPr>
              <p:cNvPr id="44081" name="AutoShape 72"/>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宋体" charset="-122"/>
                  <a:cs typeface="+mn-cs"/>
                </a:endParaRPr>
              </a:p>
            </p:txBody>
          </p:sp>
          <p:sp>
            <p:nvSpPr>
              <p:cNvPr id="44082" name="AutoShape 73"/>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宋体" charset="-122"/>
                  <a:cs typeface="+mn-cs"/>
                </a:endParaRPr>
              </a:p>
            </p:txBody>
          </p:sp>
        </p:grpSp>
      </p:grpSp>
      <p:sp>
        <p:nvSpPr>
          <p:cNvPr id="45098" name="TextBox 16"/>
          <p:cNvSpPr txBox="1">
            <a:spLocks noChangeArrowheads="1"/>
          </p:cNvSpPr>
          <p:nvPr/>
        </p:nvSpPr>
        <p:spPr bwMode="auto">
          <a:xfrm>
            <a:off x="4301742" y="1674373"/>
            <a:ext cx="335957"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prstClr val="white"/>
                </a:solidFill>
                <a:effectLst/>
                <a:uLnTx/>
                <a:uFillTx/>
                <a:latin typeface="微软雅黑" pitchFamily="34" charset="-122"/>
                <a:ea typeface="微软雅黑"/>
                <a:cs typeface="+mn-cs"/>
              </a:rPr>
              <a:t>1</a:t>
            </a:r>
            <a:endParaRPr kumimoji="0" lang="zh-CN" altLang="en-US" sz="1881"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45099" name="TextBox 17"/>
          <p:cNvSpPr txBox="1">
            <a:spLocks noChangeArrowheads="1"/>
          </p:cNvSpPr>
          <p:nvPr/>
        </p:nvSpPr>
        <p:spPr bwMode="auto">
          <a:xfrm>
            <a:off x="5249887" y="2149192"/>
            <a:ext cx="335957"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prstClr val="white"/>
                </a:solidFill>
                <a:effectLst/>
                <a:uLnTx/>
                <a:uFillTx/>
                <a:latin typeface="微软雅黑" pitchFamily="34" charset="-122"/>
                <a:ea typeface="微软雅黑"/>
                <a:cs typeface="+mn-cs"/>
              </a:rPr>
              <a:t>6</a:t>
            </a:r>
            <a:endParaRPr kumimoji="0" lang="zh-CN" altLang="en-US" sz="1881"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45100" name="TextBox 18"/>
          <p:cNvSpPr txBox="1">
            <a:spLocks noChangeArrowheads="1"/>
          </p:cNvSpPr>
          <p:nvPr/>
        </p:nvSpPr>
        <p:spPr bwMode="auto">
          <a:xfrm>
            <a:off x="5320065" y="3300405"/>
            <a:ext cx="335957"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prstClr val="white"/>
                </a:solidFill>
                <a:effectLst/>
                <a:uLnTx/>
                <a:uFillTx/>
                <a:latin typeface="微软雅黑" pitchFamily="34" charset="-122"/>
                <a:ea typeface="微软雅黑"/>
                <a:cs typeface="+mn-cs"/>
              </a:rPr>
              <a:t>5</a:t>
            </a:r>
            <a:endParaRPr kumimoji="0" lang="zh-CN" altLang="en-US" sz="1881"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45101" name="TextBox 19"/>
          <p:cNvSpPr txBox="1">
            <a:spLocks noChangeArrowheads="1"/>
          </p:cNvSpPr>
          <p:nvPr/>
        </p:nvSpPr>
        <p:spPr bwMode="auto">
          <a:xfrm>
            <a:off x="4236044" y="3911099"/>
            <a:ext cx="335957"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prstClr val="white"/>
                </a:solidFill>
                <a:effectLst/>
                <a:uLnTx/>
                <a:uFillTx/>
                <a:latin typeface="微软雅黑" pitchFamily="34" charset="-122"/>
                <a:ea typeface="微软雅黑"/>
                <a:cs typeface="+mn-cs"/>
              </a:rPr>
              <a:t>4</a:t>
            </a:r>
            <a:endParaRPr kumimoji="0" lang="zh-CN" altLang="en-US" sz="1881"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45102" name="TextBox 20"/>
          <p:cNvSpPr txBox="1">
            <a:spLocks noChangeArrowheads="1"/>
          </p:cNvSpPr>
          <p:nvPr/>
        </p:nvSpPr>
        <p:spPr bwMode="auto">
          <a:xfrm>
            <a:off x="3284913" y="3300405"/>
            <a:ext cx="335957"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prstClr val="white"/>
                </a:solidFill>
                <a:effectLst/>
                <a:uLnTx/>
                <a:uFillTx/>
                <a:latin typeface="微软雅黑" pitchFamily="34" charset="-122"/>
                <a:ea typeface="微软雅黑"/>
                <a:cs typeface="+mn-cs"/>
              </a:rPr>
              <a:t>3</a:t>
            </a:r>
            <a:endParaRPr kumimoji="0" lang="zh-CN" altLang="en-US" sz="1881"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45103" name="TextBox 21"/>
          <p:cNvSpPr txBox="1">
            <a:spLocks noChangeArrowheads="1"/>
          </p:cNvSpPr>
          <p:nvPr/>
        </p:nvSpPr>
        <p:spPr bwMode="auto">
          <a:xfrm>
            <a:off x="3284913" y="2149192"/>
            <a:ext cx="335957" cy="289438"/>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881" b="0" i="0" u="none" strike="noStrike" kern="1200" cap="none" spc="0" normalizeH="0" baseline="0" noProof="0">
                <a:ln>
                  <a:noFill/>
                </a:ln>
                <a:solidFill>
                  <a:prstClr val="white"/>
                </a:solidFill>
                <a:effectLst/>
                <a:uLnTx/>
                <a:uFillTx/>
                <a:latin typeface="微软雅黑" pitchFamily="34" charset="-122"/>
                <a:ea typeface="微软雅黑"/>
                <a:cs typeface="+mn-cs"/>
              </a:rPr>
              <a:t>2</a:t>
            </a:r>
            <a:endParaRPr kumimoji="0" lang="zh-CN" altLang="en-US" sz="1881" b="0" i="0" u="none" strike="noStrike" kern="1200" cap="none" spc="0" normalizeH="0" baseline="0" noProof="0">
              <a:ln>
                <a:noFill/>
              </a:ln>
              <a:solidFill>
                <a:prstClr val="white"/>
              </a:solidFill>
              <a:effectLst/>
              <a:uLnTx/>
              <a:uFillTx/>
              <a:latin typeface="微软雅黑" pitchFamily="34" charset="-122"/>
              <a:ea typeface="微软雅黑"/>
              <a:cs typeface="+mn-cs"/>
            </a:endParaRPr>
          </a:p>
        </p:txBody>
      </p:sp>
      <p:sp>
        <p:nvSpPr>
          <p:cNvPr id="23" name="TextBox 22"/>
          <p:cNvSpPr txBox="1">
            <a:spLocks noChangeArrowheads="1"/>
          </p:cNvSpPr>
          <p:nvPr/>
        </p:nvSpPr>
        <p:spPr bwMode="auto">
          <a:xfrm>
            <a:off x="6299566" y="1327964"/>
            <a:ext cx="2126234"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C00000"/>
                </a:solidFill>
                <a:effectLst/>
                <a:uLnTx/>
                <a:uFillTx/>
                <a:latin typeface="等线"/>
                <a:ea typeface="微软雅黑"/>
                <a:cs typeface="+mn-cs"/>
              </a:rPr>
              <a:t>请添加文字内容</a:t>
            </a:r>
          </a:p>
        </p:txBody>
      </p:sp>
      <p:sp>
        <p:nvSpPr>
          <p:cNvPr id="24" name="TextBox 23"/>
          <p:cNvSpPr txBox="1">
            <a:spLocks noChangeArrowheads="1"/>
          </p:cNvSpPr>
          <p:nvPr/>
        </p:nvSpPr>
        <p:spPr bwMode="auto">
          <a:xfrm>
            <a:off x="6299566" y="1632564"/>
            <a:ext cx="2088905" cy="43396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请在此处插入你需要的文字内容请在此处插入你需要的文字内容请在此处插入你需要的文字内容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sp>
        <p:nvSpPr>
          <p:cNvPr id="25" name="TextBox 24"/>
          <p:cNvSpPr txBox="1">
            <a:spLocks noChangeArrowheads="1"/>
          </p:cNvSpPr>
          <p:nvPr/>
        </p:nvSpPr>
        <p:spPr bwMode="auto">
          <a:xfrm>
            <a:off x="6299566" y="2377643"/>
            <a:ext cx="2126234"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C00000"/>
                </a:solidFill>
                <a:effectLst/>
                <a:uLnTx/>
                <a:uFillTx/>
                <a:latin typeface="等线"/>
                <a:ea typeface="微软雅黑"/>
                <a:cs typeface="+mn-cs"/>
              </a:rPr>
              <a:t>请添加文字内容</a:t>
            </a:r>
          </a:p>
        </p:txBody>
      </p:sp>
      <p:sp>
        <p:nvSpPr>
          <p:cNvPr id="26" name="TextBox 25"/>
          <p:cNvSpPr txBox="1">
            <a:spLocks noChangeArrowheads="1"/>
          </p:cNvSpPr>
          <p:nvPr/>
        </p:nvSpPr>
        <p:spPr bwMode="auto">
          <a:xfrm>
            <a:off x="6299566" y="2682244"/>
            <a:ext cx="2088905" cy="43396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请在此处插入你需要的文字内容请在此处插入你需要的文字内容请在此处插入你需要的文字内容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sp>
        <p:nvSpPr>
          <p:cNvPr id="37" name="TextBox 36"/>
          <p:cNvSpPr txBox="1">
            <a:spLocks noChangeArrowheads="1"/>
          </p:cNvSpPr>
          <p:nvPr/>
        </p:nvSpPr>
        <p:spPr bwMode="auto">
          <a:xfrm>
            <a:off x="6299566" y="3473609"/>
            <a:ext cx="2126234"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C00000"/>
                </a:solidFill>
                <a:effectLst/>
                <a:uLnTx/>
                <a:uFillTx/>
                <a:latin typeface="等线"/>
                <a:ea typeface="微软雅黑"/>
                <a:cs typeface="+mn-cs"/>
              </a:rPr>
              <a:t>请添加文字内容</a:t>
            </a:r>
          </a:p>
        </p:txBody>
      </p:sp>
      <p:sp>
        <p:nvSpPr>
          <p:cNvPr id="38" name="TextBox 37"/>
          <p:cNvSpPr txBox="1">
            <a:spLocks noChangeArrowheads="1"/>
          </p:cNvSpPr>
          <p:nvPr/>
        </p:nvSpPr>
        <p:spPr bwMode="auto">
          <a:xfrm>
            <a:off x="6299566" y="3776716"/>
            <a:ext cx="2088905" cy="578620"/>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请在此处插入你需要的文字内容请在此处插入你需要的文字内容请在此处插入你需要的文字内容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endParaRPr kumimoji="0" lang="en-US" altLang="zh-CN" sz="940"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39" name="TextBox 38"/>
          <p:cNvSpPr txBox="1">
            <a:spLocks noChangeArrowheads="1"/>
          </p:cNvSpPr>
          <p:nvPr/>
        </p:nvSpPr>
        <p:spPr bwMode="auto">
          <a:xfrm>
            <a:off x="718201" y="1327964"/>
            <a:ext cx="2126234"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C00000"/>
                </a:solidFill>
                <a:effectLst/>
                <a:uLnTx/>
                <a:uFillTx/>
                <a:latin typeface="微软雅黑" pitchFamily="34" charset="-122"/>
                <a:ea typeface="微软雅黑"/>
                <a:cs typeface="+mn-cs"/>
              </a:rPr>
              <a:t>请添加文字内容</a:t>
            </a:r>
          </a:p>
        </p:txBody>
      </p:sp>
      <p:sp>
        <p:nvSpPr>
          <p:cNvPr id="40" name="TextBox 39"/>
          <p:cNvSpPr txBox="1">
            <a:spLocks noChangeArrowheads="1"/>
          </p:cNvSpPr>
          <p:nvPr/>
        </p:nvSpPr>
        <p:spPr bwMode="auto">
          <a:xfrm>
            <a:off x="718202" y="1632564"/>
            <a:ext cx="2087412" cy="43396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请在此处插入你需要的文字内容请在此处插入你需要的文字内容请在此处插入你需要的文字内容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sp>
        <p:nvSpPr>
          <p:cNvPr id="41" name="TextBox 40"/>
          <p:cNvSpPr txBox="1">
            <a:spLocks noChangeArrowheads="1"/>
          </p:cNvSpPr>
          <p:nvPr/>
        </p:nvSpPr>
        <p:spPr bwMode="auto">
          <a:xfrm>
            <a:off x="718201" y="2377643"/>
            <a:ext cx="2126234" cy="405367"/>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C00000"/>
                </a:solidFill>
                <a:effectLst/>
                <a:uLnTx/>
                <a:uFillTx/>
                <a:latin typeface="等线"/>
                <a:ea typeface="微软雅黑"/>
                <a:cs typeface="+mn-cs"/>
              </a:rPr>
              <a:t>请添加文字内容</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C00000"/>
              </a:solidFill>
              <a:effectLst/>
              <a:uLnTx/>
              <a:uFillTx/>
              <a:latin typeface="微软雅黑" pitchFamily="34" charset="-122"/>
              <a:ea typeface="微软雅黑"/>
              <a:cs typeface="+mn-cs"/>
            </a:endParaRPr>
          </a:p>
        </p:txBody>
      </p:sp>
      <p:sp>
        <p:nvSpPr>
          <p:cNvPr id="42" name="TextBox 41"/>
          <p:cNvSpPr txBox="1">
            <a:spLocks noChangeArrowheads="1"/>
          </p:cNvSpPr>
          <p:nvPr/>
        </p:nvSpPr>
        <p:spPr bwMode="auto">
          <a:xfrm>
            <a:off x="718202" y="2682244"/>
            <a:ext cx="2087412" cy="578620"/>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请在此处插入你需要的文字内容请在此处插入你需要的文字内容请在此处插入你需要的文字内容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endParaRPr kumimoji="0" lang="en-US" altLang="zh-CN" sz="940"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43" name="TextBox 42"/>
          <p:cNvSpPr txBox="1">
            <a:spLocks noChangeArrowheads="1"/>
          </p:cNvSpPr>
          <p:nvPr/>
        </p:nvSpPr>
        <p:spPr bwMode="auto">
          <a:xfrm>
            <a:off x="718201" y="3473609"/>
            <a:ext cx="2126234" cy="405367"/>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C00000"/>
                </a:solidFill>
                <a:effectLst/>
                <a:uLnTx/>
                <a:uFillTx/>
                <a:latin typeface="等线"/>
                <a:ea typeface="微软雅黑"/>
                <a:cs typeface="+mn-cs"/>
              </a:rPr>
              <a:t>请添加文字内容</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rgbClr val="C00000"/>
              </a:solidFill>
              <a:effectLst/>
              <a:uLnTx/>
              <a:uFillTx/>
              <a:latin typeface="微软雅黑" pitchFamily="34" charset="-122"/>
              <a:ea typeface="微软雅黑"/>
              <a:cs typeface="+mn-cs"/>
            </a:endParaRPr>
          </a:p>
        </p:txBody>
      </p:sp>
      <p:sp>
        <p:nvSpPr>
          <p:cNvPr id="44" name="TextBox 43"/>
          <p:cNvSpPr txBox="1">
            <a:spLocks noChangeArrowheads="1"/>
          </p:cNvSpPr>
          <p:nvPr/>
        </p:nvSpPr>
        <p:spPr bwMode="auto">
          <a:xfrm>
            <a:off x="718202" y="3776716"/>
            <a:ext cx="2087412" cy="433965"/>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请在此处插入你需要的文字内容请在此处插入你需要的文字内容请在此处插入你需要的文字内容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endParaRPr>
          </a:p>
        </p:txBody>
      </p:sp>
      <p:grpSp>
        <p:nvGrpSpPr>
          <p:cNvPr id="104" name="组合 103"/>
          <p:cNvGrpSpPr>
            <a:grpSpLocks/>
          </p:cNvGrpSpPr>
          <p:nvPr/>
        </p:nvGrpSpPr>
        <p:grpSpPr bwMode="auto">
          <a:xfrm>
            <a:off x="4639193" y="3570662"/>
            <a:ext cx="1603634" cy="491244"/>
            <a:chOff x="4476081" y="3981586"/>
            <a:chExt cx="1766090" cy="539330"/>
          </a:xfrm>
        </p:grpSpPr>
        <p:cxnSp>
          <p:nvCxnSpPr>
            <p:cNvPr id="58" name="直接连接符 57"/>
            <p:cNvCxnSpPr/>
            <p:nvPr/>
          </p:nvCxnSpPr>
          <p:spPr>
            <a:xfrm flipV="1">
              <a:off x="4476081" y="4520916"/>
              <a:ext cx="146516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941245" y="3981586"/>
              <a:ext cx="30092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5941245" y="3981586"/>
              <a:ext cx="0" cy="539330"/>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11" name="组合 110"/>
          <p:cNvGrpSpPr>
            <a:grpSpLocks/>
          </p:cNvGrpSpPr>
          <p:nvPr/>
        </p:nvGrpSpPr>
        <p:grpSpPr bwMode="auto">
          <a:xfrm>
            <a:off x="5651542" y="1436964"/>
            <a:ext cx="591284" cy="779420"/>
            <a:chOff x="5652120" y="1579986"/>
            <a:chExt cx="590051" cy="878275"/>
          </a:xfrm>
        </p:grpSpPr>
        <p:cxnSp>
          <p:nvCxnSpPr>
            <p:cNvPr id="71" name="直接连接符 70"/>
            <p:cNvCxnSpPr/>
            <p:nvPr/>
          </p:nvCxnSpPr>
          <p:spPr>
            <a:xfrm>
              <a:off x="5939695" y="1579986"/>
              <a:ext cx="30247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5652120" y="2458261"/>
              <a:ext cx="28757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939695" y="1579986"/>
              <a:ext cx="0" cy="878275"/>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96" name="组合 95"/>
          <p:cNvGrpSpPr>
            <a:grpSpLocks/>
          </p:cNvGrpSpPr>
          <p:nvPr/>
        </p:nvGrpSpPr>
        <p:grpSpPr bwMode="auto">
          <a:xfrm>
            <a:off x="2123247" y="1425019"/>
            <a:ext cx="2353192" cy="186642"/>
            <a:chOff x="2123729" y="1566590"/>
            <a:chExt cx="2352352" cy="210375"/>
          </a:xfrm>
        </p:grpSpPr>
        <p:cxnSp>
          <p:nvCxnSpPr>
            <p:cNvPr id="46" name="直接连接符 45"/>
            <p:cNvCxnSpPr/>
            <p:nvPr/>
          </p:nvCxnSpPr>
          <p:spPr>
            <a:xfrm flipH="1" flipV="1">
              <a:off x="2987950" y="1776965"/>
              <a:ext cx="1488131"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2123729" y="1566590"/>
              <a:ext cx="864221"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2987950" y="1580054"/>
              <a:ext cx="0" cy="196911"/>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2" name="组合 101"/>
          <p:cNvGrpSpPr>
            <a:grpSpLocks/>
          </p:cNvGrpSpPr>
          <p:nvPr/>
        </p:nvGrpSpPr>
        <p:grpSpPr bwMode="auto">
          <a:xfrm>
            <a:off x="2123248" y="2216384"/>
            <a:ext cx="1176596" cy="258313"/>
            <a:chOff x="2123731" y="2458260"/>
            <a:chExt cx="1176175" cy="289336"/>
          </a:xfrm>
        </p:grpSpPr>
        <p:cxnSp>
          <p:nvCxnSpPr>
            <p:cNvPr id="49" name="直接连接符 48"/>
            <p:cNvCxnSpPr/>
            <p:nvPr/>
          </p:nvCxnSpPr>
          <p:spPr>
            <a:xfrm flipH="1">
              <a:off x="2987951" y="2458260"/>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2123731" y="2747596"/>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2987951" y="2458260"/>
              <a:ext cx="0" cy="289336"/>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3" name="组合 102"/>
          <p:cNvGrpSpPr>
            <a:grpSpLocks/>
          </p:cNvGrpSpPr>
          <p:nvPr/>
        </p:nvGrpSpPr>
        <p:grpSpPr bwMode="auto">
          <a:xfrm>
            <a:off x="2123248" y="3448225"/>
            <a:ext cx="1176596" cy="122438"/>
            <a:chOff x="2123731" y="3843303"/>
            <a:chExt cx="1176175" cy="138283"/>
          </a:xfrm>
        </p:grpSpPr>
        <p:cxnSp>
          <p:nvCxnSpPr>
            <p:cNvPr id="55" name="直接连接符 54"/>
            <p:cNvCxnSpPr/>
            <p:nvPr/>
          </p:nvCxnSpPr>
          <p:spPr>
            <a:xfrm flipH="1">
              <a:off x="2987951" y="3843303"/>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2123731" y="3979900"/>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2987951" y="3843303"/>
              <a:ext cx="0" cy="138283"/>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9" name="组合 108"/>
          <p:cNvGrpSpPr>
            <a:grpSpLocks/>
          </p:cNvGrpSpPr>
          <p:nvPr/>
        </p:nvGrpSpPr>
        <p:grpSpPr bwMode="auto">
          <a:xfrm>
            <a:off x="5653035" y="2474696"/>
            <a:ext cx="589792" cy="973529"/>
            <a:chOff x="5652665" y="2747596"/>
            <a:chExt cx="590051" cy="1095708"/>
          </a:xfrm>
        </p:grpSpPr>
        <p:cxnSp>
          <p:nvCxnSpPr>
            <p:cNvPr id="106" name="直接连接符 105"/>
            <p:cNvCxnSpPr/>
            <p:nvPr/>
          </p:nvCxnSpPr>
          <p:spPr>
            <a:xfrm>
              <a:off x="5940969" y="2747596"/>
              <a:ext cx="301747"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5652665" y="3843304"/>
              <a:ext cx="28830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5940969" y="2747596"/>
              <a:ext cx="0" cy="1095708"/>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sp>
        <p:nvSpPr>
          <p:cNvPr id="45132" name="AutoShape 76"/>
          <p:cNvSpPr>
            <a:spLocks noChangeArrowheads="1"/>
          </p:cNvSpPr>
          <p:nvPr/>
        </p:nvSpPr>
        <p:spPr bwMode="auto">
          <a:xfrm>
            <a:off x="3487980" y="2096932"/>
            <a:ext cx="1896290" cy="1558840"/>
          </a:xfrm>
          <a:prstGeom prst="hexagon">
            <a:avLst>
              <a:gd name="adj" fmla="val 30412"/>
              <a:gd name="vf" fmla="val 115470"/>
            </a:avLst>
          </a:prstGeom>
          <a:solidFill>
            <a:schemeClr val="bg2"/>
          </a:solidFill>
          <a:ln w="9525">
            <a:no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宋体" charset="-122"/>
              <a:cs typeface="+mn-cs"/>
            </a:endParaRPr>
          </a:p>
        </p:txBody>
      </p:sp>
      <p:sp>
        <p:nvSpPr>
          <p:cNvPr id="14" name="TextBox 13"/>
          <p:cNvSpPr txBox="1">
            <a:spLocks noChangeArrowheads="1"/>
          </p:cNvSpPr>
          <p:nvPr/>
        </p:nvSpPr>
        <p:spPr bwMode="auto">
          <a:xfrm>
            <a:off x="3894114" y="2526957"/>
            <a:ext cx="1048186" cy="636841"/>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69" b="0" i="0" u="none" strike="noStrike" kern="1200" cap="none" spc="0" normalizeH="0" baseline="0" noProof="0">
                <a:ln>
                  <a:noFill/>
                </a:ln>
                <a:solidFill>
                  <a:prstClr val="white"/>
                </a:solidFill>
                <a:effectLst/>
                <a:uLnTx/>
                <a:uFillTx/>
                <a:latin typeface="微软雅黑" pitchFamily="34" charset="-122"/>
                <a:ea typeface="微软雅黑"/>
                <a:cs typeface="+mn-cs"/>
              </a:rPr>
              <a:t>点击输入标题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3674684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5132"/>
                                        </p:tgtEl>
                                        <p:attrNameLst>
                                          <p:attrName>style.visibility</p:attrName>
                                        </p:attrNameLst>
                                      </p:cBhvr>
                                      <p:to>
                                        <p:strVal val="visible"/>
                                      </p:to>
                                    </p:set>
                                    <p:anim calcmode="lin" valueType="num">
                                      <p:cBhvr>
                                        <p:cTn id="7" dur="500" fill="hold"/>
                                        <p:tgtEl>
                                          <p:spTgt spid="45132"/>
                                        </p:tgtEl>
                                        <p:attrNameLst>
                                          <p:attrName>ppt_w</p:attrName>
                                        </p:attrNameLst>
                                      </p:cBhvr>
                                      <p:tavLst>
                                        <p:tav tm="0">
                                          <p:val>
                                            <p:fltVal val="0"/>
                                          </p:val>
                                        </p:tav>
                                        <p:tav tm="100000">
                                          <p:val>
                                            <p:strVal val="#ppt_w"/>
                                          </p:val>
                                        </p:tav>
                                      </p:tavLst>
                                    </p:anim>
                                    <p:anim calcmode="lin" valueType="num">
                                      <p:cBhvr>
                                        <p:cTn id="8" dur="500" fill="hold"/>
                                        <p:tgtEl>
                                          <p:spTgt spid="4513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45130"/>
                                        </p:tgtEl>
                                        <p:attrNameLst>
                                          <p:attrName>style.visibility</p:attrName>
                                        </p:attrNameLst>
                                      </p:cBhvr>
                                      <p:to>
                                        <p:strVal val="visible"/>
                                      </p:to>
                                    </p:set>
                                    <p:anim calcmode="lin" valueType="num">
                                      <p:cBhvr>
                                        <p:cTn id="12" dur="1000" fill="hold"/>
                                        <p:tgtEl>
                                          <p:spTgt spid="45130"/>
                                        </p:tgtEl>
                                        <p:attrNameLst>
                                          <p:attrName>ppt_w</p:attrName>
                                        </p:attrNameLst>
                                      </p:cBhvr>
                                      <p:tavLst>
                                        <p:tav tm="0">
                                          <p:val>
                                            <p:fltVal val="0"/>
                                          </p:val>
                                        </p:tav>
                                        <p:tav tm="100000">
                                          <p:val>
                                            <p:strVal val="#ppt_w"/>
                                          </p:val>
                                        </p:tav>
                                      </p:tavLst>
                                    </p:anim>
                                    <p:anim calcmode="lin" valueType="num">
                                      <p:cBhvr>
                                        <p:cTn id="13" dur="1000" fill="hold"/>
                                        <p:tgtEl>
                                          <p:spTgt spid="45130"/>
                                        </p:tgtEl>
                                        <p:attrNameLst>
                                          <p:attrName>ppt_h</p:attrName>
                                        </p:attrNameLst>
                                      </p:cBhvr>
                                      <p:tavLst>
                                        <p:tav tm="0">
                                          <p:val>
                                            <p:fltVal val="0"/>
                                          </p:val>
                                        </p:tav>
                                        <p:tav tm="100000">
                                          <p:val>
                                            <p:strVal val="#ppt_h"/>
                                          </p:val>
                                        </p:tav>
                                      </p:tavLst>
                                    </p:anim>
                                    <p:anim calcmode="lin" valueType="num">
                                      <p:cBhvr>
                                        <p:cTn id="14" dur="1000" fill="hold"/>
                                        <p:tgtEl>
                                          <p:spTgt spid="45130"/>
                                        </p:tgtEl>
                                        <p:attrNameLst>
                                          <p:attrName>style.rotation</p:attrName>
                                        </p:attrNameLst>
                                      </p:cBhvr>
                                      <p:tavLst>
                                        <p:tav tm="0">
                                          <p:val>
                                            <p:fltVal val="360"/>
                                          </p:val>
                                        </p:tav>
                                        <p:tav tm="100000">
                                          <p:val>
                                            <p:fltVal val="0"/>
                                          </p:val>
                                        </p:tav>
                                      </p:tavLst>
                                    </p:anim>
                                    <p:animEffect transition="in" filter="fade">
                                      <p:cBhvr>
                                        <p:cTn id="15" dur="1000"/>
                                        <p:tgtEl>
                                          <p:spTgt spid="45130"/>
                                        </p:tgtEl>
                                      </p:cBhvr>
                                    </p:animEffect>
                                  </p:childTnLst>
                                </p:cTn>
                              </p:par>
                            </p:childTnLst>
                          </p:cTn>
                        </p:par>
                        <p:par>
                          <p:cTn id="16" fill="hold">
                            <p:stCondLst>
                              <p:cond delay="1500"/>
                            </p:stCondLst>
                            <p:childTnLst>
                              <p:par>
                                <p:cTn id="17" presetID="31" presetClass="entr" presetSubtype="0" fill="hold" grpId="0" nodeType="afterEffect">
                                  <p:stCondLst>
                                    <p:cond delay="0"/>
                                  </p:stCondLst>
                                  <p:iterate type="lt">
                                    <p:tmPct val="5000"/>
                                  </p:iterate>
                                  <p:childTnLst>
                                    <p:set>
                                      <p:cBhvr>
                                        <p:cTn id="18" dur="1" fill="hold">
                                          <p:stCondLst>
                                            <p:cond delay="0"/>
                                          </p:stCondLst>
                                        </p:cTn>
                                        <p:tgtEl>
                                          <p:spTgt spid="45098"/>
                                        </p:tgtEl>
                                        <p:attrNameLst>
                                          <p:attrName>style.visibility</p:attrName>
                                        </p:attrNameLst>
                                      </p:cBhvr>
                                      <p:to>
                                        <p:strVal val="visible"/>
                                      </p:to>
                                    </p:set>
                                    <p:anim calcmode="lin" valueType="num">
                                      <p:cBhvr>
                                        <p:cTn id="19" dur="500" fill="hold"/>
                                        <p:tgtEl>
                                          <p:spTgt spid="45098"/>
                                        </p:tgtEl>
                                        <p:attrNameLst>
                                          <p:attrName>ppt_w</p:attrName>
                                        </p:attrNameLst>
                                      </p:cBhvr>
                                      <p:tavLst>
                                        <p:tav tm="0">
                                          <p:val>
                                            <p:fltVal val="0"/>
                                          </p:val>
                                        </p:tav>
                                        <p:tav tm="100000">
                                          <p:val>
                                            <p:strVal val="#ppt_w"/>
                                          </p:val>
                                        </p:tav>
                                      </p:tavLst>
                                    </p:anim>
                                    <p:anim calcmode="lin" valueType="num">
                                      <p:cBhvr>
                                        <p:cTn id="20" dur="500" fill="hold"/>
                                        <p:tgtEl>
                                          <p:spTgt spid="45098"/>
                                        </p:tgtEl>
                                        <p:attrNameLst>
                                          <p:attrName>ppt_h</p:attrName>
                                        </p:attrNameLst>
                                      </p:cBhvr>
                                      <p:tavLst>
                                        <p:tav tm="0">
                                          <p:val>
                                            <p:fltVal val="0"/>
                                          </p:val>
                                        </p:tav>
                                        <p:tav tm="100000">
                                          <p:val>
                                            <p:strVal val="#ppt_h"/>
                                          </p:val>
                                        </p:tav>
                                      </p:tavLst>
                                    </p:anim>
                                    <p:anim calcmode="lin" valueType="num">
                                      <p:cBhvr>
                                        <p:cTn id="21" dur="500" fill="hold"/>
                                        <p:tgtEl>
                                          <p:spTgt spid="45098"/>
                                        </p:tgtEl>
                                        <p:attrNameLst>
                                          <p:attrName>style.rotation</p:attrName>
                                        </p:attrNameLst>
                                      </p:cBhvr>
                                      <p:tavLst>
                                        <p:tav tm="0">
                                          <p:val>
                                            <p:fltVal val="90"/>
                                          </p:val>
                                        </p:tav>
                                        <p:tav tm="100000">
                                          <p:val>
                                            <p:fltVal val="0"/>
                                          </p:val>
                                        </p:tav>
                                      </p:tavLst>
                                    </p:anim>
                                    <p:animEffect transition="in" filter="fade">
                                      <p:cBhvr>
                                        <p:cTn id="22" dur="500"/>
                                        <p:tgtEl>
                                          <p:spTgt spid="45098"/>
                                        </p:tgtEl>
                                      </p:cBhvr>
                                    </p:animEffect>
                                  </p:childTnLst>
                                </p:cTn>
                              </p:par>
                              <p:par>
                                <p:cTn id="23" presetID="31" presetClass="entr" presetSubtype="0" fill="hold" grpId="0" nodeType="withEffect">
                                  <p:stCondLst>
                                    <p:cond delay="0"/>
                                  </p:stCondLst>
                                  <p:iterate type="lt">
                                    <p:tmPct val="5000"/>
                                  </p:iterate>
                                  <p:childTnLst>
                                    <p:set>
                                      <p:cBhvr>
                                        <p:cTn id="24" dur="1" fill="hold">
                                          <p:stCondLst>
                                            <p:cond delay="0"/>
                                          </p:stCondLst>
                                        </p:cTn>
                                        <p:tgtEl>
                                          <p:spTgt spid="45103"/>
                                        </p:tgtEl>
                                        <p:attrNameLst>
                                          <p:attrName>style.visibility</p:attrName>
                                        </p:attrNameLst>
                                      </p:cBhvr>
                                      <p:to>
                                        <p:strVal val="visible"/>
                                      </p:to>
                                    </p:set>
                                    <p:anim calcmode="lin" valueType="num">
                                      <p:cBhvr>
                                        <p:cTn id="25" dur="500" fill="hold"/>
                                        <p:tgtEl>
                                          <p:spTgt spid="45103"/>
                                        </p:tgtEl>
                                        <p:attrNameLst>
                                          <p:attrName>ppt_w</p:attrName>
                                        </p:attrNameLst>
                                      </p:cBhvr>
                                      <p:tavLst>
                                        <p:tav tm="0">
                                          <p:val>
                                            <p:fltVal val="0"/>
                                          </p:val>
                                        </p:tav>
                                        <p:tav tm="100000">
                                          <p:val>
                                            <p:strVal val="#ppt_w"/>
                                          </p:val>
                                        </p:tav>
                                      </p:tavLst>
                                    </p:anim>
                                    <p:anim calcmode="lin" valueType="num">
                                      <p:cBhvr>
                                        <p:cTn id="26" dur="500" fill="hold"/>
                                        <p:tgtEl>
                                          <p:spTgt spid="45103"/>
                                        </p:tgtEl>
                                        <p:attrNameLst>
                                          <p:attrName>ppt_h</p:attrName>
                                        </p:attrNameLst>
                                      </p:cBhvr>
                                      <p:tavLst>
                                        <p:tav tm="0">
                                          <p:val>
                                            <p:fltVal val="0"/>
                                          </p:val>
                                        </p:tav>
                                        <p:tav tm="100000">
                                          <p:val>
                                            <p:strVal val="#ppt_h"/>
                                          </p:val>
                                        </p:tav>
                                      </p:tavLst>
                                    </p:anim>
                                    <p:anim calcmode="lin" valueType="num">
                                      <p:cBhvr>
                                        <p:cTn id="27" dur="500" fill="hold"/>
                                        <p:tgtEl>
                                          <p:spTgt spid="45103"/>
                                        </p:tgtEl>
                                        <p:attrNameLst>
                                          <p:attrName>style.rotation</p:attrName>
                                        </p:attrNameLst>
                                      </p:cBhvr>
                                      <p:tavLst>
                                        <p:tav tm="0">
                                          <p:val>
                                            <p:fltVal val="90"/>
                                          </p:val>
                                        </p:tav>
                                        <p:tav tm="100000">
                                          <p:val>
                                            <p:fltVal val="0"/>
                                          </p:val>
                                        </p:tav>
                                      </p:tavLst>
                                    </p:anim>
                                    <p:animEffect transition="in" filter="fade">
                                      <p:cBhvr>
                                        <p:cTn id="28" dur="500"/>
                                        <p:tgtEl>
                                          <p:spTgt spid="45103"/>
                                        </p:tgtEl>
                                      </p:cBhvr>
                                    </p:animEffect>
                                  </p:childTnLst>
                                </p:cTn>
                              </p:par>
                              <p:par>
                                <p:cTn id="29" presetID="31" presetClass="entr" presetSubtype="0" fill="hold" grpId="0" nodeType="withEffect">
                                  <p:stCondLst>
                                    <p:cond delay="0"/>
                                  </p:stCondLst>
                                  <p:iterate type="lt">
                                    <p:tmPct val="5000"/>
                                  </p:iterate>
                                  <p:childTnLst>
                                    <p:set>
                                      <p:cBhvr>
                                        <p:cTn id="30" dur="1" fill="hold">
                                          <p:stCondLst>
                                            <p:cond delay="0"/>
                                          </p:stCondLst>
                                        </p:cTn>
                                        <p:tgtEl>
                                          <p:spTgt spid="45102"/>
                                        </p:tgtEl>
                                        <p:attrNameLst>
                                          <p:attrName>style.visibility</p:attrName>
                                        </p:attrNameLst>
                                      </p:cBhvr>
                                      <p:to>
                                        <p:strVal val="visible"/>
                                      </p:to>
                                    </p:set>
                                    <p:anim calcmode="lin" valueType="num">
                                      <p:cBhvr>
                                        <p:cTn id="31" dur="500" fill="hold"/>
                                        <p:tgtEl>
                                          <p:spTgt spid="45102"/>
                                        </p:tgtEl>
                                        <p:attrNameLst>
                                          <p:attrName>ppt_w</p:attrName>
                                        </p:attrNameLst>
                                      </p:cBhvr>
                                      <p:tavLst>
                                        <p:tav tm="0">
                                          <p:val>
                                            <p:fltVal val="0"/>
                                          </p:val>
                                        </p:tav>
                                        <p:tav tm="100000">
                                          <p:val>
                                            <p:strVal val="#ppt_w"/>
                                          </p:val>
                                        </p:tav>
                                      </p:tavLst>
                                    </p:anim>
                                    <p:anim calcmode="lin" valueType="num">
                                      <p:cBhvr>
                                        <p:cTn id="32" dur="500" fill="hold"/>
                                        <p:tgtEl>
                                          <p:spTgt spid="45102"/>
                                        </p:tgtEl>
                                        <p:attrNameLst>
                                          <p:attrName>ppt_h</p:attrName>
                                        </p:attrNameLst>
                                      </p:cBhvr>
                                      <p:tavLst>
                                        <p:tav tm="0">
                                          <p:val>
                                            <p:fltVal val="0"/>
                                          </p:val>
                                        </p:tav>
                                        <p:tav tm="100000">
                                          <p:val>
                                            <p:strVal val="#ppt_h"/>
                                          </p:val>
                                        </p:tav>
                                      </p:tavLst>
                                    </p:anim>
                                    <p:anim calcmode="lin" valueType="num">
                                      <p:cBhvr>
                                        <p:cTn id="33" dur="500" fill="hold"/>
                                        <p:tgtEl>
                                          <p:spTgt spid="45102"/>
                                        </p:tgtEl>
                                        <p:attrNameLst>
                                          <p:attrName>style.rotation</p:attrName>
                                        </p:attrNameLst>
                                      </p:cBhvr>
                                      <p:tavLst>
                                        <p:tav tm="0">
                                          <p:val>
                                            <p:fltVal val="90"/>
                                          </p:val>
                                        </p:tav>
                                        <p:tav tm="100000">
                                          <p:val>
                                            <p:fltVal val="0"/>
                                          </p:val>
                                        </p:tav>
                                      </p:tavLst>
                                    </p:anim>
                                    <p:animEffect transition="in" filter="fade">
                                      <p:cBhvr>
                                        <p:cTn id="34" dur="500"/>
                                        <p:tgtEl>
                                          <p:spTgt spid="45102"/>
                                        </p:tgtEl>
                                      </p:cBhvr>
                                    </p:animEffect>
                                  </p:childTnLst>
                                </p:cTn>
                              </p:par>
                              <p:par>
                                <p:cTn id="35" presetID="31" presetClass="entr" presetSubtype="0" fill="hold" grpId="0" nodeType="withEffect">
                                  <p:stCondLst>
                                    <p:cond delay="0"/>
                                  </p:stCondLst>
                                  <p:iterate type="lt">
                                    <p:tmPct val="5000"/>
                                  </p:iterate>
                                  <p:childTnLst>
                                    <p:set>
                                      <p:cBhvr>
                                        <p:cTn id="36" dur="1" fill="hold">
                                          <p:stCondLst>
                                            <p:cond delay="0"/>
                                          </p:stCondLst>
                                        </p:cTn>
                                        <p:tgtEl>
                                          <p:spTgt spid="45101"/>
                                        </p:tgtEl>
                                        <p:attrNameLst>
                                          <p:attrName>style.visibility</p:attrName>
                                        </p:attrNameLst>
                                      </p:cBhvr>
                                      <p:to>
                                        <p:strVal val="visible"/>
                                      </p:to>
                                    </p:set>
                                    <p:anim calcmode="lin" valueType="num">
                                      <p:cBhvr>
                                        <p:cTn id="37" dur="500" fill="hold"/>
                                        <p:tgtEl>
                                          <p:spTgt spid="45101"/>
                                        </p:tgtEl>
                                        <p:attrNameLst>
                                          <p:attrName>ppt_w</p:attrName>
                                        </p:attrNameLst>
                                      </p:cBhvr>
                                      <p:tavLst>
                                        <p:tav tm="0">
                                          <p:val>
                                            <p:fltVal val="0"/>
                                          </p:val>
                                        </p:tav>
                                        <p:tav tm="100000">
                                          <p:val>
                                            <p:strVal val="#ppt_w"/>
                                          </p:val>
                                        </p:tav>
                                      </p:tavLst>
                                    </p:anim>
                                    <p:anim calcmode="lin" valueType="num">
                                      <p:cBhvr>
                                        <p:cTn id="38" dur="500" fill="hold"/>
                                        <p:tgtEl>
                                          <p:spTgt spid="45101"/>
                                        </p:tgtEl>
                                        <p:attrNameLst>
                                          <p:attrName>ppt_h</p:attrName>
                                        </p:attrNameLst>
                                      </p:cBhvr>
                                      <p:tavLst>
                                        <p:tav tm="0">
                                          <p:val>
                                            <p:fltVal val="0"/>
                                          </p:val>
                                        </p:tav>
                                        <p:tav tm="100000">
                                          <p:val>
                                            <p:strVal val="#ppt_h"/>
                                          </p:val>
                                        </p:tav>
                                      </p:tavLst>
                                    </p:anim>
                                    <p:anim calcmode="lin" valueType="num">
                                      <p:cBhvr>
                                        <p:cTn id="39" dur="500" fill="hold"/>
                                        <p:tgtEl>
                                          <p:spTgt spid="45101"/>
                                        </p:tgtEl>
                                        <p:attrNameLst>
                                          <p:attrName>style.rotation</p:attrName>
                                        </p:attrNameLst>
                                      </p:cBhvr>
                                      <p:tavLst>
                                        <p:tav tm="0">
                                          <p:val>
                                            <p:fltVal val="90"/>
                                          </p:val>
                                        </p:tav>
                                        <p:tav tm="100000">
                                          <p:val>
                                            <p:fltVal val="0"/>
                                          </p:val>
                                        </p:tav>
                                      </p:tavLst>
                                    </p:anim>
                                    <p:animEffect transition="in" filter="fade">
                                      <p:cBhvr>
                                        <p:cTn id="40" dur="500"/>
                                        <p:tgtEl>
                                          <p:spTgt spid="45101"/>
                                        </p:tgtEl>
                                      </p:cBhvr>
                                    </p:animEffect>
                                  </p:childTnLst>
                                </p:cTn>
                              </p:par>
                              <p:par>
                                <p:cTn id="41" presetID="31" presetClass="entr" presetSubtype="0" fill="hold" grpId="0" nodeType="withEffect">
                                  <p:stCondLst>
                                    <p:cond delay="0"/>
                                  </p:stCondLst>
                                  <p:iterate type="lt">
                                    <p:tmPct val="5000"/>
                                  </p:iterate>
                                  <p:childTnLst>
                                    <p:set>
                                      <p:cBhvr>
                                        <p:cTn id="42" dur="1" fill="hold">
                                          <p:stCondLst>
                                            <p:cond delay="0"/>
                                          </p:stCondLst>
                                        </p:cTn>
                                        <p:tgtEl>
                                          <p:spTgt spid="45100"/>
                                        </p:tgtEl>
                                        <p:attrNameLst>
                                          <p:attrName>style.visibility</p:attrName>
                                        </p:attrNameLst>
                                      </p:cBhvr>
                                      <p:to>
                                        <p:strVal val="visible"/>
                                      </p:to>
                                    </p:set>
                                    <p:anim calcmode="lin" valueType="num">
                                      <p:cBhvr>
                                        <p:cTn id="43" dur="500" fill="hold"/>
                                        <p:tgtEl>
                                          <p:spTgt spid="45100"/>
                                        </p:tgtEl>
                                        <p:attrNameLst>
                                          <p:attrName>ppt_w</p:attrName>
                                        </p:attrNameLst>
                                      </p:cBhvr>
                                      <p:tavLst>
                                        <p:tav tm="0">
                                          <p:val>
                                            <p:fltVal val="0"/>
                                          </p:val>
                                        </p:tav>
                                        <p:tav tm="100000">
                                          <p:val>
                                            <p:strVal val="#ppt_w"/>
                                          </p:val>
                                        </p:tav>
                                      </p:tavLst>
                                    </p:anim>
                                    <p:anim calcmode="lin" valueType="num">
                                      <p:cBhvr>
                                        <p:cTn id="44" dur="500" fill="hold"/>
                                        <p:tgtEl>
                                          <p:spTgt spid="45100"/>
                                        </p:tgtEl>
                                        <p:attrNameLst>
                                          <p:attrName>ppt_h</p:attrName>
                                        </p:attrNameLst>
                                      </p:cBhvr>
                                      <p:tavLst>
                                        <p:tav tm="0">
                                          <p:val>
                                            <p:fltVal val="0"/>
                                          </p:val>
                                        </p:tav>
                                        <p:tav tm="100000">
                                          <p:val>
                                            <p:strVal val="#ppt_h"/>
                                          </p:val>
                                        </p:tav>
                                      </p:tavLst>
                                    </p:anim>
                                    <p:anim calcmode="lin" valueType="num">
                                      <p:cBhvr>
                                        <p:cTn id="45" dur="500" fill="hold"/>
                                        <p:tgtEl>
                                          <p:spTgt spid="45100"/>
                                        </p:tgtEl>
                                        <p:attrNameLst>
                                          <p:attrName>style.rotation</p:attrName>
                                        </p:attrNameLst>
                                      </p:cBhvr>
                                      <p:tavLst>
                                        <p:tav tm="0">
                                          <p:val>
                                            <p:fltVal val="90"/>
                                          </p:val>
                                        </p:tav>
                                        <p:tav tm="100000">
                                          <p:val>
                                            <p:fltVal val="0"/>
                                          </p:val>
                                        </p:tav>
                                      </p:tavLst>
                                    </p:anim>
                                    <p:animEffect transition="in" filter="fade">
                                      <p:cBhvr>
                                        <p:cTn id="46" dur="500"/>
                                        <p:tgtEl>
                                          <p:spTgt spid="45100"/>
                                        </p:tgtEl>
                                      </p:cBhvr>
                                    </p:animEffect>
                                  </p:childTnLst>
                                </p:cTn>
                              </p:par>
                              <p:par>
                                <p:cTn id="47" presetID="31" presetClass="entr" presetSubtype="0" fill="hold" grpId="0" nodeType="withEffect">
                                  <p:stCondLst>
                                    <p:cond delay="0"/>
                                  </p:stCondLst>
                                  <p:iterate type="lt">
                                    <p:tmPct val="5000"/>
                                  </p:iterate>
                                  <p:childTnLst>
                                    <p:set>
                                      <p:cBhvr>
                                        <p:cTn id="48" dur="1" fill="hold">
                                          <p:stCondLst>
                                            <p:cond delay="0"/>
                                          </p:stCondLst>
                                        </p:cTn>
                                        <p:tgtEl>
                                          <p:spTgt spid="45099"/>
                                        </p:tgtEl>
                                        <p:attrNameLst>
                                          <p:attrName>style.visibility</p:attrName>
                                        </p:attrNameLst>
                                      </p:cBhvr>
                                      <p:to>
                                        <p:strVal val="visible"/>
                                      </p:to>
                                    </p:set>
                                    <p:anim calcmode="lin" valueType="num">
                                      <p:cBhvr>
                                        <p:cTn id="49" dur="500" fill="hold"/>
                                        <p:tgtEl>
                                          <p:spTgt spid="45099"/>
                                        </p:tgtEl>
                                        <p:attrNameLst>
                                          <p:attrName>ppt_w</p:attrName>
                                        </p:attrNameLst>
                                      </p:cBhvr>
                                      <p:tavLst>
                                        <p:tav tm="0">
                                          <p:val>
                                            <p:fltVal val="0"/>
                                          </p:val>
                                        </p:tav>
                                        <p:tav tm="100000">
                                          <p:val>
                                            <p:strVal val="#ppt_w"/>
                                          </p:val>
                                        </p:tav>
                                      </p:tavLst>
                                    </p:anim>
                                    <p:anim calcmode="lin" valueType="num">
                                      <p:cBhvr>
                                        <p:cTn id="50" dur="500" fill="hold"/>
                                        <p:tgtEl>
                                          <p:spTgt spid="45099"/>
                                        </p:tgtEl>
                                        <p:attrNameLst>
                                          <p:attrName>ppt_h</p:attrName>
                                        </p:attrNameLst>
                                      </p:cBhvr>
                                      <p:tavLst>
                                        <p:tav tm="0">
                                          <p:val>
                                            <p:fltVal val="0"/>
                                          </p:val>
                                        </p:tav>
                                        <p:tav tm="100000">
                                          <p:val>
                                            <p:strVal val="#ppt_h"/>
                                          </p:val>
                                        </p:tav>
                                      </p:tavLst>
                                    </p:anim>
                                    <p:anim calcmode="lin" valueType="num">
                                      <p:cBhvr>
                                        <p:cTn id="51" dur="500" fill="hold"/>
                                        <p:tgtEl>
                                          <p:spTgt spid="45099"/>
                                        </p:tgtEl>
                                        <p:attrNameLst>
                                          <p:attrName>style.rotation</p:attrName>
                                        </p:attrNameLst>
                                      </p:cBhvr>
                                      <p:tavLst>
                                        <p:tav tm="0">
                                          <p:val>
                                            <p:fltVal val="90"/>
                                          </p:val>
                                        </p:tav>
                                        <p:tav tm="100000">
                                          <p:val>
                                            <p:fltVal val="0"/>
                                          </p:val>
                                        </p:tav>
                                      </p:tavLst>
                                    </p:anim>
                                    <p:animEffect transition="in" filter="fade">
                                      <p:cBhvr>
                                        <p:cTn id="52" dur="500"/>
                                        <p:tgtEl>
                                          <p:spTgt spid="45099"/>
                                        </p:tgtEl>
                                      </p:cBhvr>
                                    </p:animEffect>
                                  </p:childTnLst>
                                </p:cTn>
                              </p:par>
                            </p:childTnLst>
                          </p:cTn>
                        </p:par>
                        <p:par>
                          <p:cTn id="53" fill="hold">
                            <p:stCondLst>
                              <p:cond delay="2000"/>
                            </p:stCondLst>
                            <p:childTnLst>
                              <p:par>
                                <p:cTn id="54" presetID="53" presetClass="entr" presetSubtype="16"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par>
                          <p:cTn id="59" fill="hold">
                            <p:stCondLst>
                              <p:cond delay="2500"/>
                            </p:stCondLst>
                            <p:childTnLst>
                              <p:par>
                                <p:cTn id="60" presetID="22" presetClass="entr" presetSubtype="2" fill="hold" nodeType="afterEffect">
                                  <p:stCondLst>
                                    <p:cond delay="0"/>
                                  </p:stCondLst>
                                  <p:childTnLst>
                                    <p:set>
                                      <p:cBhvr>
                                        <p:cTn id="61" dur="1" fill="hold">
                                          <p:stCondLst>
                                            <p:cond delay="0"/>
                                          </p:stCondLst>
                                        </p:cTn>
                                        <p:tgtEl>
                                          <p:spTgt spid="96"/>
                                        </p:tgtEl>
                                        <p:attrNameLst>
                                          <p:attrName>style.visibility</p:attrName>
                                        </p:attrNameLst>
                                      </p:cBhvr>
                                      <p:to>
                                        <p:strVal val="visible"/>
                                      </p:to>
                                    </p:set>
                                    <p:animEffect transition="in" filter="wipe(right)">
                                      <p:cBhvr>
                                        <p:cTn id="62" dur="500"/>
                                        <p:tgtEl>
                                          <p:spTgt spid="96"/>
                                        </p:tgtEl>
                                      </p:cBhvr>
                                    </p:animEffect>
                                  </p:childTnLst>
                                </p:cTn>
                              </p:par>
                              <p:par>
                                <p:cTn id="63" presetID="22" presetClass="entr" presetSubtype="2" fill="hold"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wipe(right)">
                                      <p:cBhvr>
                                        <p:cTn id="65" dur="500"/>
                                        <p:tgtEl>
                                          <p:spTgt spid="102"/>
                                        </p:tgtEl>
                                      </p:cBhvr>
                                    </p:animEffect>
                                  </p:childTnLst>
                                </p:cTn>
                              </p:par>
                              <p:par>
                                <p:cTn id="66" presetID="22" presetClass="entr" presetSubtype="2" fill="hold" nodeType="with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wipe(right)">
                                      <p:cBhvr>
                                        <p:cTn id="68" dur="500"/>
                                        <p:tgtEl>
                                          <p:spTgt spid="103"/>
                                        </p:tgtEl>
                                      </p:cBhvr>
                                    </p:animEffect>
                                  </p:childTnLst>
                                </p:cTn>
                              </p:par>
                              <p:par>
                                <p:cTn id="69" presetID="22" presetClass="entr" presetSubtype="8" fill="hold"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wipe(left)">
                                      <p:cBhvr>
                                        <p:cTn id="71" dur="500"/>
                                        <p:tgtEl>
                                          <p:spTgt spid="104"/>
                                        </p:tgtEl>
                                      </p:cBhvr>
                                    </p:animEffect>
                                  </p:childTnLst>
                                </p:cTn>
                              </p:par>
                              <p:par>
                                <p:cTn id="72" presetID="22" presetClass="entr" presetSubtype="8" fill="hold" nodeType="withEffect">
                                  <p:stCondLst>
                                    <p:cond delay="0"/>
                                  </p:stCondLst>
                                  <p:childTnLst>
                                    <p:set>
                                      <p:cBhvr>
                                        <p:cTn id="73" dur="1" fill="hold">
                                          <p:stCondLst>
                                            <p:cond delay="0"/>
                                          </p:stCondLst>
                                        </p:cTn>
                                        <p:tgtEl>
                                          <p:spTgt spid="109"/>
                                        </p:tgtEl>
                                        <p:attrNameLst>
                                          <p:attrName>style.visibility</p:attrName>
                                        </p:attrNameLst>
                                      </p:cBhvr>
                                      <p:to>
                                        <p:strVal val="visible"/>
                                      </p:to>
                                    </p:set>
                                    <p:animEffect transition="in" filter="wipe(left)">
                                      <p:cBhvr>
                                        <p:cTn id="74" dur="500"/>
                                        <p:tgtEl>
                                          <p:spTgt spid="109"/>
                                        </p:tgtEl>
                                      </p:cBhvr>
                                    </p:animEffect>
                                  </p:childTnLst>
                                </p:cTn>
                              </p:par>
                              <p:par>
                                <p:cTn id="75" presetID="22" presetClass="entr" presetSubtype="8" fill="hold" nodeType="with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wipe(left)">
                                      <p:cBhvr>
                                        <p:cTn id="77" dur="500"/>
                                        <p:tgtEl>
                                          <p:spTgt spid="111"/>
                                        </p:tgtEl>
                                      </p:cBhvr>
                                    </p:animEffect>
                                  </p:childTnLst>
                                </p:cTn>
                              </p:par>
                            </p:childTnLst>
                          </p:cTn>
                        </p:par>
                        <p:par>
                          <p:cTn id="78" fill="hold">
                            <p:stCondLst>
                              <p:cond delay="3000"/>
                            </p:stCondLst>
                            <p:childTnLst>
                              <p:par>
                                <p:cTn id="79" presetID="22" presetClass="entr" presetSubtype="8"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left)">
                                      <p:cBhvr>
                                        <p:cTn id="87" dur="500"/>
                                        <p:tgtEl>
                                          <p:spTgt spid="25"/>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500"/>
                                        <p:tgtEl>
                                          <p:spTgt spid="26"/>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left)">
                                      <p:cBhvr>
                                        <p:cTn id="93" dur="500"/>
                                        <p:tgtEl>
                                          <p:spTgt spid="3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wipe(left)">
                                      <p:cBhvr>
                                        <p:cTn id="96" dur="500"/>
                                        <p:tgtEl>
                                          <p:spTgt spid="38"/>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wipe(right)">
                                      <p:cBhvr>
                                        <p:cTn id="99" dur="500"/>
                                        <p:tgtEl>
                                          <p:spTgt spid="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wipe(right)">
                                      <p:cBhvr>
                                        <p:cTn id="102" dur="500"/>
                                        <p:tgtEl>
                                          <p:spTgt spid="4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wipe(right)">
                                      <p:cBhvr>
                                        <p:cTn id="105" dur="500"/>
                                        <p:tgtEl>
                                          <p:spTgt spid="41"/>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wipe(right)">
                                      <p:cBhvr>
                                        <p:cTn id="108" dur="500"/>
                                        <p:tgtEl>
                                          <p:spTgt spid="42"/>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wipe(right)">
                                      <p:cBhvr>
                                        <p:cTn id="111" dur="500"/>
                                        <p:tgtEl>
                                          <p:spTgt spid="43"/>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wipe(right)">
                                      <p:cBhvr>
                                        <p:cTn id="11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98" grpId="0"/>
      <p:bldP spid="45099" grpId="0"/>
      <p:bldP spid="45100" grpId="0"/>
      <p:bldP spid="45101" grpId="0"/>
      <p:bldP spid="45102" grpId="0"/>
      <p:bldP spid="45103" grpId="0"/>
      <p:bldP spid="23" grpId="0"/>
      <p:bldP spid="24" grpId="0"/>
      <p:bldP spid="25" grpId="0"/>
      <p:bldP spid="26" grpId="0"/>
      <p:bldP spid="37" grpId="0"/>
      <p:bldP spid="38" grpId="0"/>
      <p:bldP spid="39" grpId="0"/>
      <p:bldP spid="40" grpId="0"/>
      <p:bldP spid="41" grpId="0"/>
      <p:bldP spid="42" grpId="0"/>
      <p:bldP spid="43" grpId="0"/>
      <p:bldP spid="44" grpId="0"/>
      <p:bldP spid="45132" grpId="0" animBg="1"/>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1" y="2156657"/>
            <a:ext cx="2142659" cy="167232"/>
          </a:xfrm>
          <a:prstGeom prst="rect">
            <a:avLst/>
          </a:prstGeom>
          <a:solidFill>
            <a:schemeClr val="bg2"/>
          </a:solidFill>
          <a:ln w="9525">
            <a:noFill/>
            <a:miter lim="800000"/>
            <a:headEnd/>
            <a:tailEnd/>
          </a:ln>
        </p:spPr>
        <p:txBody>
          <a:bodyPr/>
          <a:lstStyle/>
          <a:p>
            <a:pPr marL="0" marR="0" lvl="0" indent="0" algn="l" defTabSz="860062"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宋体" charset="-122"/>
              <a:cs typeface="+mn-cs"/>
            </a:endParaRPr>
          </a:p>
        </p:txBody>
      </p:sp>
      <p:sp>
        <p:nvSpPr>
          <p:cNvPr id="6" name="Rectangle 12"/>
          <p:cNvSpPr>
            <a:spLocks noChangeArrowheads="1"/>
          </p:cNvSpPr>
          <p:nvPr/>
        </p:nvSpPr>
        <p:spPr bwMode="auto">
          <a:xfrm>
            <a:off x="1" y="2441847"/>
            <a:ext cx="4144961" cy="167232"/>
          </a:xfrm>
          <a:prstGeom prst="rect">
            <a:avLst/>
          </a:prstGeom>
          <a:solidFill>
            <a:schemeClr val="tx2"/>
          </a:solidFill>
          <a:ln w="9525">
            <a:noFill/>
            <a:miter lim="800000"/>
            <a:headEnd/>
            <a:tailEnd/>
          </a:ln>
        </p:spPr>
        <p:txBody>
          <a:bodyPr/>
          <a:lstStyle/>
          <a:p>
            <a:pPr marL="0" marR="0" lvl="0" indent="0" algn="l" defTabSz="860062"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宋体" charset="-122"/>
              <a:cs typeface="+mn-cs"/>
            </a:endParaRPr>
          </a:p>
        </p:txBody>
      </p:sp>
      <p:sp>
        <p:nvSpPr>
          <p:cNvPr id="7" name="Rectangle 13"/>
          <p:cNvSpPr>
            <a:spLocks noChangeArrowheads="1"/>
          </p:cNvSpPr>
          <p:nvPr/>
        </p:nvSpPr>
        <p:spPr bwMode="auto">
          <a:xfrm>
            <a:off x="1" y="2740475"/>
            <a:ext cx="6484715" cy="167232"/>
          </a:xfrm>
          <a:prstGeom prst="rect">
            <a:avLst/>
          </a:prstGeom>
          <a:solidFill>
            <a:schemeClr val="bg2"/>
          </a:solidFill>
          <a:ln w="9525">
            <a:noFill/>
            <a:miter lim="800000"/>
            <a:headEnd/>
            <a:tailEnd/>
          </a:ln>
        </p:spPr>
        <p:txBody>
          <a:bodyPr/>
          <a:lstStyle/>
          <a:p>
            <a:pPr marL="0" marR="0" lvl="0" indent="0" algn="l" defTabSz="860062"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宋体" charset="-122"/>
              <a:cs typeface="+mn-cs"/>
            </a:endParaRPr>
          </a:p>
        </p:txBody>
      </p:sp>
      <p:sp>
        <p:nvSpPr>
          <p:cNvPr id="8" name="Rectangle 14"/>
          <p:cNvSpPr>
            <a:spLocks noChangeArrowheads="1"/>
          </p:cNvSpPr>
          <p:nvPr/>
        </p:nvSpPr>
        <p:spPr bwMode="auto">
          <a:xfrm>
            <a:off x="1" y="3022680"/>
            <a:ext cx="4683986" cy="165738"/>
          </a:xfrm>
          <a:prstGeom prst="rect">
            <a:avLst/>
          </a:prstGeom>
          <a:solidFill>
            <a:schemeClr val="tx2"/>
          </a:solidFill>
          <a:ln w="9525">
            <a:noFill/>
            <a:miter lim="800000"/>
            <a:headEnd/>
            <a:tailEnd/>
          </a:ln>
        </p:spPr>
        <p:txBody>
          <a:bodyPr/>
          <a:lstStyle/>
          <a:p>
            <a:pPr marL="0" marR="0" lvl="0" indent="0" algn="l" defTabSz="860062"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宋体" charset="-122"/>
              <a:cs typeface="+mn-cs"/>
            </a:endParaRPr>
          </a:p>
        </p:txBody>
      </p:sp>
      <p:sp>
        <p:nvSpPr>
          <p:cNvPr id="9" name="Rectangle 15"/>
          <p:cNvSpPr>
            <a:spLocks noChangeArrowheads="1"/>
          </p:cNvSpPr>
          <p:nvPr/>
        </p:nvSpPr>
        <p:spPr bwMode="auto">
          <a:xfrm>
            <a:off x="1" y="3325787"/>
            <a:ext cx="2657792" cy="165740"/>
          </a:xfrm>
          <a:prstGeom prst="rect">
            <a:avLst/>
          </a:prstGeom>
          <a:solidFill>
            <a:schemeClr val="bg2"/>
          </a:solidFill>
          <a:ln w="9525">
            <a:noFill/>
            <a:miter lim="800000"/>
            <a:headEnd/>
            <a:tailEnd/>
          </a:ln>
        </p:spPr>
        <p:txBody>
          <a:bodyPr/>
          <a:lstStyle/>
          <a:p>
            <a:pPr marL="0" marR="0" lvl="0" indent="0" algn="l" defTabSz="860062"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宋体" charset="-122"/>
              <a:cs typeface="+mn-cs"/>
            </a:endParaRPr>
          </a:p>
        </p:txBody>
      </p:sp>
      <p:grpSp>
        <p:nvGrpSpPr>
          <p:cNvPr id="95267" name="Group 35"/>
          <p:cNvGrpSpPr>
            <a:grpSpLocks/>
          </p:cNvGrpSpPr>
          <p:nvPr/>
        </p:nvGrpSpPr>
        <p:grpSpPr bwMode="auto">
          <a:xfrm>
            <a:off x="1590197" y="1217471"/>
            <a:ext cx="1104925" cy="1106419"/>
            <a:chOff x="1065" y="794"/>
            <a:chExt cx="740" cy="741"/>
          </a:xfrm>
        </p:grpSpPr>
        <p:sp>
          <p:nvSpPr>
            <p:cNvPr id="60443" name="Freeform 6"/>
            <p:cNvSpPr>
              <a:spLocks noEditPoints="1"/>
            </p:cNvSpPr>
            <p:nvPr/>
          </p:nvSpPr>
          <p:spPr bwMode="auto">
            <a:xfrm>
              <a:off x="1065" y="794"/>
              <a:ext cx="740" cy="741"/>
            </a:xfrm>
            <a:custGeom>
              <a:avLst/>
              <a:gdLst>
                <a:gd name="T0" fmla="*/ 383 w 2222"/>
                <a:gd name="T1" fmla="*/ 0 h 2222"/>
                <a:gd name="T2" fmla="*/ 765 w 2222"/>
                <a:gd name="T3" fmla="*/ 387 h 2222"/>
                <a:gd name="T4" fmla="*/ 383 w 2222"/>
                <a:gd name="T5" fmla="*/ 773 h 2222"/>
                <a:gd name="T6" fmla="*/ 0 w 2222"/>
                <a:gd name="T7" fmla="*/ 387 h 2222"/>
                <a:gd name="T8" fmla="*/ 383 w 2222"/>
                <a:gd name="T9" fmla="*/ 0 h 2222"/>
                <a:gd name="T10" fmla="*/ 383 w 2222"/>
                <a:gd name="T11" fmla="*/ 116 h 2222"/>
                <a:gd name="T12" fmla="*/ 650 w 2222"/>
                <a:gd name="T13" fmla="*/ 387 h 2222"/>
                <a:gd name="T14" fmla="*/ 383 w 2222"/>
                <a:gd name="T15" fmla="*/ 656 h 2222"/>
                <a:gd name="T16" fmla="*/ 115 w 2222"/>
                <a:gd name="T17" fmla="*/ 387 h 2222"/>
                <a:gd name="T18" fmla="*/ 383 w 2222"/>
                <a:gd name="T19" fmla="*/ 116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60444" name="TextBox 11"/>
            <p:cNvSpPr txBox="1">
              <a:spLocks noChangeArrowheads="1"/>
            </p:cNvSpPr>
            <p:nvPr/>
          </p:nvSpPr>
          <p:spPr bwMode="auto">
            <a:xfrm>
              <a:off x="1248" y="975"/>
              <a:ext cx="399" cy="391"/>
            </a:xfrm>
            <a:prstGeom prst="rect">
              <a:avLst/>
            </a:prstGeom>
            <a:noFill/>
            <a:ln w="9525">
              <a:noFill/>
              <a:miter lim="800000"/>
              <a:headEnd/>
              <a:tailEnd/>
            </a:ln>
          </p:spPr>
          <p:txBody>
            <a:bodyPr wrap="none">
              <a:spAutoFit/>
            </a:bodyPr>
            <a:lstStyle/>
            <a:p>
              <a:pPr marL="0" marR="0" lvl="0" indent="0" algn="l" defTabSz="860062"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62"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grpSp>
        <p:nvGrpSpPr>
          <p:cNvPr id="95268" name="Group 36"/>
          <p:cNvGrpSpPr>
            <a:grpSpLocks/>
          </p:cNvGrpSpPr>
          <p:nvPr/>
        </p:nvGrpSpPr>
        <p:grpSpPr bwMode="auto">
          <a:xfrm>
            <a:off x="3580554" y="1502662"/>
            <a:ext cx="1104925" cy="1106417"/>
            <a:chOff x="2398" y="985"/>
            <a:chExt cx="740" cy="741"/>
          </a:xfrm>
        </p:grpSpPr>
        <p:sp>
          <p:nvSpPr>
            <p:cNvPr id="60441" name="Freeform 7"/>
            <p:cNvSpPr>
              <a:spLocks noEditPoints="1"/>
            </p:cNvSpPr>
            <p:nvPr/>
          </p:nvSpPr>
          <p:spPr bwMode="auto">
            <a:xfrm>
              <a:off x="2398" y="985"/>
              <a:ext cx="740" cy="741"/>
            </a:xfrm>
            <a:custGeom>
              <a:avLst/>
              <a:gdLst>
                <a:gd name="T0" fmla="*/ 383 w 2222"/>
                <a:gd name="T1" fmla="*/ 0 h 2222"/>
                <a:gd name="T2" fmla="*/ 765 w 2222"/>
                <a:gd name="T3" fmla="*/ 387 h 2222"/>
                <a:gd name="T4" fmla="*/ 383 w 2222"/>
                <a:gd name="T5" fmla="*/ 773 h 2222"/>
                <a:gd name="T6" fmla="*/ 0 w 2222"/>
                <a:gd name="T7" fmla="*/ 387 h 2222"/>
                <a:gd name="T8" fmla="*/ 383 w 2222"/>
                <a:gd name="T9" fmla="*/ 0 h 2222"/>
                <a:gd name="T10" fmla="*/ 383 w 2222"/>
                <a:gd name="T11" fmla="*/ 117 h 2222"/>
                <a:gd name="T12" fmla="*/ 650 w 2222"/>
                <a:gd name="T13" fmla="*/ 387 h 2222"/>
                <a:gd name="T14" fmla="*/ 383 w 2222"/>
                <a:gd name="T15" fmla="*/ 656 h 2222"/>
                <a:gd name="T16" fmla="*/ 116 w 2222"/>
                <a:gd name="T17" fmla="*/ 387 h 2222"/>
                <a:gd name="T18" fmla="*/ 383 w 2222"/>
                <a:gd name="T19" fmla="*/ 117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60442" name="TextBox 14"/>
            <p:cNvSpPr txBox="1">
              <a:spLocks noChangeArrowheads="1"/>
            </p:cNvSpPr>
            <p:nvPr/>
          </p:nvSpPr>
          <p:spPr bwMode="auto">
            <a:xfrm>
              <a:off x="2576" y="1157"/>
              <a:ext cx="399" cy="391"/>
            </a:xfrm>
            <a:prstGeom prst="rect">
              <a:avLst/>
            </a:prstGeom>
            <a:noFill/>
            <a:ln w="9525">
              <a:noFill/>
              <a:miter lim="800000"/>
              <a:headEnd/>
              <a:tailEnd/>
            </a:ln>
          </p:spPr>
          <p:txBody>
            <a:bodyPr wrap="none">
              <a:spAutoFit/>
            </a:bodyPr>
            <a:lstStyle/>
            <a:p>
              <a:pPr marL="0" marR="0" lvl="0" indent="0" algn="ctr" defTabSz="860062"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ctr" defTabSz="860062"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grpSp>
        <p:nvGrpSpPr>
          <p:cNvPr id="95269" name="Group 37"/>
          <p:cNvGrpSpPr>
            <a:grpSpLocks/>
          </p:cNvGrpSpPr>
          <p:nvPr/>
        </p:nvGrpSpPr>
        <p:grpSpPr bwMode="auto">
          <a:xfrm>
            <a:off x="5932254" y="1802783"/>
            <a:ext cx="1106417" cy="1104925"/>
            <a:chOff x="3973" y="1186"/>
            <a:chExt cx="741" cy="740"/>
          </a:xfrm>
        </p:grpSpPr>
        <p:sp>
          <p:nvSpPr>
            <p:cNvPr id="60439" name="Freeform 8"/>
            <p:cNvSpPr>
              <a:spLocks noEditPoints="1"/>
            </p:cNvSpPr>
            <p:nvPr/>
          </p:nvSpPr>
          <p:spPr bwMode="auto">
            <a:xfrm>
              <a:off x="3973" y="1186"/>
              <a:ext cx="741" cy="740"/>
            </a:xfrm>
            <a:custGeom>
              <a:avLst/>
              <a:gdLst>
                <a:gd name="T0" fmla="*/ 387 w 2221"/>
                <a:gd name="T1" fmla="*/ 0 h 2222"/>
                <a:gd name="T2" fmla="*/ 775 w 2221"/>
                <a:gd name="T3" fmla="*/ 382 h 2222"/>
                <a:gd name="T4" fmla="*/ 387 w 2221"/>
                <a:gd name="T5" fmla="*/ 765 h 2222"/>
                <a:gd name="T6" fmla="*/ 0 w 2221"/>
                <a:gd name="T7" fmla="*/ 382 h 2222"/>
                <a:gd name="T8" fmla="*/ 387 w 2221"/>
                <a:gd name="T9" fmla="*/ 0 h 2222"/>
                <a:gd name="T10" fmla="*/ 387 w 2221"/>
                <a:gd name="T11" fmla="*/ 115 h 2222"/>
                <a:gd name="T12" fmla="*/ 658 w 2221"/>
                <a:gd name="T13" fmla="*/ 382 h 2222"/>
                <a:gd name="T14" fmla="*/ 387 w 2221"/>
                <a:gd name="T15" fmla="*/ 649 h 2222"/>
                <a:gd name="T16" fmla="*/ 117 w 2221"/>
                <a:gd name="T17" fmla="*/ 382 h 2222"/>
                <a:gd name="T18" fmla="*/ 387 w 2221"/>
                <a:gd name="T19" fmla="*/ 115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60440" name="TextBox 17"/>
            <p:cNvSpPr txBox="1">
              <a:spLocks noChangeArrowheads="1"/>
            </p:cNvSpPr>
            <p:nvPr/>
          </p:nvSpPr>
          <p:spPr bwMode="auto">
            <a:xfrm>
              <a:off x="4152" y="1342"/>
              <a:ext cx="399" cy="391"/>
            </a:xfrm>
            <a:prstGeom prst="rect">
              <a:avLst/>
            </a:prstGeom>
            <a:noFill/>
            <a:ln w="9525">
              <a:noFill/>
              <a:miter lim="800000"/>
              <a:headEnd/>
              <a:tailEnd/>
            </a:ln>
          </p:spPr>
          <p:txBody>
            <a:bodyPr wrap="none">
              <a:spAutoFit/>
            </a:bodyPr>
            <a:lstStyle/>
            <a:p>
              <a:pPr marL="0" marR="0" lvl="0" indent="0" algn="l" defTabSz="860062"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62"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grpSp>
        <p:nvGrpSpPr>
          <p:cNvPr id="95270" name="Group 38"/>
          <p:cNvGrpSpPr>
            <a:grpSpLocks/>
          </p:cNvGrpSpPr>
          <p:nvPr/>
        </p:nvGrpSpPr>
        <p:grpSpPr bwMode="auto">
          <a:xfrm>
            <a:off x="4130031" y="3022681"/>
            <a:ext cx="1106419" cy="1106417"/>
            <a:chOff x="2766" y="2003"/>
            <a:chExt cx="741" cy="741"/>
          </a:xfrm>
        </p:grpSpPr>
        <p:sp>
          <p:nvSpPr>
            <p:cNvPr id="60437" name="Freeform 9"/>
            <p:cNvSpPr>
              <a:spLocks noEditPoints="1"/>
            </p:cNvSpPr>
            <p:nvPr/>
          </p:nvSpPr>
          <p:spPr bwMode="auto">
            <a:xfrm>
              <a:off x="2766" y="2003"/>
              <a:ext cx="741" cy="741"/>
            </a:xfrm>
            <a:custGeom>
              <a:avLst/>
              <a:gdLst>
                <a:gd name="T0" fmla="*/ 388 w 2221"/>
                <a:gd name="T1" fmla="*/ 773 h 2222"/>
                <a:gd name="T2" fmla="*/ 775 w 2221"/>
                <a:gd name="T3" fmla="*/ 387 h 2222"/>
                <a:gd name="T4" fmla="*/ 388 w 2221"/>
                <a:gd name="T5" fmla="*/ 0 h 2222"/>
                <a:gd name="T6" fmla="*/ 0 w 2221"/>
                <a:gd name="T7" fmla="*/ 387 h 2222"/>
                <a:gd name="T8" fmla="*/ 388 w 2221"/>
                <a:gd name="T9" fmla="*/ 773 h 2222"/>
                <a:gd name="T10" fmla="*/ 388 w 2221"/>
                <a:gd name="T11" fmla="*/ 656 h 2222"/>
                <a:gd name="T12" fmla="*/ 658 w 2221"/>
                <a:gd name="T13" fmla="*/ 387 h 2222"/>
                <a:gd name="T14" fmla="*/ 388 w 2221"/>
                <a:gd name="T15" fmla="*/ 116 h 2222"/>
                <a:gd name="T16" fmla="*/ 117 w 2221"/>
                <a:gd name="T17" fmla="*/ 387 h 2222"/>
                <a:gd name="T18" fmla="*/ 388 w 2221"/>
                <a:gd name="T19" fmla="*/ 656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60438" name="TextBox 20"/>
            <p:cNvSpPr txBox="1">
              <a:spLocks noChangeArrowheads="1"/>
            </p:cNvSpPr>
            <p:nvPr/>
          </p:nvSpPr>
          <p:spPr bwMode="auto">
            <a:xfrm>
              <a:off x="2940" y="2159"/>
              <a:ext cx="399" cy="391"/>
            </a:xfrm>
            <a:prstGeom prst="rect">
              <a:avLst/>
            </a:prstGeom>
            <a:noFill/>
            <a:ln w="9525">
              <a:noFill/>
              <a:miter lim="800000"/>
              <a:headEnd/>
              <a:tailEnd/>
            </a:ln>
          </p:spPr>
          <p:txBody>
            <a:bodyPr wrap="none">
              <a:spAutoFit/>
            </a:bodyPr>
            <a:lstStyle/>
            <a:p>
              <a:pPr marL="0" marR="0" lvl="0" indent="0" algn="l" defTabSz="860062"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62"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endParaRPr kumimoji="0" lang="en-US" altLang="zh-CN" sz="1599"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grpSp>
      <p:grpSp>
        <p:nvGrpSpPr>
          <p:cNvPr id="95271" name="Group 39"/>
          <p:cNvGrpSpPr>
            <a:grpSpLocks/>
          </p:cNvGrpSpPr>
          <p:nvPr/>
        </p:nvGrpSpPr>
        <p:grpSpPr bwMode="auto">
          <a:xfrm>
            <a:off x="2106823" y="3325788"/>
            <a:ext cx="1103432" cy="1104925"/>
            <a:chOff x="1411" y="2206"/>
            <a:chExt cx="739" cy="740"/>
          </a:xfrm>
        </p:grpSpPr>
        <p:sp>
          <p:nvSpPr>
            <p:cNvPr id="60435" name="Freeform 10"/>
            <p:cNvSpPr>
              <a:spLocks noEditPoints="1"/>
            </p:cNvSpPr>
            <p:nvPr/>
          </p:nvSpPr>
          <p:spPr bwMode="auto">
            <a:xfrm>
              <a:off x="1411" y="2206"/>
              <a:ext cx="739" cy="740"/>
            </a:xfrm>
            <a:custGeom>
              <a:avLst/>
              <a:gdLst>
                <a:gd name="T0" fmla="*/ 379 w 2222"/>
                <a:gd name="T1" fmla="*/ 765 h 2222"/>
                <a:gd name="T2" fmla="*/ 757 w 2222"/>
                <a:gd name="T3" fmla="*/ 382 h 2222"/>
                <a:gd name="T4" fmla="*/ 379 w 2222"/>
                <a:gd name="T5" fmla="*/ 0 h 2222"/>
                <a:gd name="T6" fmla="*/ 0 w 2222"/>
                <a:gd name="T7" fmla="*/ 382 h 2222"/>
                <a:gd name="T8" fmla="*/ 379 w 2222"/>
                <a:gd name="T9" fmla="*/ 765 h 2222"/>
                <a:gd name="T10" fmla="*/ 379 w 2222"/>
                <a:gd name="T11" fmla="*/ 649 h 2222"/>
                <a:gd name="T12" fmla="*/ 643 w 2222"/>
                <a:gd name="T13" fmla="*/ 382 h 2222"/>
                <a:gd name="T14" fmla="*/ 379 w 2222"/>
                <a:gd name="T15" fmla="*/ 115 h 2222"/>
                <a:gd name="T16" fmla="*/ 114 w 2222"/>
                <a:gd name="T17" fmla="*/ 382 h 2222"/>
                <a:gd name="T18" fmla="*/ 379 w 2222"/>
                <a:gd name="T19" fmla="*/ 64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60436" name="TextBox 23"/>
            <p:cNvSpPr txBox="1">
              <a:spLocks noChangeArrowheads="1"/>
            </p:cNvSpPr>
            <p:nvPr/>
          </p:nvSpPr>
          <p:spPr bwMode="auto">
            <a:xfrm>
              <a:off x="1600" y="2374"/>
              <a:ext cx="399" cy="391"/>
            </a:xfrm>
            <a:prstGeom prst="rect">
              <a:avLst/>
            </a:prstGeom>
            <a:noFill/>
            <a:ln w="9525">
              <a:noFill/>
              <a:miter lim="800000"/>
              <a:headEnd/>
              <a:tailEnd/>
            </a:ln>
          </p:spPr>
          <p:txBody>
            <a:bodyPr wrap="none">
              <a:spAutoFit/>
            </a:bodyPr>
            <a:lstStyle/>
            <a:p>
              <a:pPr marL="0" marR="0" lvl="0" indent="0" algn="l" defTabSz="860062"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标题</a:t>
              </a:r>
            </a:p>
            <a:p>
              <a:pPr marL="0" marR="0" lvl="0" indent="0" algn="l" defTabSz="860062"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a:cs typeface="+mn-cs"/>
                </a:rPr>
                <a:t>内容</a:t>
              </a:r>
            </a:p>
          </p:txBody>
        </p:sp>
      </p:grpSp>
      <p:sp>
        <p:nvSpPr>
          <p:cNvPr id="36" name="等腰三角形 1"/>
          <p:cNvSpPr>
            <a:spLocks/>
          </p:cNvSpPr>
          <p:nvPr/>
        </p:nvSpPr>
        <p:spPr bwMode="auto">
          <a:xfrm flipV="1">
            <a:off x="3458116" y="1417552"/>
            <a:ext cx="1239308" cy="113479"/>
          </a:xfrm>
          <a:custGeom>
            <a:avLst/>
            <a:gdLst>
              <a:gd name="T0" fmla="*/ 18865 w 2313967"/>
              <a:gd name="T1" fmla="*/ 0 h 288032"/>
              <a:gd name="T2" fmla="*/ 23942 w 2313967"/>
              <a:gd name="T3" fmla="*/ 1167 h 288032"/>
              <a:gd name="T4" fmla="*/ 78880 w 2313967"/>
              <a:gd name="T5" fmla="*/ 1167 h 288032"/>
              <a:gd name="T6" fmla="*/ 78880 w 2313967"/>
              <a:gd name="T7" fmla="*/ 1556 h 288032"/>
              <a:gd name="T8" fmla="*/ 25635 w 2313967"/>
              <a:gd name="T9" fmla="*/ 1556 h 288032"/>
              <a:gd name="T10" fmla="*/ 12096 w 2313967"/>
              <a:gd name="T11" fmla="*/ 1556 h 288032"/>
              <a:gd name="T12" fmla="*/ 0 w 2313967"/>
              <a:gd name="T13" fmla="*/ 1556 h 288032"/>
              <a:gd name="T14" fmla="*/ 0 w 2313967"/>
              <a:gd name="T15" fmla="*/ 1167 h 288032"/>
              <a:gd name="T16" fmla="*/ 13788 w 2313967"/>
              <a:gd name="T17" fmla="*/ 116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38" name="等腰三角形 1"/>
          <p:cNvSpPr>
            <a:spLocks/>
          </p:cNvSpPr>
          <p:nvPr/>
        </p:nvSpPr>
        <p:spPr bwMode="auto">
          <a:xfrm flipV="1">
            <a:off x="5839679" y="1725139"/>
            <a:ext cx="1237814" cy="114973"/>
          </a:xfrm>
          <a:custGeom>
            <a:avLst/>
            <a:gdLst>
              <a:gd name="T0" fmla="*/ 18729 w 2313967"/>
              <a:gd name="T1" fmla="*/ 0 h 288032"/>
              <a:gd name="T2" fmla="*/ 23770 w 2313967"/>
              <a:gd name="T3" fmla="*/ 1262 h 288032"/>
              <a:gd name="T4" fmla="*/ 78311 w 2313967"/>
              <a:gd name="T5" fmla="*/ 1262 h 288032"/>
              <a:gd name="T6" fmla="*/ 78311 w 2313967"/>
              <a:gd name="T7" fmla="*/ 1683 h 288032"/>
              <a:gd name="T8" fmla="*/ 25450 w 2313967"/>
              <a:gd name="T9" fmla="*/ 1683 h 288032"/>
              <a:gd name="T10" fmla="*/ 12008 w 2313967"/>
              <a:gd name="T11" fmla="*/ 1683 h 288032"/>
              <a:gd name="T12" fmla="*/ 0 w 2313967"/>
              <a:gd name="T13" fmla="*/ 1683 h 288032"/>
              <a:gd name="T14" fmla="*/ 0 w 2313967"/>
              <a:gd name="T15" fmla="*/ 1262 h 288032"/>
              <a:gd name="T16" fmla="*/ 13688 w 2313967"/>
              <a:gd name="T17" fmla="*/ 126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40" name="等腰三角形 1"/>
          <p:cNvSpPr>
            <a:spLocks/>
          </p:cNvSpPr>
          <p:nvPr/>
        </p:nvSpPr>
        <p:spPr bwMode="auto">
          <a:xfrm>
            <a:off x="4074785" y="4129098"/>
            <a:ext cx="1237814" cy="114973"/>
          </a:xfrm>
          <a:custGeom>
            <a:avLst/>
            <a:gdLst>
              <a:gd name="T0" fmla="*/ 18729 w 2313967"/>
              <a:gd name="T1" fmla="*/ 0 h 288032"/>
              <a:gd name="T2" fmla="*/ 23770 w 2313967"/>
              <a:gd name="T3" fmla="*/ 1262 h 288032"/>
              <a:gd name="T4" fmla="*/ 78311 w 2313967"/>
              <a:gd name="T5" fmla="*/ 1262 h 288032"/>
              <a:gd name="T6" fmla="*/ 78311 w 2313967"/>
              <a:gd name="T7" fmla="*/ 1683 h 288032"/>
              <a:gd name="T8" fmla="*/ 25450 w 2313967"/>
              <a:gd name="T9" fmla="*/ 1683 h 288032"/>
              <a:gd name="T10" fmla="*/ 12008 w 2313967"/>
              <a:gd name="T11" fmla="*/ 1683 h 288032"/>
              <a:gd name="T12" fmla="*/ 0 w 2313967"/>
              <a:gd name="T13" fmla="*/ 1683 h 288032"/>
              <a:gd name="T14" fmla="*/ 0 w 2313967"/>
              <a:gd name="T15" fmla="*/ 1262 h 288032"/>
              <a:gd name="T16" fmla="*/ 13688 w 2313967"/>
              <a:gd name="T17" fmla="*/ 126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42" name="等腰三角形 1"/>
          <p:cNvSpPr>
            <a:spLocks/>
          </p:cNvSpPr>
          <p:nvPr/>
        </p:nvSpPr>
        <p:spPr bwMode="auto">
          <a:xfrm>
            <a:off x="2050085" y="4376960"/>
            <a:ext cx="1237814" cy="116465"/>
          </a:xfrm>
          <a:custGeom>
            <a:avLst/>
            <a:gdLst>
              <a:gd name="T0" fmla="*/ 18729 w 2313967"/>
              <a:gd name="T1" fmla="*/ 0 h 288032"/>
              <a:gd name="T2" fmla="*/ 23770 w 2313967"/>
              <a:gd name="T3" fmla="*/ 1364 h 288032"/>
              <a:gd name="T4" fmla="*/ 78311 w 2313967"/>
              <a:gd name="T5" fmla="*/ 1364 h 288032"/>
              <a:gd name="T6" fmla="*/ 78311 w 2313967"/>
              <a:gd name="T7" fmla="*/ 1818 h 288032"/>
              <a:gd name="T8" fmla="*/ 25450 w 2313967"/>
              <a:gd name="T9" fmla="*/ 1818 h 288032"/>
              <a:gd name="T10" fmla="*/ 12008 w 2313967"/>
              <a:gd name="T11" fmla="*/ 1818 h 288032"/>
              <a:gd name="T12" fmla="*/ 0 w 2313967"/>
              <a:gd name="T13" fmla="*/ 1818 h 288032"/>
              <a:gd name="T14" fmla="*/ 0 w 2313967"/>
              <a:gd name="T15" fmla="*/ 1364 h 288032"/>
              <a:gd name="T16" fmla="*/ 13688 w 2313967"/>
              <a:gd name="T17" fmla="*/ 1364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95263" name="Text Box 31"/>
          <p:cNvSpPr txBox="1">
            <a:spLocks noChangeArrowheads="1"/>
          </p:cNvSpPr>
          <p:nvPr/>
        </p:nvSpPr>
        <p:spPr bwMode="auto">
          <a:xfrm>
            <a:off x="3353597" y="1014404"/>
            <a:ext cx="1421471" cy="381643"/>
          </a:xfrm>
          <a:prstGeom prst="rect">
            <a:avLst/>
          </a:prstGeom>
          <a:noFill/>
          <a:ln w="9525">
            <a:noFill/>
            <a:miter lim="800000"/>
            <a:headEnd/>
            <a:tailEnd/>
          </a:ln>
        </p:spPr>
        <p:txBody>
          <a:bodyPr>
            <a:spAutoFit/>
          </a:bodyPr>
          <a:lstStyle/>
          <a:p>
            <a:pPr marL="0" marR="0" lvl="0" indent="0" algn="l" defTabSz="860062" rtl="0" eaLnBrk="1" fontAlgn="auto" latinLnBrk="0" hangingPunct="1">
              <a:lnSpc>
                <a:spcPct val="100000"/>
              </a:lnSpc>
              <a:spcBef>
                <a:spcPct val="5000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请在此处添加文字内容请在此处添加文字内容</a:t>
            </a:r>
          </a:p>
        </p:txBody>
      </p:sp>
      <p:sp>
        <p:nvSpPr>
          <p:cNvPr id="95264" name="Text Box 32"/>
          <p:cNvSpPr txBox="1">
            <a:spLocks noChangeArrowheads="1"/>
          </p:cNvSpPr>
          <p:nvPr/>
        </p:nvSpPr>
        <p:spPr bwMode="auto">
          <a:xfrm>
            <a:off x="5724706" y="1317513"/>
            <a:ext cx="1421471" cy="381643"/>
          </a:xfrm>
          <a:prstGeom prst="rect">
            <a:avLst/>
          </a:prstGeom>
          <a:noFill/>
          <a:ln w="9525">
            <a:noFill/>
            <a:miter lim="800000"/>
            <a:headEnd/>
            <a:tailEnd/>
          </a:ln>
        </p:spPr>
        <p:txBody>
          <a:bodyPr>
            <a:spAutoFit/>
          </a:bodyPr>
          <a:lstStyle/>
          <a:p>
            <a:pPr marL="0" marR="0" lvl="0" indent="0" algn="l" defTabSz="860062" rtl="0" eaLnBrk="1" fontAlgn="auto" latinLnBrk="0" hangingPunct="1">
              <a:lnSpc>
                <a:spcPct val="100000"/>
              </a:lnSpc>
              <a:spcBef>
                <a:spcPct val="5000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请在此处添加文字内容请在此处添加文字内容</a:t>
            </a:r>
          </a:p>
        </p:txBody>
      </p:sp>
      <p:sp>
        <p:nvSpPr>
          <p:cNvPr id="95265" name="Text Box 33"/>
          <p:cNvSpPr txBox="1">
            <a:spLocks noChangeArrowheads="1"/>
          </p:cNvSpPr>
          <p:nvPr/>
        </p:nvSpPr>
        <p:spPr bwMode="auto">
          <a:xfrm>
            <a:off x="1930633" y="4500891"/>
            <a:ext cx="1421471" cy="381643"/>
          </a:xfrm>
          <a:prstGeom prst="rect">
            <a:avLst/>
          </a:prstGeom>
          <a:noFill/>
          <a:ln w="9525">
            <a:noFill/>
            <a:miter lim="800000"/>
            <a:headEnd/>
            <a:tailEnd/>
          </a:ln>
        </p:spPr>
        <p:txBody>
          <a:bodyPr>
            <a:spAutoFit/>
          </a:bodyPr>
          <a:lstStyle/>
          <a:p>
            <a:pPr marL="0" marR="0" lvl="0" indent="0" algn="l" defTabSz="860062" rtl="0" eaLnBrk="1" fontAlgn="auto" latinLnBrk="0" hangingPunct="1">
              <a:lnSpc>
                <a:spcPct val="100000"/>
              </a:lnSpc>
              <a:spcBef>
                <a:spcPct val="5000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请在此处添加文字内容请在此处添加文字内容</a:t>
            </a:r>
          </a:p>
        </p:txBody>
      </p:sp>
      <p:sp>
        <p:nvSpPr>
          <p:cNvPr id="95266" name="Text Box 34"/>
          <p:cNvSpPr txBox="1">
            <a:spLocks noChangeArrowheads="1"/>
          </p:cNvSpPr>
          <p:nvPr/>
        </p:nvSpPr>
        <p:spPr bwMode="auto">
          <a:xfrm>
            <a:off x="3962799" y="4264975"/>
            <a:ext cx="1421471" cy="381643"/>
          </a:xfrm>
          <a:prstGeom prst="rect">
            <a:avLst/>
          </a:prstGeom>
          <a:noFill/>
          <a:ln w="9525">
            <a:noFill/>
            <a:miter lim="800000"/>
            <a:headEnd/>
            <a:tailEnd/>
          </a:ln>
        </p:spPr>
        <p:txBody>
          <a:bodyPr>
            <a:spAutoFit/>
          </a:bodyPr>
          <a:lstStyle/>
          <a:p>
            <a:pPr marL="0" marR="0" lvl="0" indent="0" algn="l" defTabSz="860062" rtl="0" eaLnBrk="1" fontAlgn="auto" latinLnBrk="0" hangingPunct="1">
              <a:lnSpc>
                <a:spcPct val="100000"/>
              </a:lnSpc>
              <a:spcBef>
                <a:spcPct val="5000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rPr>
              <a:t>请在此处添加文字内容请在此处添加文字内容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3612831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a:spLocks noChangeArrowheads="1"/>
          </p:cNvSpPr>
          <p:nvPr/>
        </p:nvSpPr>
        <p:spPr bwMode="auto">
          <a:xfrm>
            <a:off x="972037" y="1677359"/>
            <a:ext cx="2057549" cy="615553"/>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223"/>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微软雅黑" pitchFamily="34" charset="-122"/>
                <a:ea typeface="微软雅黑"/>
                <a:cs typeface="+mn-cs"/>
              </a:rPr>
              <a:t>点击输入本栏文字内容，文字内容需概括精炼，无需多余的文字修饰，在不改动排版的情况下，尽量控制在四点内说明，标题将每个具体意义概括提出观点</a:t>
            </a:r>
            <a:endParaRPr kumimoji="0" lang="en-US" altLang="zh-CN" sz="940"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19" name="TextBox 18"/>
          <p:cNvSpPr txBox="1">
            <a:spLocks noChangeArrowheads="1"/>
          </p:cNvSpPr>
          <p:nvPr/>
        </p:nvSpPr>
        <p:spPr bwMode="auto">
          <a:xfrm>
            <a:off x="6084554" y="1677359"/>
            <a:ext cx="2057549" cy="615553"/>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223"/>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微软雅黑" pitchFamily="34" charset="-122"/>
                <a:ea typeface="微软雅黑"/>
                <a:cs typeface="+mn-cs"/>
              </a:rPr>
              <a:t>点击输入本栏文字内容，文字内容需概括精炼，无需多余的文字修饰，在不改动排版的情况下，尽量控制在四点内说明，标题将每个具体意义概括提出观点</a:t>
            </a:r>
            <a:endParaRPr kumimoji="0" lang="en-US" altLang="zh-CN" sz="940"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20" name="TextBox 19"/>
          <p:cNvSpPr txBox="1">
            <a:spLocks noChangeArrowheads="1"/>
          </p:cNvSpPr>
          <p:nvPr/>
        </p:nvSpPr>
        <p:spPr bwMode="auto">
          <a:xfrm>
            <a:off x="972037" y="3401938"/>
            <a:ext cx="2057549" cy="615553"/>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223"/>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微软雅黑" pitchFamily="34" charset="-122"/>
                <a:ea typeface="微软雅黑"/>
                <a:cs typeface="+mn-cs"/>
              </a:rPr>
              <a:t>点击输入本栏文字内容，文字内容需概括精炼，无需多余的文字修饰，在不改动排版的情况下，尽量控制在四点内说明，标题将每个具体意义概括提出观点</a:t>
            </a:r>
            <a:endParaRPr kumimoji="0" lang="en-US" altLang="zh-CN" sz="940"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21" name="TextBox 20"/>
          <p:cNvSpPr txBox="1">
            <a:spLocks noChangeArrowheads="1"/>
          </p:cNvSpPr>
          <p:nvPr/>
        </p:nvSpPr>
        <p:spPr bwMode="auto">
          <a:xfrm>
            <a:off x="6084554" y="3401938"/>
            <a:ext cx="2057549" cy="615553"/>
          </a:xfrm>
          <a:prstGeom prst="rect">
            <a:avLst/>
          </a:prstGeom>
          <a:noFill/>
          <a:ln w="9525">
            <a:noFill/>
            <a:miter lim="800000"/>
            <a:headEnd/>
            <a:tailEnd/>
          </a:ln>
        </p:spPr>
        <p:txBody>
          <a:bodyPr lIns="0" tIns="0" rIns="0" bIns="0">
            <a:spAutoFit/>
          </a:bodyPr>
          <a:lstStyle/>
          <a:p>
            <a:pPr marL="0" marR="0" lvl="0" indent="0" algn="just" defTabSz="685800" rtl="0" eaLnBrk="1" fontAlgn="auto" latinLnBrk="0" hangingPunct="1">
              <a:lnSpc>
                <a:spcPts val="1223"/>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微软雅黑" pitchFamily="34" charset="-122"/>
                <a:ea typeface="微软雅黑"/>
                <a:cs typeface="+mn-cs"/>
              </a:rPr>
              <a:t>点击输入本栏文字内容，文字内容需概括精炼，无需多余的文字修饰，在不改动排版的情况下，尽量控制在四点内说明，标题将每个具体意义概括提出观点</a:t>
            </a:r>
            <a:endParaRPr kumimoji="0" lang="en-US" altLang="zh-CN" sz="940" b="0" i="0" u="none" strike="noStrike" kern="1200" cap="none" spc="0" normalizeH="0" baseline="0" noProof="0">
              <a:ln>
                <a:noFill/>
              </a:ln>
              <a:solidFill>
                <a:srgbClr val="808080"/>
              </a:solidFill>
              <a:effectLst/>
              <a:uLnTx/>
              <a:uFillTx/>
              <a:latin typeface="微软雅黑" pitchFamily="34" charset="-122"/>
              <a:ea typeface="微软雅黑"/>
              <a:cs typeface="+mn-cs"/>
            </a:endParaRPr>
          </a:p>
        </p:txBody>
      </p:sp>
      <p:sp>
        <p:nvSpPr>
          <p:cNvPr id="25" name="TextBox 24"/>
          <p:cNvSpPr txBox="1">
            <a:spLocks noChangeArrowheads="1"/>
          </p:cNvSpPr>
          <p:nvPr/>
        </p:nvSpPr>
        <p:spPr bwMode="auto">
          <a:xfrm>
            <a:off x="972036" y="1419045"/>
            <a:ext cx="1388622"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C00000"/>
                </a:solidFill>
                <a:effectLst/>
                <a:uLnTx/>
                <a:uFillTx/>
                <a:latin typeface="微软雅黑" pitchFamily="34" charset="-122"/>
                <a:ea typeface="微软雅黑"/>
                <a:cs typeface="+mn-cs"/>
              </a:rPr>
              <a:t>标题关键字</a:t>
            </a:r>
          </a:p>
        </p:txBody>
      </p:sp>
      <p:sp>
        <p:nvSpPr>
          <p:cNvPr id="37" name="TextBox 36"/>
          <p:cNvSpPr txBox="1">
            <a:spLocks noChangeArrowheads="1"/>
          </p:cNvSpPr>
          <p:nvPr/>
        </p:nvSpPr>
        <p:spPr bwMode="auto">
          <a:xfrm>
            <a:off x="972036" y="3155569"/>
            <a:ext cx="1388622"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C00000"/>
                </a:solidFill>
                <a:effectLst/>
                <a:uLnTx/>
                <a:uFillTx/>
                <a:latin typeface="微软雅黑" pitchFamily="34" charset="-122"/>
                <a:ea typeface="微软雅黑"/>
                <a:cs typeface="+mn-cs"/>
              </a:rPr>
              <a:t>标题关键字</a:t>
            </a:r>
          </a:p>
        </p:txBody>
      </p:sp>
      <p:sp>
        <p:nvSpPr>
          <p:cNvPr id="38" name="TextBox 37"/>
          <p:cNvSpPr txBox="1">
            <a:spLocks noChangeArrowheads="1"/>
          </p:cNvSpPr>
          <p:nvPr/>
        </p:nvSpPr>
        <p:spPr bwMode="auto">
          <a:xfrm>
            <a:off x="6084554" y="1419045"/>
            <a:ext cx="1388622"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C00000"/>
                </a:solidFill>
                <a:effectLst/>
                <a:uLnTx/>
                <a:uFillTx/>
                <a:latin typeface="微软雅黑" pitchFamily="34" charset="-122"/>
                <a:ea typeface="微软雅黑"/>
                <a:cs typeface="+mn-cs"/>
              </a:rPr>
              <a:t>标题关键字</a:t>
            </a:r>
          </a:p>
        </p:txBody>
      </p:sp>
      <p:sp>
        <p:nvSpPr>
          <p:cNvPr id="39" name="TextBox 38"/>
          <p:cNvSpPr txBox="1">
            <a:spLocks noChangeArrowheads="1"/>
          </p:cNvSpPr>
          <p:nvPr/>
        </p:nvSpPr>
        <p:spPr bwMode="auto">
          <a:xfrm>
            <a:off x="6084554" y="3155569"/>
            <a:ext cx="1388622"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C00000"/>
                </a:solidFill>
                <a:effectLst/>
                <a:uLnTx/>
                <a:uFillTx/>
                <a:latin typeface="微软雅黑" pitchFamily="34" charset="-122"/>
                <a:ea typeface="微软雅黑"/>
                <a:cs typeface="+mn-cs"/>
              </a:rPr>
              <a:t>标题关键字</a:t>
            </a:r>
          </a:p>
        </p:txBody>
      </p:sp>
      <p:grpSp>
        <p:nvGrpSpPr>
          <p:cNvPr id="58414" name="Group 46"/>
          <p:cNvGrpSpPr>
            <a:grpSpLocks/>
          </p:cNvGrpSpPr>
          <p:nvPr/>
        </p:nvGrpSpPr>
        <p:grpSpPr bwMode="auto">
          <a:xfrm>
            <a:off x="3217721" y="1420539"/>
            <a:ext cx="2708559" cy="2708559"/>
            <a:chOff x="2155" y="930"/>
            <a:chExt cx="1814" cy="1814"/>
          </a:xfrm>
        </p:grpSpPr>
        <p:sp>
          <p:nvSpPr>
            <p:cNvPr id="62476" name="椭圆 168"/>
            <p:cNvSpPr>
              <a:spLocks noChangeArrowheads="1"/>
            </p:cNvSpPr>
            <p:nvPr/>
          </p:nvSpPr>
          <p:spPr bwMode="auto">
            <a:xfrm rot="2700000">
              <a:off x="2769" y="930"/>
              <a:ext cx="1200"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w 2207694"/>
                <a:gd name="T33" fmla="*/ 0 h 2207694"/>
                <a:gd name="T34" fmla="*/ 0 w 2207694"/>
                <a:gd name="T35" fmla="*/ 0 h 2207694"/>
                <a:gd name="T36" fmla="*/ 0 w 2207694"/>
                <a:gd name="T37" fmla="*/ 0 h 220769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4"/>
                <a:gd name="T58" fmla="*/ 0 h 2207694"/>
                <a:gd name="T59" fmla="*/ 2207694 w 2207694"/>
                <a:gd name="T60" fmla="*/ 2207694 h 220769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4" h="2207694">
                  <a:moveTo>
                    <a:pt x="1240201" y="2198410"/>
                  </a:moveTo>
                  <a:cubicBezTo>
                    <a:pt x="1195601" y="2204855"/>
                    <a:pt x="1150057" y="2207694"/>
                    <a:pt x="1103851" y="2207694"/>
                  </a:cubicBezTo>
                  <a:lnTo>
                    <a:pt x="1240201" y="2198410"/>
                  </a:lnTo>
                  <a:close/>
                  <a:moveTo>
                    <a:pt x="1396176" y="2167304"/>
                  </a:moveTo>
                  <a:cubicBezTo>
                    <a:pt x="1355911" y="2179613"/>
                    <a:pt x="1314389" y="2188486"/>
                    <a:pt x="1271865" y="2193577"/>
                  </a:cubicBezTo>
                  <a:lnTo>
                    <a:pt x="1396176" y="2167304"/>
                  </a:ln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DDDDDD">
                <a:alpha val="70195"/>
              </a:srgbClr>
            </a:solidFill>
            <a:ln w="9525">
              <a:noFill/>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62477" name="椭圆 161"/>
            <p:cNvSpPr>
              <a:spLocks noChangeArrowheads="1"/>
            </p:cNvSpPr>
            <p:nvPr/>
          </p:nvSpPr>
          <p:spPr bwMode="auto">
            <a:xfrm rot="2700000">
              <a:off x="2163" y="938"/>
              <a:ext cx="1200" cy="1200"/>
            </a:xfrm>
            <a:custGeom>
              <a:avLst/>
              <a:gdLst>
                <a:gd name="T0" fmla="*/ 0 w 2207690"/>
                <a:gd name="T1" fmla="*/ 0 h 2207691"/>
                <a:gd name="T2" fmla="*/ 0 w 2207690"/>
                <a:gd name="T3" fmla="*/ 0 h 2207691"/>
                <a:gd name="T4" fmla="*/ 0 w 2207690"/>
                <a:gd name="T5" fmla="*/ 0 h 2207691"/>
                <a:gd name="T6" fmla="*/ 0 w 2207690"/>
                <a:gd name="T7" fmla="*/ 0 h 2207691"/>
                <a:gd name="T8" fmla="*/ 0 w 2207690"/>
                <a:gd name="T9" fmla="*/ 0 h 2207691"/>
                <a:gd name="T10" fmla="*/ 0 w 2207690"/>
                <a:gd name="T11" fmla="*/ 0 h 2207691"/>
                <a:gd name="T12" fmla="*/ 0 w 2207690"/>
                <a:gd name="T13" fmla="*/ 0 h 2207691"/>
                <a:gd name="T14" fmla="*/ 0 w 2207690"/>
                <a:gd name="T15" fmla="*/ 0 h 2207691"/>
                <a:gd name="T16" fmla="*/ 0 w 2207690"/>
                <a:gd name="T17" fmla="*/ 0 h 2207691"/>
                <a:gd name="T18" fmla="*/ 0 w 2207690"/>
                <a:gd name="T19" fmla="*/ 0 h 2207691"/>
                <a:gd name="T20" fmla="*/ 0 w 2207690"/>
                <a:gd name="T21" fmla="*/ 0 h 2207691"/>
                <a:gd name="T22" fmla="*/ 0 w 2207690"/>
                <a:gd name="T23" fmla="*/ 0 h 2207691"/>
                <a:gd name="T24" fmla="*/ 0 w 2207690"/>
                <a:gd name="T25" fmla="*/ 0 h 2207691"/>
                <a:gd name="T26" fmla="*/ 0 w 2207690"/>
                <a:gd name="T27" fmla="*/ 0 h 2207691"/>
                <a:gd name="T28" fmla="*/ 0 w 2207690"/>
                <a:gd name="T29" fmla="*/ 0 h 2207691"/>
                <a:gd name="T30" fmla="*/ 0 w 2207690"/>
                <a:gd name="T31" fmla="*/ 0 h 2207691"/>
                <a:gd name="T32" fmla="*/ 0 w 2207690"/>
                <a:gd name="T33" fmla="*/ 0 h 2207691"/>
                <a:gd name="T34" fmla="*/ 0 w 2207690"/>
                <a:gd name="T35" fmla="*/ 0 h 2207691"/>
                <a:gd name="T36" fmla="*/ 0 w 2207690"/>
                <a:gd name="T37" fmla="*/ 0 h 22076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1"/>
                <a:gd name="T59" fmla="*/ 2207690 w 2207690"/>
                <a:gd name="T60" fmla="*/ 2207691 h 22076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lnTo>
                    <a:pt x="2199826" y="976772"/>
                  </a:lnTo>
                  <a:close/>
                  <a:moveTo>
                    <a:pt x="2174170" y="838223"/>
                  </a:moveTo>
                  <a:cubicBezTo>
                    <a:pt x="2184491" y="874470"/>
                    <a:pt x="2191713" y="911752"/>
                    <a:pt x="2195714" y="949832"/>
                  </a:cubicBezTo>
                  <a:lnTo>
                    <a:pt x="2174170" y="838223"/>
                  </a:ln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chemeClr val="tx2"/>
            </a:solidFill>
            <a:ln w="9525">
              <a:noFill/>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62478" name="椭圆 162"/>
            <p:cNvSpPr>
              <a:spLocks noChangeArrowheads="1"/>
            </p:cNvSpPr>
            <p:nvPr/>
          </p:nvSpPr>
          <p:spPr bwMode="auto">
            <a:xfrm rot="2700000">
              <a:off x="2761" y="1538"/>
              <a:ext cx="1201"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07694"/>
                <a:gd name="T49" fmla="*/ 0 h 2207694"/>
                <a:gd name="T50" fmla="*/ 2207694 w 2207694"/>
                <a:gd name="T51" fmla="*/ 2207694 h 22076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chemeClr val="bg2"/>
            </a:solidFill>
            <a:ln w="9525">
              <a:noFill/>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62479" name="椭圆 163"/>
            <p:cNvSpPr>
              <a:spLocks noChangeArrowheads="1"/>
            </p:cNvSpPr>
            <p:nvPr/>
          </p:nvSpPr>
          <p:spPr bwMode="auto">
            <a:xfrm rot="2700000">
              <a:off x="2155" y="1544"/>
              <a:ext cx="1200" cy="1200"/>
            </a:xfrm>
            <a:custGeom>
              <a:avLst/>
              <a:gdLst>
                <a:gd name="T0" fmla="*/ 0 w 2207690"/>
                <a:gd name="T1" fmla="*/ 0 h 2207692"/>
                <a:gd name="T2" fmla="*/ 0 w 2207690"/>
                <a:gd name="T3" fmla="*/ 0 h 2207692"/>
                <a:gd name="T4" fmla="*/ 0 w 2207690"/>
                <a:gd name="T5" fmla="*/ 0 h 2207692"/>
                <a:gd name="T6" fmla="*/ 0 w 2207690"/>
                <a:gd name="T7" fmla="*/ 0 h 2207692"/>
                <a:gd name="T8" fmla="*/ 0 w 2207690"/>
                <a:gd name="T9" fmla="*/ 0 h 2207692"/>
                <a:gd name="T10" fmla="*/ 0 w 2207690"/>
                <a:gd name="T11" fmla="*/ 0 h 2207692"/>
                <a:gd name="T12" fmla="*/ 0 w 2207690"/>
                <a:gd name="T13" fmla="*/ 0 h 2207692"/>
                <a:gd name="T14" fmla="*/ 0 w 2207690"/>
                <a:gd name="T15" fmla="*/ 0 h 2207692"/>
                <a:gd name="T16" fmla="*/ 0 w 2207690"/>
                <a:gd name="T17" fmla="*/ 0 h 2207692"/>
                <a:gd name="T18" fmla="*/ 0 w 2207690"/>
                <a:gd name="T19" fmla="*/ 0 h 2207692"/>
                <a:gd name="T20" fmla="*/ 0 w 2207690"/>
                <a:gd name="T21" fmla="*/ 0 h 2207692"/>
                <a:gd name="T22" fmla="*/ 0 w 2207690"/>
                <a:gd name="T23" fmla="*/ 0 h 2207692"/>
                <a:gd name="T24" fmla="*/ 0 w 2207690"/>
                <a:gd name="T25" fmla="*/ 0 h 2207692"/>
                <a:gd name="T26" fmla="*/ 0 w 2207690"/>
                <a:gd name="T27" fmla="*/ 0 h 2207692"/>
                <a:gd name="T28" fmla="*/ 0 w 2207690"/>
                <a:gd name="T29" fmla="*/ 0 h 2207692"/>
                <a:gd name="T30" fmla="*/ 0 w 2207690"/>
                <a:gd name="T31" fmla="*/ 0 h 2207692"/>
                <a:gd name="T32" fmla="*/ 0 w 2207690"/>
                <a:gd name="T33" fmla="*/ 0 h 2207692"/>
                <a:gd name="T34" fmla="*/ 0 w 2207690"/>
                <a:gd name="T35" fmla="*/ 0 h 2207692"/>
                <a:gd name="T36" fmla="*/ 0 w 2207690"/>
                <a:gd name="T37" fmla="*/ 0 h 22076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2"/>
                <a:gd name="T59" fmla="*/ 2207690 w 2207690"/>
                <a:gd name="T60" fmla="*/ 2207692 h 220769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2">
                  <a:moveTo>
                    <a:pt x="2195631" y="1258405"/>
                  </a:moveTo>
                  <a:cubicBezTo>
                    <a:pt x="2191595" y="1296645"/>
                    <a:pt x="2184315" y="1334081"/>
                    <a:pt x="2173913" y="1370472"/>
                  </a:cubicBezTo>
                  <a:lnTo>
                    <a:pt x="2195631" y="1258405"/>
                  </a:lnTo>
                  <a:close/>
                  <a:moveTo>
                    <a:pt x="2207690" y="1103924"/>
                  </a:moveTo>
                  <a:cubicBezTo>
                    <a:pt x="2207691" y="1147015"/>
                    <a:pt x="2205219" y="1189529"/>
                    <a:pt x="2199774" y="1231259"/>
                  </a:cubicBezTo>
                  <a:lnTo>
                    <a:pt x="2207690" y="1103924"/>
                  </a:ln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DDDDDD">
                <a:alpha val="70195"/>
              </a:srgbClr>
            </a:solidFill>
            <a:ln w="9525">
              <a:noFill/>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grpSp>
      <p:sp>
        <p:nvSpPr>
          <p:cNvPr id="58412" name="椭圆 23"/>
          <p:cNvSpPr>
            <a:spLocks noChangeArrowheads="1"/>
          </p:cNvSpPr>
          <p:nvPr/>
        </p:nvSpPr>
        <p:spPr bwMode="auto">
          <a:xfrm>
            <a:off x="3819457" y="2028247"/>
            <a:ext cx="1494635" cy="1494635"/>
          </a:xfrm>
          <a:prstGeom prst="ellipse">
            <a:avLst/>
          </a:prstGeom>
          <a:solidFill>
            <a:srgbClr val="F2F2F2"/>
          </a:solidFill>
          <a:ln w="9525">
            <a:noFill/>
            <a:round/>
            <a:headEnd/>
            <a:tailEnd/>
          </a:ln>
        </p:spPr>
        <p:txBody>
          <a:bodyPr anchor="ctr"/>
          <a:lstStyle/>
          <a:p>
            <a:pPr marL="0" marR="0" lvl="0" indent="0" algn="ctr" defTabSz="860062" rtl="0" eaLnBrk="1" fontAlgn="auto" latinLnBrk="0" hangingPunct="1">
              <a:lnSpc>
                <a:spcPct val="100000"/>
              </a:lnSpc>
              <a:spcBef>
                <a:spcPts val="0"/>
              </a:spcBef>
              <a:spcAft>
                <a:spcPts val="0"/>
              </a:spcAft>
              <a:buClrTx/>
              <a:buSzTx/>
              <a:buFontTx/>
              <a:buNone/>
              <a:tabLst/>
              <a:defRPr/>
            </a:pPr>
            <a:endParaRPr kumimoji="0" lang="zh-CN" altLang="zh-CN" sz="1881" b="0" i="0" u="none" strike="noStrike" kern="1200" cap="none" spc="0" normalizeH="0" baseline="0" noProof="0">
              <a:ln>
                <a:noFill/>
              </a:ln>
              <a:solidFill>
                <a:srgbClr val="FFFFFF"/>
              </a:solidFill>
              <a:effectLst/>
              <a:uLnTx/>
              <a:uFillTx/>
              <a:latin typeface="等线"/>
              <a:ea typeface="宋体" charset="-122"/>
              <a:cs typeface="Arial" charset="0"/>
            </a:endParaRPr>
          </a:p>
        </p:txBody>
      </p:sp>
      <p:sp>
        <p:nvSpPr>
          <p:cNvPr id="58401" name="Text Box 33"/>
          <p:cNvSpPr txBox="1">
            <a:spLocks noChangeArrowheads="1"/>
          </p:cNvSpPr>
          <p:nvPr/>
        </p:nvSpPr>
        <p:spPr bwMode="auto">
          <a:xfrm>
            <a:off x="3826923" y="2504559"/>
            <a:ext cx="1490156" cy="700192"/>
          </a:xfrm>
          <a:prstGeom prst="rect">
            <a:avLst/>
          </a:prstGeom>
          <a:noFill/>
          <a:ln w="9525">
            <a:noFill/>
            <a:miter lim="800000"/>
            <a:headEnd/>
            <a:tailEnd/>
          </a:ln>
        </p:spPr>
        <p:txBody>
          <a:bodyPr>
            <a:spAutoFit/>
          </a:bodyPr>
          <a:lstStyle/>
          <a:p>
            <a:pPr marL="0" marR="0" lvl="0" indent="0" algn="ctr" defTabSz="860062" rtl="0" eaLnBrk="1" fontAlgn="auto" latinLnBrk="0" hangingPunct="1">
              <a:lnSpc>
                <a:spcPct val="50000"/>
              </a:lnSpc>
              <a:spcBef>
                <a:spcPct val="50000"/>
              </a:spcBef>
              <a:spcAft>
                <a:spcPts val="0"/>
              </a:spcAft>
              <a:buClrTx/>
              <a:buSzTx/>
              <a:buFontTx/>
              <a:buNone/>
              <a:tabLst/>
              <a:defRPr/>
            </a:pPr>
            <a:r>
              <a:rPr kumimoji="0" lang="zh-CN" altLang="en-US" sz="2633" b="0" i="0" u="none" strike="noStrike" kern="1200" cap="none" spc="0" normalizeH="0" baseline="0" noProof="0">
                <a:ln>
                  <a:noFill/>
                </a:ln>
                <a:solidFill>
                  <a:srgbClr val="B2B2B2"/>
                </a:solidFill>
                <a:effectLst/>
                <a:uLnTx/>
                <a:uFillTx/>
                <a:latin typeface="等线"/>
                <a:ea typeface="方正大黑简体" pitchFamily="2" charset="-122"/>
                <a:cs typeface="+mn-cs"/>
              </a:rPr>
              <a:t>标题</a:t>
            </a:r>
          </a:p>
          <a:p>
            <a:pPr marL="0" marR="0" lvl="0" indent="0" algn="ctr" defTabSz="860062" rtl="0" eaLnBrk="1" fontAlgn="auto" latinLnBrk="0" hangingPunct="1">
              <a:lnSpc>
                <a:spcPct val="50000"/>
              </a:lnSpc>
              <a:spcBef>
                <a:spcPct val="50000"/>
              </a:spcBef>
              <a:spcAft>
                <a:spcPts val="0"/>
              </a:spcAft>
              <a:buClrTx/>
              <a:buSzTx/>
              <a:buFontTx/>
              <a:buNone/>
              <a:tabLst/>
              <a:defRPr/>
            </a:pPr>
            <a:r>
              <a:rPr kumimoji="0" lang="zh-CN" altLang="en-US" sz="2633" b="0" i="0" u="none" strike="noStrike" kern="1200" cap="none" spc="0" normalizeH="0" baseline="0" noProof="0">
                <a:ln>
                  <a:noFill/>
                </a:ln>
                <a:solidFill>
                  <a:srgbClr val="B2B2B2"/>
                </a:solidFill>
                <a:effectLst/>
                <a:uLnTx/>
                <a:uFillTx/>
                <a:latin typeface="等线"/>
                <a:ea typeface="方正大黑简体" pitchFamily="2" charset="-122"/>
                <a:cs typeface="+mn-cs"/>
              </a:rPr>
              <a:t>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1159207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8412"/>
                                        </p:tgtEl>
                                        <p:attrNameLst>
                                          <p:attrName>style.visibility</p:attrName>
                                        </p:attrNameLst>
                                      </p:cBhvr>
                                      <p:to>
                                        <p:strVal val="visible"/>
                                      </p:to>
                                    </p:set>
                                    <p:anim calcmode="lin" valueType="num">
                                      <p:cBhvr>
                                        <p:cTn id="7" dur="500" fill="hold"/>
                                        <p:tgtEl>
                                          <p:spTgt spid="58412"/>
                                        </p:tgtEl>
                                        <p:attrNameLst>
                                          <p:attrName>ppt_w</p:attrName>
                                        </p:attrNameLst>
                                      </p:cBhvr>
                                      <p:tavLst>
                                        <p:tav tm="0">
                                          <p:val>
                                            <p:fltVal val="0"/>
                                          </p:val>
                                        </p:tav>
                                        <p:tav tm="100000">
                                          <p:val>
                                            <p:strVal val="#ppt_w"/>
                                          </p:val>
                                        </p:tav>
                                      </p:tavLst>
                                    </p:anim>
                                    <p:anim calcmode="lin" valueType="num">
                                      <p:cBhvr>
                                        <p:cTn id="8" dur="500" fill="hold"/>
                                        <p:tgtEl>
                                          <p:spTgt spid="58412"/>
                                        </p:tgtEl>
                                        <p:attrNameLst>
                                          <p:attrName>ppt_h</p:attrName>
                                        </p:attrNameLst>
                                      </p:cBhvr>
                                      <p:tavLst>
                                        <p:tav tm="0">
                                          <p:val>
                                            <p:fltVal val="0"/>
                                          </p:val>
                                        </p:tav>
                                        <p:tav tm="100000">
                                          <p:val>
                                            <p:strVal val="#ppt_h"/>
                                          </p:val>
                                        </p:tav>
                                      </p:tavLst>
                                    </p:anim>
                                    <p:anim calcmode="lin" valueType="num">
                                      <p:cBhvr>
                                        <p:cTn id="9" dur="500" fill="hold"/>
                                        <p:tgtEl>
                                          <p:spTgt spid="58412"/>
                                        </p:tgtEl>
                                        <p:attrNameLst>
                                          <p:attrName>style.rotation</p:attrName>
                                        </p:attrNameLst>
                                      </p:cBhvr>
                                      <p:tavLst>
                                        <p:tav tm="0">
                                          <p:val>
                                            <p:fltVal val="360"/>
                                          </p:val>
                                        </p:tav>
                                        <p:tav tm="100000">
                                          <p:val>
                                            <p:fltVal val="0"/>
                                          </p:val>
                                        </p:tav>
                                      </p:tavLst>
                                    </p:anim>
                                    <p:animEffect transition="in" filter="fade">
                                      <p:cBhvr>
                                        <p:cTn id="10" dur="500"/>
                                        <p:tgtEl>
                                          <p:spTgt spid="58412"/>
                                        </p:tgtEl>
                                      </p:cBhvr>
                                    </p:animEffect>
                                  </p:childTnLst>
                                </p:cTn>
                              </p:par>
                            </p:childTnLst>
                          </p:cTn>
                        </p:par>
                        <p:par>
                          <p:cTn id="11" fill="hold">
                            <p:stCondLst>
                              <p:cond delay="500"/>
                            </p:stCondLst>
                            <p:childTnLst>
                              <p:par>
                                <p:cTn id="12" presetID="53" presetClass="entr" presetSubtype="0" fill="hold" grpId="0" nodeType="afterEffect">
                                  <p:stCondLst>
                                    <p:cond delay="0"/>
                                  </p:stCondLst>
                                  <p:childTnLst>
                                    <p:set>
                                      <p:cBhvr>
                                        <p:cTn id="13" dur="1" fill="hold">
                                          <p:stCondLst>
                                            <p:cond delay="0"/>
                                          </p:stCondLst>
                                        </p:cTn>
                                        <p:tgtEl>
                                          <p:spTgt spid="58401"/>
                                        </p:tgtEl>
                                        <p:attrNameLst>
                                          <p:attrName>style.visibility</p:attrName>
                                        </p:attrNameLst>
                                      </p:cBhvr>
                                      <p:to>
                                        <p:strVal val="visible"/>
                                      </p:to>
                                    </p:set>
                                    <p:anim calcmode="lin" valueType="num">
                                      <p:cBhvr>
                                        <p:cTn id="14" dur="500" fill="hold"/>
                                        <p:tgtEl>
                                          <p:spTgt spid="58401"/>
                                        </p:tgtEl>
                                        <p:attrNameLst>
                                          <p:attrName>ppt_w</p:attrName>
                                        </p:attrNameLst>
                                      </p:cBhvr>
                                      <p:tavLst>
                                        <p:tav tm="0">
                                          <p:val>
                                            <p:fltVal val="0"/>
                                          </p:val>
                                        </p:tav>
                                        <p:tav tm="100000">
                                          <p:val>
                                            <p:strVal val="#ppt_w"/>
                                          </p:val>
                                        </p:tav>
                                      </p:tavLst>
                                    </p:anim>
                                    <p:anim calcmode="lin" valueType="num">
                                      <p:cBhvr>
                                        <p:cTn id="15" dur="500" fill="hold"/>
                                        <p:tgtEl>
                                          <p:spTgt spid="58401"/>
                                        </p:tgtEl>
                                        <p:attrNameLst>
                                          <p:attrName>ppt_h</p:attrName>
                                        </p:attrNameLst>
                                      </p:cBhvr>
                                      <p:tavLst>
                                        <p:tav tm="0">
                                          <p:val>
                                            <p:fltVal val="0"/>
                                          </p:val>
                                        </p:tav>
                                        <p:tav tm="100000">
                                          <p:val>
                                            <p:strVal val="#ppt_h"/>
                                          </p:val>
                                        </p:tav>
                                      </p:tavLst>
                                    </p:anim>
                                    <p:animEffect transition="in" filter="fade">
                                      <p:cBhvr>
                                        <p:cTn id="16" dur="500"/>
                                        <p:tgtEl>
                                          <p:spTgt spid="58401"/>
                                        </p:tgtEl>
                                      </p:cBhvr>
                                    </p:animEffect>
                                  </p:childTnLst>
                                </p:cTn>
                              </p:par>
                            </p:childTnLst>
                          </p:cTn>
                        </p:par>
                        <p:par>
                          <p:cTn id="17" fill="hold">
                            <p:stCondLst>
                              <p:cond delay="1000"/>
                            </p:stCondLst>
                            <p:childTnLst>
                              <p:par>
                                <p:cTn id="18" presetID="31" presetClass="entr" presetSubtype="0" fill="hold" nodeType="afterEffect">
                                  <p:stCondLst>
                                    <p:cond delay="0"/>
                                  </p:stCondLst>
                                  <p:iterate type="lt">
                                    <p:tmPct val="5000"/>
                                  </p:iterate>
                                  <p:childTnLst>
                                    <p:set>
                                      <p:cBhvr>
                                        <p:cTn id="19" dur="1" fill="hold">
                                          <p:stCondLst>
                                            <p:cond delay="0"/>
                                          </p:stCondLst>
                                        </p:cTn>
                                        <p:tgtEl>
                                          <p:spTgt spid="58414"/>
                                        </p:tgtEl>
                                        <p:attrNameLst>
                                          <p:attrName>style.visibility</p:attrName>
                                        </p:attrNameLst>
                                      </p:cBhvr>
                                      <p:to>
                                        <p:strVal val="visible"/>
                                      </p:to>
                                    </p:set>
                                    <p:anim calcmode="lin" valueType="num">
                                      <p:cBhvr>
                                        <p:cTn id="20" dur="1000" fill="hold"/>
                                        <p:tgtEl>
                                          <p:spTgt spid="58414"/>
                                        </p:tgtEl>
                                        <p:attrNameLst>
                                          <p:attrName>ppt_w</p:attrName>
                                        </p:attrNameLst>
                                      </p:cBhvr>
                                      <p:tavLst>
                                        <p:tav tm="0">
                                          <p:val>
                                            <p:fltVal val="0"/>
                                          </p:val>
                                        </p:tav>
                                        <p:tav tm="100000">
                                          <p:val>
                                            <p:strVal val="#ppt_w"/>
                                          </p:val>
                                        </p:tav>
                                      </p:tavLst>
                                    </p:anim>
                                    <p:anim calcmode="lin" valueType="num">
                                      <p:cBhvr>
                                        <p:cTn id="21" dur="1000" fill="hold"/>
                                        <p:tgtEl>
                                          <p:spTgt spid="58414"/>
                                        </p:tgtEl>
                                        <p:attrNameLst>
                                          <p:attrName>ppt_h</p:attrName>
                                        </p:attrNameLst>
                                      </p:cBhvr>
                                      <p:tavLst>
                                        <p:tav tm="0">
                                          <p:val>
                                            <p:fltVal val="0"/>
                                          </p:val>
                                        </p:tav>
                                        <p:tav tm="100000">
                                          <p:val>
                                            <p:strVal val="#ppt_h"/>
                                          </p:val>
                                        </p:tav>
                                      </p:tavLst>
                                    </p:anim>
                                    <p:anim calcmode="lin" valueType="num">
                                      <p:cBhvr>
                                        <p:cTn id="22" dur="1000" fill="hold"/>
                                        <p:tgtEl>
                                          <p:spTgt spid="58414"/>
                                        </p:tgtEl>
                                        <p:attrNameLst>
                                          <p:attrName>style.rotation</p:attrName>
                                        </p:attrNameLst>
                                      </p:cBhvr>
                                      <p:tavLst>
                                        <p:tav tm="0">
                                          <p:val>
                                            <p:fltVal val="90"/>
                                          </p:val>
                                        </p:tav>
                                        <p:tav tm="100000">
                                          <p:val>
                                            <p:fltVal val="0"/>
                                          </p:val>
                                        </p:tav>
                                      </p:tavLst>
                                    </p:anim>
                                    <p:animEffect transition="in" filter="fade">
                                      <p:cBhvr>
                                        <p:cTn id="23" dur="1000"/>
                                        <p:tgtEl>
                                          <p:spTgt spid="58414"/>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right)">
                                      <p:cBhvr>
                                        <p:cTn id="33" dur="500"/>
                                        <p:tgtEl>
                                          <p:spTgt spid="2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right)">
                                      <p:cBhvr>
                                        <p:cTn id="39" dur="500"/>
                                        <p:tgtEl>
                                          <p:spTgt spid="25"/>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right)">
                                      <p:cBhvr>
                                        <p:cTn id="42" dur="500"/>
                                        <p:tgtEl>
                                          <p:spTgt spid="3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P spid="21" grpId="0"/>
      <p:bldP spid="25" grpId="0"/>
      <p:bldP spid="37" grpId="0"/>
      <p:bldP spid="38" grpId="0"/>
      <p:bldP spid="39" grpId="0"/>
      <p:bldP spid="58412" grpId="0" animBg="1"/>
      <p:bldP spid="5840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6671359" y="2256698"/>
            <a:ext cx="1718606" cy="1446550"/>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rPr>
              <a:t>请输入您想要的文字内容请输入您想要的文字内容请输入您想要的文字内容请输入您想要的文字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rPr>
              <a:t>内容请请输入您想要的文字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rPr>
              <a:t>输入您想要的文字内容请输入您想要的文字请输入您想要的文字请输入您想要的文字</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endParaRPr>
          </a:p>
        </p:txBody>
      </p:sp>
      <p:sp>
        <p:nvSpPr>
          <p:cNvPr id="17" name="TextBox 16"/>
          <p:cNvSpPr txBox="1">
            <a:spLocks noChangeArrowheads="1"/>
          </p:cNvSpPr>
          <p:nvPr/>
        </p:nvSpPr>
        <p:spPr bwMode="auto">
          <a:xfrm>
            <a:off x="6671358" y="1952096"/>
            <a:ext cx="1642456"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900000"/>
                </a:solidFill>
                <a:effectLst/>
                <a:uLnTx/>
                <a:uFillTx/>
                <a:latin typeface="等线"/>
                <a:ea typeface="微软雅黑"/>
                <a:cs typeface="+mn-cs"/>
              </a:rPr>
              <a:t>请输入标题内容</a:t>
            </a:r>
          </a:p>
        </p:txBody>
      </p:sp>
      <p:sp>
        <p:nvSpPr>
          <p:cNvPr id="18" name="TextBox 17"/>
          <p:cNvSpPr txBox="1">
            <a:spLocks noChangeArrowheads="1"/>
          </p:cNvSpPr>
          <p:nvPr/>
        </p:nvSpPr>
        <p:spPr bwMode="auto">
          <a:xfrm>
            <a:off x="901859" y="2256698"/>
            <a:ext cx="1718606" cy="1446550"/>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rPr>
              <a:t>请输入您想要的文字内容请输入您想要的文字内容请输入您想要的文字内容请输入您想要的文字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rPr>
              <a:t>内容请请输入您想要的文字</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rPr>
              <a:t>输入您想要的文字内容请输入您想要的文字请输入您想要的文字请输入您想要的文字</a:t>
            </a:r>
            <a:endParaRPr kumimoji="0" lang="en-US" altLang="zh-CN" sz="940" b="0" i="0" u="none" strike="noStrike" kern="1200" cap="none" spc="0" normalizeH="0" baseline="0" noProof="0">
              <a:ln>
                <a:noFill/>
              </a:ln>
              <a:solidFill>
                <a:srgbClr val="808080"/>
              </a:solidFill>
              <a:effectLst/>
              <a:uLnTx/>
              <a:uFillTx/>
              <a:latin typeface="等线"/>
              <a:ea typeface="微软雅黑"/>
              <a:cs typeface="+mn-cs"/>
              <a:sym typeface="造字工房悦黑体验版常规体" pitchFamily="50" charset="-122"/>
            </a:endParaRPr>
          </a:p>
        </p:txBody>
      </p:sp>
      <p:sp>
        <p:nvSpPr>
          <p:cNvPr id="19" name="TextBox 18"/>
          <p:cNvSpPr txBox="1">
            <a:spLocks noChangeArrowheads="1"/>
          </p:cNvSpPr>
          <p:nvPr/>
        </p:nvSpPr>
        <p:spPr bwMode="auto">
          <a:xfrm>
            <a:off x="901858" y="1952096"/>
            <a:ext cx="1642456" cy="202684"/>
          </a:xfrm>
          <a:prstGeom prst="rect">
            <a:avLst/>
          </a:prstGeom>
          <a:noFill/>
          <a:ln w="9525">
            <a:noFill/>
            <a:miter lim="800000"/>
            <a:headEnd/>
            <a:tailEnd/>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900000"/>
                </a:solidFill>
                <a:effectLst/>
                <a:uLnTx/>
                <a:uFillTx/>
                <a:latin typeface="微软雅黑" pitchFamily="34" charset="-122"/>
                <a:ea typeface="微软雅黑"/>
                <a:cs typeface="+mn-cs"/>
              </a:rPr>
              <a:t>请输入标题内容</a:t>
            </a:r>
          </a:p>
        </p:txBody>
      </p:sp>
      <p:sp>
        <p:nvSpPr>
          <p:cNvPr id="10" name="TextBox 9"/>
          <p:cNvSpPr txBox="1">
            <a:spLocks noChangeArrowheads="1"/>
          </p:cNvSpPr>
          <p:nvPr/>
        </p:nvSpPr>
        <p:spPr bwMode="auto">
          <a:xfrm>
            <a:off x="3826923" y="2504560"/>
            <a:ext cx="1626031" cy="926407"/>
          </a:xfrm>
          <a:prstGeom prst="rect">
            <a:avLst/>
          </a:prstGeom>
          <a:noFill/>
          <a:ln w="9525">
            <a:noFill/>
            <a:miter lim="800000"/>
            <a:headEnd/>
            <a:tailEnd/>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10" b="0" i="0" u="none" strike="noStrike" kern="1200" cap="none" spc="0" normalizeH="0" baseline="0" noProof="0">
                <a:ln>
                  <a:noFill/>
                </a:ln>
                <a:solidFill>
                  <a:srgbClr val="900000"/>
                </a:solidFill>
                <a:effectLst/>
                <a:uLnTx/>
                <a:uFillTx/>
                <a:latin typeface="微软雅黑" pitchFamily="34" charset="-122"/>
                <a:ea typeface="微软雅黑"/>
                <a:cs typeface="+mn-cs"/>
              </a:rPr>
              <a:t>标题</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10" b="0" i="0" u="none" strike="noStrike" kern="1200" cap="none" spc="0" normalizeH="0" baseline="0" noProof="0">
                <a:ln>
                  <a:noFill/>
                </a:ln>
                <a:solidFill>
                  <a:srgbClr val="900000"/>
                </a:solidFill>
                <a:effectLst/>
                <a:uLnTx/>
                <a:uFillTx/>
                <a:latin typeface="微软雅黑" pitchFamily="34" charset="-122"/>
                <a:ea typeface="微软雅黑"/>
                <a:cs typeface="+mn-cs"/>
              </a:rPr>
              <a:t>内容</a:t>
            </a:r>
          </a:p>
        </p:txBody>
      </p:sp>
      <p:sp>
        <p:nvSpPr>
          <p:cNvPr id="62487" name="AutoShape 23"/>
          <p:cNvSpPr>
            <a:spLocks noChangeArrowheads="1"/>
          </p:cNvSpPr>
          <p:nvPr/>
        </p:nvSpPr>
        <p:spPr bwMode="auto">
          <a:xfrm>
            <a:off x="3353597" y="1659442"/>
            <a:ext cx="2574176" cy="2402465"/>
          </a:xfrm>
          <a:prstGeom prst="diamond">
            <a:avLst/>
          </a:prstGeom>
          <a:noFill/>
          <a:ln w="190500" cmpd="thickThin">
            <a:solidFill>
              <a:schemeClr val="tx2"/>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62490" name="AutoShape 26"/>
          <p:cNvSpPr>
            <a:spLocks noChangeArrowheads="1"/>
          </p:cNvSpPr>
          <p:nvPr/>
        </p:nvSpPr>
        <p:spPr bwMode="auto">
          <a:xfrm>
            <a:off x="2878777" y="2435875"/>
            <a:ext cx="1015337" cy="946652"/>
          </a:xfrm>
          <a:prstGeom prst="diamond">
            <a:avLst/>
          </a:prstGeom>
          <a:noFill/>
          <a:ln w="190500" cmpd="thickThin">
            <a:solidFill>
              <a:schemeClr val="tx2"/>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62491" name="AutoShape 27"/>
          <p:cNvSpPr>
            <a:spLocks noChangeArrowheads="1"/>
          </p:cNvSpPr>
          <p:nvPr/>
        </p:nvSpPr>
        <p:spPr bwMode="auto">
          <a:xfrm>
            <a:off x="5384269" y="2435875"/>
            <a:ext cx="1015337" cy="946652"/>
          </a:xfrm>
          <a:prstGeom prst="diamond">
            <a:avLst/>
          </a:prstGeom>
          <a:noFill/>
          <a:ln w="190500" cmpd="thickThin">
            <a:solidFill>
              <a:schemeClr val="tx2"/>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C000"/>
              </a:solidFill>
              <a:effectLst/>
              <a:uLnTx/>
              <a:uFillTx/>
              <a:latin typeface="等线"/>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5951778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2487"/>
                                        </p:tgtEl>
                                        <p:attrNameLst>
                                          <p:attrName>style.visibility</p:attrName>
                                        </p:attrNameLst>
                                      </p:cBhvr>
                                      <p:to>
                                        <p:strVal val="visible"/>
                                      </p:to>
                                    </p:set>
                                    <p:anim calcmode="lin" valueType="num">
                                      <p:cBhvr>
                                        <p:cTn id="7" dur="500" fill="hold"/>
                                        <p:tgtEl>
                                          <p:spTgt spid="62487"/>
                                        </p:tgtEl>
                                        <p:attrNameLst>
                                          <p:attrName>ppt_w</p:attrName>
                                        </p:attrNameLst>
                                      </p:cBhvr>
                                      <p:tavLst>
                                        <p:tav tm="0">
                                          <p:val>
                                            <p:fltVal val="0"/>
                                          </p:val>
                                        </p:tav>
                                        <p:tav tm="100000">
                                          <p:val>
                                            <p:strVal val="#ppt_w"/>
                                          </p:val>
                                        </p:tav>
                                      </p:tavLst>
                                    </p:anim>
                                    <p:anim calcmode="lin" valueType="num">
                                      <p:cBhvr>
                                        <p:cTn id="8" dur="500" fill="hold"/>
                                        <p:tgtEl>
                                          <p:spTgt spid="62487"/>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490"/>
                                        </p:tgtEl>
                                        <p:attrNameLst>
                                          <p:attrName>style.visibility</p:attrName>
                                        </p:attrNameLst>
                                      </p:cBhvr>
                                      <p:to>
                                        <p:strVal val="visible"/>
                                      </p:to>
                                    </p:set>
                                    <p:anim calcmode="lin" valueType="num">
                                      <p:cBhvr additive="base">
                                        <p:cTn id="12" dur="500" fill="hold"/>
                                        <p:tgtEl>
                                          <p:spTgt spid="62490"/>
                                        </p:tgtEl>
                                        <p:attrNameLst>
                                          <p:attrName>ppt_x</p:attrName>
                                        </p:attrNameLst>
                                      </p:cBhvr>
                                      <p:tavLst>
                                        <p:tav tm="0">
                                          <p:val>
                                            <p:strVal val="0-#ppt_w/2"/>
                                          </p:val>
                                        </p:tav>
                                        <p:tav tm="100000">
                                          <p:val>
                                            <p:strVal val="#ppt_x"/>
                                          </p:val>
                                        </p:tav>
                                      </p:tavLst>
                                    </p:anim>
                                    <p:anim calcmode="lin" valueType="num">
                                      <p:cBhvr additive="base">
                                        <p:cTn id="13" dur="500" fill="hold"/>
                                        <p:tgtEl>
                                          <p:spTgt spid="62490"/>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62491"/>
                                        </p:tgtEl>
                                        <p:attrNameLst>
                                          <p:attrName>style.visibility</p:attrName>
                                        </p:attrNameLst>
                                      </p:cBhvr>
                                      <p:to>
                                        <p:strVal val="visible"/>
                                      </p:to>
                                    </p:set>
                                    <p:anim calcmode="lin" valueType="num">
                                      <p:cBhvr additive="base">
                                        <p:cTn id="16" dur="500" fill="hold"/>
                                        <p:tgtEl>
                                          <p:spTgt spid="62491"/>
                                        </p:tgtEl>
                                        <p:attrNameLst>
                                          <p:attrName>ppt_x</p:attrName>
                                        </p:attrNameLst>
                                      </p:cBhvr>
                                      <p:tavLst>
                                        <p:tav tm="0">
                                          <p:val>
                                            <p:strVal val="1+#ppt_w/2"/>
                                          </p:val>
                                        </p:tav>
                                        <p:tav tm="100000">
                                          <p:val>
                                            <p:strVal val="#ppt_x"/>
                                          </p:val>
                                        </p:tav>
                                      </p:tavLst>
                                    </p:anim>
                                    <p:anim calcmode="lin" valueType="num">
                                      <p:cBhvr additive="base">
                                        <p:cTn id="17" dur="500" fill="hold"/>
                                        <p:tgtEl>
                                          <p:spTgt spid="6249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par>
                                <p:cTn id="28" presetID="22" presetClass="entr" presetSubtype="8"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2"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par>
                                <p:cTn id="34" presetID="22" presetClass="entr" presetSubtype="2"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62487" grpId="0" animBg="1"/>
      <p:bldP spid="62490" grpId="0" animBg="1"/>
      <p:bldP spid="6249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0"/>
            <a:ext cx="9144000" cy="5143501"/>
            <a:chOff x="0" y="0"/>
            <a:chExt cx="9144000" cy="5143501"/>
          </a:xfrm>
        </p:grpSpPr>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0" name="矩形 9"/>
            <p:cNvSpPr/>
            <p:nvPr/>
          </p:nvSpPr>
          <p:spPr>
            <a:xfrm>
              <a:off x="0" y="3568700"/>
              <a:ext cx="9144000" cy="1574800"/>
            </a:xfrm>
            <a:prstGeom prst="rect">
              <a:avLst/>
            </a:prstGeom>
            <a:solidFill>
              <a:srgbClr val="C716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53238" y="1549401"/>
              <a:ext cx="8290762" cy="3594100"/>
            </a:xfrm>
            <a:prstGeom prst="rect">
              <a:avLst/>
            </a:prstGeom>
          </p:spPr>
        </p:pic>
      </p:grpSp>
      <p:sp>
        <p:nvSpPr>
          <p:cNvPr id="3" name="文本框 2"/>
          <p:cNvSpPr txBox="1"/>
          <p:nvPr/>
        </p:nvSpPr>
        <p:spPr>
          <a:xfrm>
            <a:off x="4733328" y="700711"/>
            <a:ext cx="1005403"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目录</a:t>
            </a:r>
          </a:p>
        </p:txBody>
      </p:sp>
      <p:sp>
        <p:nvSpPr>
          <p:cNvPr id="5" name="椭圆 4"/>
          <p:cNvSpPr/>
          <p:nvPr/>
        </p:nvSpPr>
        <p:spPr>
          <a:xfrm>
            <a:off x="4627559" y="384629"/>
            <a:ext cx="1216941" cy="121694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等线"/>
              <a:ea typeface="微软雅黑"/>
              <a:cs typeface="+mn-cs"/>
            </a:endParaRPr>
          </a:p>
        </p:txBody>
      </p:sp>
      <p:sp>
        <p:nvSpPr>
          <p:cNvPr id="6" name="圆角矩形 5"/>
          <p:cNvSpPr/>
          <p:nvPr/>
        </p:nvSpPr>
        <p:spPr>
          <a:xfrm>
            <a:off x="2924629" y="1777952"/>
            <a:ext cx="4622800" cy="108857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第二部分</a:t>
            </a:r>
            <a:endParaRPr kumimoji="0" lang="en-US" altLang="zh-CN" sz="3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p>
        </p:txBody>
      </p:sp>
    </p:spTree>
    <p:extLst>
      <p:ext uri="{BB962C8B-B14F-4D97-AF65-F5344CB8AC3E}">
        <p14:creationId xmlns:p14="http://schemas.microsoft.com/office/powerpoint/2010/main" val="141397993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750"/>
                                        <p:tgtEl>
                                          <p:spTgt spid="5"/>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25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自定义 26">
      <a:dk1>
        <a:srgbClr val="FFC000"/>
      </a:dk1>
      <a:lt1>
        <a:sysClr val="window" lastClr="FFFFFF"/>
      </a:lt1>
      <a:dk2>
        <a:srgbClr val="C00000"/>
      </a:dk2>
      <a:lt2>
        <a:srgbClr val="900000"/>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TotalTime>
  <Words>4763</Words>
  <Application>Microsoft Office PowerPoint</Application>
  <PresentationFormat>全屏显示(16:9)</PresentationFormat>
  <Paragraphs>336</Paragraphs>
  <Slides>28</Slides>
  <Notes>20</Notes>
  <HiddenSlides>0</HiddenSlides>
  <MMClips>0</MMClips>
  <ScaleCrop>false</ScaleCrop>
  <HeadingPairs>
    <vt:vector size="4" baseType="variant">
      <vt:variant>
        <vt:lpstr>主题</vt:lpstr>
      </vt:variant>
      <vt:variant>
        <vt:i4>3</vt:i4>
      </vt:variant>
      <vt:variant>
        <vt:lpstr>幻灯片标题</vt:lpstr>
      </vt:variant>
      <vt:variant>
        <vt:i4>28</vt:i4>
      </vt:variant>
    </vt:vector>
  </HeadingPairs>
  <TitlesOfParts>
    <vt:vector size="31" baseType="lpstr">
      <vt:lpstr>第一PPT，www.1ppt.com</vt:lpstr>
      <vt:lpstr>第一PPT，www.1ppt.com ​</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广发银行</dc:title>
  <dc:creator>第一PPT</dc:creator>
  <cp:keywords>www.1ppt.com</cp:keywords>
  <cp:lastModifiedBy>Windows User</cp:lastModifiedBy>
  <cp:revision>13</cp:revision>
  <dcterms:created xsi:type="dcterms:W3CDTF">2016-12-25T02:27:54Z</dcterms:created>
  <dcterms:modified xsi:type="dcterms:W3CDTF">2019-04-11T15:13:18Z</dcterms:modified>
</cp:coreProperties>
</file>