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7" r:id="rId2"/>
    <p:sldMasterId id="2147484300" r:id="rId3"/>
  </p:sldMasterIdLst>
  <p:notesMasterIdLst>
    <p:notesMasterId r:id="rId32"/>
  </p:notesMasterIdLst>
  <p:sldIdLst>
    <p:sldId id="25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286" r:id="rId30"/>
    <p:sldId id="312" r:id="rId31"/>
  </p:sldIdLst>
  <p:sldSz cx="9144000" cy="5143500" type="screen16x9"/>
  <p:notesSz cx="6858000" cy="9144000"/>
  <p:custShowLst>
    <p:custShow name="自定义放映 1" id="0">
      <p:sldLst>
        <p:sld r:id="rId4"/>
        <p:sld r:id="rId6"/>
        <p:sld r:id="rId9"/>
        <p:sld r:id="rId30"/>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E55AB"/>
    <a:srgbClr val="3BCCFF"/>
    <a:srgbClr val="004274"/>
    <a:srgbClr val="0067B4"/>
    <a:srgbClr val="00487E"/>
    <a:srgbClr val="34A3FF"/>
    <a:srgbClr val="29C7FF"/>
    <a:srgbClr val="FF1919"/>
    <a:srgbClr val="FF2D2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66" d="100"/>
          <a:sy n="66" d="100"/>
        </p:scale>
        <p:origin x="-432" y="-162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dirty="0"/>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34524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9499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17632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1951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04560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3765A2E-C543-498F-A184-58F148F262F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180940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0291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98905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31485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FBA3ECA-3124-4FBC-B7AF-8FB16E907AE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2664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3765A2E-C543-498F-A184-58F148F262F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201017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7887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dirty="0"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3765A2E-C543-498F-A184-58F148F262F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67822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002773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55709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667916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14662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028606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dirty="0"/>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3765A2E-C543-498F-A184-58F148F262F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102603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67968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0652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19160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56362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57606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3765A2E-C543-498F-A184-58F148F262F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334517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46252079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676539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04335722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242891247"/>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9292308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587719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46283986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6232008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1909601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矩形 7"/>
          <p:cNvSpPr/>
          <p:nvPr userDrawn="1"/>
        </p:nvSpPr>
        <p:spPr>
          <a:xfrm>
            <a:off x="7238930"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35387919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88382703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423468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98070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394301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0757"/>
          </a:xfrm>
          <a:prstGeom prst="rect">
            <a:avLst/>
          </a:prstGeom>
        </p:spPr>
      </p:pic>
      <p:sp>
        <p:nvSpPr>
          <p:cNvPr id="4" name="矩形 3"/>
          <p:cNvSpPr/>
          <p:nvPr userDrawn="1"/>
        </p:nvSpPr>
        <p:spPr>
          <a:xfrm>
            <a:off x="0" y="590602"/>
            <a:ext cx="9144000" cy="4343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28714" y="0"/>
            <a:ext cx="7886700" cy="590602"/>
          </a:xfrm>
        </p:spPr>
        <p:txBody>
          <a:bodyPr>
            <a:normAutofit/>
          </a:bodyPr>
          <a:lstStyle>
            <a:lvl1pPr>
              <a:defRPr sz="28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45463634"/>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156601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6195647"/>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51073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917109"/>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3001469"/>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054836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595786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2570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0401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0972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3628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6752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9597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126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174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3047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25407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317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theme" Target="../theme/theme2.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3.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7" r:id="rId1"/>
    <p:sldLayoutId id="2147484268" r:id="rId2"/>
    <p:sldLayoutId id="2147484269" r:id="rId3"/>
    <p:sldLayoutId id="2147484270" r:id="rId4"/>
    <p:sldLayoutId id="2147484271" r:id="rId5"/>
    <p:sldLayoutId id="2147484272" r:id="rId6"/>
    <p:sldLayoutId id="2147484273" r:id="rId7"/>
    <p:sldLayoutId id="2147484274" r:id="rId8"/>
    <p:sldLayoutId id="2147484275" r:id="rId9"/>
    <p:sldLayoutId id="2147484276" r:id="rId10"/>
  </p:sldLayoutIdLst>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130465197"/>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 id="2147484290" r:id="rId13"/>
    <p:sldLayoutId id="2147484291" r:id="rId14"/>
    <p:sldLayoutId id="2147484292" r:id="rId15"/>
    <p:sldLayoutId id="2147484293" r:id="rId16"/>
    <p:sldLayoutId id="2147484294" r:id="rId17"/>
    <p:sldLayoutId id="2147484295" r:id="rId18"/>
    <p:sldLayoutId id="2147484296" r:id="rId19"/>
    <p:sldLayoutId id="2147484297" r:id="rId20"/>
    <p:sldLayoutId id="2147484298" r:id="rId21"/>
    <p:sldLayoutId id="2147484299" r:id="rId22"/>
  </p:sldLayoutIdLst>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96821516"/>
      </p:ext>
    </p:extLst>
  </p:cSld>
  <p:clrMap bg1="lt1" tx1="dk1" bg2="lt2" tx2="dk2" accent1="accent1" accent2="accent2" accent3="accent3" accent4="accent4" accent5="accent5" accent6="accent6" hlink="hlink" folHlink="folHlink"/>
  <p:sldLayoutIdLst>
    <p:sldLayoutId id="2147484301"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image" Target="../media/image3.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5.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2.xml"/><Relationship Id="rId5" Type="http://schemas.openxmlformats.org/officeDocument/2006/relationships/image" Target="../media/image3.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2.xml"/><Relationship Id="rId5" Type="http://schemas.openxmlformats.org/officeDocument/2006/relationships/image" Target="../media/image3.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2.xml"/><Relationship Id="rId5" Type="http://schemas.openxmlformats.org/officeDocument/2006/relationships/image" Target="../media/image3.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0757"/>
          </a:xfrm>
          <a:prstGeom prst="rect">
            <a:avLst/>
          </a:prstGeom>
        </p:spPr>
      </p:pic>
      <p:sp>
        <p:nvSpPr>
          <p:cNvPr id="3" name="TextBox 2"/>
          <p:cNvSpPr txBox="1"/>
          <p:nvPr/>
        </p:nvSpPr>
        <p:spPr>
          <a:xfrm>
            <a:off x="3124238" y="581648"/>
            <a:ext cx="6095840" cy="830997"/>
          </a:xfrm>
          <a:prstGeom prst="rect">
            <a:avLst/>
          </a:prstGeom>
          <a:noFill/>
        </p:spPr>
        <p:txBody>
          <a:bodyPr wrap="square" rtlCol="0">
            <a:spAutoFit/>
          </a:bodyPr>
          <a:lstStyle/>
          <a:p>
            <a:pPr algn="ctr"/>
            <a:r>
              <a:rPr lang="zh-CN" altLang="en-US" sz="4800" b="1" dirty="0">
                <a:solidFill>
                  <a:schemeClr val="bg1"/>
                </a:solidFill>
                <a:latin typeface="微软雅黑" pitchFamily="34" charset="-122"/>
                <a:ea typeface="微软雅黑" pitchFamily="34" charset="-122"/>
              </a:rPr>
              <a:t>家装软装</a:t>
            </a:r>
            <a:r>
              <a:rPr lang="en-US" altLang="zh-CN" sz="4800" b="1" dirty="0" smtClean="0">
                <a:solidFill>
                  <a:schemeClr val="bg1"/>
                </a:solidFill>
                <a:latin typeface="微软雅黑" pitchFamily="34" charset="-122"/>
                <a:ea typeface="微软雅黑" pitchFamily="34" charset="-122"/>
              </a:rPr>
              <a:t>PPT</a:t>
            </a:r>
            <a:r>
              <a:rPr lang="zh-CN" altLang="en-US" sz="4800" b="1" dirty="0" smtClean="0">
                <a:solidFill>
                  <a:schemeClr val="bg1"/>
                </a:solidFill>
                <a:latin typeface="微软雅黑" pitchFamily="34" charset="-122"/>
                <a:ea typeface="微软雅黑" pitchFamily="34" charset="-122"/>
              </a:rPr>
              <a:t>模</a:t>
            </a:r>
            <a:r>
              <a:rPr lang="zh-CN" altLang="en-US" sz="4800" b="1" dirty="0">
                <a:solidFill>
                  <a:schemeClr val="bg1"/>
                </a:solidFill>
                <a:latin typeface="微软雅黑" pitchFamily="34" charset="-122"/>
                <a:ea typeface="微软雅黑" pitchFamily="34" charset="-122"/>
              </a:rPr>
              <a:t>板</a:t>
            </a:r>
            <a:endParaRPr lang="zh-CN" altLang="en-US" sz="4800" b="1" dirty="0">
              <a:solidFill>
                <a:schemeClr val="bg1"/>
              </a:solidFill>
              <a:latin typeface="微软雅黑" pitchFamily="34" charset="-122"/>
              <a:ea typeface="微软雅黑" pitchFamily="34" charset="-122"/>
            </a:endParaRPr>
          </a:p>
        </p:txBody>
      </p:sp>
      <p:sp>
        <p:nvSpPr>
          <p:cNvPr id="2" name="圆角矩形 1"/>
          <p:cNvSpPr/>
          <p:nvPr/>
        </p:nvSpPr>
        <p:spPr bwMode="auto">
          <a:xfrm>
            <a:off x="3989569" y="1581176"/>
            <a:ext cx="3126347" cy="371962"/>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TextBox 3"/>
          <p:cNvSpPr txBox="1"/>
          <p:nvPr/>
        </p:nvSpPr>
        <p:spPr>
          <a:xfrm>
            <a:off x="3992860" y="1581176"/>
            <a:ext cx="3134191" cy="369332"/>
          </a:xfrm>
          <a:prstGeom prst="rect">
            <a:avLst/>
          </a:prstGeom>
          <a:noFill/>
        </p:spPr>
        <p:txBody>
          <a:bodyPr wrap="none" rtlCol="0">
            <a:spAutoFit/>
          </a:bodyPr>
          <a:lstStyle/>
          <a:p>
            <a:r>
              <a:rPr lang="zh-CN" altLang="en-US" dirty="0">
                <a:solidFill>
                  <a:srgbClr val="1E55AB"/>
                </a:solidFill>
                <a:latin typeface="微软雅黑" pitchFamily="34" charset="-122"/>
                <a:ea typeface="微软雅黑" pitchFamily="34" charset="-122"/>
              </a:rPr>
              <a:t>汇报</a:t>
            </a:r>
            <a:r>
              <a:rPr lang="zh-CN" altLang="en-US" dirty="0" smtClean="0">
                <a:solidFill>
                  <a:srgbClr val="1E55AB"/>
                </a:solidFill>
                <a:latin typeface="微软雅黑" pitchFamily="34" charset="-122"/>
                <a:ea typeface="微软雅黑" pitchFamily="34" charset="-122"/>
              </a:rPr>
              <a:t>：第一</a:t>
            </a:r>
            <a:r>
              <a:rPr lang="en-US" altLang="zh-CN" dirty="0" smtClean="0">
                <a:solidFill>
                  <a:srgbClr val="1E55AB"/>
                </a:solidFill>
                <a:latin typeface="微软雅黑" pitchFamily="34" charset="-122"/>
                <a:ea typeface="微软雅黑" pitchFamily="34" charset="-122"/>
              </a:rPr>
              <a:t>PPT  </a:t>
            </a:r>
            <a:r>
              <a:rPr lang="zh-CN" altLang="en-US" dirty="0">
                <a:solidFill>
                  <a:srgbClr val="1E55AB"/>
                </a:solidFill>
                <a:latin typeface="微软雅黑" pitchFamily="34" charset="-122"/>
                <a:ea typeface="微软雅黑" pitchFamily="34" charset="-122"/>
              </a:rPr>
              <a:t>导师</a:t>
            </a:r>
            <a:r>
              <a:rPr lang="zh-CN" altLang="en-US" dirty="0" smtClean="0">
                <a:solidFill>
                  <a:srgbClr val="1E55AB"/>
                </a:solidFill>
                <a:latin typeface="微软雅黑" pitchFamily="34" charset="-122"/>
                <a:ea typeface="微软雅黑" pitchFamily="34" charset="-122"/>
              </a:rPr>
              <a:t>：</a:t>
            </a:r>
            <a:r>
              <a:rPr lang="en-US" altLang="zh-CN" dirty="0" smtClean="0">
                <a:solidFill>
                  <a:srgbClr val="1E55AB"/>
                </a:solidFill>
                <a:latin typeface="微软雅黑" pitchFamily="34" charset="-122"/>
                <a:ea typeface="微软雅黑" pitchFamily="34" charset="-122"/>
              </a:rPr>
              <a:t>1PPT</a:t>
            </a:r>
            <a:endParaRPr lang="zh-CN" altLang="en-US" dirty="0">
              <a:solidFill>
                <a:srgbClr val="1E55AB"/>
              </a:solidFill>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ppt_h*1.125000"/>
                                          </p:val>
                                        </p:tav>
                                        <p:tav tm="100000">
                                          <p:val>
                                            <p:strVal val="#ppt_y"/>
                                          </p:val>
                                        </p:tav>
                                      </p:tavLst>
                                    </p:anim>
                                    <p:animEffect transition="in" filter="wipe(up)">
                                      <p:cBhvr>
                                        <p:cTn id="8" dur="1000"/>
                                        <p:tgtEl>
                                          <p:spTgt spid="3"/>
                                        </p:tgtEl>
                                      </p:cBhvr>
                                    </p:animEffect>
                                  </p:childTnLst>
                                </p:cTn>
                              </p:par>
                            </p:childTnLst>
                          </p:cTn>
                        </p:par>
                        <p:par>
                          <p:cTn id="9" fill="hold">
                            <p:stCondLst>
                              <p:cond delay="1800"/>
                            </p:stCondLst>
                            <p:childTnLst>
                              <p:par>
                                <p:cTn id="10" presetID="16" presetClass="entr" presetSubtype="2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750"/>
                                        <p:tgtEl>
                                          <p:spTgt spid="2"/>
                                        </p:tgtEl>
                                      </p:cBhvr>
                                    </p:animEffect>
                                  </p:childTnLst>
                                </p:cTn>
                              </p:par>
                            </p:childTnLst>
                          </p:cTn>
                        </p:par>
                        <p:par>
                          <p:cTn id="13" fill="hold">
                            <p:stCondLst>
                              <p:cond delay="255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4" grpId="0"/>
    </p:bldLst>
  </p:timing>
  <p:extLst mod="1">
    <p:ext uri="{E180D4A7-C9FB-4DFB-919C-405C955672EB}">
      <p14:showEvtLst xmlns:p14="http://schemas.microsoft.com/office/powerpoint/2010/main">
        <p14:playEvt time="0" objId="79"/>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6933169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50" decel="50000" fill="hold">
                                          <p:stCondLst>
                                            <p:cond delay="0"/>
                                          </p:stCondLst>
                                        </p:cTn>
                                        <p:tgtEl>
                                          <p:spTgt spid="2"/>
                                        </p:tgtEl>
                                        <p:attrNameLst>
                                          <p:attrName>ppt_x</p:attrName>
                                          <p:attrName>ppt_y</p:attrName>
                                        </p:attrNameLst>
                                      </p:cBhvr>
                                    </p:animMotion>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45089"/>
                                        </p:tgtEl>
                                        <p:attrNameLst>
                                          <p:attrName>style.visibility</p:attrName>
                                        </p:attrNameLst>
                                      </p:cBhvr>
                                      <p:to>
                                        <p:strVal val="visible"/>
                                      </p:to>
                                    </p:set>
                                    <p:animEffect transition="in" filter="wipe(left)">
                                      <p:cBhvr>
                                        <p:cTn id="13" dur="250"/>
                                        <p:tgtEl>
                                          <p:spTgt spid="45089"/>
                                        </p:tgtEl>
                                      </p:cBhvr>
                                    </p:animEffect>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Scale>
                                      <p:cBhvr>
                                        <p:cTn id="1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3"/>
                                        </p:tgtEl>
                                        <p:attrNameLst>
                                          <p:attrName>ppt_x</p:attrName>
                                          <p:attrName>ppt_y</p:attrName>
                                        </p:attrNameLst>
                                      </p:cBhvr>
                                    </p:animMotion>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250"/>
                                        <p:tgtEl>
                                          <p:spTgt spid="42"/>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4"/>
                                        </p:tgtEl>
                                        <p:attrNameLst>
                                          <p:attrName>ppt_x</p:attrName>
                                          <p:attrName>ppt_y</p:attrName>
                                        </p:attrNameLst>
                                      </p:cBhvr>
                                    </p:animMotion>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250"/>
                                        <p:tgtEl>
                                          <p:spTgt spid="39"/>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5"/>
                                        </p:tgtEl>
                                        <p:attrNameLst>
                                          <p:attrName>ppt_x</p:attrName>
                                          <p:attrName>ppt_y</p:attrName>
                                        </p:attrNameLst>
                                      </p:cBhvr>
                                    </p:animMotion>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3524" y="1924683"/>
            <a:ext cx="1847850" cy="1387502"/>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45" name="文本框 67"/>
            <p:cNvSpPr txBox="1">
              <a:spLocks noChangeArrowheads="1"/>
            </p:cNvSpPr>
            <p:nvPr/>
          </p:nvSpPr>
          <p:spPr bwMode="auto">
            <a:xfrm>
              <a:off x="5144479" y="2719091"/>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3" name="组合 2"/>
          <p:cNvGrpSpPr/>
          <p:nvPr/>
        </p:nvGrpSpPr>
        <p:grpSpPr>
          <a:xfrm>
            <a:off x="6015359" y="599501"/>
            <a:ext cx="1404938" cy="1824918"/>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6" name="文本框 68"/>
            <p:cNvSpPr txBox="1">
              <a:spLocks noChangeArrowheads="1"/>
            </p:cNvSpPr>
            <p:nvPr/>
          </p:nvSpPr>
          <p:spPr bwMode="auto">
            <a:xfrm>
              <a:off x="6623011" y="1298913"/>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4" name="组合 3"/>
          <p:cNvGrpSpPr/>
          <p:nvPr/>
        </p:nvGrpSpPr>
        <p:grpSpPr>
          <a:xfrm>
            <a:off x="6914281" y="1924683"/>
            <a:ext cx="1847850" cy="1387502"/>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7" name="文本框 69"/>
            <p:cNvSpPr txBox="1">
              <a:spLocks noChangeArrowheads="1"/>
            </p:cNvSpPr>
            <p:nvPr/>
          </p:nvSpPr>
          <p:spPr bwMode="auto">
            <a:xfrm>
              <a:off x="8073693" y="2750344"/>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5" name="组合 4"/>
          <p:cNvGrpSpPr/>
          <p:nvPr/>
        </p:nvGrpSpPr>
        <p:grpSpPr>
          <a:xfrm>
            <a:off x="6015359" y="2812449"/>
            <a:ext cx="1404938" cy="1824918"/>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64548" name="文本框 70"/>
            <p:cNvSpPr txBox="1">
              <a:spLocks noChangeArrowheads="1"/>
            </p:cNvSpPr>
            <p:nvPr/>
          </p:nvSpPr>
          <p:spPr bwMode="auto">
            <a:xfrm>
              <a:off x="6623011" y="4134267"/>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rPr>
                <a:t>Sample Text.</a:t>
              </a:r>
              <a:endParaRPr kumimoji="0" lang="zh-CN" altLang="en-US" sz="1223" b="0" i="0" u="none" strike="noStrike" kern="1200" cap="none" spc="0" normalizeH="0" baseline="0" noProof="0">
                <a:ln>
                  <a:noFill/>
                </a:ln>
                <a:solidFill>
                  <a:prstClr val="white"/>
                </a:solidFill>
                <a:effectLst/>
                <a:uLnTx/>
                <a:uFillTx/>
                <a:latin typeface="Tahoma" pitchFamily="34" charset="0"/>
                <a:ea typeface="微软雅黑" pitchFamily="34" charset="-122"/>
                <a:cs typeface="Tahoma" pitchFamily="34" charset="0"/>
              </a:endParaRPr>
            </a:p>
          </p:txBody>
        </p:sp>
      </p:grpSp>
      <p:sp>
        <p:nvSpPr>
          <p:cNvPr id="36"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49" name="直接连接符 48"/>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1183714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250"/>
                                        <p:tgtEl>
                                          <p:spTgt spid="37"/>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250"/>
                                        <p:tgtEl>
                                          <p:spTgt spid="4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left)">
                                      <p:cBhvr>
                                        <p:cTn id="14" dur="250"/>
                                        <p:tgtEl>
                                          <p:spTgt spid="36"/>
                                        </p:tgtEl>
                                      </p:cBhvr>
                                    </p:animEffect>
                                  </p:childTnLst>
                                </p:cTn>
                              </p:par>
                            </p:childTnLst>
                          </p:cTn>
                        </p:par>
                        <p:par>
                          <p:cTn id="15" fill="hold">
                            <p:stCondLst>
                              <p:cond delay="500"/>
                            </p:stCondLst>
                            <p:childTnLst>
                              <p:par>
                                <p:cTn id="16" presetID="12" presetClass="entr" presetSubtype="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250"/>
                                        <p:tgtEl>
                                          <p:spTgt spid="2"/>
                                        </p:tgtEl>
                                        <p:attrNameLst>
                                          <p:attrName>ppt_x</p:attrName>
                                        </p:attrNameLst>
                                      </p:cBhvr>
                                      <p:tavLst>
                                        <p:tav tm="0">
                                          <p:val>
                                            <p:strVal val="#ppt_x+#ppt_w*1.125000"/>
                                          </p:val>
                                        </p:tav>
                                        <p:tav tm="100000">
                                          <p:val>
                                            <p:strVal val="#ppt_x"/>
                                          </p:val>
                                        </p:tav>
                                      </p:tavLst>
                                    </p:anim>
                                    <p:animEffect transition="in" filter="wipe(left)">
                                      <p:cBhvr>
                                        <p:cTn id="19" dur="250"/>
                                        <p:tgtEl>
                                          <p:spTgt spid="2"/>
                                        </p:tgtEl>
                                      </p:cBhvr>
                                    </p:animEffect>
                                  </p:childTnLst>
                                </p:cTn>
                              </p:par>
                              <p:par>
                                <p:cTn id="20" presetID="12" presetClass="entr" presetSubtype="4"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250"/>
                                        <p:tgtEl>
                                          <p:spTgt spid="3"/>
                                        </p:tgtEl>
                                        <p:attrNameLst>
                                          <p:attrName>ppt_y</p:attrName>
                                        </p:attrNameLst>
                                      </p:cBhvr>
                                      <p:tavLst>
                                        <p:tav tm="0">
                                          <p:val>
                                            <p:strVal val="#ppt_y+#ppt_h*1.125000"/>
                                          </p:val>
                                        </p:tav>
                                        <p:tav tm="100000">
                                          <p:val>
                                            <p:strVal val="#ppt_y"/>
                                          </p:val>
                                        </p:tav>
                                      </p:tavLst>
                                    </p:anim>
                                    <p:animEffect transition="in" filter="wipe(up)">
                                      <p:cBhvr>
                                        <p:cTn id="23" dur="250"/>
                                        <p:tgtEl>
                                          <p:spTgt spid="3"/>
                                        </p:tgtEl>
                                      </p:cBhvr>
                                    </p:animEffect>
                                  </p:childTnLst>
                                </p:cTn>
                              </p:par>
                              <p:par>
                                <p:cTn id="24" presetID="12" presetClass="entr" presetSubtype="8"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250"/>
                                        <p:tgtEl>
                                          <p:spTgt spid="4"/>
                                        </p:tgtEl>
                                        <p:attrNameLst>
                                          <p:attrName>ppt_x</p:attrName>
                                        </p:attrNameLst>
                                      </p:cBhvr>
                                      <p:tavLst>
                                        <p:tav tm="0">
                                          <p:val>
                                            <p:strVal val="#ppt_x-#ppt_w*1.125000"/>
                                          </p:val>
                                        </p:tav>
                                        <p:tav tm="100000">
                                          <p:val>
                                            <p:strVal val="#ppt_x"/>
                                          </p:val>
                                        </p:tav>
                                      </p:tavLst>
                                    </p:anim>
                                    <p:animEffect transition="in" filter="wipe(right)">
                                      <p:cBhvr>
                                        <p:cTn id="27" dur="250"/>
                                        <p:tgtEl>
                                          <p:spTgt spid="4"/>
                                        </p:tgtEl>
                                      </p:cBhvr>
                                    </p:animEffect>
                                  </p:childTnLst>
                                </p:cTn>
                              </p:par>
                              <p:par>
                                <p:cTn id="28" presetID="12" presetClass="entr" presetSubtype="1"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250"/>
                                        <p:tgtEl>
                                          <p:spTgt spid="5"/>
                                        </p:tgtEl>
                                        <p:attrNameLst>
                                          <p:attrName>ppt_y</p:attrName>
                                        </p:attrNameLst>
                                      </p:cBhvr>
                                      <p:tavLst>
                                        <p:tav tm="0">
                                          <p:val>
                                            <p:strVal val="#ppt_y-#ppt_h*1.125000"/>
                                          </p:val>
                                        </p:tav>
                                        <p:tav tm="100000">
                                          <p:val>
                                            <p:strVal val="#ppt_y"/>
                                          </p:val>
                                        </p:tav>
                                      </p:tavLst>
                                    </p:anim>
                                    <p:animEffect transition="in" filter="wipe(down)">
                                      <p:cBhvr>
                                        <p:cTn id="31" dur="250"/>
                                        <p:tgtEl>
                                          <p:spTgt spid="5"/>
                                        </p:tgtEl>
                                      </p:cBhvr>
                                    </p:animEffect>
                                  </p:childTnLst>
                                </p:cTn>
                              </p:par>
                            </p:childTnLst>
                          </p:cTn>
                        </p:par>
                        <p:par>
                          <p:cTn id="32" fill="hold">
                            <p:stCondLst>
                              <p:cond delay="750"/>
                            </p:stCondLst>
                            <p:childTnLst>
                              <p:par>
                                <p:cTn id="33" presetID="32" presetClass="emph" presetSubtype="0" fill="hold" nodeType="afterEffect">
                                  <p:stCondLst>
                                    <p:cond delay="0"/>
                                  </p:stCondLst>
                                  <p:childTnLst>
                                    <p:animRot by="120000">
                                      <p:cBhvr>
                                        <p:cTn id="34" dur="1" fill="hold">
                                          <p:stCondLst>
                                            <p:cond delay="0"/>
                                          </p:stCondLst>
                                        </p:cTn>
                                        <p:tgtEl>
                                          <p:spTgt spid="2"/>
                                        </p:tgtEl>
                                        <p:attrNameLst>
                                          <p:attrName>r</p:attrName>
                                        </p:attrNameLst>
                                      </p:cBhvr>
                                    </p:animRot>
                                    <p:animRot by="-240000">
                                      <p:cBhvr>
                                        <p:cTn id="35" dur="2" fill="hold">
                                          <p:stCondLst>
                                            <p:cond delay="50"/>
                                          </p:stCondLst>
                                        </p:cTn>
                                        <p:tgtEl>
                                          <p:spTgt spid="2"/>
                                        </p:tgtEl>
                                        <p:attrNameLst>
                                          <p:attrName>r</p:attrName>
                                        </p:attrNameLst>
                                      </p:cBhvr>
                                    </p:animRot>
                                    <p:animRot by="240000">
                                      <p:cBhvr>
                                        <p:cTn id="36" dur="2" fill="hold">
                                          <p:stCondLst>
                                            <p:cond delay="100"/>
                                          </p:stCondLst>
                                        </p:cTn>
                                        <p:tgtEl>
                                          <p:spTgt spid="2"/>
                                        </p:tgtEl>
                                        <p:attrNameLst>
                                          <p:attrName>r</p:attrName>
                                        </p:attrNameLst>
                                      </p:cBhvr>
                                    </p:animRot>
                                    <p:animRot by="-240000">
                                      <p:cBhvr>
                                        <p:cTn id="37" dur="2" fill="hold">
                                          <p:stCondLst>
                                            <p:cond delay="150"/>
                                          </p:stCondLst>
                                        </p:cTn>
                                        <p:tgtEl>
                                          <p:spTgt spid="2"/>
                                        </p:tgtEl>
                                        <p:attrNameLst>
                                          <p:attrName>r</p:attrName>
                                        </p:attrNameLst>
                                      </p:cBhvr>
                                    </p:animRot>
                                    <p:animRot by="120000">
                                      <p:cBhvr>
                                        <p:cTn id="38" dur="2" fill="hold">
                                          <p:stCondLst>
                                            <p:cond delay="249"/>
                                          </p:stCondLst>
                                        </p:cTn>
                                        <p:tgtEl>
                                          <p:spTgt spid="2"/>
                                        </p:tgtEl>
                                        <p:attrNameLst>
                                          <p:attrName>r</p:attrName>
                                        </p:attrNameLst>
                                      </p:cBhvr>
                                    </p:animRot>
                                  </p:childTnLst>
                                </p:cTn>
                              </p:par>
                            </p:childTnLst>
                          </p:cTn>
                        </p:par>
                        <p:par>
                          <p:cTn id="39" fill="hold">
                            <p:stCondLst>
                              <p:cond delay="1001"/>
                            </p:stCondLst>
                            <p:childTnLst>
                              <p:par>
                                <p:cTn id="40" presetID="32" presetClass="emph" presetSubtype="0" fill="hold" nodeType="afterEffect">
                                  <p:stCondLst>
                                    <p:cond delay="0"/>
                                  </p:stCondLst>
                                  <p:childTnLst>
                                    <p:animRot by="120000">
                                      <p:cBhvr>
                                        <p:cTn id="41" dur="1" fill="hold">
                                          <p:stCondLst>
                                            <p:cond delay="0"/>
                                          </p:stCondLst>
                                        </p:cTn>
                                        <p:tgtEl>
                                          <p:spTgt spid="3"/>
                                        </p:tgtEl>
                                        <p:attrNameLst>
                                          <p:attrName>r</p:attrName>
                                        </p:attrNameLst>
                                      </p:cBhvr>
                                    </p:animRot>
                                    <p:animRot by="-240000">
                                      <p:cBhvr>
                                        <p:cTn id="42" dur="2" fill="hold">
                                          <p:stCondLst>
                                            <p:cond delay="50"/>
                                          </p:stCondLst>
                                        </p:cTn>
                                        <p:tgtEl>
                                          <p:spTgt spid="3"/>
                                        </p:tgtEl>
                                        <p:attrNameLst>
                                          <p:attrName>r</p:attrName>
                                        </p:attrNameLst>
                                      </p:cBhvr>
                                    </p:animRot>
                                    <p:animRot by="240000">
                                      <p:cBhvr>
                                        <p:cTn id="43" dur="2" fill="hold">
                                          <p:stCondLst>
                                            <p:cond delay="100"/>
                                          </p:stCondLst>
                                        </p:cTn>
                                        <p:tgtEl>
                                          <p:spTgt spid="3"/>
                                        </p:tgtEl>
                                        <p:attrNameLst>
                                          <p:attrName>r</p:attrName>
                                        </p:attrNameLst>
                                      </p:cBhvr>
                                    </p:animRot>
                                    <p:animRot by="-240000">
                                      <p:cBhvr>
                                        <p:cTn id="44" dur="2" fill="hold">
                                          <p:stCondLst>
                                            <p:cond delay="150"/>
                                          </p:stCondLst>
                                        </p:cTn>
                                        <p:tgtEl>
                                          <p:spTgt spid="3"/>
                                        </p:tgtEl>
                                        <p:attrNameLst>
                                          <p:attrName>r</p:attrName>
                                        </p:attrNameLst>
                                      </p:cBhvr>
                                    </p:animRot>
                                    <p:animRot by="120000">
                                      <p:cBhvr>
                                        <p:cTn id="45" dur="2" fill="hold">
                                          <p:stCondLst>
                                            <p:cond delay="249"/>
                                          </p:stCondLst>
                                        </p:cTn>
                                        <p:tgtEl>
                                          <p:spTgt spid="3"/>
                                        </p:tgtEl>
                                        <p:attrNameLst>
                                          <p:attrName>r</p:attrName>
                                        </p:attrNameLst>
                                      </p:cBhvr>
                                    </p:animRot>
                                  </p:childTnLst>
                                </p:cTn>
                              </p:par>
                            </p:childTnLst>
                          </p:cTn>
                        </p:par>
                        <p:par>
                          <p:cTn id="46" fill="hold">
                            <p:stCondLst>
                              <p:cond delay="1252"/>
                            </p:stCondLst>
                            <p:childTnLst>
                              <p:par>
                                <p:cTn id="47" presetID="32" presetClass="emph" presetSubtype="0" fill="hold" nodeType="afterEffect">
                                  <p:stCondLst>
                                    <p:cond delay="0"/>
                                  </p:stCondLst>
                                  <p:childTnLst>
                                    <p:animRot by="120000">
                                      <p:cBhvr>
                                        <p:cTn id="48" dur="1" fill="hold">
                                          <p:stCondLst>
                                            <p:cond delay="0"/>
                                          </p:stCondLst>
                                        </p:cTn>
                                        <p:tgtEl>
                                          <p:spTgt spid="4"/>
                                        </p:tgtEl>
                                        <p:attrNameLst>
                                          <p:attrName>r</p:attrName>
                                        </p:attrNameLst>
                                      </p:cBhvr>
                                    </p:animRot>
                                    <p:animRot by="-240000">
                                      <p:cBhvr>
                                        <p:cTn id="49" dur="2" fill="hold">
                                          <p:stCondLst>
                                            <p:cond delay="50"/>
                                          </p:stCondLst>
                                        </p:cTn>
                                        <p:tgtEl>
                                          <p:spTgt spid="4"/>
                                        </p:tgtEl>
                                        <p:attrNameLst>
                                          <p:attrName>r</p:attrName>
                                        </p:attrNameLst>
                                      </p:cBhvr>
                                    </p:animRot>
                                    <p:animRot by="240000">
                                      <p:cBhvr>
                                        <p:cTn id="50" dur="2" fill="hold">
                                          <p:stCondLst>
                                            <p:cond delay="100"/>
                                          </p:stCondLst>
                                        </p:cTn>
                                        <p:tgtEl>
                                          <p:spTgt spid="4"/>
                                        </p:tgtEl>
                                        <p:attrNameLst>
                                          <p:attrName>r</p:attrName>
                                        </p:attrNameLst>
                                      </p:cBhvr>
                                    </p:animRot>
                                    <p:animRot by="-240000">
                                      <p:cBhvr>
                                        <p:cTn id="51" dur="2" fill="hold">
                                          <p:stCondLst>
                                            <p:cond delay="150"/>
                                          </p:stCondLst>
                                        </p:cTn>
                                        <p:tgtEl>
                                          <p:spTgt spid="4"/>
                                        </p:tgtEl>
                                        <p:attrNameLst>
                                          <p:attrName>r</p:attrName>
                                        </p:attrNameLst>
                                      </p:cBhvr>
                                    </p:animRot>
                                    <p:animRot by="120000">
                                      <p:cBhvr>
                                        <p:cTn id="52" dur="2" fill="hold">
                                          <p:stCondLst>
                                            <p:cond delay="249"/>
                                          </p:stCondLst>
                                        </p:cTn>
                                        <p:tgtEl>
                                          <p:spTgt spid="4"/>
                                        </p:tgtEl>
                                        <p:attrNameLst>
                                          <p:attrName>r</p:attrName>
                                        </p:attrNameLst>
                                      </p:cBhvr>
                                    </p:animRot>
                                  </p:childTnLst>
                                </p:cTn>
                              </p:par>
                            </p:childTnLst>
                          </p:cTn>
                        </p:par>
                        <p:par>
                          <p:cTn id="53" fill="hold">
                            <p:stCondLst>
                              <p:cond delay="1503"/>
                            </p:stCondLst>
                            <p:childTnLst>
                              <p:par>
                                <p:cTn id="54" presetID="32" presetClass="emph" presetSubtype="0" fill="hold" nodeType="afterEffect">
                                  <p:stCondLst>
                                    <p:cond delay="0"/>
                                  </p:stCondLst>
                                  <p:childTnLst>
                                    <p:animRot by="120000">
                                      <p:cBhvr>
                                        <p:cTn id="55" dur="1" fill="hold">
                                          <p:stCondLst>
                                            <p:cond delay="0"/>
                                          </p:stCondLst>
                                        </p:cTn>
                                        <p:tgtEl>
                                          <p:spTgt spid="5"/>
                                        </p:tgtEl>
                                        <p:attrNameLst>
                                          <p:attrName>r</p:attrName>
                                        </p:attrNameLst>
                                      </p:cBhvr>
                                    </p:animRot>
                                    <p:animRot by="-240000">
                                      <p:cBhvr>
                                        <p:cTn id="56" dur="2" fill="hold">
                                          <p:stCondLst>
                                            <p:cond delay="50"/>
                                          </p:stCondLst>
                                        </p:cTn>
                                        <p:tgtEl>
                                          <p:spTgt spid="5"/>
                                        </p:tgtEl>
                                        <p:attrNameLst>
                                          <p:attrName>r</p:attrName>
                                        </p:attrNameLst>
                                      </p:cBhvr>
                                    </p:animRot>
                                    <p:animRot by="240000">
                                      <p:cBhvr>
                                        <p:cTn id="57" dur="2" fill="hold">
                                          <p:stCondLst>
                                            <p:cond delay="100"/>
                                          </p:stCondLst>
                                        </p:cTn>
                                        <p:tgtEl>
                                          <p:spTgt spid="5"/>
                                        </p:tgtEl>
                                        <p:attrNameLst>
                                          <p:attrName>r</p:attrName>
                                        </p:attrNameLst>
                                      </p:cBhvr>
                                    </p:animRot>
                                    <p:animRot by="-240000">
                                      <p:cBhvr>
                                        <p:cTn id="58" dur="2" fill="hold">
                                          <p:stCondLst>
                                            <p:cond delay="150"/>
                                          </p:stCondLst>
                                        </p:cTn>
                                        <p:tgtEl>
                                          <p:spTgt spid="5"/>
                                        </p:tgtEl>
                                        <p:attrNameLst>
                                          <p:attrName>r</p:attrName>
                                        </p:attrNameLst>
                                      </p:cBhvr>
                                    </p:animRot>
                                    <p:animRot by="120000">
                                      <p:cBhvr>
                                        <p:cTn id="5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CF137C"/>
                  </a:solidFill>
                  <a:effectLst/>
                  <a:uLnTx/>
                  <a:uFillTx/>
                  <a:latin typeface="Calibri" pitchFamily="34" charset="0"/>
                  <a:ea typeface="微软雅黑" pitchFamily="34" charset="-122"/>
                  <a:cs typeface="+mn-cs"/>
                </a:rPr>
                <a:t>1</a:t>
              </a:r>
            </a:p>
          </p:txBody>
        </p:sp>
        <p:sp>
          <p:nvSpPr>
            <p:cNvPr id="22" name="TextBox 80"/>
            <p:cNvSpPr txBox="1"/>
            <p:nvPr/>
          </p:nvSpPr>
          <p:spPr>
            <a:xfrm>
              <a:off x="1093566" y="4021857"/>
              <a:ext cx="1270049"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CF137C"/>
                  </a:solidFill>
                  <a:effectLst/>
                  <a:uLnTx/>
                  <a:uFillTx/>
                  <a:latin typeface="等线"/>
                  <a:ea typeface="微软雅黑"/>
                  <a:cs typeface="+mn-cs"/>
                </a:rPr>
                <a:t>strengths</a:t>
              </a:r>
              <a:endParaRPr kumimoji="0" lang="en-US" sz="5644" b="0" i="0" u="none" strike="noStrike" kern="1200" cap="small" spc="0" normalizeH="0" baseline="0" noProof="0" dirty="0">
                <a:ln>
                  <a:noFill/>
                </a:ln>
                <a:solidFill>
                  <a:srgbClr val="CF137C"/>
                </a:solidFill>
                <a:effectLst/>
                <a:uLnTx/>
                <a:uFillTx/>
                <a:latin typeface="等线"/>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7C10E4"/>
                  </a:solidFill>
                  <a:effectLst/>
                  <a:uLnTx/>
                  <a:uFillTx/>
                  <a:latin typeface="Calibri" pitchFamily="34" charset="0"/>
                  <a:ea typeface="微软雅黑" pitchFamily="34" charset="-122"/>
                  <a:cs typeface="+mn-cs"/>
                </a:rPr>
                <a:t>2</a:t>
              </a:r>
            </a:p>
          </p:txBody>
        </p:sp>
        <p:sp>
          <p:nvSpPr>
            <p:cNvPr id="26" name="TextBox 146"/>
            <p:cNvSpPr txBox="1"/>
            <p:nvPr/>
          </p:nvSpPr>
          <p:spPr>
            <a:xfrm>
              <a:off x="3146236" y="4021857"/>
              <a:ext cx="140809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7C10E4"/>
                  </a:solidFill>
                  <a:effectLst/>
                  <a:uLnTx/>
                  <a:uFillTx/>
                  <a:latin typeface="等线"/>
                  <a:ea typeface="微软雅黑"/>
                  <a:cs typeface="+mn-cs"/>
                </a:rPr>
                <a:t>weaknesses</a:t>
              </a:r>
              <a:endParaRPr kumimoji="0" lang="en-US" sz="5644" b="0" i="0" u="none" strike="noStrike" kern="1200" cap="small" spc="0" normalizeH="0" baseline="0" noProof="0" dirty="0">
                <a:ln>
                  <a:noFill/>
                </a:ln>
                <a:solidFill>
                  <a:srgbClr val="7C10E4"/>
                </a:solidFill>
                <a:effectLst/>
                <a:uLnTx/>
                <a:uFillTx/>
                <a:latin typeface="等线"/>
                <a:ea typeface="微软雅黑"/>
                <a:cs typeface="+mn-cs"/>
              </a:endParaRPr>
            </a:p>
          </p:txBody>
        </p:sp>
      </p:grpSp>
      <p:grpSp>
        <p:nvGrpSpPr>
          <p:cNvPr id="12" name="组合 11"/>
          <p:cNvGrpSpPr/>
          <p:nvPr/>
        </p:nvGrpSpPr>
        <p:grpSpPr>
          <a:xfrm>
            <a:off x="4770821" y="2910299"/>
            <a:ext cx="1693199" cy="1693199"/>
            <a:chOff x="5072310" y="3060280"/>
            <a:chExt cx="1800200"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2E76F1"/>
                    </a:solidFill>
                    <a:effectLst/>
                    <a:uLnTx/>
                    <a:uFillTx/>
                    <a:latin typeface="Calibri" pitchFamily="34" charset="0"/>
                    <a:ea typeface="微软雅黑" pitchFamily="34" charset="-122"/>
                    <a:cs typeface="+mn-cs"/>
                  </a:rPr>
                  <a:t>3</a:t>
                </a:r>
              </a:p>
            </p:txBody>
          </p:sp>
        </p:grpSp>
        <p:sp>
          <p:nvSpPr>
            <p:cNvPr id="30" name="TextBox 153"/>
            <p:cNvSpPr txBox="1"/>
            <p:nvPr/>
          </p:nvSpPr>
          <p:spPr>
            <a:xfrm>
              <a:off x="5143457" y="4021857"/>
              <a:ext cx="1658628"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2E76F1"/>
                  </a:solidFill>
                  <a:effectLst/>
                  <a:uLnTx/>
                  <a:uFillTx/>
                  <a:latin typeface="等线"/>
                  <a:ea typeface="微软雅黑"/>
                  <a:cs typeface="+mn-cs"/>
                </a:rPr>
                <a:t>opportunities</a:t>
              </a:r>
              <a:endParaRPr kumimoji="0" lang="en-US" sz="5644" b="0" i="0" u="none" strike="noStrike" kern="1200" cap="small" spc="0" normalizeH="0" baseline="0" noProof="0" dirty="0">
                <a:ln>
                  <a:noFill/>
                </a:ln>
                <a:solidFill>
                  <a:srgbClr val="2E76F1"/>
                </a:solidFill>
                <a:effectLst/>
                <a:uLnTx/>
                <a:uFillTx/>
                <a:latin typeface="等线"/>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073AA1"/>
                  </a:solidFill>
                  <a:effectLst/>
                  <a:uLnTx/>
                  <a:uFillTx/>
                  <a:latin typeface="Calibri" pitchFamily="34" charset="0"/>
                  <a:ea typeface="微软雅黑" pitchFamily="34" charset="-122"/>
                  <a:cs typeface="+mn-cs"/>
                </a:rPr>
                <a:t>4</a:t>
              </a:r>
            </a:p>
          </p:txBody>
        </p:sp>
        <p:sp>
          <p:nvSpPr>
            <p:cNvPr id="34" name="TextBox 160"/>
            <p:cNvSpPr txBox="1"/>
            <p:nvPr/>
          </p:nvSpPr>
          <p:spPr>
            <a:xfrm>
              <a:off x="7589879" y="4021857"/>
              <a:ext cx="1007585"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73AA1"/>
                  </a:solidFill>
                  <a:effectLst/>
                  <a:uLnTx/>
                  <a:uFillTx/>
                  <a:latin typeface="等线"/>
                  <a:ea typeface="微软雅黑"/>
                  <a:cs typeface="+mn-cs"/>
                </a:rPr>
                <a:t>threats</a:t>
              </a:r>
              <a:endParaRPr kumimoji="0" lang="en-US" sz="5644" b="0" i="0" u="none" strike="noStrike" kern="1200" cap="small" spc="0" normalizeH="0" baseline="0" noProof="0" dirty="0">
                <a:ln>
                  <a:noFill/>
                </a:ln>
                <a:solidFill>
                  <a:srgbClr val="073AA1"/>
                </a:solidFill>
                <a:effectLst/>
                <a:uLnTx/>
                <a:uFillTx/>
                <a:latin typeface="等线"/>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6856382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29" name="标题 2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1491214"/>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066822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0"/>
            <a:ext cx="9144000" cy="5140757"/>
          </a:xfrm>
          <a:prstGeom prst="rect">
            <a:avLst/>
          </a:prstGeom>
        </p:spPr>
      </p:pic>
      <p:sp>
        <p:nvSpPr>
          <p:cNvPr id="16" name="矩形 15"/>
          <p:cNvSpPr/>
          <p:nvPr/>
        </p:nvSpPr>
        <p:spPr>
          <a:xfrm>
            <a:off x="1905070" y="1914303"/>
            <a:ext cx="7238930" cy="2105209"/>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pic>
        <p:nvPicPr>
          <p:cNvPr id="1026" name="Picture 2" descr="C:\Documents and Settings\Administrator\桌面\PNG\手势.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组合 3"/>
          <p:cNvGrpSpPr>
            <a:grpSpLocks/>
          </p:cNvGrpSpPr>
          <p:nvPr/>
        </p:nvGrpSpPr>
        <p:grpSpPr bwMode="auto">
          <a:xfrm>
            <a:off x="4038614" y="982006"/>
            <a:ext cx="1622823" cy="1412194"/>
            <a:chOff x="4044280" y="2999474"/>
            <a:chExt cx="2164994" cy="1905223"/>
          </a:xfrm>
        </p:grpSpPr>
        <p:sp>
          <p:nvSpPr>
            <p:cNvPr id="74"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75"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76" name="组合 74"/>
            <p:cNvGrpSpPr>
              <a:grpSpLocks/>
            </p:cNvGrpSpPr>
            <p:nvPr/>
          </p:nvGrpSpPr>
          <p:grpSpPr bwMode="auto">
            <a:xfrm>
              <a:off x="4742518" y="3572999"/>
              <a:ext cx="1329665" cy="1197525"/>
              <a:chOff x="5405438" y="6815138"/>
              <a:chExt cx="511175" cy="460375"/>
            </a:xfrm>
          </p:grpSpPr>
          <p:sp>
            <p:nvSpPr>
              <p:cNvPr id="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文本框 1"/>
          <p:cNvSpPr txBox="1"/>
          <p:nvPr/>
        </p:nvSpPr>
        <p:spPr>
          <a:xfrm>
            <a:off x="2408145" y="2623109"/>
            <a:ext cx="5109091"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第三部分</a:t>
            </a:r>
            <a:endParaRPr kumimoji="0" lang="en-US" altLang="zh-CN" sz="3200" b="1" i="0" u="none" strike="noStrike" kern="1200" cap="none" spc="0" normalizeH="0" baseline="0" noProof="0" dirty="0" smtClean="0">
              <a:ln>
                <a:noFill/>
              </a:ln>
              <a:solidFill>
                <a:prstClr val="white"/>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10459511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750"/>
                                        <p:tgtEl>
                                          <p:spTgt spid="73"/>
                                        </p:tgtEl>
                                      </p:cBhvr>
                                    </p:animEffect>
                                    <p:anim calcmode="lin" valueType="num">
                                      <p:cBhvr>
                                        <p:cTn id="25" dur="750" fill="hold"/>
                                        <p:tgtEl>
                                          <p:spTgt spid="73"/>
                                        </p:tgtEl>
                                        <p:attrNameLst>
                                          <p:attrName>ppt_x</p:attrName>
                                        </p:attrNameLst>
                                      </p:cBhvr>
                                      <p:tavLst>
                                        <p:tav tm="0">
                                          <p:val>
                                            <p:strVal val="#ppt_x"/>
                                          </p:val>
                                        </p:tav>
                                        <p:tav tm="100000">
                                          <p:val>
                                            <p:strVal val="#ppt_x"/>
                                          </p:val>
                                        </p:tav>
                                      </p:tavLst>
                                    </p:anim>
                                    <p:anim calcmode="lin" valueType="num">
                                      <p:cBhvr>
                                        <p:cTn id="26" dur="750" fill="hold"/>
                                        <p:tgtEl>
                                          <p:spTgt spid="73"/>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750"/>
                                        <p:tgtEl>
                                          <p:spTgt spid="16"/>
                                        </p:tgtEl>
                                      </p:cBhvr>
                                    </p:animEffect>
                                  </p:childTnLst>
                                </p:cTn>
                              </p:par>
                            </p:childTnLst>
                          </p:cTn>
                        </p:par>
                        <p:par>
                          <p:cTn id="31" fill="hold">
                            <p:stCondLst>
                              <p:cond delay="275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by="(-#ppt_w*2)" calcmode="lin" valueType="num">
                                      <p:cBhvr rctx="PPT">
                                        <p:cTn id="34" dur="500" autoRev="1" fill="hold">
                                          <p:stCondLst>
                                            <p:cond delay="0"/>
                                          </p:stCondLst>
                                        </p:cTn>
                                        <p:tgtEl>
                                          <p:spTgt spid="2"/>
                                        </p:tgtEl>
                                        <p:attrNameLst>
                                          <p:attrName>ppt_w</p:attrName>
                                        </p:attrNameLst>
                                      </p:cBhvr>
                                    </p:anim>
                                    <p:anim by="(#ppt_w*0.50)" calcmode="lin" valueType="num">
                                      <p:cBhvr>
                                        <p:cTn id="35" dur="500" decel="50000" autoRev="1" fill="hold">
                                          <p:stCondLst>
                                            <p:cond delay="0"/>
                                          </p:stCondLst>
                                        </p:cTn>
                                        <p:tgtEl>
                                          <p:spTgt spid="2"/>
                                        </p:tgtEl>
                                        <p:attrNameLst>
                                          <p:attrName>ppt_x</p:attrName>
                                        </p:attrNameLst>
                                      </p:cBhvr>
                                    </p:anim>
                                    <p:anim from="(-#ppt_h/2)" to="(#ppt_y)" calcmode="lin" valueType="num">
                                      <p:cBhvr>
                                        <p:cTn id="36" dur="1000" fill="hold">
                                          <p:stCondLst>
                                            <p:cond delay="0"/>
                                          </p:stCondLst>
                                        </p:cTn>
                                        <p:tgtEl>
                                          <p:spTgt spid="2"/>
                                        </p:tgtEl>
                                        <p:attrNameLst>
                                          <p:attrName>ppt_y</p:attrName>
                                        </p:attrNameLst>
                                      </p:cBhvr>
                                    </p:anim>
                                    <p:animRot by="21600000">
                                      <p:cBhvr>
                                        <p:cTn id="37"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文本框 19"/>
            <p:cNvSpPr txBox="1"/>
            <p:nvPr/>
          </p:nvSpPr>
          <p:spPr>
            <a:xfrm>
              <a:off x="1465529" y="3020378"/>
              <a:ext cx="593116"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01</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0" name="文本框 29"/>
            <p:cNvSpPr txBox="1"/>
            <p:nvPr/>
          </p:nvSpPr>
          <p:spPr>
            <a:xfrm>
              <a:off x="3374377" y="3020378"/>
              <a:ext cx="652767"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02</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1" name="文本框 30"/>
            <p:cNvSpPr txBox="1"/>
            <p:nvPr/>
          </p:nvSpPr>
          <p:spPr>
            <a:xfrm>
              <a:off x="5344209" y="3020378"/>
              <a:ext cx="666402"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03</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2" name="文本框 31"/>
            <p:cNvSpPr txBox="1"/>
            <p:nvPr/>
          </p:nvSpPr>
          <p:spPr>
            <a:xfrm>
              <a:off x="7326628" y="3020378"/>
              <a:ext cx="651063"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04</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794192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250"/>
                                        <p:tgtEl>
                                          <p:spTgt spid="24"/>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250" fill="hold"/>
                                        <p:tgtEl>
                                          <p:spTgt spid="3"/>
                                        </p:tgtEl>
                                        <p:attrNameLst>
                                          <p:attrName>ppt_x</p:attrName>
                                        </p:attrNameLst>
                                      </p:cBhvr>
                                      <p:tavLst>
                                        <p:tav tm="0">
                                          <p:val>
                                            <p:strVal val="0-#ppt_w/2"/>
                                          </p:val>
                                        </p:tav>
                                        <p:tav tm="100000">
                                          <p:val>
                                            <p:strVal val="#ppt_x"/>
                                          </p:val>
                                        </p:tav>
                                      </p:tavLst>
                                    </p:anim>
                                    <p:anim calcmode="lin" valueType="num">
                                      <p:cBhvr additive="base">
                                        <p:cTn id="17" dur="25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randombar(horizontal)">
                                      <p:cBhvr>
                                        <p:cTn id="21" dur="250"/>
                                        <p:tgtEl>
                                          <p:spTgt spid="28"/>
                                        </p:tgtEl>
                                      </p:cBhvr>
                                    </p:animEffect>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randombar(horizontal)">
                                      <p:cBhvr>
                                        <p:cTn id="30" dur="250"/>
                                        <p:tgtEl>
                                          <p:spTgt spid="38"/>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250" fill="hold"/>
                                        <p:tgtEl>
                                          <p:spTgt spid="5"/>
                                        </p:tgtEl>
                                        <p:attrNameLst>
                                          <p:attrName>ppt_x</p:attrName>
                                        </p:attrNameLst>
                                      </p:cBhvr>
                                      <p:tavLst>
                                        <p:tav tm="0">
                                          <p:val>
                                            <p:strVal val="0-#ppt_w/2"/>
                                          </p:val>
                                        </p:tav>
                                        <p:tav tm="100000">
                                          <p:val>
                                            <p:strVal val="#ppt_x"/>
                                          </p:val>
                                        </p:tav>
                                      </p:tavLst>
                                    </p:anim>
                                    <p:anim calcmode="lin" valueType="num">
                                      <p:cBhvr additive="base">
                                        <p:cTn id="35" dur="2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randombar(horizontal)">
                                      <p:cBhvr>
                                        <p:cTn id="3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317207" y="3208794"/>
            <a:ext cx="1839516" cy="159798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2" name="Freeform 5"/>
          <p:cNvSpPr>
            <a:spLocks/>
          </p:cNvSpPr>
          <p:nvPr/>
        </p:nvSpPr>
        <p:spPr bwMode="auto">
          <a:xfrm>
            <a:off x="2905126" y="798302"/>
            <a:ext cx="1684735" cy="146393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64" name="组合 1"/>
          <p:cNvGrpSpPr>
            <a:grpSpLocks/>
          </p:cNvGrpSpPr>
          <p:nvPr/>
        </p:nvGrpSpPr>
        <p:grpSpPr bwMode="auto">
          <a:xfrm>
            <a:off x="5672137" y="872381"/>
            <a:ext cx="1622823" cy="1411019"/>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5" name="组合 2"/>
          <p:cNvGrpSpPr>
            <a:grpSpLocks/>
          </p:cNvGrpSpPr>
          <p:nvPr/>
        </p:nvGrpSpPr>
        <p:grpSpPr bwMode="auto">
          <a:xfrm>
            <a:off x="4352925" y="1650794"/>
            <a:ext cx="1622823" cy="1411019"/>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6" name="组合 3"/>
          <p:cNvGrpSpPr>
            <a:grpSpLocks/>
          </p:cNvGrpSpPr>
          <p:nvPr/>
        </p:nvGrpSpPr>
        <p:grpSpPr bwMode="auto">
          <a:xfrm>
            <a:off x="3033712" y="2429207"/>
            <a:ext cx="1622823" cy="1412194"/>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7" name="组合 4"/>
          <p:cNvGrpSpPr>
            <a:grpSpLocks/>
          </p:cNvGrpSpPr>
          <p:nvPr/>
        </p:nvGrpSpPr>
        <p:grpSpPr bwMode="auto">
          <a:xfrm>
            <a:off x="1714500" y="3208794"/>
            <a:ext cx="1622823" cy="1411019"/>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114" name="Freeform 5"/>
          <p:cNvSpPr>
            <a:spLocks/>
          </p:cNvSpPr>
          <p:nvPr/>
        </p:nvSpPr>
        <p:spPr bwMode="auto">
          <a:xfrm>
            <a:off x="3271838" y="3961337"/>
            <a:ext cx="973931" cy="84543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5" name="Freeform 5"/>
          <p:cNvSpPr>
            <a:spLocks/>
          </p:cNvSpPr>
          <p:nvPr/>
        </p:nvSpPr>
        <p:spPr bwMode="auto">
          <a:xfrm>
            <a:off x="4931570" y="824171"/>
            <a:ext cx="823912" cy="71609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9" name="矩形 47"/>
          <p:cNvSpPr>
            <a:spLocks noChangeArrowheads="1"/>
          </p:cNvSpPr>
          <p:nvPr/>
        </p:nvSpPr>
        <p:spPr bwMode="auto">
          <a:xfrm>
            <a:off x="1257300" y="2297511"/>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271588" y="1973240"/>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sym typeface="宋体" panose="02010600030101010101" pitchFamily="2" charset="-122"/>
              </a:rPr>
              <a:t>添加标题</a:t>
            </a:r>
          </a:p>
        </p:txBody>
      </p:sp>
      <p:sp>
        <p:nvSpPr>
          <p:cNvPr id="121" name="Freeform 21"/>
          <p:cNvSpPr>
            <a:spLocks/>
          </p:cNvSpPr>
          <p:nvPr/>
        </p:nvSpPr>
        <p:spPr bwMode="auto">
          <a:xfrm flipH="1" flipV="1">
            <a:off x="1701404" y="2268114"/>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2" name="矩形 47"/>
          <p:cNvSpPr>
            <a:spLocks noChangeArrowheads="1"/>
          </p:cNvSpPr>
          <p:nvPr/>
        </p:nvSpPr>
        <p:spPr bwMode="auto">
          <a:xfrm>
            <a:off x="71438" y="314764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4535" y="2853704"/>
            <a:ext cx="189904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4" name="Freeform 21"/>
          <p:cNvSpPr>
            <a:spLocks/>
          </p:cNvSpPr>
          <p:nvPr/>
        </p:nvSpPr>
        <p:spPr bwMode="auto">
          <a:xfrm flipH="1" flipV="1">
            <a:off x="514351" y="3118253"/>
            <a:ext cx="1946672"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5" name="矩形 47"/>
          <p:cNvSpPr>
            <a:spLocks noChangeArrowheads="1"/>
          </p:cNvSpPr>
          <p:nvPr/>
        </p:nvSpPr>
        <p:spPr bwMode="auto">
          <a:xfrm>
            <a:off x="7059216" y="243978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073504" y="2108696"/>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7" name="Freeform 23"/>
          <p:cNvSpPr>
            <a:spLocks/>
          </p:cNvSpPr>
          <p:nvPr/>
        </p:nvSpPr>
        <p:spPr bwMode="auto">
          <a:xfrm flipV="1">
            <a:off x="6613923" y="1976503"/>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8" name="矩形 47"/>
          <p:cNvSpPr>
            <a:spLocks noChangeArrowheads="1"/>
          </p:cNvSpPr>
          <p:nvPr/>
        </p:nvSpPr>
        <p:spPr bwMode="auto">
          <a:xfrm>
            <a:off x="5916217" y="3168814"/>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5930504" y="2853704"/>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30" name="Freeform 23"/>
          <p:cNvSpPr>
            <a:spLocks/>
          </p:cNvSpPr>
          <p:nvPr/>
        </p:nvSpPr>
        <p:spPr bwMode="auto">
          <a:xfrm flipV="1">
            <a:off x="5470922" y="2704354"/>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9048549"/>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fade">
                                      <p:cBhvr>
                                        <p:cTn id="7" dur="250"/>
                                        <p:tgtEl>
                                          <p:spTgt spid="40964"/>
                                        </p:tgtEl>
                                      </p:cBhvr>
                                    </p:animEffect>
                                    <p:anim calcmode="lin" valueType="num">
                                      <p:cBhvr>
                                        <p:cTn id="8" dur="250" fill="hold"/>
                                        <p:tgtEl>
                                          <p:spTgt spid="40964"/>
                                        </p:tgtEl>
                                        <p:attrNameLst>
                                          <p:attrName>ppt_x</p:attrName>
                                        </p:attrNameLst>
                                      </p:cBhvr>
                                      <p:tavLst>
                                        <p:tav tm="0">
                                          <p:val>
                                            <p:strVal val="#ppt_x"/>
                                          </p:val>
                                        </p:tav>
                                        <p:tav tm="100000">
                                          <p:val>
                                            <p:strVal val="#ppt_x"/>
                                          </p:val>
                                        </p:tav>
                                      </p:tavLst>
                                    </p:anim>
                                    <p:anim calcmode="lin" valueType="num">
                                      <p:cBhvr>
                                        <p:cTn id="9" dur="250" fill="hold"/>
                                        <p:tgtEl>
                                          <p:spTgt spid="4096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8"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wipe(left)">
                                      <p:cBhvr>
                                        <p:cTn id="13" dur="250"/>
                                        <p:tgtEl>
                                          <p:spTgt spid="12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wipe(left)">
                                      <p:cBhvr>
                                        <p:cTn id="17" dur="250"/>
                                        <p:tgtEl>
                                          <p:spTgt spid="126"/>
                                        </p:tgtEl>
                                      </p:cBhvr>
                                    </p:animEffect>
                                  </p:childTnLst>
                                </p:cTn>
                              </p:par>
                            </p:childTnLst>
                          </p:cTn>
                        </p:par>
                        <p:par>
                          <p:cTn id="18" fill="hold">
                            <p:stCondLst>
                              <p:cond delay="750"/>
                            </p:stCondLst>
                            <p:childTnLst>
                              <p:par>
                                <p:cTn id="19" presetID="22" presetClass="entr" presetSubtype="8" fill="hold" grpId="0" nodeType="afterEffect">
                                  <p:stCondLst>
                                    <p:cond delay="0"/>
                                  </p:stCondLst>
                                  <p:childTnLst>
                                    <p:set>
                                      <p:cBhvr>
                                        <p:cTn id="20" dur="1" fill="hold">
                                          <p:stCondLst>
                                            <p:cond delay="0"/>
                                          </p:stCondLst>
                                        </p:cTn>
                                        <p:tgtEl>
                                          <p:spTgt spid="125"/>
                                        </p:tgtEl>
                                        <p:attrNameLst>
                                          <p:attrName>style.visibility</p:attrName>
                                        </p:attrNameLst>
                                      </p:cBhvr>
                                      <p:to>
                                        <p:strVal val="visible"/>
                                      </p:to>
                                    </p:set>
                                    <p:animEffect transition="in" filter="wipe(left)">
                                      <p:cBhvr>
                                        <p:cTn id="21" dur="250"/>
                                        <p:tgtEl>
                                          <p:spTgt spid="125"/>
                                        </p:tgtEl>
                                      </p:cBhvr>
                                    </p:animEffect>
                                  </p:childTnLst>
                                </p:cTn>
                              </p:par>
                              <p:par>
                                <p:cTn id="22" presetID="47" presetClass="entr" presetSubtype="0" fill="hold" nodeType="withEffect">
                                  <p:stCondLst>
                                    <p:cond delay="0"/>
                                  </p:stCondLst>
                                  <p:childTnLst>
                                    <p:set>
                                      <p:cBhvr>
                                        <p:cTn id="23" dur="1" fill="hold">
                                          <p:stCondLst>
                                            <p:cond delay="0"/>
                                          </p:stCondLst>
                                        </p:cTn>
                                        <p:tgtEl>
                                          <p:spTgt spid="40965"/>
                                        </p:tgtEl>
                                        <p:attrNameLst>
                                          <p:attrName>style.visibility</p:attrName>
                                        </p:attrNameLst>
                                      </p:cBhvr>
                                      <p:to>
                                        <p:strVal val="visible"/>
                                      </p:to>
                                    </p:set>
                                    <p:animEffect transition="in" filter="fade">
                                      <p:cBhvr>
                                        <p:cTn id="24" dur="250"/>
                                        <p:tgtEl>
                                          <p:spTgt spid="40965"/>
                                        </p:tgtEl>
                                      </p:cBhvr>
                                    </p:animEffect>
                                    <p:anim calcmode="lin" valueType="num">
                                      <p:cBhvr>
                                        <p:cTn id="25" dur="250" fill="hold"/>
                                        <p:tgtEl>
                                          <p:spTgt spid="40965"/>
                                        </p:tgtEl>
                                        <p:attrNameLst>
                                          <p:attrName>ppt_x</p:attrName>
                                        </p:attrNameLst>
                                      </p:cBhvr>
                                      <p:tavLst>
                                        <p:tav tm="0">
                                          <p:val>
                                            <p:strVal val="#ppt_x"/>
                                          </p:val>
                                        </p:tav>
                                        <p:tav tm="100000">
                                          <p:val>
                                            <p:strVal val="#ppt_x"/>
                                          </p:val>
                                        </p:tav>
                                      </p:tavLst>
                                    </p:anim>
                                    <p:anim calcmode="lin" valueType="num">
                                      <p:cBhvr>
                                        <p:cTn id="26" dur="250" fill="hold"/>
                                        <p:tgtEl>
                                          <p:spTgt spid="40965"/>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Effect transition="in" filter="wipe(left)">
                                      <p:cBhvr>
                                        <p:cTn id="30" dur="250"/>
                                        <p:tgtEl>
                                          <p:spTgt spid="130"/>
                                        </p:tgtEl>
                                      </p:cBhvr>
                                    </p:animEffect>
                                  </p:childTnLst>
                                </p:cTn>
                              </p:par>
                            </p:childTnLst>
                          </p:cTn>
                        </p:par>
                        <p:par>
                          <p:cTn id="31" fill="hold">
                            <p:stCondLst>
                              <p:cond delay="1250"/>
                            </p:stCondLst>
                            <p:childTnLst>
                              <p:par>
                                <p:cTn id="32" presetID="22" presetClass="entr" presetSubtype="8" fill="hold" grpId="0" nodeType="afterEffect">
                                  <p:stCondLst>
                                    <p:cond delay="0"/>
                                  </p:stCondLst>
                                  <p:childTnLst>
                                    <p:set>
                                      <p:cBhvr>
                                        <p:cTn id="33" dur="1" fill="hold">
                                          <p:stCondLst>
                                            <p:cond delay="0"/>
                                          </p:stCondLst>
                                        </p:cTn>
                                        <p:tgtEl>
                                          <p:spTgt spid="129"/>
                                        </p:tgtEl>
                                        <p:attrNameLst>
                                          <p:attrName>style.visibility</p:attrName>
                                        </p:attrNameLst>
                                      </p:cBhvr>
                                      <p:to>
                                        <p:strVal val="visible"/>
                                      </p:to>
                                    </p:set>
                                    <p:animEffect transition="in" filter="wipe(left)">
                                      <p:cBhvr>
                                        <p:cTn id="34" dur="250"/>
                                        <p:tgtEl>
                                          <p:spTgt spid="129"/>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28"/>
                                        </p:tgtEl>
                                        <p:attrNameLst>
                                          <p:attrName>style.visibility</p:attrName>
                                        </p:attrNameLst>
                                      </p:cBhvr>
                                      <p:to>
                                        <p:strVal val="visible"/>
                                      </p:to>
                                    </p:set>
                                    <p:animEffect transition="in" filter="wipe(left)">
                                      <p:cBhvr>
                                        <p:cTn id="38" dur="250"/>
                                        <p:tgtEl>
                                          <p:spTgt spid="128"/>
                                        </p:tgtEl>
                                      </p:cBhvr>
                                    </p:animEffect>
                                  </p:childTnLst>
                                </p:cTn>
                              </p:par>
                              <p:par>
                                <p:cTn id="39" presetID="47" presetClass="entr" presetSubtype="0" fill="hold" nodeType="withEffect">
                                  <p:stCondLst>
                                    <p:cond delay="0"/>
                                  </p:stCondLst>
                                  <p:childTnLst>
                                    <p:set>
                                      <p:cBhvr>
                                        <p:cTn id="40" dur="1" fill="hold">
                                          <p:stCondLst>
                                            <p:cond delay="0"/>
                                          </p:stCondLst>
                                        </p:cTn>
                                        <p:tgtEl>
                                          <p:spTgt spid="40966"/>
                                        </p:tgtEl>
                                        <p:attrNameLst>
                                          <p:attrName>style.visibility</p:attrName>
                                        </p:attrNameLst>
                                      </p:cBhvr>
                                      <p:to>
                                        <p:strVal val="visible"/>
                                      </p:to>
                                    </p:set>
                                    <p:animEffect transition="in" filter="fade">
                                      <p:cBhvr>
                                        <p:cTn id="41" dur="250"/>
                                        <p:tgtEl>
                                          <p:spTgt spid="40966"/>
                                        </p:tgtEl>
                                      </p:cBhvr>
                                    </p:animEffect>
                                    <p:anim calcmode="lin" valueType="num">
                                      <p:cBhvr>
                                        <p:cTn id="42" dur="250" fill="hold"/>
                                        <p:tgtEl>
                                          <p:spTgt spid="40966"/>
                                        </p:tgtEl>
                                        <p:attrNameLst>
                                          <p:attrName>ppt_x</p:attrName>
                                        </p:attrNameLst>
                                      </p:cBhvr>
                                      <p:tavLst>
                                        <p:tav tm="0">
                                          <p:val>
                                            <p:strVal val="#ppt_x"/>
                                          </p:val>
                                        </p:tav>
                                        <p:tav tm="100000">
                                          <p:val>
                                            <p:strVal val="#ppt_x"/>
                                          </p:val>
                                        </p:tav>
                                      </p:tavLst>
                                    </p:anim>
                                    <p:anim calcmode="lin" valueType="num">
                                      <p:cBhvr>
                                        <p:cTn id="43" dur="250" fill="hold"/>
                                        <p:tgtEl>
                                          <p:spTgt spid="40966"/>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22" presetClass="entr" presetSubtype="2"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right)">
                                      <p:cBhvr>
                                        <p:cTn id="47" dur="250"/>
                                        <p:tgtEl>
                                          <p:spTgt spid="121"/>
                                        </p:tgtEl>
                                      </p:cBhvr>
                                    </p:animEffect>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right)">
                                      <p:cBhvr>
                                        <p:cTn id="51" dur="250"/>
                                        <p:tgtEl>
                                          <p:spTgt spid="120"/>
                                        </p:tgtEl>
                                      </p:cBhvr>
                                    </p:animEffect>
                                  </p:childTnLst>
                                </p:cTn>
                              </p:par>
                            </p:childTnLst>
                          </p:cTn>
                        </p:par>
                        <p:par>
                          <p:cTn id="52" fill="hold">
                            <p:stCondLst>
                              <p:cond delay="2250"/>
                            </p:stCondLst>
                            <p:childTnLst>
                              <p:par>
                                <p:cTn id="53" presetID="22" presetClass="entr" presetSubtype="2"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wipe(right)">
                                      <p:cBhvr>
                                        <p:cTn id="55" dur="250"/>
                                        <p:tgtEl>
                                          <p:spTgt spid="119"/>
                                        </p:tgtEl>
                                      </p:cBhvr>
                                    </p:animEffect>
                                  </p:childTnLst>
                                </p:cTn>
                              </p:par>
                              <p:par>
                                <p:cTn id="56" presetID="47" presetClass="entr" presetSubtype="0" fill="hold" nodeType="withEffect">
                                  <p:stCondLst>
                                    <p:cond delay="0"/>
                                  </p:stCondLst>
                                  <p:childTnLst>
                                    <p:set>
                                      <p:cBhvr>
                                        <p:cTn id="57" dur="1" fill="hold">
                                          <p:stCondLst>
                                            <p:cond delay="0"/>
                                          </p:stCondLst>
                                        </p:cTn>
                                        <p:tgtEl>
                                          <p:spTgt spid="40967"/>
                                        </p:tgtEl>
                                        <p:attrNameLst>
                                          <p:attrName>style.visibility</p:attrName>
                                        </p:attrNameLst>
                                      </p:cBhvr>
                                      <p:to>
                                        <p:strVal val="visible"/>
                                      </p:to>
                                    </p:set>
                                    <p:animEffect transition="in" filter="fade">
                                      <p:cBhvr>
                                        <p:cTn id="58" dur="250"/>
                                        <p:tgtEl>
                                          <p:spTgt spid="40967"/>
                                        </p:tgtEl>
                                      </p:cBhvr>
                                    </p:animEffect>
                                    <p:anim calcmode="lin" valueType="num">
                                      <p:cBhvr>
                                        <p:cTn id="59" dur="250" fill="hold"/>
                                        <p:tgtEl>
                                          <p:spTgt spid="40967"/>
                                        </p:tgtEl>
                                        <p:attrNameLst>
                                          <p:attrName>ppt_x</p:attrName>
                                        </p:attrNameLst>
                                      </p:cBhvr>
                                      <p:tavLst>
                                        <p:tav tm="0">
                                          <p:val>
                                            <p:strVal val="#ppt_x"/>
                                          </p:val>
                                        </p:tav>
                                        <p:tav tm="100000">
                                          <p:val>
                                            <p:strVal val="#ppt_x"/>
                                          </p:val>
                                        </p:tav>
                                      </p:tavLst>
                                    </p:anim>
                                    <p:anim calcmode="lin" valueType="num">
                                      <p:cBhvr>
                                        <p:cTn id="60" dur="250" fill="hold"/>
                                        <p:tgtEl>
                                          <p:spTgt spid="40967"/>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24"/>
                                        </p:tgtEl>
                                        <p:attrNameLst>
                                          <p:attrName>style.visibility</p:attrName>
                                        </p:attrNameLst>
                                      </p:cBhvr>
                                      <p:to>
                                        <p:strVal val="visible"/>
                                      </p:to>
                                    </p:set>
                                    <p:animEffect transition="in" filter="wipe(right)">
                                      <p:cBhvr>
                                        <p:cTn id="64" dur="250"/>
                                        <p:tgtEl>
                                          <p:spTgt spid="124"/>
                                        </p:tgtEl>
                                      </p:cBhvr>
                                    </p:animEffect>
                                  </p:childTnLst>
                                </p:cTn>
                              </p:par>
                            </p:childTnLst>
                          </p:cTn>
                        </p:par>
                        <p:par>
                          <p:cTn id="65" fill="hold">
                            <p:stCondLst>
                              <p:cond delay="2750"/>
                            </p:stCondLst>
                            <p:childTnLst>
                              <p:par>
                                <p:cTn id="66" presetID="22" presetClass="entr" presetSubtype="2" fill="hold" grpId="0" nodeType="afterEffect">
                                  <p:stCondLst>
                                    <p:cond delay="0"/>
                                  </p:stCondLst>
                                  <p:childTnLst>
                                    <p:set>
                                      <p:cBhvr>
                                        <p:cTn id="67" dur="1" fill="hold">
                                          <p:stCondLst>
                                            <p:cond delay="0"/>
                                          </p:stCondLst>
                                        </p:cTn>
                                        <p:tgtEl>
                                          <p:spTgt spid="123"/>
                                        </p:tgtEl>
                                        <p:attrNameLst>
                                          <p:attrName>style.visibility</p:attrName>
                                        </p:attrNameLst>
                                      </p:cBhvr>
                                      <p:to>
                                        <p:strVal val="visible"/>
                                      </p:to>
                                    </p:set>
                                    <p:animEffect transition="in" filter="wipe(right)">
                                      <p:cBhvr>
                                        <p:cTn id="68" dur="250"/>
                                        <p:tgtEl>
                                          <p:spTgt spid="123"/>
                                        </p:tgtEl>
                                      </p:cBhvr>
                                    </p:animEffect>
                                  </p:childTnLst>
                                </p:cTn>
                              </p:par>
                            </p:childTnLst>
                          </p:cTn>
                        </p:par>
                        <p:par>
                          <p:cTn id="69" fill="hold">
                            <p:stCondLst>
                              <p:cond delay="3000"/>
                            </p:stCondLst>
                            <p:childTnLst>
                              <p:par>
                                <p:cTn id="70" presetID="22" presetClass="entr" presetSubtype="2" fill="hold" grpId="0" nodeType="after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right)">
                                      <p:cBhvr>
                                        <p:cTn id="72" dur="250"/>
                                        <p:tgtEl>
                                          <p:spTgt spid="1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250"/>
                                        <p:tgtEl>
                                          <p:spTgt spid="5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5"/>
                                        </p:tgtEl>
                                        <p:attrNameLst>
                                          <p:attrName>style.visibility</p:attrName>
                                        </p:attrNameLst>
                                      </p:cBhvr>
                                      <p:to>
                                        <p:strVal val="visible"/>
                                      </p:to>
                                    </p:set>
                                    <p:animEffect transition="in" filter="fade">
                                      <p:cBhvr>
                                        <p:cTn id="78" dur="250"/>
                                        <p:tgtEl>
                                          <p:spTgt spid="11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250"/>
                                        <p:tgtEl>
                                          <p:spTgt spid="5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4"/>
                                        </p:tgtEl>
                                        <p:attrNameLst>
                                          <p:attrName>style.visibility</p:attrName>
                                        </p:attrNameLst>
                                      </p:cBhvr>
                                      <p:to>
                                        <p:strVal val="visible"/>
                                      </p:to>
                                    </p:set>
                                    <p:animEffect transition="in" filter="fade">
                                      <p:cBhvr>
                                        <p:cTn id="84"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TextBox 57"/>
            <p:cNvSpPr txBox="1"/>
            <p:nvPr/>
          </p:nvSpPr>
          <p:spPr>
            <a:xfrm>
              <a:off x="6653352" y="1318965"/>
              <a:ext cx="524279" cy="671939"/>
            </a:xfrm>
            <a:prstGeom prst="rect">
              <a:avLst/>
            </a:prstGeom>
            <a:grp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35845113"/>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50"/>
                                        <p:tgtEl>
                                          <p:spTgt spid="41"/>
                                        </p:tgtEl>
                                      </p:cBhvr>
                                    </p:animEffect>
                                  </p:childTnLst>
                                </p:cTn>
                              </p:par>
                            </p:childTnLst>
                          </p:cTn>
                        </p:par>
                        <p:par>
                          <p:cTn id="8" fill="hold" nodeType="afterGroup">
                            <p:stCondLst>
                              <p:cond delay="25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nodeType="afterGroup">
                            <p:stCondLst>
                              <p:cond delay="5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nodeType="afterGroup">
                            <p:stCondLst>
                              <p:cond delay="75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250"/>
                                        <p:tgtEl>
                                          <p:spTgt spid="38"/>
                                        </p:tgtEl>
                                      </p:cBhvr>
                                    </p:animEffect>
                                  </p:childTnLst>
                                </p:cTn>
                              </p:par>
                            </p:childTnLst>
                          </p:cTn>
                        </p:par>
                        <p:par>
                          <p:cTn id="20" fill="hold" nodeType="afterGroup">
                            <p:stCondLst>
                              <p:cond delay="1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250" fill="hold"/>
                                        <p:tgtEl>
                                          <p:spTgt spid="2"/>
                                        </p:tgtEl>
                                        <p:attrNameLst>
                                          <p:attrName>ppt_w</p:attrName>
                                        </p:attrNameLst>
                                      </p:cBhvr>
                                      <p:tavLst>
                                        <p:tav tm="0">
                                          <p:val>
                                            <p:fltVal val="0"/>
                                          </p:val>
                                        </p:tav>
                                        <p:tav tm="100000">
                                          <p:val>
                                            <p:strVal val="#ppt_w"/>
                                          </p:val>
                                        </p:tav>
                                      </p:tavLst>
                                    </p:anim>
                                    <p:anim calcmode="lin" valueType="num">
                                      <p:cBhvr>
                                        <p:cTn id="24" dur="250" fill="hold"/>
                                        <p:tgtEl>
                                          <p:spTgt spid="2"/>
                                        </p:tgtEl>
                                        <p:attrNameLst>
                                          <p:attrName>ppt_h</p:attrName>
                                        </p:attrNameLst>
                                      </p:cBhvr>
                                      <p:tavLst>
                                        <p:tav tm="0">
                                          <p:val>
                                            <p:fltVal val="0"/>
                                          </p:val>
                                        </p:tav>
                                        <p:tav tm="100000">
                                          <p:val>
                                            <p:strVal val="#ppt_h"/>
                                          </p:val>
                                        </p:tav>
                                      </p:tavLst>
                                    </p:anim>
                                    <p:anim calcmode="lin" valueType="num">
                                      <p:cBhvr>
                                        <p:cTn id="25" dur="250" fill="hold"/>
                                        <p:tgtEl>
                                          <p:spTgt spid="2"/>
                                        </p:tgtEl>
                                        <p:attrNameLst>
                                          <p:attrName>style.rotation</p:attrName>
                                        </p:attrNameLst>
                                      </p:cBhvr>
                                      <p:tavLst>
                                        <p:tav tm="0">
                                          <p:val>
                                            <p:fltVal val="90"/>
                                          </p:val>
                                        </p:tav>
                                        <p:tav tm="100000">
                                          <p:val>
                                            <p:fltVal val="0"/>
                                          </p:val>
                                        </p:tav>
                                      </p:tavLst>
                                    </p:anim>
                                    <p:animEffect transition="in" filter="fade">
                                      <p:cBhvr>
                                        <p:cTn id="26" dur="250"/>
                                        <p:tgtEl>
                                          <p:spTgt spid="2"/>
                                        </p:tgtEl>
                                      </p:cBhvr>
                                    </p:animEffect>
                                  </p:childTnLst>
                                </p:cTn>
                              </p:par>
                              <p:par>
                                <p:cTn id="27" presetID="3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 calcmode="lin" valueType="num">
                                      <p:cBhvr>
                                        <p:cTn id="31" dur="250" fill="hold"/>
                                        <p:tgtEl>
                                          <p:spTgt spid="3"/>
                                        </p:tgtEl>
                                        <p:attrNameLst>
                                          <p:attrName>style.rotation</p:attrName>
                                        </p:attrNameLst>
                                      </p:cBhvr>
                                      <p:tavLst>
                                        <p:tav tm="0">
                                          <p:val>
                                            <p:fltVal val="90"/>
                                          </p:val>
                                        </p:tav>
                                        <p:tav tm="100000">
                                          <p:val>
                                            <p:fltVal val="0"/>
                                          </p:val>
                                        </p:tav>
                                      </p:tavLst>
                                    </p:anim>
                                    <p:animEffect transition="in" filter="fade">
                                      <p:cBhvr>
                                        <p:cTn id="32" dur="250"/>
                                        <p:tgtEl>
                                          <p:spTgt spid="3"/>
                                        </p:tgtEl>
                                      </p:cBhvr>
                                    </p:animEffect>
                                  </p:childTnLst>
                                </p:cTn>
                              </p:par>
                              <p:par>
                                <p:cTn id="33" presetID="3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anim calcmode="lin" valueType="num">
                                      <p:cBhvr>
                                        <p:cTn id="37" dur="250" fill="hold"/>
                                        <p:tgtEl>
                                          <p:spTgt spid="4"/>
                                        </p:tgtEl>
                                        <p:attrNameLst>
                                          <p:attrName>style.rotation</p:attrName>
                                        </p:attrNameLst>
                                      </p:cBhvr>
                                      <p:tavLst>
                                        <p:tav tm="0">
                                          <p:val>
                                            <p:fltVal val="90"/>
                                          </p:val>
                                        </p:tav>
                                        <p:tav tm="100000">
                                          <p:val>
                                            <p:fltVal val="0"/>
                                          </p:val>
                                        </p:tav>
                                      </p:tavLst>
                                    </p:anim>
                                    <p:animEffect transition="in" filter="fade">
                                      <p:cBhvr>
                                        <p:cTn id="38" dur="250"/>
                                        <p:tgtEl>
                                          <p:spTgt spid="4"/>
                                        </p:tgtEl>
                                      </p:cBhvr>
                                    </p:animEffect>
                                  </p:childTnLst>
                                </p:cTn>
                              </p:par>
                              <p:par>
                                <p:cTn id="39" presetID="31"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ppt_w</p:attrName>
                                        </p:attrNameLst>
                                      </p:cBhvr>
                                      <p:tavLst>
                                        <p:tav tm="0">
                                          <p:val>
                                            <p:fltVal val="0"/>
                                          </p:val>
                                        </p:tav>
                                        <p:tav tm="100000">
                                          <p:val>
                                            <p:strVal val="#ppt_w"/>
                                          </p:val>
                                        </p:tav>
                                      </p:tavLst>
                                    </p:anim>
                                    <p:anim calcmode="lin" valueType="num">
                                      <p:cBhvr>
                                        <p:cTn id="42" dur="250" fill="hold"/>
                                        <p:tgtEl>
                                          <p:spTgt spid="5"/>
                                        </p:tgtEl>
                                        <p:attrNameLst>
                                          <p:attrName>ppt_h</p:attrName>
                                        </p:attrNameLst>
                                      </p:cBhvr>
                                      <p:tavLst>
                                        <p:tav tm="0">
                                          <p:val>
                                            <p:fltVal val="0"/>
                                          </p:val>
                                        </p:tav>
                                        <p:tav tm="100000">
                                          <p:val>
                                            <p:strVal val="#ppt_h"/>
                                          </p:val>
                                        </p:tav>
                                      </p:tavLst>
                                    </p:anim>
                                    <p:anim calcmode="lin" valueType="num">
                                      <p:cBhvr>
                                        <p:cTn id="43" dur="250" fill="hold"/>
                                        <p:tgtEl>
                                          <p:spTgt spid="5"/>
                                        </p:tgtEl>
                                        <p:attrNameLst>
                                          <p:attrName>style.rotation</p:attrName>
                                        </p:attrNameLst>
                                      </p:cBhvr>
                                      <p:tavLst>
                                        <p:tav tm="0">
                                          <p:val>
                                            <p:fltVal val="90"/>
                                          </p:val>
                                        </p:tav>
                                        <p:tav tm="100000">
                                          <p:val>
                                            <p:fltVal val="0"/>
                                          </p:val>
                                        </p:tav>
                                      </p:tavLst>
                                    </p:anim>
                                    <p:animEffect transition="in" filter="fade">
                                      <p:cBhvr>
                                        <p:cTn id="44" dur="250"/>
                                        <p:tgtEl>
                                          <p:spTgt spid="5"/>
                                        </p:tgtEl>
                                      </p:cBhvr>
                                    </p:animEffect>
                                  </p:childTnLst>
                                </p:cTn>
                              </p:par>
                            </p:childTnLst>
                          </p:cTn>
                        </p:par>
                        <p:par>
                          <p:cTn id="45" fill="hold" nodeType="afterGroup">
                            <p:stCondLst>
                              <p:cond delay="125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250"/>
                                        <p:tgtEl>
                                          <p:spTgt spid="37"/>
                                        </p:tgtEl>
                                      </p:cBhvr>
                                    </p:animEffect>
                                    <p:anim calcmode="lin" valueType="num">
                                      <p:cBhvr>
                                        <p:cTn id="49" dur="250" fill="hold"/>
                                        <p:tgtEl>
                                          <p:spTgt spid="37"/>
                                        </p:tgtEl>
                                        <p:attrNameLst>
                                          <p:attrName>ppt_x</p:attrName>
                                        </p:attrNameLst>
                                      </p:cBhvr>
                                      <p:tavLst>
                                        <p:tav tm="0">
                                          <p:val>
                                            <p:strVal val="#ppt_x"/>
                                          </p:val>
                                        </p:tav>
                                        <p:tav tm="100000">
                                          <p:val>
                                            <p:strVal val="#ppt_x"/>
                                          </p:val>
                                        </p:tav>
                                      </p:tavLst>
                                    </p:anim>
                                    <p:anim calcmode="lin" valueType="num">
                                      <p:cBhvr>
                                        <p:cTn id="50" dur="25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anim calcmode="lin" valueType="num">
                                      <p:cBhvr>
                                        <p:cTn id="54" dur="250" fill="hold"/>
                                        <p:tgtEl>
                                          <p:spTgt spid="54"/>
                                        </p:tgtEl>
                                        <p:attrNameLst>
                                          <p:attrName>ppt_x</p:attrName>
                                        </p:attrNameLst>
                                      </p:cBhvr>
                                      <p:tavLst>
                                        <p:tav tm="0">
                                          <p:val>
                                            <p:strVal val="#ppt_x"/>
                                          </p:val>
                                        </p:tav>
                                        <p:tav tm="100000">
                                          <p:val>
                                            <p:strVal val="#ppt_x"/>
                                          </p:val>
                                        </p:tav>
                                      </p:tavLst>
                                    </p:anim>
                                    <p:anim calcmode="lin" valueType="num">
                                      <p:cBhvr>
                                        <p:cTn id="55" dur="25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1500"/>
                            </p:stCondLst>
                            <p:childTnLst>
                              <p:par>
                                <p:cTn id="57" presetID="21" presetClass="entr" presetSubtype="1"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heel(1)">
                                      <p:cBhvr>
                                        <p:cTn id="59" dur="250"/>
                                        <p:tgtEl>
                                          <p:spTgt spid="6"/>
                                        </p:tgtEl>
                                      </p:cBhvr>
                                    </p:animEffect>
                                  </p:childTnLst>
                                </p:cTn>
                              </p:par>
                            </p:childTnLst>
                          </p:cTn>
                        </p:par>
                        <p:par>
                          <p:cTn id="60" fill="hold" nodeType="afterGroup">
                            <p:stCondLst>
                              <p:cond delay="175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250"/>
                                        <p:tgtEl>
                                          <p:spTgt spid="55"/>
                                        </p:tgtEl>
                                      </p:cBhvr>
                                    </p:animEffect>
                                  </p:childTnLst>
                                </p:cTn>
                              </p:par>
                            </p:childTnLst>
                          </p:cTn>
                        </p:par>
                        <p:par>
                          <p:cTn id="64" fill="hold" nodeType="afterGroup">
                            <p:stCondLst>
                              <p:cond delay="2000"/>
                            </p:stCondLst>
                            <p:childTnLst>
                              <p:par>
                                <p:cTn id="65" presetID="21" presetClass="entr" presetSubtype="1"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heel(1)">
                                      <p:cBhvr>
                                        <p:cTn id="67" dur="250"/>
                                        <p:tgtEl>
                                          <p:spTgt spid="7"/>
                                        </p:tgtEl>
                                      </p:cBhvr>
                                    </p:animEffect>
                                  </p:childTnLst>
                                </p:cTn>
                              </p:par>
                            </p:childTnLst>
                          </p:cTn>
                        </p:par>
                        <p:par>
                          <p:cTn id="68" fill="hold" nodeType="afterGroup">
                            <p:stCondLst>
                              <p:cond delay="225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250"/>
                                        <p:tgtEl>
                                          <p:spTgt spid="68"/>
                                        </p:tgtEl>
                                      </p:cBhvr>
                                    </p:animEffect>
                                  </p:childTnLst>
                                </p:cTn>
                              </p:par>
                            </p:childTnLst>
                          </p:cTn>
                        </p:par>
                        <p:par>
                          <p:cTn id="72" fill="hold" nodeType="afterGroup">
                            <p:stCondLst>
                              <p:cond delay="2500"/>
                            </p:stCondLst>
                            <p:childTnLst>
                              <p:par>
                                <p:cTn id="73" presetID="21" presetClass="entr" presetSubtype="1" fill="hold"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heel(1)">
                                      <p:cBhvr>
                                        <p:cTn id="75" dur="250"/>
                                        <p:tgtEl>
                                          <p:spTgt spid="8"/>
                                        </p:tgtEl>
                                      </p:cBhvr>
                                    </p:animEffect>
                                  </p:childTnLst>
                                </p:cTn>
                              </p:par>
                            </p:childTnLst>
                          </p:cTn>
                        </p:par>
                        <p:par>
                          <p:cTn id="76" fill="hold" nodeType="afterGroup">
                            <p:stCondLst>
                              <p:cond delay="275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250"/>
                                        <p:tgtEl>
                                          <p:spTgt spid="69"/>
                                        </p:tgtEl>
                                      </p:cBhvr>
                                    </p:animEffect>
                                  </p:childTnLst>
                                </p:cTn>
                              </p:par>
                            </p:childTnLst>
                          </p:cTn>
                        </p:par>
                        <p:par>
                          <p:cTn id="80" fill="hold" nodeType="afterGroup">
                            <p:stCondLst>
                              <p:cond delay="3000"/>
                            </p:stCondLst>
                            <p:childTnLst>
                              <p:par>
                                <p:cTn id="81" presetID="21" presetClass="entr" presetSubtype="1"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heel(1)">
                                      <p:cBhvr>
                                        <p:cTn id="83" dur="250"/>
                                        <p:tgtEl>
                                          <p:spTgt spid="9"/>
                                        </p:tgtEl>
                                      </p:cBhvr>
                                    </p:animEffect>
                                  </p:childTnLst>
                                </p:cTn>
                              </p:par>
                            </p:childTnLst>
                          </p:cTn>
                        </p:par>
                        <p:par>
                          <p:cTn id="84" fill="hold" nodeType="afterGroup">
                            <p:stCondLst>
                              <p:cond delay="325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endParaRPr kumimoji="0" lang="en-US" altLang="zh-CN"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p>
          <a:p>
            <a:pPr marL="0" marR="0" lvl="0" indent="0" algn="l" defTabSz="685487"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25583589"/>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anim calcmode="lin" valueType="num">
                                      <p:cBhvr>
                                        <p:cTn id="10" dur="250" fill="hold"/>
                                        <p:tgtEl>
                                          <p:spTgt spid="4"/>
                                        </p:tgtEl>
                                        <p:attrNameLst>
                                          <p:attrName>ppt_x</p:attrName>
                                        </p:attrNameLst>
                                      </p:cBhvr>
                                      <p:tavLst>
                                        <p:tav tm="0">
                                          <p:val>
                                            <p:fltVal val="0.5"/>
                                          </p:val>
                                        </p:tav>
                                        <p:tav tm="100000">
                                          <p:val>
                                            <p:strVal val="#ppt_x"/>
                                          </p:val>
                                        </p:tav>
                                      </p:tavLst>
                                    </p:anim>
                                    <p:anim calcmode="lin" valueType="num">
                                      <p:cBhvr>
                                        <p:cTn id="11" dur="250" fill="hold"/>
                                        <p:tgtEl>
                                          <p:spTgt spid="4"/>
                                        </p:tgtEl>
                                        <p:attrNameLst>
                                          <p:attrName>ppt_y</p:attrName>
                                        </p:attrNameLst>
                                      </p:cBhvr>
                                      <p:tavLst>
                                        <p:tav tm="0">
                                          <p:val>
                                            <p:fltVal val="0.5"/>
                                          </p:val>
                                        </p:tav>
                                        <p:tav tm="100000">
                                          <p:val>
                                            <p:strVal val="#ppt_y"/>
                                          </p:val>
                                        </p:tav>
                                      </p:tavLst>
                                    </p:anim>
                                  </p:childTnLst>
                                </p:cTn>
                              </p:par>
                            </p:childTnLst>
                          </p:cTn>
                        </p:par>
                        <p:par>
                          <p:cTn id="12" fill="hold" nodeType="afterGroup">
                            <p:stCondLst>
                              <p:cond delay="250"/>
                            </p:stCondLst>
                            <p:childTnLst>
                              <p:par>
                                <p:cTn id="13" presetID="53" presetClass="entr" presetSubtype="52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50" fill="hold"/>
                                        <p:tgtEl>
                                          <p:spTgt spid="3"/>
                                        </p:tgtEl>
                                        <p:attrNameLst>
                                          <p:attrName>ppt_w</p:attrName>
                                        </p:attrNameLst>
                                      </p:cBhvr>
                                      <p:tavLst>
                                        <p:tav tm="0">
                                          <p:val>
                                            <p:fltVal val="0"/>
                                          </p:val>
                                        </p:tav>
                                        <p:tav tm="100000">
                                          <p:val>
                                            <p:strVal val="#ppt_w"/>
                                          </p:val>
                                        </p:tav>
                                      </p:tavLst>
                                    </p:anim>
                                    <p:anim calcmode="lin" valueType="num">
                                      <p:cBhvr>
                                        <p:cTn id="16" dur="250" fill="hold"/>
                                        <p:tgtEl>
                                          <p:spTgt spid="3"/>
                                        </p:tgtEl>
                                        <p:attrNameLst>
                                          <p:attrName>ppt_h</p:attrName>
                                        </p:attrNameLst>
                                      </p:cBhvr>
                                      <p:tavLst>
                                        <p:tav tm="0">
                                          <p:val>
                                            <p:fltVal val="0"/>
                                          </p:val>
                                        </p:tav>
                                        <p:tav tm="100000">
                                          <p:val>
                                            <p:strVal val="#ppt_h"/>
                                          </p:val>
                                        </p:tav>
                                      </p:tavLst>
                                    </p:anim>
                                    <p:animEffect transition="in" filter="fade">
                                      <p:cBhvr>
                                        <p:cTn id="17" dur="250"/>
                                        <p:tgtEl>
                                          <p:spTgt spid="3"/>
                                        </p:tgtEl>
                                      </p:cBhvr>
                                    </p:animEffect>
                                    <p:anim calcmode="lin" valueType="num">
                                      <p:cBhvr>
                                        <p:cTn id="18" dur="250" fill="hold"/>
                                        <p:tgtEl>
                                          <p:spTgt spid="3"/>
                                        </p:tgtEl>
                                        <p:attrNameLst>
                                          <p:attrName>ppt_x</p:attrName>
                                        </p:attrNameLst>
                                      </p:cBhvr>
                                      <p:tavLst>
                                        <p:tav tm="0">
                                          <p:val>
                                            <p:fltVal val="0.5"/>
                                          </p:val>
                                        </p:tav>
                                        <p:tav tm="100000">
                                          <p:val>
                                            <p:strVal val="#ppt_x"/>
                                          </p:val>
                                        </p:tav>
                                      </p:tavLst>
                                    </p:anim>
                                    <p:anim calcmode="lin" valueType="num">
                                      <p:cBhvr>
                                        <p:cTn id="19" dur="250" fill="hold"/>
                                        <p:tgtEl>
                                          <p:spTgt spid="3"/>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500"/>
                            </p:stCondLst>
                            <p:childTnLst>
                              <p:par>
                                <p:cTn id="21" presetID="53" presetClass="entr" presetSubtype="52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fltVal val="0"/>
                                          </p:val>
                                        </p:tav>
                                        <p:tav tm="100000">
                                          <p:val>
                                            <p:strVal val="#ppt_w"/>
                                          </p:val>
                                        </p:tav>
                                      </p:tavLst>
                                    </p:anim>
                                    <p:anim calcmode="lin" valueType="num">
                                      <p:cBhvr>
                                        <p:cTn id="24" dur="250" fill="hold"/>
                                        <p:tgtEl>
                                          <p:spTgt spid="6"/>
                                        </p:tgtEl>
                                        <p:attrNameLst>
                                          <p:attrName>ppt_h</p:attrName>
                                        </p:attrNameLst>
                                      </p:cBhvr>
                                      <p:tavLst>
                                        <p:tav tm="0">
                                          <p:val>
                                            <p:fltVal val="0"/>
                                          </p:val>
                                        </p:tav>
                                        <p:tav tm="100000">
                                          <p:val>
                                            <p:strVal val="#ppt_h"/>
                                          </p:val>
                                        </p:tav>
                                      </p:tavLst>
                                    </p:anim>
                                    <p:animEffect transition="in" filter="fade">
                                      <p:cBhvr>
                                        <p:cTn id="25" dur="250"/>
                                        <p:tgtEl>
                                          <p:spTgt spid="6"/>
                                        </p:tgtEl>
                                      </p:cBhvr>
                                    </p:animEffect>
                                    <p:anim calcmode="lin" valueType="num">
                                      <p:cBhvr>
                                        <p:cTn id="26" dur="250" fill="hold"/>
                                        <p:tgtEl>
                                          <p:spTgt spid="6"/>
                                        </p:tgtEl>
                                        <p:attrNameLst>
                                          <p:attrName>ppt_x</p:attrName>
                                        </p:attrNameLst>
                                      </p:cBhvr>
                                      <p:tavLst>
                                        <p:tav tm="0">
                                          <p:val>
                                            <p:fltVal val="0.5"/>
                                          </p:val>
                                        </p:tav>
                                        <p:tav tm="100000">
                                          <p:val>
                                            <p:strVal val="#ppt_x"/>
                                          </p:val>
                                        </p:tav>
                                      </p:tavLst>
                                    </p:anim>
                                    <p:anim calcmode="lin" valueType="num">
                                      <p:cBhvr>
                                        <p:cTn id="27" dur="250" fill="hold"/>
                                        <p:tgtEl>
                                          <p:spTgt spid="6"/>
                                        </p:tgtEl>
                                        <p:attrNameLst>
                                          <p:attrName>ppt_y</p:attrName>
                                        </p:attrNameLst>
                                      </p:cBhvr>
                                      <p:tavLst>
                                        <p:tav tm="0">
                                          <p:val>
                                            <p:fltVal val="0.5"/>
                                          </p:val>
                                        </p:tav>
                                        <p:tav tm="100000">
                                          <p:val>
                                            <p:strVal val="#ppt_y"/>
                                          </p:val>
                                        </p:tav>
                                      </p:tavLst>
                                    </p:anim>
                                  </p:childTnLst>
                                </p:cTn>
                              </p:par>
                            </p:childTnLst>
                          </p:cTn>
                        </p:par>
                        <p:par>
                          <p:cTn id="28" fill="hold" nodeType="afterGroup">
                            <p:stCondLst>
                              <p:cond delay="750"/>
                            </p:stCondLst>
                            <p:childTnLst>
                              <p:par>
                                <p:cTn id="29" presetID="53" presetClass="entr" presetSubtype="52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anim calcmode="lin" valueType="num">
                                      <p:cBhvr>
                                        <p:cTn id="34" dur="250" fill="hold"/>
                                        <p:tgtEl>
                                          <p:spTgt spid="10"/>
                                        </p:tgtEl>
                                        <p:attrNameLst>
                                          <p:attrName>ppt_x</p:attrName>
                                        </p:attrNameLst>
                                      </p:cBhvr>
                                      <p:tavLst>
                                        <p:tav tm="0">
                                          <p:val>
                                            <p:fltVal val="0.5"/>
                                          </p:val>
                                        </p:tav>
                                        <p:tav tm="100000">
                                          <p:val>
                                            <p:strVal val="#ppt_x"/>
                                          </p:val>
                                        </p:tav>
                                      </p:tavLst>
                                    </p:anim>
                                    <p:anim calcmode="lin" valueType="num">
                                      <p:cBhvr>
                                        <p:cTn id="35" dur="250" fill="hold"/>
                                        <p:tgtEl>
                                          <p:spTgt spid="10"/>
                                        </p:tgtEl>
                                        <p:attrNameLst>
                                          <p:attrName>ppt_y</p:attrName>
                                        </p:attrNameLst>
                                      </p:cBhvr>
                                      <p:tavLst>
                                        <p:tav tm="0">
                                          <p:val>
                                            <p:fltVal val="0.5"/>
                                          </p:val>
                                        </p:tav>
                                        <p:tav tm="100000">
                                          <p:val>
                                            <p:strVal val="#ppt_y"/>
                                          </p:val>
                                        </p:tav>
                                      </p:tavLst>
                                    </p:anim>
                                  </p:childTnLst>
                                </p:cTn>
                              </p:par>
                            </p:childTnLst>
                          </p:cTn>
                        </p:par>
                        <p:par>
                          <p:cTn id="36" fill="hold" nodeType="afterGroup">
                            <p:stCondLst>
                              <p:cond delay="10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250" fill="hold"/>
                                        <p:tgtEl>
                                          <p:spTgt spid="2"/>
                                        </p:tgtEl>
                                        <p:attrNameLst>
                                          <p:attrName>ppt_w</p:attrName>
                                        </p:attrNameLst>
                                      </p:cBhvr>
                                      <p:tavLst>
                                        <p:tav tm="0">
                                          <p:val>
                                            <p:fltVal val="0"/>
                                          </p:val>
                                        </p:tav>
                                        <p:tav tm="100000">
                                          <p:val>
                                            <p:strVal val="#ppt_w"/>
                                          </p:val>
                                        </p:tav>
                                      </p:tavLst>
                                    </p:anim>
                                    <p:anim calcmode="lin" valueType="num">
                                      <p:cBhvr>
                                        <p:cTn id="40" dur="250" fill="hold"/>
                                        <p:tgtEl>
                                          <p:spTgt spid="2"/>
                                        </p:tgtEl>
                                        <p:attrNameLst>
                                          <p:attrName>ppt_h</p:attrName>
                                        </p:attrNameLst>
                                      </p:cBhvr>
                                      <p:tavLst>
                                        <p:tav tm="0">
                                          <p:val>
                                            <p:fltVal val="0"/>
                                          </p:val>
                                        </p:tav>
                                        <p:tav tm="100000">
                                          <p:val>
                                            <p:strVal val="#ppt_h"/>
                                          </p:val>
                                        </p:tav>
                                      </p:tavLst>
                                    </p:anim>
                                    <p:animEffect transition="in" filter="fade">
                                      <p:cBhvr>
                                        <p:cTn id="41" dur="250"/>
                                        <p:tgtEl>
                                          <p:spTgt spid="2"/>
                                        </p:tgtEl>
                                      </p:cBhvr>
                                    </p:animEffect>
                                    <p:anim calcmode="lin" valueType="num">
                                      <p:cBhvr>
                                        <p:cTn id="42" dur="250" fill="hold"/>
                                        <p:tgtEl>
                                          <p:spTgt spid="2"/>
                                        </p:tgtEl>
                                        <p:attrNameLst>
                                          <p:attrName>ppt_x</p:attrName>
                                        </p:attrNameLst>
                                      </p:cBhvr>
                                      <p:tavLst>
                                        <p:tav tm="0">
                                          <p:val>
                                            <p:fltVal val="0.5"/>
                                          </p:val>
                                        </p:tav>
                                        <p:tav tm="100000">
                                          <p:val>
                                            <p:strVal val="#ppt_x"/>
                                          </p:val>
                                        </p:tav>
                                      </p:tavLst>
                                    </p:anim>
                                    <p:anim calcmode="lin" valueType="num">
                                      <p:cBhvr>
                                        <p:cTn id="43" dur="250" fill="hold"/>
                                        <p:tgtEl>
                                          <p:spTgt spid="2"/>
                                        </p:tgtEl>
                                        <p:attrNameLst>
                                          <p:attrName>ppt_y</p:attrName>
                                        </p:attrNameLst>
                                      </p:cBhvr>
                                      <p:tavLst>
                                        <p:tav tm="0">
                                          <p:val>
                                            <p:fltVal val="0.5"/>
                                          </p:val>
                                        </p:tav>
                                        <p:tav tm="100000">
                                          <p:val>
                                            <p:strVal val="#ppt_y"/>
                                          </p:val>
                                        </p:tav>
                                      </p:tavLst>
                                    </p:anim>
                                  </p:childTnLst>
                                </p:cTn>
                              </p:par>
                            </p:childTnLst>
                          </p:cTn>
                        </p:par>
                        <p:par>
                          <p:cTn id="44" fill="hold" nodeType="afterGroup">
                            <p:stCondLst>
                              <p:cond delay="1250"/>
                            </p:stCondLst>
                            <p:childTnLst>
                              <p:par>
                                <p:cTn id="45" presetID="53" presetClass="entr" presetSubtype="52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Effect transition="in" filter="fade">
                                      <p:cBhvr>
                                        <p:cTn id="49" dur="250"/>
                                        <p:tgtEl>
                                          <p:spTgt spid="8"/>
                                        </p:tgtEl>
                                      </p:cBhvr>
                                    </p:animEffect>
                                    <p:anim calcmode="lin" valueType="num">
                                      <p:cBhvr>
                                        <p:cTn id="50" dur="250" fill="hold"/>
                                        <p:tgtEl>
                                          <p:spTgt spid="8"/>
                                        </p:tgtEl>
                                        <p:attrNameLst>
                                          <p:attrName>ppt_x</p:attrName>
                                        </p:attrNameLst>
                                      </p:cBhvr>
                                      <p:tavLst>
                                        <p:tav tm="0">
                                          <p:val>
                                            <p:fltVal val="0.5"/>
                                          </p:val>
                                        </p:tav>
                                        <p:tav tm="100000">
                                          <p:val>
                                            <p:strVal val="#ppt_x"/>
                                          </p:val>
                                        </p:tav>
                                      </p:tavLst>
                                    </p:anim>
                                    <p:anim calcmode="lin" valueType="num">
                                      <p:cBhvr>
                                        <p:cTn id="51" dur="250" fill="hold"/>
                                        <p:tgtEl>
                                          <p:spTgt spid="8"/>
                                        </p:tgtEl>
                                        <p:attrNameLst>
                                          <p:attrName>ppt_y</p:attrName>
                                        </p:attrNameLst>
                                      </p:cBhvr>
                                      <p:tavLst>
                                        <p:tav tm="0">
                                          <p:val>
                                            <p:fltVal val="0.5"/>
                                          </p:val>
                                        </p:tav>
                                        <p:tav tm="100000">
                                          <p:val>
                                            <p:strVal val="#ppt_y"/>
                                          </p:val>
                                        </p:tav>
                                      </p:tavLst>
                                    </p:anim>
                                  </p:childTnLst>
                                </p:cTn>
                              </p:par>
                            </p:childTnLst>
                          </p:cTn>
                        </p:par>
                        <p:par>
                          <p:cTn id="52" fill="hold" nodeType="afterGroup">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250"/>
                                        <p:tgtEl>
                                          <p:spTgt spid="88"/>
                                        </p:tgtEl>
                                      </p:cBhvr>
                                    </p:animEffect>
                                  </p:childTnLst>
                                </p:cTn>
                              </p:par>
                            </p:childTnLst>
                          </p:cTn>
                        </p:par>
                        <p:par>
                          <p:cTn id="56" fill="hold" nodeType="afterGroup">
                            <p:stCondLst>
                              <p:cond delay="175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0"/>
            <a:ext cx="9144000" cy="5140757"/>
          </a:xfrm>
          <a:prstGeom prst="rect">
            <a:avLst/>
          </a:prstGeom>
        </p:spPr>
      </p:pic>
      <p:grpSp>
        <p:nvGrpSpPr>
          <p:cNvPr id="9" name="组合 8"/>
          <p:cNvGrpSpPr/>
          <p:nvPr/>
        </p:nvGrpSpPr>
        <p:grpSpPr>
          <a:xfrm>
            <a:off x="2336977" y="956582"/>
            <a:ext cx="5314950" cy="691399"/>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2336977" y="1806720"/>
            <a:ext cx="5314950" cy="691399"/>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3" name="组合 12"/>
          <p:cNvGrpSpPr/>
          <p:nvPr/>
        </p:nvGrpSpPr>
        <p:grpSpPr>
          <a:xfrm>
            <a:off x="2336977" y="2655683"/>
            <a:ext cx="5314950" cy="691399"/>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8" name="组合 17"/>
          <p:cNvGrpSpPr/>
          <p:nvPr/>
        </p:nvGrpSpPr>
        <p:grpSpPr>
          <a:xfrm>
            <a:off x="2336977" y="3505822"/>
            <a:ext cx="5314950" cy="691399"/>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目录页</a:t>
              </a:r>
              <a:endPar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pic>
        <p:nvPicPr>
          <p:cNvPr id="1026" name="Picture 2" descr="C:\Documents and Settings\Administrator\桌面\PNG\手势.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3932989" y="1081735"/>
            <a:ext cx="2627339" cy="474306"/>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精美原创</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模板作品欢迎下载</a:t>
            </a:r>
            <a:endParaRPr kumimoji="0" lang="zh-CN" altLang="en-US"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75" name="文本框 187"/>
          <p:cNvSpPr txBox="1"/>
          <p:nvPr/>
        </p:nvSpPr>
        <p:spPr>
          <a:xfrm>
            <a:off x="3932989" y="1931874"/>
            <a:ext cx="2627339" cy="474306"/>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精美原创</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模板作品欢迎下载</a:t>
            </a:r>
            <a:endParaRPr kumimoji="0" lang="zh-CN" altLang="en-US"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76" name="文本框 188"/>
          <p:cNvSpPr txBox="1"/>
          <p:nvPr/>
        </p:nvSpPr>
        <p:spPr>
          <a:xfrm>
            <a:off x="3932989" y="2782012"/>
            <a:ext cx="2627339" cy="474306"/>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精美原创</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模板作品欢迎下载</a:t>
            </a:r>
            <a:endParaRPr kumimoji="0" lang="zh-CN" altLang="en-US"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77" name="文本框 189"/>
          <p:cNvSpPr txBox="1"/>
          <p:nvPr/>
        </p:nvSpPr>
        <p:spPr>
          <a:xfrm>
            <a:off x="3932989" y="3630975"/>
            <a:ext cx="2627339" cy="474306"/>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精美原创</a:t>
            </a:r>
            <a:r>
              <a:rPr kumimoji="0" lang="en-US" altLang="zh-CN"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PPT</a:t>
            </a:r>
            <a:r>
              <a:rPr kumimoji="0" lang="zh-CN" altLang="en-US" sz="1317" b="0" i="0" u="none" strike="noStrike" kern="120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模板作品欢迎下载</a:t>
            </a:r>
            <a:endParaRPr kumimoji="0" lang="zh-CN" altLang="en-US" sz="1317"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10108697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1+#ppt_w/2"/>
                                          </p:val>
                                        </p:tav>
                                        <p:tav tm="100000">
                                          <p:val>
                                            <p:strVal val="#ppt_x"/>
                                          </p:val>
                                        </p:tav>
                                      </p:tavLst>
                                    </p:anim>
                                    <p:anim calcmode="lin" valueType="num">
                                      <p:cBhvr additive="base">
                                        <p:cTn id="26" dur="7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750"/>
                                        <p:tgtEl>
                                          <p:spTgt spid="174"/>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750" fill="hold"/>
                                        <p:tgtEl>
                                          <p:spTgt spid="11"/>
                                        </p:tgtEl>
                                        <p:attrNameLst>
                                          <p:attrName>ppt_x</p:attrName>
                                        </p:attrNameLst>
                                      </p:cBhvr>
                                      <p:tavLst>
                                        <p:tav tm="0">
                                          <p:val>
                                            <p:strVal val="1+#ppt_w/2"/>
                                          </p:val>
                                        </p:tav>
                                        <p:tav tm="100000">
                                          <p:val>
                                            <p:strVal val="#ppt_x"/>
                                          </p:val>
                                        </p:tav>
                                      </p:tavLst>
                                    </p:anim>
                                    <p:anim calcmode="lin" valueType="num">
                                      <p:cBhvr additive="base">
                                        <p:cTn id="35" dur="7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42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750"/>
                                        <p:tgtEl>
                                          <p:spTgt spid="175"/>
                                        </p:tgtEl>
                                      </p:cBhvr>
                                    </p:animEffect>
                                  </p:childTnLst>
                                </p:cTn>
                              </p:par>
                            </p:childTnLst>
                          </p:cTn>
                        </p:par>
                        <p:par>
                          <p:cTn id="40" fill="hold">
                            <p:stCondLst>
                              <p:cond delay="5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750"/>
                                        <p:tgtEl>
                                          <p:spTgt spid="176"/>
                                        </p:tgtEl>
                                      </p:cBhvr>
                                    </p:animEffect>
                                  </p:childTnLst>
                                </p:cTn>
                              </p:par>
                            </p:childTnLst>
                          </p:cTn>
                        </p:par>
                        <p:par>
                          <p:cTn id="49" fill="hold">
                            <p:stCondLst>
                              <p:cond delay="6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750" fill="hold"/>
                                        <p:tgtEl>
                                          <p:spTgt spid="18"/>
                                        </p:tgtEl>
                                        <p:attrNameLst>
                                          <p:attrName>ppt_x</p:attrName>
                                        </p:attrNameLst>
                                      </p:cBhvr>
                                      <p:tavLst>
                                        <p:tav tm="0">
                                          <p:val>
                                            <p:strVal val="1+#ppt_w/2"/>
                                          </p:val>
                                        </p:tav>
                                        <p:tav tm="100000">
                                          <p:val>
                                            <p:strVal val="#ppt_x"/>
                                          </p:val>
                                        </p:tav>
                                      </p:tavLst>
                                    </p:anim>
                                    <p:anim calcmode="lin" valueType="num">
                                      <p:cBhvr additive="base">
                                        <p:cTn id="53" dur="7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72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7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文本框 43"/>
            <p:cNvSpPr txBox="1"/>
            <p:nvPr/>
          </p:nvSpPr>
          <p:spPr>
            <a:xfrm>
              <a:off x="4296349" y="2796600"/>
              <a:ext cx="1244160" cy="919790"/>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Sample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7103454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0"/>
            <a:ext cx="9144000" cy="5140757"/>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pic>
        <p:nvPicPr>
          <p:cNvPr id="1026" name="Picture 2" descr="C:\Documents and Settings\Administrator\桌面\PNG\手势.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1905070" y="1914303"/>
            <a:ext cx="7238930" cy="2105209"/>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4"/>
          <p:cNvGrpSpPr>
            <a:grpSpLocks/>
          </p:cNvGrpSpPr>
          <p:nvPr/>
        </p:nvGrpSpPr>
        <p:grpSpPr bwMode="auto">
          <a:xfrm>
            <a:off x="4068925" y="1160731"/>
            <a:ext cx="1622823" cy="1411019"/>
            <a:chOff x="2285260" y="4050548"/>
            <a:chExt cx="2164994" cy="1905223"/>
          </a:xfrm>
        </p:grpSpPr>
        <p:sp>
          <p:nvSpPr>
            <p:cNvPr id="81"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82"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83" name="组合 75"/>
            <p:cNvGrpSpPr>
              <a:grpSpLocks/>
            </p:cNvGrpSpPr>
            <p:nvPr/>
          </p:nvGrpSpPr>
          <p:grpSpPr bwMode="auto">
            <a:xfrm>
              <a:off x="2970142" y="4598630"/>
              <a:ext cx="1348095" cy="1199681"/>
              <a:chOff x="688976" y="7240588"/>
              <a:chExt cx="519113" cy="461963"/>
            </a:xfrm>
          </p:grpSpPr>
          <p:sp>
            <p:nvSpPr>
              <p:cNvPr id="84"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文本框 1"/>
          <p:cNvSpPr txBox="1"/>
          <p:nvPr/>
        </p:nvSpPr>
        <p:spPr>
          <a:xfrm>
            <a:off x="2438456" y="2661209"/>
            <a:ext cx="5109091"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第四部分</a:t>
            </a:r>
            <a:endParaRPr kumimoji="0" lang="en-US" altLang="zh-CN" sz="3200" b="1" i="0" u="none" strike="noStrike" kern="1200" cap="none" spc="0" normalizeH="0" baseline="0" noProof="0" dirty="0" smtClean="0">
              <a:ln>
                <a:noFill/>
              </a:ln>
              <a:solidFill>
                <a:prstClr val="white"/>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91755814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750"/>
                                        <p:tgtEl>
                                          <p:spTgt spid="80"/>
                                        </p:tgtEl>
                                      </p:cBhvr>
                                    </p:animEffect>
                                    <p:anim calcmode="lin" valueType="num">
                                      <p:cBhvr>
                                        <p:cTn id="25" dur="750" fill="hold"/>
                                        <p:tgtEl>
                                          <p:spTgt spid="80"/>
                                        </p:tgtEl>
                                        <p:attrNameLst>
                                          <p:attrName>ppt_x</p:attrName>
                                        </p:attrNameLst>
                                      </p:cBhvr>
                                      <p:tavLst>
                                        <p:tav tm="0">
                                          <p:val>
                                            <p:strVal val="#ppt_x"/>
                                          </p:val>
                                        </p:tav>
                                        <p:tav tm="100000">
                                          <p:val>
                                            <p:strVal val="#ppt_x"/>
                                          </p:val>
                                        </p:tav>
                                      </p:tavLst>
                                    </p:anim>
                                    <p:anim calcmode="lin" valueType="num">
                                      <p:cBhvr>
                                        <p:cTn id="26" dur="750" fill="hold"/>
                                        <p:tgtEl>
                                          <p:spTgt spid="8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750"/>
                                        <p:tgtEl>
                                          <p:spTgt spid="16"/>
                                        </p:tgtEl>
                                      </p:cBhvr>
                                    </p:animEffect>
                                  </p:childTnLst>
                                </p:cTn>
                              </p:par>
                            </p:childTnLst>
                          </p:cTn>
                        </p:par>
                        <p:par>
                          <p:cTn id="31" fill="hold">
                            <p:stCondLst>
                              <p:cond delay="275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by="(-#ppt_w*2)" calcmode="lin" valueType="num">
                                      <p:cBhvr rctx="PPT">
                                        <p:cTn id="34" dur="500" autoRev="1" fill="hold">
                                          <p:stCondLst>
                                            <p:cond delay="0"/>
                                          </p:stCondLst>
                                        </p:cTn>
                                        <p:tgtEl>
                                          <p:spTgt spid="2"/>
                                        </p:tgtEl>
                                        <p:attrNameLst>
                                          <p:attrName>ppt_w</p:attrName>
                                        </p:attrNameLst>
                                      </p:cBhvr>
                                    </p:anim>
                                    <p:anim by="(#ppt_w*0.50)" calcmode="lin" valueType="num">
                                      <p:cBhvr>
                                        <p:cTn id="35" dur="500" decel="50000" autoRev="1" fill="hold">
                                          <p:stCondLst>
                                            <p:cond delay="0"/>
                                          </p:stCondLst>
                                        </p:cTn>
                                        <p:tgtEl>
                                          <p:spTgt spid="2"/>
                                        </p:tgtEl>
                                        <p:attrNameLst>
                                          <p:attrName>ppt_x</p:attrName>
                                        </p:attrNameLst>
                                      </p:cBhvr>
                                    </p:anim>
                                    <p:anim from="(-#ppt_h/2)" to="(#ppt_y)" calcmode="lin" valueType="num">
                                      <p:cBhvr>
                                        <p:cTn id="36" dur="1000" fill="hold">
                                          <p:stCondLst>
                                            <p:cond delay="0"/>
                                          </p:stCondLst>
                                        </p:cTn>
                                        <p:tgtEl>
                                          <p:spTgt spid="2"/>
                                        </p:tgtEl>
                                        <p:attrNameLst>
                                          <p:attrName>ppt_y</p:attrName>
                                        </p:attrNameLst>
                                      </p:cBhvr>
                                    </p:anim>
                                    <p:animRot by="21600000">
                                      <p:cBhvr>
                                        <p:cTn id="37"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1247267"/>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5777" y="2835141"/>
            <a:ext cx="3525698" cy="933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2" name="文本框 77"/>
            <p:cNvSpPr txBox="1">
              <a:spLocks noChangeArrowheads="1"/>
            </p:cNvSpPr>
            <p:nvPr/>
          </p:nvSpPr>
          <p:spPr bwMode="auto">
            <a:xfrm>
              <a:off x="1097936" y="3295412"/>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endParaRPr>
            </a:p>
          </p:txBody>
        </p:sp>
      </p:grpSp>
      <p:grpSp>
        <p:nvGrpSpPr>
          <p:cNvPr id="2" name="组合 1"/>
          <p:cNvGrpSpPr/>
          <p:nvPr/>
        </p:nvGrpSpPr>
        <p:grpSpPr>
          <a:xfrm>
            <a:off x="638176" y="1616962"/>
            <a:ext cx="3525569" cy="933373"/>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3" name="文本框 75"/>
            <p:cNvSpPr txBox="1">
              <a:spLocks noChangeArrowheads="1"/>
            </p:cNvSpPr>
            <p:nvPr/>
          </p:nvSpPr>
          <p:spPr bwMode="auto">
            <a:xfrm>
              <a:off x="1059960"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endParaRPr>
            </a:p>
          </p:txBody>
        </p:sp>
      </p:grpSp>
      <p:grpSp>
        <p:nvGrpSpPr>
          <p:cNvPr id="4" name="组合 3"/>
          <p:cNvGrpSpPr/>
          <p:nvPr/>
        </p:nvGrpSpPr>
        <p:grpSpPr>
          <a:xfrm>
            <a:off x="4798680" y="2835393"/>
            <a:ext cx="3533314" cy="933373"/>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4" name="文本框 79"/>
            <p:cNvSpPr txBox="1">
              <a:spLocks noChangeArrowheads="1"/>
            </p:cNvSpPr>
            <p:nvPr/>
          </p:nvSpPr>
          <p:spPr bwMode="auto">
            <a:xfrm>
              <a:off x="6481663" y="3295411"/>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prstClr val="white"/>
                </a:solidFill>
                <a:effectLst/>
                <a:uLnTx/>
                <a:uFillTx/>
                <a:latin typeface="Impact" pitchFamily="34" charset="0"/>
                <a:ea typeface="微软雅黑" pitchFamily="34" charset="-122"/>
                <a:cs typeface="+mn-cs"/>
              </a:endParaRPr>
            </a:p>
          </p:txBody>
        </p:sp>
      </p:grpSp>
      <p:grpSp>
        <p:nvGrpSpPr>
          <p:cNvPr id="3" name="组合 2"/>
          <p:cNvGrpSpPr/>
          <p:nvPr/>
        </p:nvGrpSpPr>
        <p:grpSpPr>
          <a:xfrm>
            <a:off x="4781080" y="1616962"/>
            <a:ext cx="3533314" cy="933373"/>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5" name="文本框 78"/>
            <p:cNvSpPr txBox="1">
              <a:spLocks noChangeArrowheads="1"/>
            </p:cNvSpPr>
            <p:nvPr/>
          </p:nvSpPr>
          <p:spPr bwMode="auto">
            <a:xfrm>
              <a:off x="6481663"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1048708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1+#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0-#ppt_w/2"/>
                                          </p:val>
                                        </p:tav>
                                        <p:tav tm="100000">
                                          <p:val>
                                            <p:strVal val="#ppt_x"/>
                                          </p:val>
                                        </p:tav>
                                      </p:tavLst>
                                    </p:anim>
                                    <p:anim calcmode="lin" valueType="num">
                                      <p:cBhvr additive="base">
                                        <p:cTn id="16" dur="2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1+#ppt_w/2"/>
                                          </p:val>
                                        </p:tav>
                                        <p:tav tm="100000">
                                          <p:val>
                                            <p:strVal val="#ppt_x"/>
                                          </p:val>
                                        </p:tav>
                                      </p:tavLst>
                                    </p:anim>
                                    <p:anim calcmode="lin" valueType="num">
                                      <p:cBhvr additive="base">
                                        <p:cTn id="2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16323592"/>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50" fill="hold"/>
                                        <p:tgtEl>
                                          <p:spTgt spid="8"/>
                                        </p:tgtEl>
                                        <p:attrNameLst>
                                          <p:attrName>ppt_w</p:attrName>
                                        </p:attrNameLst>
                                      </p:cBhvr>
                                      <p:tavLst>
                                        <p:tav tm="0">
                                          <p:val>
                                            <p:fltVal val="0"/>
                                          </p:val>
                                        </p:tav>
                                        <p:tav tm="100000">
                                          <p:val>
                                            <p:strVal val="#ppt_w"/>
                                          </p:val>
                                        </p:tav>
                                      </p:tavLst>
                                    </p:anim>
                                    <p:anim calcmode="lin" valueType="num">
                                      <p:cBhvr>
                                        <p:cTn id="13" dur="250" fill="hold"/>
                                        <p:tgtEl>
                                          <p:spTgt spid="8"/>
                                        </p:tgtEl>
                                        <p:attrNameLst>
                                          <p:attrName>ppt_h</p:attrName>
                                        </p:attrNameLst>
                                      </p:cBhvr>
                                      <p:tavLst>
                                        <p:tav tm="0">
                                          <p:val>
                                            <p:fltVal val="0"/>
                                          </p:val>
                                        </p:tav>
                                        <p:tav tm="100000">
                                          <p:val>
                                            <p:strVal val="#ppt_h"/>
                                          </p:val>
                                        </p:tav>
                                      </p:tavLst>
                                    </p:anim>
                                    <p:animEffect transition="in" filter="fade">
                                      <p:cBhvr>
                                        <p:cTn id="14" dur="250"/>
                                        <p:tgtEl>
                                          <p:spTgt spid="8"/>
                                        </p:tgtEl>
                                      </p:cBhvr>
                                    </p:animEffect>
                                  </p:childTnLst>
                                </p:cTn>
                              </p:par>
                              <p:par>
                                <p:cTn id="15" presetID="6" presetClass="emph" presetSubtype="0" fill="hold" nodeType="withEffect">
                                  <p:stCondLst>
                                    <p:cond delay="100"/>
                                  </p:stCondLst>
                                  <p:childTnLst>
                                    <p:animScale>
                                      <p:cBhvr>
                                        <p:cTn id="16" dur="250" fill="hold"/>
                                        <p:tgtEl>
                                          <p:spTgt spid="8"/>
                                        </p:tgtEl>
                                      </p:cBhvr>
                                      <p:by x="110000" y="110000"/>
                                    </p:animScale>
                                  </p:childTnLst>
                                </p:cTn>
                              </p:par>
                              <p:par>
                                <p:cTn id="17" presetID="6" presetClass="emph" presetSubtype="0" fill="hold" nodeType="withEffect">
                                  <p:stCondLst>
                                    <p:cond delay="200"/>
                                  </p:stCondLst>
                                  <p:childTnLst>
                                    <p:animScale>
                                      <p:cBhvr>
                                        <p:cTn id="18" dur="250" fill="hold"/>
                                        <p:tgtEl>
                                          <p:spTgt spid="8"/>
                                        </p:tgtEl>
                                      </p:cBhvr>
                                      <p:by x="90000" y="90000"/>
                                    </p:animScale>
                                  </p:childTnLst>
                                </p:cTn>
                              </p:par>
                              <p:par>
                                <p:cTn id="19" presetID="6" presetClass="emph" presetSubtype="0" fill="hold" nodeType="withEffect">
                                  <p:stCondLst>
                                    <p:cond delay="400"/>
                                  </p:stCondLst>
                                  <p:childTnLst>
                                    <p:animScale>
                                      <p:cBhvr>
                                        <p:cTn id="20" dur="250" fill="hold"/>
                                        <p:tgtEl>
                                          <p:spTgt spid="8"/>
                                        </p:tgtEl>
                                      </p:cBhvr>
                                      <p:by x="105000" y="105000"/>
                                    </p:animScale>
                                  </p:childTnLst>
                                </p:cTn>
                              </p:par>
                              <p:par>
                                <p:cTn id="21" presetID="6" presetClass="emph" presetSubtype="0" fill="hold" nodeType="withEffect">
                                  <p:stCondLst>
                                    <p:cond delay="500"/>
                                  </p:stCondLst>
                                  <p:childTnLst>
                                    <p:animScale>
                                      <p:cBhvr>
                                        <p:cTn id="22" dur="250" fill="hold"/>
                                        <p:tgtEl>
                                          <p:spTgt spid="8"/>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50"/>
                                        <p:tgtEl>
                                          <p:spTgt spid="2"/>
                                        </p:tgtEl>
                                      </p:cBhvr>
                                    </p:animEffect>
                                  </p:childTnLst>
                                </p:cTn>
                              </p:par>
                              <p:par>
                                <p:cTn id="26" presetID="10" presetClass="entr" presetSubtype="0" fill="hold" nodeType="withEffect">
                                  <p:stCondLst>
                                    <p:cond delay="6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250"/>
                                        <p:tgtEl>
                                          <p:spTgt spid="4"/>
                                        </p:tgtEl>
                                      </p:cBhvr>
                                    </p:animEffect>
                                  </p:childTnLst>
                                </p:cTn>
                              </p:par>
                              <p:par>
                                <p:cTn id="29" presetID="10" presetClass="entr" presetSubtype="0" fill="hold"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50"/>
                                        <p:tgtEl>
                                          <p:spTgt spid="5"/>
                                        </p:tgtEl>
                                      </p:cBhvr>
                                    </p:animEffect>
                                  </p:childTnLst>
                                </p:cTn>
                              </p:par>
                              <p:par>
                                <p:cTn id="32" presetID="10" presetClass="entr" presetSubtype="0" fill="hold"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65917307"/>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250"/>
                                        <p:tgtEl>
                                          <p:spTgt spid="3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randombar(horizontal)">
                                      <p:cBhvr>
                                        <p:cTn id="21" dur="250"/>
                                        <p:tgtEl>
                                          <p:spTgt spid="53"/>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250"/>
                                        <p:tgtEl>
                                          <p:spTgt spid="50"/>
                                        </p:tgtEl>
                                      </p:cBhvr>
                                    </p:animEffect>
                                  </p:childTnLst>
                                </p:cTn>
                              </p:par>
                            </p:childTnLst>
                          </p:cTn>
                        </p:par>
                        <p:par>
                          <p:cTn id="31" fill="hold">
                            <p:stCondLst>
                              <p:cond delay="1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fltVal val="0"/>
                                          </p:val>
                                        </p:tav>
                                        <p:tav tm="100000">
                                          <p:val>
                                            <p:strVal val="#ppt_w"/>
                                          </p:val>
                                        </p:tav>
                                      </p:tavLst>
                                    </p:anim>
                                    <p:anim calcmode="lin" valueType="num">
                                      <p:cBhvr>
                                        <p:cTn id="35" dur="25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4404669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0757"/>
          </a:xfrm>
          <a:prstGeom prst="rect">
            <a:avLst/>
          </a:prstGeom>
        </p:spPr>
      </p:pic>
      <p:sp>
        <p:nvSpPr>
          <p:cNvPr id="8" name="TextBox 2"/>
          <p:cNvSpPr txBox="1"/>
          <p:nvPr/>
        </p:nvSpPr>
        <p:spPr>
          <a:xfrm>
            <a:off x="3352832" y="742998"/>
            <a:ext cx="5429721" cy="769441"/>
          </a:xfrm>
          <a:prstGeom prst="rect">
            <a:avLst/>
          </a:prstGeom>
          <a:noFill/>
        </p:spPr>
        <p:txBody>
          <a:bodyPr wrap="square" rtlCol="0">
            <a:spAutoFit/>
          </a:bodyPr>
          <a:lstStyle/>
          <a:p>
            <a:r>
              <a:rPr lang="zh-CN" altLang="en-US" sz="4400" b="1" dirty="0" smtClean="0">
                <a:solidFill>
                  <a:schemeClr val="bg1"/>
                </a:solidFill>
                <a:latin typeface="微软雅黑" pitchFamily="34" charset="-122"/>
                <a:ea typeface="微软雅黑" pitchFamily="34" charset="-122"/>
              </a:rPr>
              <a:t>感谢观看  </a:t>
            </a:r>
            <a:r>
              <a:rPr lang="en-US" altLang="zh-CN" sz="4400" b="1" dirty="0" smtClean="0">
                <a:solidFill>
                  <a:schemeClr val="bg1"/>
                </a:solidFill>
                <a:latin typeface="微软雅黑" pitchFamily="34" charset="-122"/>
                <a:ea typeface="微软雅黑" pitchFamily="34" charset="-122"/>
              </a:rPr>
              <a:t>THANKS</a:t>
            </a:r>
            <a:endParaRPr lang="zh-CN" altLang="en-US" sz="4400" b="1" dirty="0">
              <a:solidFill>
                <a:schemeClr val="bg1"/>
              </a:solidFill>
              <a:latin typeface="微软雅黑" pitchFamily="34" charset="-122"/>
              <a:ea typeface="微软雅黑" pitchFamily="34" charset="-122"/>
            </a:endParaRPr>
          </a:p>
        </p:txBody>
      </p:sp>
      <p:sp>
        <p:nvSpPr>
          <p:cNvPr id="9" name="圆角矩形 8"/>
          <p:cNvSpPr/>
          <p:nvPr/>
        </p:nvSpPr>
        <p:spPr bwMode="auto">
          <a:xfrm>
            <a:off x="3989569" y="1581176"/>
            <a:ext cx="3126347" cy="371962"/>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 name="TextBox 3"/>
          <p:cNvSpPr txBox="1"/>
          <p:nvPr/>
        </p:nvSpPr>
        <p:spPr>
          <a:xfrm>
            <a:off x="3992860" y="1581176"/>
            <a:ext cx="3134191" cy="369332"/>
          </a:xfrm>
          <a:prstGeom prst="rect">
            <a:avLst/>
          </a:prstGeom>
          <a:noFill/>
        </p:spPr>
        <p:txBody>
          <a:bodyPr wrap="none" rtlCol="0">
            <a:spAutoFit/>
          </a:bodyPr>
          <a:lstStyle/>
          <a:p>
            <a:r>
              <a:rPr lang="zh-CN" altLang="en-US" dirty="0">
                <a:solidFill>
                  <a:srgbClr val="1E55AB"/>
                </a:solidFill>
                <a:latin typeface="微软雅黑" pitchFamily="34" charset="-122"/>
                <a:ea typeface="微软雅黑" pitchFamily="34" charset="-122"/>
              </a:rPr>
              <a:t>汇报</a:t>
            </a:r>
            <a:r>
              <a:rPr lang="zh-CN" altLang="en-US" dirty="0" smtClean="0">
                <a:solidFill>
                  <a:srgbClr val="1E55AB"/>
                </a:solidFill>
                <a:latin typeface="微软雅黑" pitchFamily="34" charset="-122"/>
                <a:ea typeface="微软雅黑" pitchFamily="34" charset="-122"/>
              </a:rPr>
              <a:t>：第一</a:t>
            </a:r>
            <a:r>
              <a:rPr lang="en-US" altLang="zh-CN" dirty="0" smtClean="0">
                <a:solidFill>
                  <a:srgbClr val="1E55AB"/>
                </a:solidFill>
                <a:latin typeface="微软雅黑" pitchFamily="34" charset="-122"/>
                <a:ea typeface="微软雅黑" pitchFamily="34" charset="-122"/>
              </a:rPr>
              <a:t>PPT  </a:t>
            </a:r>
            <a:r>
              <a:rPr lang="zh-CN" altLang="en-US" dirty="0">
                <a:solidFill>
                  <a:srgbClr val="1E55AB"/>
                </a:solidFill>
                <a:latin typeface="微软雅黑" pitchFamily="34" charset="-122"/>
                <a:ea typeface="微软雅黑" pitchFamily="34" charset="-122"/>
              </a:rPr>
              <a:t>导师</a:t>
            </a:r>
            <a:r>
              <a:rPr lang="zh-CN" altLang="en-US" dirty="0" smtClean="0">
                <a:solidFill>
                  <a:srgbClr val="1E55AB"/>
                </a:solidFill>
                <a:latin typeface="微软雅黑" pitchFamily="34" charset="-122"/>
                <a:ea typeface="微软雅黑" pitchFamily="34" charset="-122"/>
              </a:rPr>
              <a:t>：</a:t>
            </a:r>
            <a:r>
              <a:rPr lang="en-US" altLang="zh-CN" dirty="0" smtClean="0">
                <a:solidFill>
                  <a:srgbClr val="1E55AB"/>
                </a:solidFill>
                <a:latin typeface="微软雅黑" pitchFamily="34" charset="-122"/>
                <a:ea typeface="微软雅黑" pitchFamily="34" charset="-122"/>
              </a:rPr>
              <a:t>1PPT</a:t>
            </a:r>
            <a:endParaRPr lang="zh-CN" altLang="en-US" dirty="0">
              <a:solidFill>
                <a:srgbClr val="1E55AB"/>
              </a:solidFill>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p:tgtEl>
                                          <p:spTgt spid="8"/>
                                        </p:tgtEl>
                                        <p:attrNameLst>
                                          <p:attrName>ppt_y</p:attrName>
                                        </p:attrNameLst>
                                      </p:cBhvr>
                                      <p:tavLst>
                                        <p:tav tm="0">
                                          <p:val>
                                            <p:strVal val="#ppt_y+#ppt_h*1.125000"/>
                                          </p:val>
                                        </p:tav>
                                        <p:tav tm="100000">
                                          <p:val>
                                            <p:strVal val="#ppt_y"/>
                                          </p:val>
                                        </p:tav>
                                      </p:tavLst>
                                    </p:anim>
                                    <p:animEffect transition="in" filter="wipe(up)">
                                      <p:cBhvr>
                                        <p:cTn id="8" dur="1000"/>
                                        <p:tgtEl>
                                          <p:spTgt spid="8"/>
                                        </p:tgtEl>
                                      </p:cBhvr>
                                    </p:animEffect>
                                  </p:childTnLst>
                                </p:cTn>
                              </p:par>
                            </p:childTnLst>
                          </p:cTn>
                        </p:par>
                        <p:par>
                          <p:cTn id="9" fill="hold">
                            <p:stCondLst>
                              <p:cond delay="1900"/>
                            </p:stCondLst>
                            <p:childTnLst>
                              <p:par>
                                <p:cTn id="10" presetID="16" presetClass="entr" presetSubtype="2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750"/>
                                        <p:tgtEl>
                                          <p:spTgt spid="9"/>
                                        </p:tgtEl>
                                      </p:cBhvr>
                                    </p:animEffect>
                                  </p:childTnLst>
                                </p:cTn>
                              </p:par>
                            </p:childTnLst>
                          </p:cTn>
                        </p:par>
                        <p:par>
                          <p:cTn id="13" fill="hold">
                            <p:stCondLst>
                              <p:cond delay="265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9776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0"/>
            <a:ext cx="9144000" cy="5140757"/>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pic>
        <p:nvPicPr>
          <p:cNvPr id="1026" name="Picture 2" descr="C:\Documents and Settings\Administrator\桌面\PNG\手势.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905070" y="1914303"/>
            <a:ext cx="7238930" cy="2105209"/>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1"/>
          <p:cNvGrpSpPr>
            <a:grpSpLocks/>
          </p:cNvGrpSpPr>
          <p:nvPr/>
        </p:nvGrpSpPr>
        <p:grpSpPr bwMode="auto">
          <a:xfrm>
            <a:off x="3962416" y="982006"/>
            <a:ext cx="1622823" cy="1411019"/>
            <a:chOff x="7562320" y="897326"/>
            <a:chExt cx="2164994" cy="1905223"/>
          </a:xfrm>
        </p:grpSpPr>
        <p:sp>
          <p:nvSpPr>
            <p:cNvPr id="6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61"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2" name="组合 72"/>
            <p:cNvGrpSpPr>
              <a:grpSpLocks/>
            </p:cNvGrpSpPr>
            <p:nvPr/>
          </p:nvGrpSpPr>
          <p:grpSpPr bwMode="auto">
            <a:xfrm>
              <a:off x="8227424" y="1384273"/>
              <a:ext cx="1328649" cy="1223201"/>
              <a:chOff x="5722963" y="2742165"/>
              <a:chExt cx="500063" cy="460375"/>
            </a:xfrm>
          </p:grpSpPr>
          <p:sp>
            <p:nvSpPr>
              <p:cNvPr id="6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文本框 1"/>
          <p:cNvSpPr txBox="1"/>
          <p:nvPr/>
        </p:nvSpPr>
        <p:spPr>
          <a:xfrm>
            <a:off x="2331947" y="2623109"/>
            <a:ext cx="5109091"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等线"/>
                <a:ea typeface="微软雅黑"/>
                <a:cs typeface="+mn-cs"/>
              </a:rPr>
              <a:t>第</a:t>
            </a:r>
            <a:r>
              <a:rPr kumimoji="0" lang="zh-CN" altLang="en-US" sz="3200" b="1" i="0" u="none" strike="noStrike" kern="1200" cap="none" spc="0" normalizeH="0" baseline="0" noProof="0" dirty="0" smtClean="0">
                <a:ln>
                  <a:noFill/>
                </a:ln>
                <a:solidFill>
                  <a:schemeClr val="bg1"/>
                </a:solidFill>
                <a:effectLst/>
                <a:uLnTx/>
                <a:uFillTx/>
                <a:latin typeface="等线"/>
                <a:ea typeface="微软雅黑"/>
                <a:cs typeface="+mn-cs"/>
              </a:rPr>
              <a:t>一部分</a:t>
            </a:r>
            <a:endParaRPr kumimoji="0" lang="en-US" altLang="zh-CN" sz="3200" b="1" i="0" u="none" strike="noStrike" kern="1200" cap="none" spc="0" normalizeH="0" baseline="0" noProof="0" dirty="0" smtClean="0">
              <a:ln>
                <a:noFill/>
              </a:ln>
              <a:solidFill>
                <a:schemeClr val="bg1"/>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bg1"/>
                </a:solidFill>
                <a:effectLst/>
                <a:uLnTx/>
                <a:uFillTx/>
                <a:latin typeface="等线"/>
                <a:ea typeface="微软雅黑"/>
                <a:cs typeface="+mn-cs"/>
              </a:rPr>
              <a:t>单击此处添加文字标题内容</a:t>
            </a:r>
            <a:endParaRPr kumimoji="0" lang="zh-CN" altLang="en-US" sz="3200" b="1" i="0" u="none" strike="noStrike" kern="1200" cap="none" spc="0" normalizeH="0" baseline="0" noProof="0" dirty="0">
              <a:ln>
                <a:noFill/>
              </a:ln>
              <a:solidFill>
                <a:schemeClr val="bg1"/>
              </a:solidFill>
              <a:effectLst/>
              <a:uLnTx/>
              <a:uFillTx/>
              <a:latin typeface="等线"/>
              <a:ea typeface="微软雅黑"/>
              <a:cs typeface="+mn-cs"/>
            </a:endParaRPr>
          </a:p>
        </p:txBody>
      </p:sp>
    </p:spTree>
    <p:extLst>
      <p:ext uri="{BB962C8B-B14F-4D97-AF65-F5344CB8AC3E}">
        <p14:creationId xmlns:p14="http://schemas.microsoft.com/office/powerpoint/2010/main" val="2213373116"/>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750"/>
                                        <p:tgtEl>
                                          <p:spTgt spid="59"/>
                                        </p:tgtEl>
                                      </p:cBhvr>
                                    </p:animEffect>
                                    <p:anim calcmode="lin" valueType="num">
                                      <p:cBhvr>
                                        <p:cTn id="25" dur="750" fill="hold"/>
                                        <p:tgtEl>
                                          <p:spTgt spid="59"/>
                                        </p:tgtEl>
                                        <p:attrNameLst>
                                          <p:attrName>ppt_x</p:attrName>
                                        </p:attrNameLst>
                                      </p:cBhvr>
                                      <p:tavLst>
                                        <p:tav tm="0">
                                          <p:val>
                                            <p:strVal val="#ppt_x"/>
                                          </p:val>
                                        </p:tav>
                                        <p:tav tm="100000">
                                          <p:val>
                                            <p:strVal val="#ppt_x"/>
                                          </p:val>
                                        </p:tav>
                                      </p:tavLst>
                                    </p:anim>
                                    <p:anim calcmode="lin" valueType="num">
                                      <p:cBhvr>
                                        <p:cTn id="26" dur="750" fill="hold"/>
                                        <p:tgtEl>
                                          <p:spTgt spid="59"/>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750"/>
                                        <p:tgtEl>
                                          <p:spTgt spid="3"/>
                                        </p:tgtEl>
                                      </p:cBhvr>
                                    </p:animEffect>
                                  </p:childTnLst>
                                </p:cTn>
                              </p:par>
                            </p:childTnLst>
                          </p:cTn>
                        </p:par>
                        <p:par>
                          <p:cTn id="31" fill="hold">
                            <p:stCondLst>
                              <p:cond delay="275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by="(-#ppt_w*2)" calcmode="lin" valueType="num">
                                      <p:cBhvr rctx="PPT">
                                        <p:cTn id="34" dur="500" autoRev="1" fill="hold">
                                          <p:stCondLst>
                                            <p:cond delay="0"/>
                                          </p:stCondLst>
                                        </p:cTn>
                                        <p:tgtEl>
                                          <p:spTgt spid="2"/>
                                        </p:tgtEl>
                                        <p:attrNameLst>
                                          <p:attrName>ppt_w</p:attrName>
                                        </p:attrNameLst>
                                      </p:cBhvr>
                                    </p:anim>
                                    <p:anim by="(#ppt_w*0.50)" calcmode="lin" valueType="num">
                                      <p:cBhvr>
                                        <p:cTn id="35" dur="500" decel="50000" autoRev="1" fill="hold">
                                          <p:stCondLst>
                                            <p:cond delay="0"/>
                                          </p:stCondLst>
                                        </p:cTn>
                                        <p:tgtEl>
                                          <p:spTgt spid="2"/>
                                        </p:tgtEl>
                                        <p:attrNameLst>
                                          <p:attrName>ppt_x</p:attrName>
                                        </p:attrNameLst>
                                      </p:cBhvr>
                                    </p:anim>
                                    <p:anim from="(-#ppt_h/2)" to="(#ppt_y)" calcmode="lin" valueType="num">
                                      <p:cBhvr>
                                        <p:cTn id="36" dur="1000" fill="hold">
                                          <p:stCondLst>
                                            <p:cond delay="0"/>
                                          </p:stCondLst>
                                        </p:cTn>
                                        <p:tgtEl>
                                          <p:spTgt spid="2"/>
                                        </p:tgtEl>
                                        <p:attrNameLst>
                                          <p:attrName>ppt_y</p:attrName>
                                        </p:attrNameLst>
                                      </p:cBhvr>
                                    </p:anim>
                                    <p:animRot by="21600000">
                                      <p:cBhvr>
                                        <p:cTn id="37"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02719" y="976125"/>
            <a:ext cx="1943100" cy="1653244"/>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8" name="文本框 226"/>
            <p:cNvSpPr txBox="1">
              <a:spLocks noChangeArrowheads="1"/>
            </p:cNvSpPr>
            <p:nvPr/>
          </p:nvSpPr>
          <p:spPr bwMode="auto">
            <a:xfrm>
              <a:off x="3179855" y="2270284"/>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687492" y="983179"/>
            <a:ext cx="1672828" cy="1918986"/>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9" name="文本框 227"/>
            <p:cNvSpPr txBox="1">
              <a:spLocks noChangeArrowheads="1"/>
            </p:cNvSpPr>
            <p:nvPr/>
          </p:nvSpPr>
          <p:spPr bwMode="auto">
            <a:xfrm>
              <a:off x="5321700" y="2270284"/>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643189" y="2678753"/>
            <a:ext cx="1674018" cy="1918986"/>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60" name="文本框 228"/>
            <p:cNvSpPr txBox="1">
              <a:spLocks noChangeArrowheads="1"/>
            </p:cNvSpPr>
            <p:nvPr/>
          </p:nvSpPr>
          <p:spPr bwMode="auto">
            <a:xfrm>
              <a:off x="3179855" y="4441806"/>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417219" y="2948023"/>
            <a:ext cx="1943100" cy="1653244"/>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6661" name="文本框 229"/>
            <p:cNvSpPr txBox="1">
              <a:spLocks noChangeArrowheads="1"/>
            </p:cNvSpPr>
            <p:nvPr/>
          </p:nvSpPr>
          <p:spPr bwMode="auto">
            <a:xfrm>
              <a:off x="5321700" y="4441806"/>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rPr>
                <a:t>Title Here</a:t>
              </a:r>
              <a:endParaRPr kumimoji="0" lang="zh-CN" altLang="en-US" sz="1505" b="0" i="0" u="none" strike="noStrike" kern="1200" cap="none" spc="0" normalizeH="0" baseline="0" noProof="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239126" y="1388353"/>
            <a:ext cx="867216" cy="836686"/>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5905868" y="1388353"/>
            <a:ext cx="877124" cy="836686"/>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5902310" y="3354935"/>
            <a:ext cx="847344" cy="836686"/>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276651" y="3373550"/>
            <a:ext cx="895175" cy="836686"/>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79" name="文本框 20"/>
          <p:cNvSpPr txBox="1"/>
          <p:nvPr/>
        </p:nvSpPr>
        <p:spPr>
          <a:xfrm>
            <a:off x="1071335"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0" name="矩形 47"/>
          <p:cNvSpPr>
            <a:spLocks noChangeArrowheads="1"/>
          </p:cNvSpPr>
          <p:nvPr/>
        </p:nvSpPr>
        <p:spPr bwMode="auto">
          <a:xfrm>
            <a:off x="555692"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071335"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2" name="矩形 47"/>
          <p:cNvSpPr>
            <a:spLocks noChangeArrowheads="1"/>
          </p:cNvSpPr>
          <p:nvPr/>
        </p:nvSpPr>
        <p:spPr bwMode="auto">
          <a:xfrm>
            <a:off x="555692"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6887823"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4" name="矩形 47"/>
          <p:cNvSpPr>
            <a:spLocks noChangeArrowheads="1"/>
          </p:cNvSpPr>
          <p:nvPr/>
        </p:nvSpPr>
        <p:spPr bwMode="auto">
          <a:xfrm>
            <a:off x="6786665"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6887823"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6" name="矩形 47"/>
          <p:cNvSpPr>
            <a:spLocks noChangeArrowheads="1"/>
          </p:cNvSpPr>
          <p:nvPr/>
        </p:nvSpPr>
        <p:spPr bwMode="auto">
          <a:xfrm>
            <a:off x="6786665"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6143004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250"/>
                                        <p:tgtEl>
                                          <p:spTgt spid="7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250"/>
                                        <p:tgtEl>
                                          <p:spTgt spid="80"/>
                                        </p:tgtEl>
                                      </p:cBhvr>
                                    </p:animEffect>
                                  </p:childTnLst>
                                </p:cTn>
                              </p:par>
                            </p:childTnLst>
                          </p:cTn>
                        </p:par>
                        <p:par>
                          <p:cTn id="17" fill="hold">
                            <p:stCondLst>
                              <p:cond delay="500"/>
                            </p:stCondLst>
                            <p:childTnLst>
                              <p:par>
                                <p:cTn id="18" presetID="12" presetClass="entr" presetSubtype="2"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50"/>
                                        <p:tgtEl>
                                          <p:spTgt spid="6"/>
                                        </p:tgtEl>
                                        <p:attrNameLst>
                                          <p:attrName>ppt_x</p:attrName>
                                        </p:attrNameLst>
                                      </p:cBhvr>
                                      <p:tavLst>
                                        <p:tav tm="0">
                                          <p:val>
                                            <p:strVal val="#ppt_x+#ppt_w*1.125000"/>
                                          </p:val>
                                        </p:tav>
                                        <p:tav tm="100000">
                                          <p:val>
                                            <p:strVal val="#ppt_x"/>
                                          </p:val>
                                        </p:tav>
                                      </p:tavLst>
                                    </p:anim>
                                    <p:animEffect transition="in" filter="wipe(left)">
                                      <p:cBhvr>
                                        <p:cTn id="21" dur="250"/>
                                        <p:tgtEl>
                                          <p:spTgt spid="6"/>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250"/>
                                        <p:tgtEl>
                                          <p:spTgt spid="8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250"/>
                                        <p:tgtEl>
                                          <p:spTgt spid="83"/>
                                        </p:tgtEl>
                                      </p:cBhvr>
                                    </p:animEffect>
                                  </p:childTnLst>
                                </p:cTn>
                              </p:par>
                            </p:childTnLst>
                          </p:cTn>
                        </p:par>
                        <p:par>
                          <p:cTn id="35" fill="hold">
                            <p:stCondLst>
                              <p:cond delay="1250"/>
                            </p:stCondLst>
                            <p:childTnLst>
                              <p:par>
                                <p:cTn id="36" presetID="12" presetClass="entr" presetSubtype="4"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250"/>
                                        <p:tgtEl>
                                          <p:spTgt spid="7"/>
                                        </p:tgtEl>
                                        <p:attrNameLst>
                                          <p:attrName>ppt_y</p:attrName>
                                        </p:attrNameLst>
                                      </p:cBhvr>
                                      <p:tavLst>
                                        <p:tav tm="0">
                                          <p:val>
                                            <p:strVal val="#ppt_y+#ppt_h*1.125000"/>
                                          </p:val>
                                        </p:tav>
                                        <p:tav tm="100000">
                                          <p:val>
                                            <p:strVal val="#ppt_y"/>
                                          </p:val>
                                        </p:tav>
                                      </p:tavLst>
                                    </p:anim>
                                    <p:animEffect transition="in" filter="wipe(up)">
                                      <p:cBhvr>
                                        <p:cTn id="39" dur="250"/>
                                        <p:tgtEl>
                                          <p:spTgt spid="7"/>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250" fill="hold"/>
                                        <p:tgtEl>
                                          <p:spTgt spid="4"/>
                                        </p:tgtEl>
                                        <p:attrNameLst>
                                          <p:attrName>ppt_w</p:attrName>
                                        </p:attrNameLst>
                                      </p:cBhvr>
                                      <p:tavLst>
                                        <p:tav tm="0">
                                          <p:val>
                                            <p:fltVal val="0"/>
                                          </p:val>
                                        </p:tav>
                                        <p:tav tm="100000">
                                          <p:val>
                                            <p:strVal val="#ppt_w"/>
                                          </p:val>
                                        </p:tav>
                                      </p:tavLst>
                                    </p:anim>
                                    <p:anim calcmode="lin" valueType="num">
                                      <p:cBhvr>
                                        <p:cTn id="44" dur="250" fill="hold"/>
                                        <p:tgtEl>
                                          <p:spTgt spid="4"/>
                                        </p:tgtEl>
                                        <p:attrNameLst>
                                          <p:attrName>ppt_h</p:attrName>
                                        </p:attrNameLst>
                                      </p:cBhvr>
                                      <p:tavLst>
                                        <p:tav tm="0">
                                          <p:val>
                                            <p:fltVal val="0"/>
                                          </p:val>
                                        </p:tav>
                                        <p:tav tm="100000">
                                          <p:val>
                                            <p:strVal val="#ppt_h"/>
                                          </p:val>
                                        </p:tav>
                                      </p:tavLst>
                                    </p:anim>
                                    <p:animEffect transition="in" filter="fade">
                                      <p:cBhvr>
                                        <p:cTn id="45" dur="250"/>
                                        <p:tgtEl>
                                          <p:spTgt spid="4"/>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250"/>
                                        <p:tgtEl>
                                          <p:spTgt spid="8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250"/>
                                        <p:tgtEl>
                                          <p:spTgt spid="86"/>
                                        </p:tgtEl>
                                      </p:cBhvr>
                                    </p:animEffect>
                                  </p:childTnLst>
                                </p:cTn>
                              </p:par>
                            </p:childTnLst>
                          </p:cTn>
                        </p:par>
                        <p:par>
                          <p:cTn id="53" fill="hold">
                            <p:stCondLst>
                              <p:cond delay="2000"/>
                            </p:stCondLst>
                            <p:childTnLst>
                              <p:par>
                                <p:cTn id="54" presetID="12" presetClass="entr" presetSubtype="8"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250"/>
                                        <p:tgtEl>
                                          <p:spTgt spid="8"/>
                                        </p:tgtEl>
                                        <p:attrNameLst>
                                          <p:attrName>ppt_x</p:attrName>
                                        </p:attrNameLst>
                                      </p:cBhvr>
                                      <p:tavLst>
                                        <p:tav tm="0">
                                          <p:val>
                                            <p:strVal val="#ppt_x-#ppt_w*1.125000"/>
                                          </p:val>
                                        </p:tav>
                                        <p:tav tm="100000">
                                          <p:val>
                                            <p:strVal val="#ppt_x"/>
                                          </p:val>
                                        </p:tav>
                                      </p:tavLst>
                                    </p:anim>
                                    <p:animEffect transition="in" filter="wipe(right)">
                                      <p:cBhvr>
                                        <p:cTn id="57" dur="250"/>
                                        <p:tgtEl>
                                          <p:spTgt spid="8"/>
                                        </p:tgtEl>
                                      </p:cBhvr>
                                    </p:animEffect>
                                  </p:childTnLst>
                                </p:cTn>
                              </p:par>
                            </p:childTnLst>
                          </p:cTn>
                        </p:par>
                        <p:par>
                          <p:cTn id="58" fill="hold">
                            <p:stCondLst>
                              <p:cond delay="2250"/>
                            </p:stCondLst>
                            <p:childTnLst>
                              <p:par>
                                <p:cTn id="59" presetID="53" presetClass="entr" presetSubtype="16"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250" fill="hold"/>
                                        <p:tgtEl>
                                          <p:spTgt spid="5"/>
                                        </p:tgtEl>
                                        <p:attrNameLst>
                                          <p:attrName>ppt_w</p:attrName>
                                        </p:attrNameLst>
                                      </p:cBhvr>
                                      <p:tavLst>
                                        <p:tav tm="0">
                                          <p:val>
                                            <p:fltVal val="0"/>
                                          </p:val>
                                        </p:tav>
                                        <p:tav tm="100000">
                                          <p:val>
                                            <p:strVal val="#ppt_w"/>
                                          </p:val>
                                        </p:tav>
                                      </p:tavLst>
                                    </p:anim>
                                    <p:anim calcmode="lin" valueType="num">
                                      <p:cBhvr>
                                        <p:cTn id="62" dur="250" fill="hold"/>
                                        <p:tgtEl>
                                          <p:spTgt spid="5"/>
                                        </p:tgtEl>
                                        <p:attrNameLst>
                                          <p:attrName>ppt_h</p:attrName>
                                        </p:attrNameLst>
                                      </p:cBhvr>
                                      <p:tavLst>
                                        <p:tav tm="0">
                                          <p:val>
                                            <p:fltVal val="0"/>
                                          </p:val>
                                        </p:tav>
                                        <p:tav tm="100000">
                                          <p:val>
                                            <p:strVal val="#ppt_h"/>
                                          </p:val>
                                        </p:tav>
                                      </p:tavLst>
                                    </p:anim>
                                    <p:animEffect transition="in" filter="fade">
                                      <p:cBhvr>
                                        <p:cTn id="63" dur="250"/>
                                        <p:tgtEl>
                                          <p:spTgt spid="5"/>
                                        </p:tgtEl>
                                      </p:cBhvr>
                                    </p:animEffect>
                                  </p:childTnLst>
                                </p:cTn>
                              </p:par>
                            </p:childTnLst>
                          </p:cTn>
                        </p:par>
                        <p:par>
                          <p:cTn id="64" fill="hold">
                            <p:stCondLst>
                              <p:cond delay="2500"/>
                            </p:stCondLst>
                            <p:childTnLst>
                              <p:par>
                                <p:cTn id="65" presetID="10" presetClass="entr" presetSubtype="0" fill="hold" grpId="0"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250"/>
                                        <p:tgtEl>
                                          <p:spTgt spid="8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250"/>
                                        <p:tgtEl>
                                          <p:spTgt spid="82"/>
                                        </p:tgtEl>
                                      </p:cBhvr>
                                    </p:animEffect>
                                  </p:childTnLst>
                                </p:cTn>
                              </p:par>
                            </p:childTnLst>
                          </p:cTn>
                        </p:par>
                        <p:par>
                          <p:cTn id="71" fill="hold">
                            <p:stCondLst>
                              <p:cond delay="2750"/>
                            </p:stCondLst>
                            <p:childTnLst>
                              <p:par>
                                <p:cTn id="72" presetID="12" presetClass="entr" presetSubtype="1" fill="hold"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250"/>
                                        <p:tgtEl>
                                          <p:spTgt spid="9"/>
                                        </p:tgtEl>
                                        <p:attrNameLst>
                                          <p:attrName>ppt_y</p:attrName>
                                        </p:attrNameLst>
                                      </p:cBhvr>
                                      <p:tavLst>
                                        <p:tav tm="0">
                                          <p:val>
                                            <p:strVal val="#ppt_y-#ppt_h*1.125000"/>
                                          </p:val>
                                        </p:tav>
                                        <p:tav tm="100000">
                                          <p:val>
                                            <p:strVal val="#ppt_y"/>
                                          </p:val>
                                        </p:tav>
                                      </p:tavLst>
                                    </p:anim>
                                    <p:animEffect transition="in" filter="wipe(down)">
                                      <p:cBhvr>
                                        <p:cTn id="7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73AA1"/>
                  </a:solidFill>
                  <a:effectLst/>
                  <a:uLnTx/>
                  <a:uFillTx/>
                  <a:latin typeface="等线"/>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等线"/>
                <a:ea typeface="微软雅黑" pitchFamily="34" charset="-122"/>
                <a:cs typeface="+mn-cs"/>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2734494"/>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3" name="文本框 122"/>
            <p:cNvSpPr txBox="1"/>
            <p:nvPr/>
          </p:nvSpPr>
          <p:spPr>
            <a:xfrm>
              <a:off x="6082486" y="2404051"/>
              <a:ext cx="1244159" cy="919790"/>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Sample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14" name="标题 1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2701375"/>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250"/>
                                        <p:tgtEl>
                                          <p:spTgt spid="121"/>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250"/>
                                        <p:tgtEl>
                                          <p:spTgt spid="12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20"/>
                                        </p:tgtEl>
                                        <p:attrNameLst>
                                          <p:attrName>style.visibility</p:attrName>
                                        </p:attrNameLst>
                                      </p:cBhvr>
                                      <p:to>
                                        <p:strVal val="visible"/>
                                      </p:to>
                                    </p:set>
                                    <p:animEffect transition="in" filter="wipe(left)">
                                      <p:cBhvr>
                                        <p:cTn id="14" dur="250"/>
                                        <p:tgtEl>
                                          <p:spTgt spid="120"/>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50"/>
                                        <p:tgtEl>
                                          <p:spTgt spid="12"/>
                                        </p:tgtEl>
                                      </p:cBhvr>
                                    </p:animEffect>
                                  </p:childTnLst>
                                </p:cTn>
                              </p:par>
                            </p:childTnLst>
                          </p:cTn>
                        </p:par>
                        <p:par>
                          <p:cTn id="19" fill="hold">
                            <p:stCondLst>
                              <p:cond delay="75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 calcmode="lin" valueType="num">
                                      <p:cBhvr>
                                        <p:cTn id="24" dur="250" fill="hold"/>
                                        <p:tgtEl>
                                          <p:spTgt spid="4"/>
                                        </p:tgtEl>
                                        <p:attrNameLst>
                                          <p:attrName>style.rotation</p:attrName>
                                        </p:attrNameLst>
                                      </p:cBhvr>
                                      <p:tavLst>
                                        <p:tav tm="0">
                                          <p:val>
                                            <p:fltVal val="90"/>
                                          </p:val>
                                        </p:tav>
                                        <p:tav tm="100000">
                                          <p:val>
                                            <p:fltVal val="0"/>
                                          </p:val>
                                        </p:tav>
                                      </p:tavLst>
                                    </p:anim>
                                    <p:animEffect transition="in" filter="fade">
                                      <p:cBhvr>
                                        <p:cTn id="25" dur="250"/>
                                        <p:tgtEl>
                                          <p:spTgt spid="4"/>
                                        </p:tgtEl>
                                      </p:cBhvr>
                                    </p:animEffect>
                                  </p:childTnLst>
                                </p:cTn>
                              </p:par>
                              <p:par>
                                <p:cTn id="26" presetID="2" presetClass="entr" presetSubtype="9"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250" fill="hold"/>
                                        <p:tgtEl>
                                          <p:spTgt spid="9"/>
                                        </p:tgtEl>
                                        <p:attrNameLst>
                                          <p:attrName>ppt_x</p:attrName>
                                        </p:attrNameLst>
                                      </p:cBhvr>
                                      <p:tavLst>
                                        <p:tav tm="0">
                                          <p:val>
                                            <p:strVal val="0-#ppt_w/2"/>
                                          </p:val>
                                        </p:tav>
                                        <p:tav tm="100000">
                                          <p:val>
                                            <p:strVal val="#ppt_x"/>
                                          </p:val>
                                        </p:tav>
                                      </p:tavLst>
                                    </p:anim>
                                    <p:anim calcmode="lin" valueType="num">
                                      <p:cBhvr additive="base">
                                        <p:cTn id="29" dur="25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 calcmode="lin" valueType="num">
                                      <p:cBhvr>
                                        <p:cTn id="35" dur="250" fill="hold"/>
                                        <p:tgtEl>
                                          <p:spTgt spid="5"/>
                                        </p:tgtEl>
                                        <p:attrNameLst>
                                          <p:attrName>style.rotation</p:attrName>
                                        </p:attrNameLst>
                                      </p:cBhvr>
                                      <p:tavLst>
                                        <p:tav tm="0">
                                          <p:val>
                                            <p:fltVal val="90"/>
                                          </p:val>
                                        </p:tav>
                                        <p:tav tm="100000">
                                          <p:val>
                                            <p:fltVal val="0"/>
                                          </p:val>
                                        </p:tav>
                                      </p:tavLst>
                                    </p:anim>
                                    <p:animEffect transition="in" filter="fade">
                                      <p:cBhvr>
                                        <p:cTn id="36" dur="250"/>
                                        <p:tgtEl>
                                          <p:spTgt spid="5"/>
                                        </p:tgtEl>
                                      </p:cBhvr>
                                    </p:animEffect>
                                  </p:childTnLst>
                                </p:cTn>
                              </p:par>
                              <p:par>
                                <p:cTn id="37" presetID="2" presetClass="entr" presetSubtype="3"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250" fill="hold"/>
                                        <p:tgtEl>
                                          <p:spTgt spid="8"/>
                                        </p:tgtEl>
                                        <p:attrNameLst>
                                          <p:attrName>ppt_x</p:attrName>
                                        </p:attrNameLst>
                                      </p:cBhvr>
                                      <p:tavLst>
                                        <p:tav tm="0">
                                          <p:val>
                                            <p:strVal val="1+#ppt_w/2"/>
                                          </p:val>
                                        </p:tav>
                                        <p:tav tm="100000">
                                          <p:val>
                                            <p:strVal val="#ppt_x"/>
                                          </p:val>
                                        </p:tav>
                                      </p:tavLst>
                                    </p:anim>
                                    <p:anim calcmode="lin" valueType="num">
                                      <p:cBhvr additive="base">
                                        <p:cTn id="40" dur="250" fill="hold"/>
                                        <p:tgtEl>
                                          <p:spTgt spid="8"/>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31"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250" fill="hold"/>
                                        <p:tgtEl>
                                          <p:spTgt spid="6"/>
                                        </p:tgtEl>
                                        <p:attrNameLst>
                                          <p:attrName>ppt_w</p:attrName>
                                        </p:attrNameLst>
                                      </p:cBhvr>
                                      <p:tavLst>
                                        <p:tav tm="0">
                                          <p:val>
                                            <p:fltVal val="0"/>
                                          </p:val>
                                        </p:tav>
                                        <p:tav tm="100000">
                                          <p:val>
                                            <p:strVal val="#ppt_w"/>
                                          </p:val>
                                        </p:tav>
                                      </p:tavLst>
                                    </p:anim>
                                    <p:anim calcmode="lin" valueType="num">
                                      <p:cBhvr>
                                        <p:cTn id="45" dur="250" fill="hold"/>
                                        <p:tgtEl>
                                          <p:spTgt spid="6"/>
                                        </p:tgtEl>
                                        <p:attrNameLst>
                                          <p:attrName>ppt_h</p:attrName>
                                        </p:attrNameLst>
                                      </p:cBhvr>
                                      <p:tavLst>
                                        <p:tav tm="0">
                                          <p:val>
                                            <p:fltVal val="0"/>
                                          </p:val>
                                        </p:tav>
                                        <p:tav tm="100000">
                                          <p:val>
                                            <p:strVal val="#ppt_h"/>
                                          </p:val>
                                        </p:tav>
                                      </p:tavLst>
                                    </p:anim>
                                    <p:anim calcmode="lin" valueType="num">
                                      <p:cBhvr>
                                        <p:cTn id="46" dur="250" fill="hold"/>
                                        <p:tgtEl>
                                          <p:spTgt spid="6"/>
                                        </p:tgtEl>
                                        <p:attrNameLst>
                                          <p:attrName>style.rotation</p:attrName>
                                        </p:attrNameLst>
                                      </p:cBhvr>
                                      <p:tavLst>
                                        <p:tav tm="0">
                                          <p:val>
                                            <p:fltVal val="90"/>
                                          </p:val>
                                        </p:tav>
                                        <p:tav tm="100000">
                                          <p:val>
                                            <p:fltVal val="0"/>
                                          </p:val>
                                        </p:tav>
                                      </p:tavLst>
                                    </p:anim>
                                    <p:animEffect transition="in" filter="fade">
                                      <p:cBhvr>
                                        <p:cTn id="47" dur="250"/>
                                        <p:tgtEl>
                                          <p:spTgt spid="6"/>
                                        </p:tgtEl>
                                      </p:cBhvr>
                                    </p:animEffect>
                                  </p:childTnLst>
                                </p:cTn>
                              </p:par>
                              <p:par>
                                <p:cTn id="48" presetID="2" presetClass="entr" presetSubtype="6"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250" fill="hold"/>
                                        <p:tgtEl>
                                          <p:spTgt spid="13"/>
                                        </p:tgtEl>
                                        <p:attrNameLst>
                                          <p:attrName>ppt_x</p:attrName>
                                        </p:attrNameLst>
                                      </p:cBhvr>
                                      <p:tavLst>
                                        <p:tav tm="0">
                                          <p:val>
                                            <p:strVal val="1+#ppt_w/2"/>
                                          </p:val>
                                        </p:tav>
                                        <p:tav tm="100000">
                                          <p:val>
                                            <p:strVal val="#ppt_x"/>
                                          </p:val>
                                        </p:tav>
                                      </p:tavLst>
                                    </p:anim>
                                    <p:anim calcmode="lin" valueType="num">
                                      <p:cBhvr additive="base">
                                        <p:cTn id="51" dur="250" fill="hold"/>
                                        <p:tgtEl>
                                          <p:spTgt spid="13"/>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31"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250" fill="hold"/>
                                        <p:tgtEl>
                                          <p:spTgt spid="7"/>
                                        </p:tgtEl>
                                        <p:attrNameLst>
                                          <p:attrName>ppt_w</p:attrName>
                                        </p:attrNameLst>
                                      </p:cBhvr>
                                      <p:tavLst>
                                        <p:tav tm="0">
                                          <p:val>
                                            <p:fltVal val="0"/>
                                          </p:val>
                                        </p:tav>
                                        <p:tav tm="100000">
                                          <p:val>
                                            <p:strVal val="#ppt_w"/>
                                          </p:val>
                                        </p:tav>
                                      </p:tavLst>
                                    </p:anim>
                                    <p:anim calcmode="lin" valueType="num">
                                      <p:cBhvr>
                                        <p:cTn id="56" dur="250" fill="hold"/>
                                        <p:tgtEl>
                                          <p:spTgt spid="7"/>
                                        </p:tgtEl>
                                        <p:attrNameLst>
                                          <p:attrName>ppt_h</p:attrName>
                                        </p:attrNameLst>
                                      </p:cBhvr>
                                      <p:tavLst>
                                        <p:tav tm="0">
                                          <p:val>
                                            <p:fltVal val="0"/>
                                          </p:val>
                                        </p:tav>
                                        <p:tav tm="100000">
                                          <p:val>
                                            <p:strVal val="#ppt_h"/>
                                          </p:val>
                                        </p:tav>
                                      </p:tavLst>
                                    </p:anim>
                                    <p:anim calcmode="lin" valueType="num">
                                      <p:cBhvr>
                                        <p:cTn id="57" dur="250" fill="hold"/>
                                        <p:tgtEl>
                                          <p:spTgt spid="7"/>
                                        </p:tgtEl>
                                        <p:attrNameLst>
                                          <p:attrName>style.rotation</p:attrName>
                                        </p:attrNameLst>
                                      </p:cBhvr>
                                      <p:tavLst>
                                        <p:tav tm="0">
                                          <p:val>
                                            <p:fltVal val="90"/>
                                          </p:val>
                                        </p:tav>
                                        <p:tav tm="100000">
                                          <p:val>
                                            <p:fltVal val="0"/>
                                          </p:val>
                                        </p:tav>
                                      </p:tavLst>
                                    </p:anim>
                                    <p:animEffect transition="in" filter="fade">
                                      <p:cBhvr>
                                        <p:cTn id="58" dur="250"/>
                                        <p:tgtEl>
                                          <p:spTgt spid="7"/>
                                        </p:tgtEl>
                                      </p:cBhvr>
                                    </p:animEffect>
                                  </p:childTnLst>
                                </p:cTn>
                              </p:par>
                              <p:par>
                                <p:cTn id="59" presetID="2" presetClass="entr" presetSubtype="12"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250" fill="hold"/>
                                        <p:tgtEl>
                                          <p:spTgt spid="10"/>
                                        </p:tgtEl>
                                        <p:attrNameLst>
                                          <p:attrName>ppt_x</p:attrName>
                                        </p:attrNameLst>
                                      </p:cBhvr>
                                      <p:tavLst>
                                        <p:tav tm="0">
                                          <p:val>
                                            <p:strVal val="0-#ppt_w/2"/>
                                          </p:val>
                                        </p:tav>
                                        <p:tav tm="100000">
                                          <p:val>
                                            <p:strVal val="#ppt_x"/>
                                          </p:val>
                                        </p:tav>
                                      </p:tavLst>
                                    </p:anim>
                                    <p:anim calcmode="lin" valueType="num">
                                      <p:cBhvr additive="base">
                                        <p:cTn id="62" dur="250" fill="hold"/>
                                        <p:tgtEl>
                                          <p:spTgt spid="10"/>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0"/>
                                  </p:stCondLst>
                                  <p:childTnLst>
                                    <p:set>
                                      <p:cBhvr>
                                        <p:cTn id="64" dur="1" fill="hold">
                                          <p:stCondLst>
                                            <p:cond delay="0"/>
                                          </p:stCondLst>
                                        </p:cTn>
                                        <p:tgtEl>
                                          <p:spTgt spid="25619"/>
                                        </p:tgtEl>
                                        <p:attrNameLst>
                                          <p:attrName>style.visibility</p:attrName>
                                        </p:attrNameLst>
                                      </p:cBhvr>
                                      <p:to>
                                        <p:strVal val="visible"/>
                                      </p:to>
                                    </p:set>
                                    <p:animEffect transition="in" filter="fade">
                                      <p:cBhvr>
                                        <p:cTn id="65" dur="250"/>
                                        <p:tgtEl>
                                          <p:spTgt spid="2561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5625"/>
                                        </p:tgtEl>
                                        <p:attrNameLst>
                                          <p:attrName>style.visibility</p:attrName>
                                        </p:attrNameLst>
                                      </p:cBhvr>
                                      <p:to>
                                        <p:strVal val="visible"/>
                                      </p:to>
                                    </p:set>
                                    <p:animEffect transition="in" filter="fade">
                                      <p:cBhvr>
                                        <p:cTn id="68" dur="250"/>
                                        <p:tgtEl>
                                          <p:spTgt spid="2562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5627"/>
                                        </p:tgtEl>
                                        <p:attrNameLst>
                                          <p:attrName>style.visibility</p:attrName>
                                        </p:attrNameLst>
                                      </p:cBhvr>
                                      <p:to>
                                        <p:strVal val="visible"/>
                                      </p:to>
                                    </p:set>
                                    <p:animEffect transition="in" filter="fade">
                                      <p:cBhvr>
                                        <p:cTn id="71" dur="250"/>
                                        <p:tgtEl>
                                          <p:spTgt spid="256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613"/>
                                        </p:tgtEl>
                                        <p:attrNameLst>
                                          <p:attrName>style.visibility</p:attrName>
                                        </p:attrNameLst>
                                      </p:cBhvr>
                                      <p:to>
                                        <p:strVal val="visible"/>
                                      </p:to>
                                    </p:set>
                                    <p:animEffect transition="in" filter="fade">
                                      <p:cBhvr>
                                        <p:cTn id="74" dur="250"/>
                                        <p:tgtEl>
                                          <p:spTgt spid="2561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626"/>
                                        </p:tgtEl>
                                        <p:attrNameLst>
                                          <p:attrName>style.visibility</p:attrName>
                                        </p:attrNameLst>
                                      </p:cBhvr>
                                      <p:to>
                                        <p:strVal val="visible"/>
                                      </p:to>
                                    </p:set>
                                    <p:animEffect transition="in" filter="fade">
                                      <p:cBhvr>
                                        <p:cTn id="77" dur="250"/>
                                        <p:tgtEl>
                                          <p:spTgt spid="2562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615"/>
                                        </p:tgtEl>
                                        <p:attrNameLst>
                                          <p:attrName>style.visibility</p:attrName>
                                        </p:attrNameLst>
                                      </p:cBhvr>
                                      <p:to>
                                        <p:strVal val="visible"/>
                                      </p:to>
                                    </p:set>
                                    <p:animEffect transition="in" filter="fade">
                                      <p:cBhvr>
                                        <p:cTn id="80" dur="250"/>
                                        <p:tgtEl>
                                          <p:spTgt spid="2561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628"/>
                                        </p:tgtEl>
                                        <p:attrNameLst>
                                          <p:attrName>style.visibility</p:attrName>
                                        </p:attrNameLst>
                                      </p:cBhvr>
                                      <p:to>
                                        <p:strVal val="visible"/>
                                      </p:to>
                                    </p:set>
                                    <p:animEffect transition="in" filter="fade">
                                      <p:cBhvr>
                                        <p:cTn id="83" dur="250"/>
                                        <p:tgtEl>
                                          <p:spTgt spid="2562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617"/>
                                        </p:tgtEl>
                                        <p:attrNameLst>
                                          <p:attrName>style.visibility</p:attrName>
                                        </p:attrNameLst>
                                      </p:cBhvr>
                                      <p:to>
                                        <p:strVal val="visible"/>
                                      </p:to>
                                    </p:set>
                                    <p:animEffect transition="in" filter="fade">
                                      <p:cBhvr>
                                        <p:cTn id="8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prstClr val="white"/>
                </a:solidFill>
                <a:effectLst/>
                <a:uLnTx/>
                <a:uFillTx/>
                <a:latin typeface="等线 Light"/>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69798291"/>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55986197"/>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0"/>
            <a:ext cx="9144000" cy="5140757"/>
          </a:xfrm>
          <a:prstGeom prst="rect">
            <a:avLst/>
          </a:prstGeom>
        </p:spPr>
      </p:pic>
      <p:sp>
        <p:nvSpPr>
          <p:cNvPr id="16" name="矩形 15"/>
          <p:cNvSpPr/>
          <p:nvPr/>
        </p:nvSpPr>
        <p:spPr>
          <a:xfrm>
            <a:off x="1905070" y="1914303"/>
            <a:ext cx="7238930" cy="2105209"/>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过渡页</a:t>
              </a:r>
              <a:endPar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pic>
        <p:nvPicPr>
          <p:cNvPr id="1026" name="Picture 2" descr="C:\Documents and Settings\Administrator\桌面\PNG\手势.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66" name="组合 2"/>
          <p:cNvGrpSpPr>
            <a:grpSpLocks/>
          </p:cNvGrpSpPr>
          <p:nvPr/>
        </p:nvGrpSpPr>
        <p:grpSpPr bwMode="auto">
          <a:xfrm>
            <a:off x="3753189" y="982006"/>
            <a:ext cx="1622823" cy="1411019"/>
            <a:chOff x="5803300" y="1948400"/>
            <a:chExt cx="2164994" cy="1905223"/>
          </a:xfrm>
        </p:grpSpPr>
        <p:sp>
          <p:nvSpPr>
            <p:cNvPr id="67"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68"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69" name="组合 73"/>
            <p:cNvGrpSpPr>
              <a:grpSpLocks/>
            </p:cNvGrpSpPr>
            <p:nvPr/>
          </p:nvGrpSpPr>
          <p:grpSpPr bwMode="auto">
            <a:xfrm>
              <a:off x="6481655" y="2517630"/>
              <a:ext cx="1339125" cy="1206045"/>
              <a:chOff x="952501" y="6013451"/>
              <a:chExt cx="511175" cy="460375"/>
            </a:xfrm>
          </p:grpSpPr>
          <p:sp>
            <p:nvSpPr>
              <p:cNvPr id="7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文本框 1"/>
          <p:cNvSpPr txBox="1"/>
          <p:nvPr/>
        </p:nvSpPr>
        <p:spPr>
          <a:xfrm>
            <a:off x="2017453" y="2623109"/>
            <a:ext cx="5109091" cy="1077218"/>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第二部分</a:t>
            </a:r>
            <a:endParaRPr kumimoji="0" lang="en-US" altLang="zh-CN" sz="3200" b="1" i="0" u="none" strike="noStrike" kern="1200" cap="none" spc="0" normalizeH="0" baseline="0" noProof="0" dirty="0" smtClean="0">
              <a:ln>
                <a:noFill/>
              </a:ln>
              <a:solidFill>
                <a:prstClr val="white"/>
              </a:solidFill>
              <a:effectLst/>
              <a:uLnTx/>
              <a:uFillTx/>
              <a:latin typeface="等线"/>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1220013720"/>
      </p:ext>
    </p:extLst>
  </p:cSld>
  <p:clrMapOvr>
    <a:masterClrMapping/>
  </p:clrMapOvr>
  <mc:AlternateContent xmlns:mc="http://schemas.openxmlformats.org/markup-compatibility/2006" xmlns:p14="http://schemas.microsoft.com/office/powerpoint/2010/main">
    <mc:Choice Requires="p14">
      <p:transition spd="slow" p14:dur="1600" advClick="0" advTm="13210">
        <p14:gallery dir="l"/>
      </p:transition>
    </mc:Choice>
    <mc:Fallback xmlns="">
      <p:transition spd="slow" advClick="0" advTm="1321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750"/>
                                        <p:tgtEl>
                                          <p:spTgt spid="66"/>
                                        </p:tgtEl>
                                      </p:cBhvr>
                                    </p:animEffect>
                                    <p:anim calcmode="lin" valueType="num">
                                      <p:cBhvr>
                                        <p:cTn id="25" dur="750" fill="hold"/>
                                        <p:tgtEl>
                                          <p:spTgt spid="66"/>
                                        </p:tgtEl>
                                        <p:attrNameLst>
                                          <p:attrName>ppt_x</p:attrName>
                                        </p:attrNameLst>
                                      </p:cBhvr>
                                      <p:tavLst>
                                        <p:tav tm="0">
                                          <p:val>
                                            <p:strVal val="#ppt_x"/>
                                          </p:val>
                                        </p:tav>
                                        <p:tav tm="100000">
                                          <p:val>
                                            <p:strVal val="#ppt_x"/>
                                          </p:val>
                                        </p:tav>
                                      </p:tavLst>
                                    </p:anim>
                                    <p:anim calcmode="lin" valueType="num">
                                      <p:cBhvr>
                                        <p:cTn id="26" dur="750" fill="hold"/>
                                        <p:tgtEl>
                                          <p:spTgt spid="66"/>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750"/>
                                        <p:tgtEl>
                                          <p:spTgt spid="16"/>
                                        </p:tgtEl>
                                      </p:cBhvr>
                                    </p:animEffect>
                                  </p:childTnLst>
                                </p:cTn>
                              </p:par>
                            </p:childTnLst>
                          </p:cTn>
                        </p:par>
                        <p:par>
                          <p:cTn id="31" fill="hold">
                            <p:stCondLst>
                              <p:cond delay="275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by="(-#ppt_w*2)" calcmode="lin" valueType="num">
                                      <p:cBhvr rctx="PPT">
                                        <p:cTn id="34" dur="500" autoRev="1" fill="hold">
                                          <p:stCondLst>
                                            <p:cond delay="0"/>
                                          </p:stCondLst>
                                        </p:cTn>
                                        <p:tgtEl>
                                          <p:spTgt spid="2"/>
                                        </p:tgtEl>
                                        <p:attrNameLst>
                                          <p:attrName>ppt_w</p:attrName>
                                        </p:attrNameLst>
                                      </p:cBhvr>
                                    </p:anim>
                                    <p:anim by="(#ppt_w*0.50)" calcmode="lin" valueType="num">
                                      <p:cBhvr>
                                        <p:cTn id="35" dur="500" decel="50000" autoRev="1" fill="hold">
                                          <p:stCondLst>
                                            <p:cond delay="0"/>
                                          </p:stCondLst>
                                        </p:cTn>
                                        <p:tgtEl>
                                          <p:spTgt spid="2"/>
                                        </p:tgtEl>
                                        <p:attrNameLst>
                                          <p:attrName>ppt_x</p:attrName>
                                        </p:attrNameLst>
                                      </p:cBhvr>
                                    </p:anim>
                                    <p:anim from="(-#ppt_h/2)" to="(#ppt_y)" calcmode="lin" valueType="num">
                                      <p:cBhvr>
                                        <p:cTn id="36" dur="1000" fill="hold">
                                          <p:stCondLst>
                                            <p:cond delay="0"/>
                                          </p:stCondLst>
                                        </p:cTn>
                                        <p:tgtEl>
                                          <p:spTgt spid="2"/>
                                        </p:tgtEl>
                                        <p:attrNameLst>
                                          <p:attrName>ppt_y</p:attrName>
                                        </p:attrNameLst>
                                      </p:cBhvr>
                                    </p:anim>
                                    <p:animRot by="21600000">
                                      <p:cBhvr>
                                        <p:cTn id="37"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TIMING" val="|2.7"/>
</p:tagLst>
</file>

<file path=ppt/theme/theme1.xml><?xml version="1.0" encoding="utf-8"?>
<a:theme xmlns:a="http://schemas.openxmlformats.org/drawingml/2006/main" name="第一PPT，www.1ppt.com ">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www.1ppt.com">
  <a:themeElements>
    <a:clrScheme name="自定义 154">
      <a:dk1>
        <a:sysClr val="windowText" lastClr="000000"/>
      </a:dk1>
      <a:lt1>
        <a:sysClr val="window" lastClr="FFFFFF"/>
      </a:lt1>
      <a:dk2>
        <a:srgbClr val="44546A"/>
      </a:dk2>
      <a:lt2>
        <a:srgbClr val="E7E6E6"/>
      </a:lt2>
      <a:accent1>
        <a:srgbClr val="0093E0"/>
      </a:accent1>
      <a:accent2>
        <a:srgbClr val="0070C0"/>
      </a:accent2>
      <a:accent3>
        <a:srgbClr val="0093E0"/>
      </a:accent3>
      <a:accent4>
        <a:srgbClr val="40AFFF"/>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1426</TotalTime>
  <Pages>0</Pages>
  <Words>2210</Words>
  <Characters>0</Characters>
  <Application>Microsoft Office PowerPoint</Application>
  <DocSecurity>0</DocSecurity>
  <PresentationFormat>全屏显示(16:9)</PresentationFormat>
  <Lines>0</Lines>
  <Paragraphs>310</Paragraphs>
  <Slides>28</Slides>
  <Notes>27</Notes>
  <HiddenSlides>0</HiddenSlides>
  <MMClips>0</MMClips>
  <ScaleCrop>false</ScaleCrop>
  <HeadingPairs>
    <vt:vector size="6" baseType="variant">
      <vt:variant>
        <vt:lpstr>主题</vt:lpstr>
      </vt:variant>
      <vt:variant>
        <vt:i4>3</vt:i4>
      </vt:variant>
      <vt:variant>
        <vt:lpstr>幻灯片标题</vt:lpstr>
      </vt:variant>
      <vt:variant>
        <vt:i4>28</vt:i4>
      </vt:variant>
      <vt:variant>
        <vt:lpstr>自定义放映</vt:lpstr>
      </vt:variant>
      <vt:variant>
        <vt:i4>1</vt:i4>
      </vt:variant>
    </vt:vector>
  </HeadingPairs>
  <TitlesOfParts>
    <vt:vector size="32"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家装</dc:title>
  <dc:creator>第一PPT</dc:creator>
  <cp:keywords>www.1ppt.com</cp:keywords>
  <cp:lastModifiedBy>Windows User</cp:lastModifiedBy>
  <cp:revision>373</cp:revision>
  <cp:lastPrinted>1899-12-30T00:00:00Z</cp:lastPrinted>
  <dcterms:created xsi:type="dcterms:W3CDTF">2008-02-28T09:07:44Z</dcterms:created>
  <dcterms:modified xsi:type="dcterms:W3CDTF">2019-04-11T15:08:47Z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