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2.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sldIdLst>
    <p:sldId id="256" r:id="rId4"/>
    <p:sldId id="257" r:id="rId5"/>
    <p:sldId id="258" r:id="rId6"/>
    <p:sldId id="259" r:id="rId7"/>
    <p:sldId id="260" r:id="rId8"/>
    <p:sldId id="261" r:id="rId9"/>
    <p:sldId id="262" r:id="rId10"/>
    <p:sldId id="263" r:id="rId11"/>
    <p:sldId id="282" r:id="rId12"/>
    <p:sldId id="265" r:id="rId13"/>
    <p:sldId id="266" r:id="rId14"/>
    <p:sldId id="267" r:id="rId15"/>
    <p:sldId id="268" r:id="rId16"/>
    <p:sldId id="269" r:id="rId17"/>
    <p:sldId id="283" r:id="rId18"/>
    <p:sldId id="271" r:id="rId19"/>
    <p:sldId id="272" r:id="rId20"/>
    <p:sldId id="273" r:id="rId21"/>
    <p:sldId id="274" r:id="rId22"/>
    <p:sldId id="275" r:id="rId23"/>
    <p:sldId id="284" r:id="rId24"/>
    <p:sldId id="277" r:id="rId25"/>
    <p:sldId id="278" r:id="rId26"/>
    <p:sldId id="279" r:id="rId27"/>
    <p:sldId id="280" r:id="rId28"/>
    <p:sldId id="281" r:id="rId29"/>
    <p:sldId id="285" r:id="rId30"/>
    <p:sldId id="286"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62D3"/>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66" d="100"/>
          <a:sy n="66" d="100"/>
        </p:scale>
        <p:origin x="-432"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EC3469-651F-48BC-95D8-656B7DD3FC72}" type="datetimeFigureOut">
              <a:rPr lang="zh-CN" altLang="en-US" smtClean="0"/>
              <a:t>2019/4/11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3C0166-7FE5-425D-B61F-620CCB6FA5CE}" type="slidenum">
              <a:rPr lang="zh-CN" altLang="en-US" smtClean="0"/>
              <a:t>‹#›</a:t>
            </a:fld>
            <a:endParaRPr lang="zh-CN" altLang="en-US"/>
          </a:p>
        </p:txBody>
      </p:sp>
    </p:spTree>
    <p:extLst>
      <p:ext uri="{BB962C8B-B14F-4D97-AF65-F5344CB8AC3E}">
        <p14:creationId xmlns:p14="http://schemas.microsoft.com/office/powerpoint/2010/main" val="2733747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27944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56403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0922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2469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8149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59573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3519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09817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6400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9803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49891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47468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95212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0265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47476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794980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89453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38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7978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4270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0533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7536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26140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3481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4619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slow" advClick="0" advTm="0">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7135889"/>
      </p:ext>
    </p:extLst>
  </p:cSld>
  <p:clrMapOvr>
    <a:masterClrMapping/>
  </p:clrMapOvr>
  <p:transition spd="slow" advClick="0" advTm="0">
    <p:comb/>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44001" cy="827314"/>
          </a:xfrm>
          <a:prstGeom prst="rect">
            <a:avLst/>
          </a:prstGeom>
        </p:spPr>
      </p:pic>
      <p:sp>
        <p:nvSpPr>
          <p:cNvPr id="3" name="矩形 2"/>
          <p:cNvSpPr/>
          <p:nvPr userDrawn="1"/>
        </p:nvSpPr>
        <p:spPr>
          <a:xfrm>
            <a:off x="-1" y="188686"/>
            <a:ext cx="9144001" cy="566057"/>
          </a:xfrm>
          <a:prstGeom prst="rect">
            <a:avLst/>
          </a:prstGeom>
          <a:solidFill>
            <a:schemeClr val="accent1">
              <a:alpha val="5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96133529"/>
      </p:ext>
    </p:extLst>
  </p:cSld>
  <p:clrMapOvr>
    <a:masterClrMapping/>
  </p:clrMapOvr>
  <p:transition spd="slow" advClick="0" advTm="0">
    <p:comb/>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09740080"/>
      </p:ext>
    </p:extLst>
  </p:cSld>
  <p:clrMapOvr>
    <a:masterClrMapping/>
  </p:clrMapOvr>
  <p:transition spd="slow" advClick="0" advTm="0">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矩形 8"/>
          <p:cNvSpPr/>
          <p:nvPr userDrawn="1"/>
        </p:nvSpPr>
        <p:spPr>
          <a:xfrm>
            <a:off x="7062486" y="477468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507241728"/>
      </p:ext>
    </p:extLst>
  </p:cSld>
  <p:clrMapOvr>
    <a:masterClrMapping/>
  </p:clrMapOvr>
  <p:transition spd="slow" advClick="0" advTm="0">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85790849"/>
      </p:ext>
    </p:extLst>
  </p:cSld>
  <p:clrMapOvr>
    <a:masterClrMapping/>
  </p:clrMapOvr>
  <p:transition spd="slow" advClick="0" advTm="0">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7060809"/>
      </p:ext>
    </p:extLst>
  </p:cSld>
  <p:clrMapOvr>
    <a:masterClrMapping/>
  </p:clrMapOvr>
  <p:transition spd="slow" advClick="0" advTm="0">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367082"/>
      </p:ext>
    </p:extLst>
  </p:cSld>
  <p:clrMapOvr>
    <a:masterClrMapping/>
  </p:clrMapOvr>
  <p:transition spd="slow" advClick="0" advTm="0">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58688213"/>
      </p:ext>
    </p:extLst>
  </p:cSld>
  <p:clrMapOvr>
    <a:masterClrMapping/>
  </p:clrMapOvr>
  <p:transition spd="slow" advClick="0"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09808518"/>
      </p:ext>
    </p:extLst>
  </p:cSld>
  <p:clrMapOvr>
    <a:masterClrMapping/>
  </p:clrMapOvr>
  <p:transition spd="slow" advClick="0" advTm="0">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0530835"/>
      </p:ext>
    </p:extLst>
  </p:cSld>
  <p:clrMapOvr>
    <a:masterClrMapping/>
  </p:clrMapOvr>
  <p:transition spd="slow" advClick="0" advTm="0">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2019/4/11</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826655"/>
      </p:ext>
    </p:extLst>
  </p:cSld>
  <p:clrMapOvr>
    <a:masterClrMapping/>
  </p:clrMapOvr>
  <p:transition spd="slow" advClick="0" advTm="0">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2C5B8F"/>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1350" b="0" i="0" u="none" strike="noStrike" kern="1200" cap="none" spc="0" normalizeH="0" baseline="0" noProof="0">
              <a:ln>
                <a:noFill/>
              </a:ln>
              <a:solidFill>
                <a:srgbClr val="2C5B8F"/>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C5B8F"/>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2C5B8F"/>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2C5B8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29409679"/>
      </p:ext>
    </p:extLst>
  </p:cSld>
  <p:clrMapOvr>
    <a:masterClrMapping/>
  </p:clrMapOvr>
  <p:transition spd="slow" advClick="0" advTm="0">
    <p:comb/>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99612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8501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29502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37519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04281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2472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slow" advClick="0" advTm="0">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18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61898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27021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1651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014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062486" y="47746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4697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advClick="0" advTm="0">
    <p:comb/>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7357258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3.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4.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3.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grpSp>
        <p:nvGrpSpPr>
          <p:cNvPr id="7" name="组合 6"/>
          <p:cNvGrpSpPr/>
          <p:nvPr/>
        </p:nvGrpSpPr>
        <p:grpSpPr>
          <a:xfrm>
            <a:off x="806164" y="2288758"/>
            <a:ext cx="4694750" cy="757464"/>
            <a:chOff x="646507" y="1814286"/>
            <a:chExt cx="4694750" cy="757464"/>
          </a:xfrm>
        </p:grpSpPr>
        <p:sp>
          <p:nvSpPr>
            <p:cNvPr id="6" name="剪去对角的矩形 5"/>
            <p:cNvSpPr/>
            <p:nvPr/>
          </p:nvSpPr>
          <p:spPr>
            <a:xfrm>
              <a:off x="646507" y="1814286"/>
              <a:ext cx="4694750" cy="757464"/>
            </a:xfrm>
            <a:prstGeom prst="snip2DiagRect">
              <a:avLst/>
            </a:prstGeom>
            <a:solidFill>
              <a:srgbClr val="4062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 name="文本框 4"/>
            <p:cNvSpPr txBox="1"/>
            <p:nvPr/>
          </p:nvSpPr>
          <p:spPr>
            <a:xfrm>
              <a:off x="779399" y="1814286"/>
              <a:ext cx="4184159" cy="707886"/>
            </a:xfrm>
            <a:prstGeom prst="rect">
              <a:avLst/>
            </a:prstGeom>
            <a:noFill/>
          </p:spPr>
          <p:txBody>
            <a:bodyPr wrap="none" rtlCol="0">
              <a:spAutoFit/>
            </a:bodyPr>
            <a:lstStyle/>
            <a:p>
              <a:r>
                <a:rPr lang="zh-CN" altLang="en-US" sz="4000" dirty="0" smtClean="0">
                  <a:solidFill>
                    <a:schemeClr val="bg1"/>
                  </a:solidFill>
                  <a:latin typeface="+mn-ea"/>
                </a:rPr>
                <a:t>摄影大赛</a:t>
              </a:r>
              <a:r>
                <a:rPr lang="en-US" altLang="zh-CN" sz="4000" dirty="0" smtClean="0">
                  <a:solidFill>
                    <a:schemeClr val="bg1"/>
                  </a:solidFill>
                  <a:latin typeface="+mn-ea"/>
                </a:rPr>
                <a:t>PPT</a:t>
              </a:r>
              <a:r>
                <a:rPr lang="zh-CN" altLang="en-US" sz="4000" dirty="0" smtClean="0">
                  <a:solidFill>
                    <a:schemeClr val="bg1"/>
                  </a:solidFill>
                  <a:latin typeface="+mn-ea"/>
                </a:rPr>
                <a:t>模板</a:t>
              </a:r>
              <a:endParaRPr lang="zh-CN" altLang="en-US" sz="4000" dirty="0">
                <a:solidFill>
                  <a:schemeClr val="bg1"/>
                </a:solidFill>
                <a:latin typeface="+mn-ea"/>
              </a:endParaRPr>
            </a:p>
          </p:txBody>
        </p:sp>
      </p:grpSp>
      <p:sp>
        <p:nvSpPr>
          <p:cNvPr id="8" name="文本框 7"/>
          <p:cNvSpPr txBox="1"/>
          <p:nvPr/>
        </p:nvSpPr>
        <p:spPr>
          <a:xfrm>
            <a:off x="1361466" y="1650426"/>
            <a:ext cx="3597460" cy="523220"/>
          </a:xfrm>
          <a:prstGeom prst="rect">
            <a:avLst/>
          </a:prstGeom>
          <a:noFill/>
        </p:spPr>
        <p:txBody>
          <a:bodyPr wrap="none" rtlCol="0">
            <a:spAutoFit/>
          </a:bodyPr>
          <a:lstStyle/>
          <a:p>
            <a:r>
              <a:rPr lang="en-US" altLang="zh-CN" sz="2800" dirty="0" smtClean="0">
                <a:solidFill>
                  <a:schemeClr val="bg1"/>
                </a:solidFill>
                <a:latin typeface="+mn-ea"/>
              </a:rPr>
              <a:t>20XX POWERPOINT</a:t>
            </a:r>
            <a:endParaRPr lang="zh-CN" altLang="en-US" sz="2800" dirty="0">
              <a:solidFill>
                <a:schemeClr val="bg1"/>
              </a:solidFill>
              <a:latin typeface="+mn-ea"/>
            </a:endParaRPr>
          </a:p>
        </p:txBody>
      </p:sp>
      <p:sp>
        <p:nvSpPr>
          <p:cNvPr id="15" name="文本框 14"/>
          <p:cNvSpPr txBox="1"/>
          <p:nvPr/>
        </p:nvSpPr>
        <p:spPr>
          <a:xfrm>
            <a:off x="1513925" y="3140783"/>
            <a:ext cx="3440365" cy="369332"/>
          </a:xfrm>
          <a:prstGeom prst="rect">
            <a:avLst/>
          </a:prstGeom>
          <a:noFill/>
        </p:spPr>
        <p:txBody>
          <a:bodyPr wrap="none" rtlCol="0">
            <a:spAutoFit/>
          </a:bodyPr>
          <a:lstStyle/>
          <a:p>
            <a:r>
              <a:rPr lang="zh-CN" altLang="en-US" sz="1800" dirty="0">
                <a:solidFill>
                  <a:schemeClr val="bg1"/>
                </a:solidFill>
                <a:latin typeface="+mn-ea"/>
              </a:rPr>
              <a:t>汇报人</a:t>
            </a:r>
            <a:r>
              <a:rPr lang="zh-CN" altLang="en-US" sz="1800" dirty="0" smtClean="0">
                <a:solidFill>
                  <a:schemeClr val="bg1"/>
                </a:solidFill>
                <a:latin typeface="+mn-ea"/>
              </a:rPr>
              <a:t>：第一</a:t>
            </a:r>
            <a:r>
              <a:rPr lang="en-US" altLang="zh-CN" sz="1800" dirty="0" smtClean="0">
                <a:solidFill>
                  <a:schemeClr val="bg1"/>
                </a:solidFill>
                <a:latin typeface="+mn-ea"/>
              </a:rPr>
              <a:t>PPT</a:t>
            </a:r>
            <a:r>
              <a:rPr lang="zh-CN" altLang="en-US" sz="1800" dirty="0" smtClean="0">
                <a:solidFill>
                  <a:schemeClr val="bg1"/>
                </a:solidFill>
                <a:latin typeface="+mn-ea"/>
              </a:rPr>
              <a:t>  </a:t>
            </a:r>
            <a:r>
              <a:rPr lang="zh-CN" altLang="en-US" sz="1800" dirty="0">
                <a:solidFill>
                  <a:schemeClr val="bg1"/>
                </a:solidFill>
                <a:latin typeface="+mn-ea"/>
              </a:rPr>
              <a:t>导师</a:t>
            </a:r>
            <a:r>
              <a:rPr lang="zh-CN" altLang="en-US" sz="1800" dirty="0" smtClean="0">
                <a:solidFill>
                  <a:schemeClr val="bg1"/>
                </a:solidFill>
                <a:latin typeface="+mn-ea"/>
              </a:rPr>
              <a:t>：</a:t>
            </a:r>
            <a:r>
              <a:rPr lang="en-US" altLang="zh-CN" sz="1800" dirty="0" smtClean="0">
                <a:solidFill>
                  <a:schemeClr val="bg1"/>
                </a:solidFill>
                <a:latin typeface="+mn-ea"/>
              </a:rPr>
              <a:t>1PPT</a:t>
            </a:r>
            <a:endParaRPr lang="zh-CN" altLang="en-US" sz="1800" dirty="0">
              <a:solidFill>
                <a:schemeClr val="bg1"/>
              </a:solidFill>
              <a:latin typeface="+mn-ea"/>
            </a:endParaRPr>
          </a:p>
        </p:txBody>
      </p:sp>
    </p:spTree>
    <p:extLst>
      <p:ext uri="{BB962C8B-B14F-4D97-AF65-F5344CB8AC3E}">
        <p14:creationId xmlns:p14="http://schemas.microsoft.com/office/powerpoint/2010/main" val="29683763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Tree>
    <p:extLst>
      <p:ext uri="{BB962C8B-B14F-4D97-AF65-F5344CB8AC3E}">
        <p14:creationId xmlns:p14="http://schemas.microsoft.com/office/powerpoint/2010/main" val="305833775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341915573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54749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82075936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1285873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TextBox 1"/>
          <p:cNvSpPr txBox="1"/>
          <p:nvPr/>
        </p:nvSpPr>
        <p:spPr>
          <a:xfrm>
            <a:off x="2538260" y="17711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cxnSp>
        <p:nvCxnSpPr>
          <p:cNvPr id="8" name="直接连接符 7"/>
          <p:cNvCxnSpPr/>
          <p:nvPr/>
        </p:nvCxnSpPr>
        <p:spPr>
          <a:xfrm>
            <a:off x="2582547" y="2497109"/>
            <a:ext cx="3268081" cy="0"/>
          </a:xfrm>
          <a:prstGeom prst="line">
            <a:avLst/>
          </a:prstGeom>
          <a:ln w="9525">
            <a:solidFill>
              <a:schemeClr val="accent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2643527" y="26378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0" name="文本框 9"/>
          <p:cNvSpPr txBox="1"/>
          <p:nvPr/>
        </p:nvSpPr>
        <p:spPr>
          <a:xfrm>
            <a:off x="2643526" y="29414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2" name="文本框 9"/>
          <p:cNvSpPr txBox="1"/>
          <p:nvPr/>
        </p:nvSpPr>
        <p:spPr>
          <a:xfrm>
            <a:off x="4346743" y="26411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3" name="文本框 9"/>
          <p:cNvSpPr txBox="1"/>
          <p:nvPr/>
        </p:nvSpPr>
        <p:spPr>
          <a:xfrm>
            <a:off x="4346744" y="29451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752128" y="17711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4" y="1556810"/>
              <a:ext cx="110336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94547081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Tree>
    <p:extLst>
      <p:ext uri="{BB962C8B-B14F-4D97-AF65-F5344CB8AC3E}">
        <p14:creationId xmlns:p14="http://schemas.microsoft.com/office/powerpoint/2010/main" val="372010159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2223102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150195608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90127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63771" y="0"/>
            <a:ext cx="3280229" cy="5143500"/>
          </a:xfrm>
          <a:prstGeom prst="rect">
            <a:avLst/>
          </a:prstGeom>
        </p:spPr>
      </p:pic>
      <p:grpSp>
        <p:nvGrpSpPr>
          <p:cNvPr id="18" name="组合 17"/>
          <p:cNvGrpSpPr/>
          <p:nvPr/>
        </p:nvGrpSpPr>
        <p:grpSpPr>
          <a:xfrm>
            <a:off x="936453" y="-59624"/>
            <a:ext cx="153152" cy="5317424"/>
            <a:chOff x="3145138" y="-79498"/>
            <a:chExt cx="204202" cy="7089898"/>
          </a:xfrm>
        </p:grpSpPr>
        <p:cxnSp>
          <p:nvCxnSpPr>
            <p:cNvPr id="19"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0"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sp>
          <p:nvSpPr>
            <p:cNvPr id="21"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grpSp>
      <p:grpSp>
        <p:nvGrpSpPr>
          <p:cNvPr id="22" name="组合 21"/>
          <p:cNvGrpSpPr/>
          <p:nvPr/>
        </p:nvGrpSpPr>
        <p:grpSpPr>
          <a:xfrm>
            <a:off x="204686" y="1705794"/>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24" name="椭圆 80"/>
            <p:cNvSpPr/>
            <p:nvPr/>
          </p:nvSpPr>
          <p:spPr bwMode="auto">
            <a:xfrm>
              <a:off x="1850445" y="1929603"/>
              <a:ext cx="1163953" cy="1166311"/>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27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目录</a:t>
              </a:r>
            </a:p>
          </p:txBody>
        </p:sp>
      </p:grpSp>
      <p:grpSp>
        <p:nvGrpSpPr>
          <p:cNvPr id="26" name="组合 25"/>
          <p:cNvGrpSpPr/>
          <p:nvPr/>
        </p:nvGrpSpPr>
        <p:grpSpPr>
          <a:xfrm>
            <a:off x="1548300" y="77155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宋体" charset="-122"/>
              </a:endParaRPr>
            </a:p>
          </p:txBody>
        </p:sp>
      </p:grpSp>
      <p:grpSp>
        <p:nvGrpSpPr>
          <p:cNvPr id="32" name="组合 31"/>
          <p:cNvGrpSpPr/>
          <p:nvPr/>
        </p:nvGrpSpPr>
        <p:grpSpPr>
          <a:xfrm>
            <a:off x="2124364" y="141962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宋体" charset="-122"/>
              </a:endParaRPr>
            </a:p>
          </p:txBody>
        </p:sp>
      </p:grpSp>
      <p:grpSp>
        <p:nvGrpSpPr>
          <p:cNvPr id="38" name="组合 37"/>
          <p:cNvGrpSpPr/>
          <p:nvPr/>
        </p:nvGrpSpPr>
        <p:grpSpPr>
          <a:xfrm>
            <a:off x="2268380" y="222324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宋体" charset="-122"/>
              </a:endParaRPr>
            </a:p>
          </p:txBody>
        </p:sp>
      </p:grpSp>
      <p:grpSp>
        <p:nvGrpSpPr>
          <p:cNvPr id="44" name="组合 43"/>
          <p:cNvGrpSpPr/>
          <p:nvPr/>
        </p:nvGrpSpPr>
        <p:grpSpPr>
          <a:xfrm>
            <a:off x="2124364" y="302284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宋体" charset="-122"/>
              </a:endParaRPr>
            </a:p>
          </p:txBody>
        </p:sp>
      </p:grpSp>
      <p:grpSp>
        <p:nvGrpSpPr>
          <p:cNvPr id="50" name="组合 49"/>
          <p:cNvGrpSpPr/>
          <p:nvPr/>
        </p:nvGrpSpPr>
        <p:grpSpPr>
          <a:xfrm>
            <a:off x="1548300" y="367492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55" name="TextBox 155"/>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5</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5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301794811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1+#ppt_w/2"/>
                                          </p:val>
                                        </p:tav>
                                        <p:tav tm="100000">
                                          <p:val>
                                            <p:strVal val="#ppt_x"/>
                                          </p:val>
                                        </p:tav>
                                      </p:tavLst>
                                    </p:anim>
                                    <p:anim calcmode="lin" valueType="num">
                                      <p:cBhvr additive="base">
                                        <p:cTn id="34" dur="500" fill="hold"/>
                                        <p:tgtEl>
                                          <p:spTgt spid="4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141783356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TextBox 1"/>
          <p:cNvSpPr txBox="1"/>
          <p:nvPr/>
        </p:nvSpPr>
        <p:spPr>
          <a:xfrm>
            <a:off x="2538260" y="17711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cxnSp>
        <p:nvCxnSpPr>
          <p:cNvPr id="8" name="直接连接符 7"/>
          <p:cNvCxnSpPr/>
          <p:nvPr/>
        </p:nvCxnSpPr>
        <p:spPr>
          <a:xfrm>
            <a:off x="2582547" y="2497109"/>
            <a:ext cx="3268081" cy="0"/>
          </a:xfrm>
          <a:prstGeom prst="line">
            <a:avLst/>
          </a:prstGeom>
          <a:ln w="9525">
            <a:solidFill>
              <a:schemeClr val="accent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2643527" y="26378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0" name="文本框 9"/>
          <p:cNvSpPr txBox="1"/>
          <p:nvPr/>
        </p:nvSpPr>
        <p:spPr>
          <a:xfrm>
            <a:off x="2643526" y="29414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2" name="文本框 9"/>
          <p:cNvSpPr txBox="1"/>
          <p:nvPr/>
        </p:nvSpPr>
        <p:spPr>
          <a:xfrm>
            <a:off x="4346743" y="26411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3" name="文本框 9"/>
          <p:cNvSpPr txBox="1"/>
          <p:nvPr/>
        </p:nvSpPr>
        <p:spPr>
          <a:xfrm>
            <a:off x="4346744" y="29451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752128" y="17711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4" y="1556810"/>
              <a:ext cx="1117881"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207199068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43666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Tree>
    <p:extLst>
      <p:ext uri="{BB962C8B-B14F-4D97-AF65-F5344CB8AC3E}">
        <p14:creationId xmlns:p14="http://schemas.microsoft.com/office/powerpoint/2010/main" val="235736304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60541094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37992111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984249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grpSp>
        <p:nvGrpSpPr>
          <p:cNvPr id="7" name="组合 6"/>
          <p:cNvGrpSpPr/>
          <p:nvPr/>
        </p:nvGrpSpPr>
        <p:grpSpPr>
          <a:xfrm>
            <a:off x="806164" y="2288758"/>
            <a:ext cx="4694750" cy="757464"/>
            <a:chOff x="646507" y="1814286"/>
            <a:chExt cx="4694750" cy="757464"/>
          </a:xfrm>
        </p:grpSpPr>
        <p:sp>
          <p:nvSpPr>
            <p:cNvPr id="6" name="剪去对角的矩形 5"/>
            <p:cNvSpPr/>
            <p:nvPr/>
          </p:nvSpPr>
          <p:spPr>
            <a:xfrm>
              <a:off x="646507" y="1814286"/>
              <a:ext cx="4694750" cy="757464"/>
            </a:xfrm>
            <a:prstGeom prst="snip2DiagRect">
              <a:avLst/>
            </a:prstGeom>
            <a:solidFill>
              <a:srgbClr val="4062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n-ea"/>
                <a:cs typeface="+mn-cs"/>
              </a:endParaRPr>
            </a:p>
          </p:txBody>
        </p:sp>
        <p:sp>
          <p:nvSpPr>
            <p:cNvPr id="5" name="文本框 4"/>
            <p:cNvSpPr txBox="1"/>
            <p:nvPr/>
          </p:nvSpPr>
          <p:spPr>
            <a:xfrm>
              <a:off x="677801" y="1814286"/>
              <a:ext cx="4616970"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white"/>
                  </a:solidFill>
                  <a:effectLst/>
                  <a:uLnTx/>
                  <a:uFillTx/>
                  <a:latin typeface="+mn-ea"/>
                </a:rPr>
                <a:t>感谢观看 </a:t>
              </a:r>
              <a:r>
                <a:rPr lang="en-US" altLang="zh-CN" sz="4000" b="1" dirty="0" smtClean="0">
                  <a:solidFill>
                    <a:prstClr val="white"/>
                  </a:solidFill>
                  <a:latin typeface="+mn-ea"/>
                </a:rPr>
                <a:t>THANKS</a:t>
              </a:r>
              <a:endParaRPr kumimoji="0" lang="zh-CN" altLang="en-US" sz="4000" b="1" i="0" u="none" strike="noStrike" kern="1200" cap="none" spc="0" normalizeH="0" baseline="0" noProof="0" dirty="0">
                <a:ln>
                  <a:noFill/>
                </a:ln>
                <a:solidFill>
                  <a:prstClr val="white"/>
                </a:solidFill>
                <a:effectLst/>
                <a:uLnTx/>
                <a:uFillTx/>
                <a:latin typeface="+mn-ea"/>
              </a:endParaRPr>
            </a:p>
          </p:txBody>
        </p:sp>
      </p:grpSp>
      <p:sp>
        <p:nvSpPr>
          <p:cNvPr id="8" name="文本框 7"/>
          <p:cNvSpPr txBox="1"/>
          <p:nvPr/>
        </p:nvSpPr>
        <p:spPr>
          <a:xfrm>
            <a:off x="1390494" y="1621398"/>
            <a:ext cx="4091185"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white"/>
                </a:solidFill>
                <a:effectLst/>
                <a:uLnTx/>
                <a:uFillTx/>
                <a:latin typeface="+mn-ea"/>
                <a:cs typeface="+mn-cs"/>
              </a:rPr>
              <a:t>20XX POWERPOINT</a:t>
            </a:r>
            <a:endParaRPr kumimoji="0" lang="zh-CN" altLang="en-US" sz="3200" b="0" i="0" u="none" strike="noStrike" kern="1200" cap="none" spc="0" normalizeH="0" baseline="0" noProof="0" dirty="0">
              <a:ln>
                <a:noFill/>
              </a:ln>
              <a:solidFill>
                <a:prstClr val="white"/>
              </a:solidFill>
              <a:effectLst/>
              <a:uLnTx/>
              <a:uFillTx/>
              <a:latin typeface="+mn-ea"/>
              <a:cs typeface="+mn-cs"/>
            </a:endParaRPr>
          </a:p>
        </p:txBody>
      </p:sp>
      <p:sp>
        <p:nvSpPr>
          <p:cNvPr id="15" name="文本框 14"/>
          <p:cNvSpPr txBox="1"/>
          <p:nvPr/>
        </p:nvSpPr>
        <p:spPr>
          <a:xfrm>
            <a:off x="1513925" y="3140783"/>
            <a:ext cx="3365024"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mn-ea"/>
                <a:cs typeface="+mn-cs"/>
              </a:rPr>
              <a:t>汇报人</a:t>
            </a:r>
            <a:r>
              <a:rPr kumimoji="0" lang="zh-CN" altLang="en-US" sz="1800" b="0" i="0" u="none" strike="noStrike" kern="1200" cap="none" spc="0" normalizeH="0" baseline="0" noProof="0" dirty="0" smtClean="0">
                <a:ln>
                  <a:noFill/>
                </a:ln>
                <a:solidFill>
                  <a:prstClr val="white"/>
                </a:solidFill>
                <a:effectLst/>
                <a:uLnTx/>
                <a:uFillTx/>
                <a:latin typeface="+mn-ea"/>
                <a:cs typeface="+mn-cs"/>
              </a:rPr>
              <a:t>：第一</a:t>
            </a:r>
            <a:r>
              <a:rPr kumimoji="0" lang="en-US" altLang="zh-CN" sz="1800" b="0" i="0" u="none" strike="noStrike" kern="1200" cap="none" spc="0" normalizeH="0" baseline="0" noProof="0" dirty="0" smtClean="0">
                <a:ln>
                  <a:noFill/>
                </a:ln>
                <a:solidFill>
                  <a:prstClr val="white"/>
                </a:solidFill>
                <a:effectLst/>
                <a:uLnTx/>
                <a:uFillTx/>
                <a:latin typeface="+mn-ea"/>
                <a:cs typeface="+mn-cs"/>
              </a:rPr>
              <a:t>PPT</a:t>
            </a:r>
            <a:r>
              <a:rPr kumimoji="0" lang="zh-CN" altLang="en-US" sz="1800" b="0" i="0" u="none" strike="noStrike" kern="1200" cap="none" spc="0" normalizeH="0" baseline="0" noProof="0" dirty="0" smtClean="0">
                <a:ln>
                  <a:noFill/>
                </a:ln>
                <a:solidFill>
                  <a:prstClr val="white"/>
                </a:solidFill>
                <a:effectLst/>
                <a:uLnTx/>
                <a:uFillTx/>
                <a:latin typeface="+mn-ea"/>
                <a:cs typeface="+mn-cs"/>
              </a:rPr>
              <a:t>  </a:t>
            </a:r>
            <a:r>
              <a:rPr kumimoji="0" lang="zh-CN" altLang="en-US" sz="1800" b="0" i="0" u="none" strike="noStrike" kern="1200" cap="none" spc="0" normalizeH="0" baseline="0" noProof="0" dirty="0">
                <a:ln>
                  <a:noFill/>
                </a:ln>
                <a:solidFill>
                  <a:prstClr val="white"/>
                </a:solidFill>
                <a:effectLst/>
                <a:uLnTx/>
                <a:uFillTx/>
                <a:latin typeface="+mn-ea"/>
                <a:cs typeface="+mn-cs"/>
              </a:rPr>
              <a:t>导师</a:t>
            </a:r>
            <a:r>
              <a:rPr kumimoji="0" lang="zh-CN" altLang="en-US" sz="1800" b="0" i="0" u="none" strike="noStrike" kern="1200" cap="none" spc="0" normalizeH="0" baseline="0" noProof="0" dirty="0" smtClean="0">
                <a:ln>
                  <a:noFill/>
                </a:ln>
                <a:solidFill>
                  <a:prstClr val="white"/>
                </a:solidFill>
                <a:effectLst/>
                <a:uLnTx/>
                <a:uFillTx/>
                <a:latin typeface="+mn-ea"/>
                <a:cs typeface="+mn-cs"/>
              </a:rPr>
              <a:t>：</a:t>
            </a:r>
            <a:r>
              <a:rPr kumimoji="0" lang="en-US" altLang="zh-CN" sz="1800" b="0" i="0" u="none" strike="noStrike" kern="1200" cap="none" spc="0" normalizeH="0" baseline="0" noProof="0" dirty="0" smtClean="0">
                <a:ln>
                  <a:noFill/>
                </a:ln>
                <a:solidFill>
                  <a:prstClr val="white"/>
                </a:solidFill>
                <a:effectLst/>
                <a:uLnTx/>
                <a:uFillTx/>
                <a:latin typeface="+mn-ea"/>
                <a:cs typeface="+mn-cs"/>
              </a:rPr>
              <a:t>1PPT</a:t>
            </a:r>
            <a:endParaRPr kumimoji="0" lang="zh-CN" altLang="en-US" sz="1800" b="0" i="0" u="none" strike="noStrike" kern="1200" cap="none" spc="0" normalizeH="0" baseline="0" noProof="0" dirty="0">
              <a:ln>
                <a:noFill/>
              </a:ln>
              <a:solidFill>
                <a:prstClr val="white"/>
              </a:solidFill>
              <a:effectLst/>
              <a:uLnTx/>
              <a:uFillTx/>
              <a:latin typeface="+mn-ea"/>
              <a:cs typeface="+mn-cs"/>
            </a:endParaRPr>
          </a:p>
        </p:txBody>
      </p:sp>
    </p:spTree>
    <p:extLst>
      <p:ext uri="{BB962C8B-B14F-4D97-AF65-F5344CB8AC3E}">
        <p14:creationId xmlns:p14="http://schemas.microsoft.com/office/powerpoint/2010/main" val="418181211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664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TextBox 1"/>
          <p:cNvSpPr txBox="1"/>
          <p:nvPr/>
        </p:nvSpPr>
        <p:spPr>
          <a:xfrm>
            <a:off x="2538260" y="17711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cxnSp>
        <p:nvCxnSpPr>
          <p:cNvPr id="8" name="直接连接符 7"/>
          <p:cNvCxnSpPr/>
          <p:nvPr/>
        </p:nvCxnSpPr>
        <p:spPr>
          <a:xfrm>
            <a:off x="2582547" y="2497109"/>
            <a:ext cx="3268081" cy="0"/>
          </a:xfrm>
          <a:prstGeom prst="line">
            <a:avLst/>
          </a:prstGeom>
          <a:ln w="9525">
            <a:solidFill>
              <a:schemeClr val="accent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2643527" y="26378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0" name="文本框 9"/>
          <p:cNvSpPr txBox="1"/>
          <p:nvPr/>
        </p:nvSpPr>
        <p:spPr>
          <a:xfrm>
            <a:off x="2643526" y="29414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2" name="文本框 9"/>
          <p:cNvSpPr txBox="1"/>
          <p:nvPr/>
        </p:nvSpPr>
        <p:spPr>
          <a:xfrm>
            <a:off x="4346743" y="26411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3" name="文本框 9"/>
          <p:cNvSpPr txBox="1"/>
          <p:nvPr/>
        </p:nvSpPr>
        <p:spPr>
          <a:xfrm>
            <a:off x="4346744" y="29451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752128" y="17711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88338379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01132201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93838641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Tree>
    <p:extLst>
      <p:ext uri="{BB962C8B-B14F-4D97-AF65-F5344CB8AC3E}">
        <p14:creationId xmlns:p14="http://schemas.microsoft.com/office/powerpoint/2010/main" val="54861164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a:grpSpLocks/>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添加内容</a:t>
            </a:r>
          </a:p>
        </p:txBody>
      </p:sp>
      <p:pic>
        <p:nvPicPr>
          <p:cNvPr id="13" name="图片 1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a:grpSpLocks/>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73%</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56%</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a:grpSpLocks/>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添加内容</a:t>
            </a: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B</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5729467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5083063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7" name="TextBox 1"/>
          <p:cNvSpPr txBox="1"/>
          <p:nvPr/>
        </p:nvSpPr>
        <p:spPr>
          <a:xfrm>
            <a:off x="2538260" y="17711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accent2"/>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cxnSp>
        <p:nvCxnSpPr>
          <p:cNvPr id="8" name="直接连接符 7"/>
          <p:cNvCxnSpPr/>
          <p:nvPr/>
        </p:nvCxnSpPr>
        <p:spPr>
          <a:xfrm>
            <a:off x="2582547" y="2497109"/>
            <a:ext cx="3268081" cy="0"/>
          </a:xfrm>
          <a:prstGeom prst="line">
            <a:avLst/>
          </a:prstGeom>
          <a:ln w="9525">
            <a:solidFill>
              <a:schemeClr val="accent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2643527" y="26378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0" name="文本框 9"/>
          <p:cNvSpPr txBox="1"/>
          <p:nvPr/>
        </p:nvSpPr>
        <p:spPr>
          <a:xfrm>
            <a:off x="2643526" y="29414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2" name="文本框 9"/>
          <p:cNvSpPr txBox="1"/>
          <p:nvPr/>
        </p:nvSpPr>
        <p:spPr>
          <a:xfrm>
            <a:off x="4346743" y="26411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sp>
        <p:nvSpPr>
          <p:cNvPr id="13" name="文本框 9"/>
          <p:cNvSpPr txBox="1"/>
          <p:nvPr/>
        </p:nvSpPr>
        <p:spPr>
          <a:xfrm>
            <a:off x="4346744" y="29451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chemeClr val="accent4"/>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chemeClr val="accent4"/>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752128" y="17711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4" y="1556810"/>
              <a:ext cx="1117881"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42205302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150">
      <a:dk1>
        <a:srgbClr val="8A3116"/>
      </a:dk1>
      <a:lt1>
        <a:srgbClr val="5D2E1C"/>
      </a:lt1>
      <a:dk2>
        <a:srgbClr val="8A3116"/>
      </a:dk2>
      <a:lt2>
        <a:srgbClr val="5D2E1C"/>
      </a:lt2>
      <a:accent1>
        <a:srgbClr val="DC8C0A"/>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TotalTime>
  <Words>3347</Words>
  <Application>Microsoft Office PowerPoint</Application>
  <PresentationFormat>全屏显示(16:9)</PresentationFormat>
  <Paragraphs>325</Paragraphs>
  <Slides>28</Slides>
  <Notes>25</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摄影大赛</dc:title>
  <dc:creator>第一PPT</dc:creator>
  <cp:keywords>www.1ppt.com</cp:keywords>
  <cp:lastModifiedBy>Windows User</cp:lastModifiedBy>
  <cp:revision>15</cp:revision>
  <dcterms:created xsi:type="dcterms:W3CDTF">2016-12-25T02:27:54Z</dcterms:created>
  <dcterms:modified xsi:type="dcterms:W3CDTF">2019-04-11T15:01:41Z</dcterms:modified>
</cp:coreProperties>
</file>