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6" r:id="rId3"/>
    <p:sldId id="257" r:id="rId4"/>
    <p:sldId id="258" r:id="rId5"/>
    <p:sldId id="259" r:id="rId6"/>
    <p:sldId id="260" r:id="rId7"/>
    <p:sldId id="261" r:id="rId8"/>
    <p:sldId id="262" r:id="rId9"/>
    <p:sldId id="263" r:id="rId10"/>
    <p:sldId id="282" r:id="rId11"/>
    <p:sldId id="265" r:id="rId12"/>
    <p:sldId id="266" r:id="rId13"/>
    <p:sldId id="267" r:id="rId14"/>
    <p:sldId id="268" r:id="rId15"/>
    <p:sldId id="269" r:id="rId16"/>
    <p:sldId id="283" r:id="rId17"/>
    <p:sldId id="271" r:id="rId18"/>
    <p:sldId id="272" r:id="rId19"/>
    <p:sldId id="273" r:id="rId20"/>
    <p:sldId id="274" r:id="rId21"/>
    <p:sldId id="275" r:id="rId22"/>
    <p:sldId id="284" r:id="rId23"/>
    <p:sldId id="277" r:id="rId24"/>
    <p:sldId id="278" r:id="rId25"/>
    <p:sldId id="279" r:id="rId26"/>
    <p:sldId id="280" r:id="rId27"/>
    <p:sldId id="281" r:id="rId28"/>
    <p:sldId id="285" r:id="rId29"/>
    <p:sldId id="286"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251F"/>
    <a:srgbClr val="103572"/>
    <a:srgbClr val="46014E"/>
    <a:srgbClr val="6C2A84"/>
    <a:srgbClr val="A403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B09225-A7A3-493D-A101-4E6A2AC26799}" type="datetimeFigureOut">
              <a:rPr lang="zh-CN" altLang="en-US" smtClean="0"/>
              <a:t>2019/4/11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7A1648-597F-4376-8DC5-B489179DF650}" type="slidenum">
              <a:rPr lang="zh-CN" altLang="en-US" smtClean="0"/>
              <a:t>‹#›</a:t>
            </a:fld>
            <a:endParaRPr lang="zh-CN" altLang="en-US"/>
          </a:p>
        </p:txBody>
      </p:sp>
    </p:spTree>
    <p:extLst>
      <p:ext uri="{BB962C8B-B14F-4D97-AF65-F5344CB8AC3E}">
        <p14:creationId xmlns:p14="http://schemas.microsoft.com/office/powerpoint/2010/main" val="63558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4</a:t>
            </a:fld>
            <a:endParaRPr lang="en-US"/>
          </a:p>
        </p:txBody>
      </p:sp>
    </p:spTree>
    <p:extLst>
      <p:ext uri="{BB962C8B-B14F-4D97-AF65-F5344CB8AC3E}">
        <p14:creationId xmlns:p14="http://schemas.microsoft.com/office/powerpoint/2010/main" val="41088331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18</a:t>
            </a:fld>
            <a:endParaRPr lang="en-US"/>
          </a:p>
        </p:txBody>
      </p:sp>
    </p:spTree>
    <p:extLst>
      <p:ext uri="{BB962C8B-B14F-4D97-AF65-F5344CB8AC3E}">
        <p14:creationId xmlns:p14="http://schemas.microsoft.com/office/powerpoint/2010/main" val="25664720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24</a:t>
            </a:fld>
            <a:endParaRPr lang="en-US"/>
          </a:p>
        </p:txBody>
      </p:sp>
    </p:spTree>
    <p:extLst>
      <p:ext uri="{BB962C8B-B14F-4D97-AF65-F5344CB8AC3E}">
        <p14:creationId xmlns:p14="http://schemas.microsoft.com/office/powerpoint/2010/main" val="4054523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25</a:t>
            </a:fld>
            <a:endParaRPr lang="en-US"/>
          </a:p>
        </p:txBody>
      </p:sp>
    </p:spTree>
    <p:extLst>
      <p:ext uri="{BB962C8B-B14F-4D97-AF65-F5344CB8AC3E}">
        <p14:creationId xmlns:p14="http://schemas.microsoft.com/office/powerpoint/2010/main" val="39089897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26</a:t>
            </a:fld>
            <a:endParaRPr lang="en-US"/>
          </a:p>
        </p:txBody>
      </p:sp>
    </p:spTree>
    <p:extLst>
      <p:ext uri="{BB962C8B-B14F-4D97-AF65-F5344CB8AC3E}">
        <p14:creationId xmlns:p14="http://schemas.microsoft.com/office/powerpoint/2010/main" val="1934975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6</a:t>
            </a:fld>
            <a:endParaRPr lang="en-US"/>
          </a:p>
        </p:txBody>
      </p:sp>
    </p:spTree>
    <p:extLst>
      <p:ext uri="{BB962C8B-B14F-4D97-AF65-F5344CB8AC3E}">
        <p14:creationId xmlns:p14="http://schemas.microsoft.com/office/powerpoint/2010/main" val="4208004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7</a:t>
            </a:fld>
            <a:endParaRPr lang="en-US"/>
          </a:p>
        </p:txBody>
      </p:sp>
    </p:spTree>
    <p:extLst>
      <p:ext uri="{BB962C8B-B14F-4D97-AF65-F5344CB8AC3E}">
        <p14:creationId xmlns:p14="http://schemas.microsoft.com/office/powerpoint/2010/main" val="4292595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8</a:t>
            </a:fld>
            <a:endParaRPr lang="en-US"/>
          </a:p>
        </p:txBody>
      </p:sp>
    </p:spTree>
    <p:extLst>
      <p:ext uri="{BB962C8B-B14F-4D97-AF65-F5344CB8AC3E}">
        <p14:creationId xmlns:p14="http://schemas.microsoft.com/office/powerpoint/2010/main" val="3423662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10</a:t>
            </a:fld>
            <a:endParaRPr lang="en-US"/>
          </a:p>
        </p:txBody>
      </p:sp>
    </p:spTree>
    <p:extLst>
      <p:ext uri="{BB962C8B-B14F-4D97-AF65-F5344CB8AC3E}">
        <p14:creationId xmlns:p14="http://schemas.microsoft.com/office/powerpoint/2010/main" val="717767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11</a:t>
            </a:fld>
            <a:endParaRPr lang="en-US"/>
          </a:p>
        </p:txBody>
      </p:sp>
    </p:spTree>
    <p:extLst>
      <p:ext uri="{BB962C8B-B14F-4D97-AF65-F5344CB8AC3E}">
        <p14:creationId xmlns:p14="http://schemas.microsoft.com/office/powerpoint/2010/main" val="2007651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12</a:t>
            </a:fld>
            <a:endParaRPr lang="en-US"/>
          </a:p>
        </p:txBody>
      </p:sp>
    </p:spTree>
    <p:extLst>
      <p:ext uri="{BB962C8B-B14F-4D97-AF65-F5344CB8AC3E}">
        <p14:creationId xmlns:p14="http://schemas.microsoft.com/office/powerpoint/2010/main" val="1503905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14</a:t>
            </a:fld>
            <a:endParaRPr lang="en-US"/>
          </a:p>
        </p:txBody>
      </p:sp>
    </p:spTree>
    <p:extLst>
      <p:ext uri="{BB962C8B-B14F-4D97-AF65-F5344CB8AC3E}">
        <p14:creationId xmlns:p14="http://schemas.microsoft.com/office/powerpoint/2010/main" val="3111487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16</a:t>
            </a:fld>
            <a:endParaRPr lang="en-US"/>
          </a:p>
        </p:txBody>
      </p:sp>
    </p:spTree>
    <p:extLst>
      <p:ext uri="{BB962C8B-B14F-4D97-AF65-F5344CB8AC3E}">
        <p14:creationId xmlns:p14="http://schemas.microsoft.com/office/powerpoint/2010/main" val="941723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V="1">
            <a:off x="-34679" y="0"/>
            <a:ext cx="9169154" cy="2712666"/>
          </a:xfrm>
          <a:prstGeom prst="rect">
            <a:avLst/>
          </a:prstGeom>
        </p:spPr>
      </p:pic>
      <p:pic>
        <p:nvPicPr>
          <p:cNvPr id="6" name="图片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4679" y="2430834"/>
            <a:ext cx="9169154" cy="2712666"/>
          </a:xfrm>
          <a:prstGeom prst="rect">
            <a:avLst/>
          </a:prstGeom>
        </p:spPr>
      </p:pic>
      <p:sp>
        <p:nvSpPr>
          <p:cNvPr id="2" name="矩形 1"/>
          <p:cNvSpPr/>
          <p:nvPr userDrawn="1"/>
        </p:nvSpPr>
        <p:spPr>
          <a:xfrm>
            <a:off x="254000" y="571500"/>
            <a:ext cx="8623300" cy="4305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p:cNvSpPr>
            <a:spLocks noGrp="1"/>
          </p:cNvSpPr>
          <p:nvPr>
            <p:ph type="title"/>
          </p:nvPr>
        </p:nvSpPr>
        <p:spPr>
          <a:xfrm>
            <a:off x="311150" y="-5556"/>
            <a:ext cx="7886700" cy="577056"/>
          </a:xfrm>
        </p:spPr>
        <p:txBody>
          <a:bodyPr>
            <a:normAutofit/>
          </a:bodyPr>
          <a:lstStyle>
            <a:lvl1pPr>
              <a:defRPr sz="2800" b="1">
                <a:solidFill>
                  <a:schemeClr val="bg1"/>
                </a:solidFill>
                <a:effectLst>
                  <a:outerShdw blurRad="38100" dist="38100" dir="2700000" algn="tl">
                    <a:srgbClr val="000000">
                      <a:alpha val="43137"/>
                    </a:srgbClr>
                  </a:outerShdw>
                </a:effectLst>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52653648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5341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04677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44634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526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00773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99117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2813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91577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91914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61898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6916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7093328" y="47928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7382742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7.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8.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9.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18.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tags" Target="../tags/tag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2.xml"/><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tags" Target="../tags/tag12.xml"/><Relationship Id="rId4" Type="http://schemas.openxmlformats.org/officeDocument/2006/relationships/image" Target="../media/image18.emf"/></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1.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3.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2" cstate="screen">
            <a:extLst>
              <a:ext uri="{28A0092B-C50C-407E-A947-70E740481C1C}">
                <a14:useLocalDpi xmlns:a14="http://schemas.microsoft.com/office/drawing/2010/main"/>
              </a:ext>
            </a:extLst>
          </a:blip>
          <a:srcRect b="-2064"/>
          <a:stretch/>
        </p:blipFill>
        <p:spPr>
          <a:xfrm>
            <a:off x="-34680" y="326887"/>
            <a:ext cx="6794500" cy="2954301"/>
          </a:xfrm>
          <a:prstGeom prst="rect">
            <a:avLst/>
          </a:prstGeom>
        </p:spPr>
      </p:pic>
      <p:sp>
        <p:nvSpPr>
          <p:cNvPr id="6" name="文本框 5"/>
          <p:cNvSpPr txBox="1"/>
          <p:nvPr/>
        </p:nvSpPr>
        <p:spPr>
          <a:xfrm>
            <a:off x="3633898" y="1231430"/>
            <a:ext cx="4990469" cy="923330"/>
          </a:xfrm>
          <a:prstGeom prst="rect">
            <a:avLst/>
          </a:prstGeom>
          <a:noFill/>
        </p:spPr>
        <p:txBody>
          <a:bodyPr wrap="none" rtlCol="0">
            <a:spAutoFit/>
          </a:bodyPr>
          <a:lstStyle/>
          <a:p>
            <a:r>
              <a:rPr lang="zh-CN" altLang="en-US" sz="5400" b="1" dirty="0">
                <a:solidFill>
                  <a:srgbClr val="E7251F"/>
                </a:solidFill>
                <a:latin typeface="+mj-ea"/>
                <a:ea typeface="+mj-ea"/>
              </a:rPr>
              <a:t>乒乓球</a:t>
            </a:r>
            <a:r>
              <a:rPr lang="en-US" altLang="zh-CN" sz="5400" b="1" dirty="0" smtClean="0">
                <a:solidFill>
                  <a:srgbClr val="E7251F"/>
                </a:solidFill>
                <a:latin typeface="+mj-ea"/>
                <a:ea typeface="+mj-ea"/>
              </a:rPr>
              <a:t>PPT</a:t>
            </a:r>
            <a:r>
              <a:rPr lang="zh-CN" altLang="en-US" sz="5400" b="1" dirty="0" smtClean="0">
                <a:solidFill>
                  <a:srgbClr val="E7251F"/>
                </a:solidFill>
                <a:latin typeface="+mj-ea"/>
                <a:ea typeface="+mj-ea"/>
              </a:rPr>
              <a:t>模板</a:t>
            </a:r>
            <a:endParaRPr lang="zh-CN" altLang="en-US" sz="5400" b="1" dirty="0">
              <a:solidFill>
                <a:srgbClr val="E7251F"/>
              </a:solidFill>
              <a:latin typeface="+mj-ea"/>
              <a:ea typeface="+mj-ea"/>
            </a:endParaRPr>
          </a:p>
        </p:txBody>
      </p:sp>
      <p:sp>
        <p:nvSpPr>
          <p:cNvPr id="7" name="文本框 6"/>
          <p:cNvSpPr txBox="1"/>
          <p:nvPr/>
        </p:nvSpPr>
        <p:spPr>
          <a:xfrm>
            <a:off x="4767221" y="2130752"/>
            <a:ext cx="2868093" cy="300082"/>
          </a:xfrm>
          <a:prstGeom prst="rect">
            <a:avLst/>
          </a:prstGeom>
          <a:noFill/>
        </p:spPr>
        <p:txBody>
          <a:bodyPr wrap="none" rtlCol="0">
            <a:spAutoFit/>
          </a:bodyPr>
          <a:lstStyle/>
          <a:p>
            <a:r>
              <a:rPr lang="zh-CN" altLang="en-US" dirty="0">
                <a:solidFill>
                  <a:srgbClr val="E7251F"/>
                </a:solidFill>
                <a:latin typeface="+mn-ea"/>
              </a:rPr>
              <a:t>汇报人</a:t>
            </a:r>
            <a:r>
              <a:rPr lang="zh-CN" altLang="en-US" dirty="0" smtClean="0">
                <a:solidFill>
                  <a:srgbClr val="E7251F"/>
                </a:solidFill>
                <a:latin typeface="+mn-ea"/>
              </a:rPr>
              <a:t>：第一</a:t>
            </a:r>
            <a:r>
              <a:rPr lang="en-US" altLang="zh-CN" dirty="0" smtClean="0">
                <a:solidFill>
                  <a:srgbClr val="E7251F"/>
                </a:solidFill>
                <a:latin typeface="+mn-ea"/>
              </a:rPr>
              <a:t>PPT</a:t>
            </a:r>
            <a:r>
              <a:rPr lang="zh-CN" altLang="en-US" dirty="0" smtClean="0">
                <a:solidFill>
                  <a:srgbClr val="E7251F"/>
                </a:solidFill>
                <a:latin typeface="+mn-ea"/>
              </a:rPr>
              <a:t>      </a:t>
            </a:r>
            <a:r>
              <a:rPr lang="zh-CN" altLang="en-US" dirty="0" smtClean="0">
                <a:solidFill>
                  <a:srgbClr val="E7251F"/>
                </a:solidFill>
                <a:latin typeface="+mn-ea"/>
              </a:rPr>
              <a:t>导师</a:t>
            </a:r>
            <a:r>
              <a:rPr lang="zh-CN" altLang="en-US" dirty="0" smtClean="0">
                <a:solidFill>
                  <a:srgbClr val="E7251F"/>
                </a:solidFill>
                <a:latin typeface="+mn-ea"/>
              </a:rPr>
              <a:t>：</a:t>
            </a:r>
            <a:r>
              <a:rPr lang="en-US" altLang="zh-CN" dirty="0" smtClean="0">
                <a:solidFill>
                  <a:srgbClr val="E7251F"/>
                </a:solidFill>
                <a:latin typeface="+mn-ea"/>
              </a:rPr>
              <a:t>1PPT</a:t>
            </a:r>
            <a:endParaRPr lang="zh-CN" altLang="en-US" dirty="0">
              <a:solidFill>
                <a:srgbClr val="E7251F"/>
              </a:solidFill>
              <a:latin typeface="+mn-ea"/>
            </a:endParaRPr>
          </a:p>
        </p:txBody>
      </p:sp>
      <p:pic>
        <p:nvPicPr>
          <p:cNvPr id="23" name="图片 2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4679" y="2430834"/>
            <a:ext cx="9169154" cy="2712666"/>
          </a:xfrm>
          <a:prstGeom prst="rect">
            <a:avLst/>
          </a:prstGeom>
        </p:spPr>
      </p:pic>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4806" y="3281188"/>
            <a:ext cx="3623714" cy="1662741"/>
          </a:xfrm>
          <a:prstGeom prst="rect">
            <a:avLst/>
          </a:prstGeom>
        </p:spPr>
      </p:pic>
      <p:pic>
        <p:nvPicPr>
          <p:cNvPr id="25" name="图片 2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2229" y="673959"/>
            <a:ext cx="3609885" cy="4168258"/>
          </a:xfrm>
          <a:prstGeom prst="rect">
            <a:avLst/>
          </a:prstGeom>
        </p:spPr>
      </p:pic>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Scale>
                                      <p:cBhvr>
                                        <p:cTn id="13"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25"/>
                                        </p:tgtEl>
                                        <p:attrNameLst>
                                          <p:attrName>ppt_x</p:attrName>
                                          <p:attrName>ppt_y</p:attrName>
                                        </p:attrNameLst>
                                      </p:cBhvr>
                                    </p:animMotion>
                                    <p:animEffect transition="in" filter="fade">
                                      <p:cBhvr>
                                        <p:cTn id="15" dur="1000"/>
                                        <p:tgtEl>
                                          <p:spTgt spid="25"/>
                                        </p:tgtEl>
                                      </p:cBhvr>
                                    </p:animEffect>
                                  </p:childTnLst>
                                </p:cTn>
                              </p:par>
                            </p:childTnLst>
                          </p:cTn>
                        </p:par>
                        <p:par>
                          <p:cTn id="16" fill="hold">
                            <p:stCondLst>
                              <p:cond delay="2000"/>
                            </p:stCondLst>
                            <p:childTnLst>
                              <p:par>
                                <p:cTn id="17" presetID="50" presetClass="entr" presetSubtype="0" decel="10000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strVal val="#ppt_w+.3"/>
                                          </p:val>
                                        </p:tav>
                                        <p:tav tm="100000">
                                          <p:val>
                                            <p:strVal val="#ppt_w"/>
                                          </p:val>
                                        </p:tav>
                                      </p:tavLst>
                                    </p:anim>
                                    <p:anim calcmode="lin" valueType="num">
                                      <p:cBhvr>
                                        <p:cTn id="20" dur="1000" fill="hold"/>
                                        <p:tgtEl>
                                          <p:spTgt spid="24"/>
                                        </p:tgtEl>
                                        <p:attrNameLst>
                                          <p:attrName>ppt_h</p:attrName>
                                        </p:attrNameLst>
                                      </p:cBhvr>
                                      <p:tavLst>
                                        <p:tav tm="0">
                                          <p:val>
                                            <p:strVal val="#ppt_h"/>
                                          </p:val>
                                        </p:tav>
                                        <p:tav tm="100000">
                                          <p:val>
                                            <p:strVal val="#ppt_h"/>
                                          </p:val>
                                        </p:tav>
                                      </p:tavLst>
                                    </p:anim>
                                    <p:animEffect transition="in" filter="fade">
                                      <p:cBhvr>
                                        <p:cTn id="21" dur="1000"/>
                                        <p:tgtEl>
                                          <p:spTgt spid="24"/>
                                        </p:tgtEl>
                                      </p:cBhvr>
                                    </p:animEffect>
                                  </p:childTnLst>
                                </p:cTn>
                              </p:par>
                            </p:childTnLst>
                          </p:cTn>
                        </p:par>
                        <p:par>
                          <p:cTn id="22" fill="hold">
                            <p:stCondLst>
                              <p:cond delay="3000"/>
                            </p:stCondLst>
                            <p:childTnLst>
                              <p:par>
                                <p:cTn id="23" presetID="22" presetClass="entr" presetSubtype="8"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1000"/>
                                        <p:tgtEl>
                                          <p:spTgt spid="26"/>
                                        </p:tgtEl>
                                      </p:cBhvr>
                                    </p:animEffect>
                                  </p:childTnLst>
                                </p:cTn>
                              </p:par>
                            </p:childTnLst>
                          </p:cTn>
                        </p:par>
                        <p:par>
                          <p:cTn id="26" fill="hold">
                            <p:stCondLst>
                              <p:cond delay="4000"/>
                            </p:stCondLst>
                            <p:childTnLst>
                              <p:par>
                                <p:cTn id="27" presetID="12" presetClass="entr" presetSubtype="4" fill="hold" grpId="0" nodeType="afterEffect">
                                  <p:stCondLst>
                                    <p:cond delay="0"/>
                                  </p:stCondLst>
                                  <p:iterate type="lt">
                                    <p:tmPct val="14000"/>
                                  </p:iterate>
                                  <p:childTnLst>
                                    <p:set>
                                      <p:cBhvr>
                                        <p:cTn id="28" dur="1" fill="hold">
                                          <p:stCondLst>
                                            <p:cond delay="0"/>
                                          </p:stCondLst>
                                        </p:cTn>
                                        <p:tgtEl>
                                          <p:spTgt spid="6"/>
                                        </p:tgtEl>
                                        <p:attrNameLst>
                                          <p:attrName>style.visibility</p:attrName>
                                        </p:attrNameLst>
                                      </p:cBhvr>
                                      <p:to>
                                        <p:strVal val="visible"/>
                                      </p:to>
                                    </p:set>
                                    <p:anim calcmode="lin" valueType="num">
                                      <p:cBhvr additive="base">
                                        <p:cTn id="29" dur="1000"/>
                                        <p:tgtEl>
                                          <p:spTgt spid="6"/>
                                        </p:tgtEl>
                                        <p:attrNameLst>
                                          <p:attrName>ppt_y</p:attrName>
                                        </p:attrNameLst>
                                      </p:cBhvr>
                                      <p:tavLst>
                                        <p:tav tm="0">
                                          <p:val>
                                            <p:strVal val="#ppt_y+#ppt_h*1.125000"/>
                                          </p:val>
                                        </p:tav>
                                        <p:tav tm="100000">
                                          <p:val>
                                            <p:strVal val="#ppt_y"/>
                                          </p:val>
                                        </p:tav>
                                      </p:tavLst>
                                    </p:anim>
                                    <p:animEffect transition="in" filter="wipe(up)">
                                      <p:cBhvr>
                                        <p:cTn id="30" dur="1000"/>
                                        <p:tgtEl>
                                          <p:spTgt spid="6"/>
                                        </p:tgtEl>
                                      </p:cBhvr>
                                    </p:animEffect>
                                  </p:childTnLst>
                                </p:cTn>
                              </p:par>
                            </p:childTnLst>
                          </p:cTn>
                        </p:par>
                        <p:par>
                          <p:cTn id="31" fill="hold">
                            <p:stCondLst>
                              <p:cond delay="5980"/>
                            </p:stCondLst>
                            <p:childTnLst>
                              <p:par>
                                <p:cTn id="32" presetID="42"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a:grpSpLocks/>
          </p:cNvGrpSpPr>
          <p:nvPr/>
        </p:nvGrpSpPr>
        <p:grpSpPr bwMode="auto">
          <a:xfrm>
            <a:off x="3087292" y="1911028"/>
            <a:ext cx="2174081" cy="2172890"/>
            <a:chOff x="3868719" y="1776670"/>
            <a:chExt cx="2628619" cy="2628031"/>
          </a:xfrm>
        </p:grpSpPr>
        <p:sp>
          <p:nvSpPr>
            <p:cNvPr id="27"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EE000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56026">
                <a:lnSpc>
                  <a:spcPct val="120000"/>
                </a:lnSpc>
                <a:spcBef>
                  <a:spcPts val="496"/>
                </a:spcBef>
                <a:spcAft>
                  <a:spcPts val="496"/>
                </a:spcAft>
                <a:defRPr/>
              </a:pPr>
              <a:endParaRPr lang="en-US" sz="2325" kern="0" dirty="0">
                <a:latin typeface="Impact" pitchFamily="34" charset="0"/>
                <a:ea typeface="微软雅黑"/>
              </a:endParaRPr>
            </a:p>
          </p:txBody>
        </p:sp>
        <p:sp>
          <p:nvSpPr>
            <p:cNvPr id="28" name="Oval 5"/>
            <p:cNvSpPr>
              <a:spLocks noChangeArrowheads="1"/>
            </p:cNvSpPr>
            <p:nvPr/>
          </p:nvSpPr>
          <p:spPr bwMode="auto">
            <a:xfrm>
              <a:off x="4274672" y="2176995"/>
              <a:ext cx="1822471" cy="1827381"/>
            </a:xfrm>
            <a:prstGeom prst="ellipse">
              <a:avLst/>
            </a:prstGeom>
            <a:solidFill>
              <a:srgbClr val="FFFFFF">
                <a:lumMod val="95000"/>
              </a:srgb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6026">
                <a:defRPr/>
              </a:pPr>
              <a:r>
                <a:rPr lang="zh-CN" altLang="en-US" sz="1500" kern="0" dirty="0">
                  <a:latin typeface="Calibri"/>
                  <a:ea typeface="微软雅黑"/>
                </a:rPr>
                <a:t>单击此处添加文本</a:t>
              </a:r>
              <a:endParaRPr lang="en-US" sz="1500" kern="0" dirty="0">
                <a:latin typeface="Calibri"/>
                <a:ea typeface="微软雅黑"/>
              </a:endParaRPr>
            </a:p>
          </p:txBody>
        </p:sp>
      </p:grpSp>
      <p:grpSp>
        <p:nvGrpSpPr>
          <p:cNvPr id="29" name="组合 28"/>
          <p:cNvGrpSpPr>
            <a:grpSpLocks/>
          </p:cNvGrpSpPr>
          <p:nvPr/>
        </p:nvGrpSpPr>
        <p:grpSpPr bwMode="auto">
          <a:xfrm>
            <a:off x="5000626" y="1512169"/>
            <a:ext cx="1481138" cy="1479947"/>
            <a:chOff x="6012485" y="1170407"/>
            <a:chExt cx="1487948" cy="1487615"/>
          </a:xfrm>
        </p:grpSpPr>
        <p:sp>
          <p:nvSpPr>
            <p:cNvPr id="30"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C0000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56026">
                <a:lnSpc>
                  <a:spcPct val="120000"/>
                </a:lnSpc>
                <a:spcBef>
                  <a:spcPts val="496"/>
                </a:spcBef>
                <a:spcAft>
                  <a:spcPts val="496"/>
                </a:spcAft>
                <a:defRPr/>
              </a:pPr>
              <a:endParaRPr lang="en-US" sz="2325" kern="0" dirty="0">
                <a:latin typeface="Impact" pitchFamily="34" charset="0"/>
                <a:ea typeface="微软雅黑"/>
              </a:endParaRPr>
            </a:p>
          </p:txBody>
        </p:sp>
        <p:sp>
          <p:nvSpPr>
            <p:cNvPr id="31" name="Oval 7"/>
            <p:cNvSpPr>
              <a:spLocks noChangeArrowheads="1"/>
            </p:cNvSpPr>
            <p:nvPr/>
          </p:nvSpPr>
          <p:spPr bwMode="auto">
            <a:xfrm>
              <a:off x="6307921" y="1468409"/>
              <a:ext cx="897075" cy="891611"/>
            </a:xfrm>
            <a:prstGeom prst="ellipse">
              <a:avLst/>
            </a:prstGeom>
            <a:solidFill>
              <a:srgbClr val="FFFFFF">
                <a:lumMod val="95000"/>
              </a:srgb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900" kern="0" dirty="0">
                  <a:latin typeface="Calibri"/>
                  <a:ea typeface="微软雅黑"/>
                </a:rPr>
                <a:t>单击此处添加文本</a:t>
              </a:r>
              <a:endParaRPr lang="en-US" altLang="zh-CN" sz="900" kern="0" dirty="0">
                <a:latin typeface="Calibri"/>
                <a:ea typeface="微软雅黑"/>
              </a:endParaRPr>
            </a:p>
          </p:txBody>
        </p:sp>
      </p:grpSp>
      <p:grpSp>
        <p:nvGrpSpPr>
          <p:cNvPr id="32" name="组合 31"/>
          <p:cNvGrpSpPr>
            <a:grpSpLocks/>
          </p:cNvGrpSpPr>
          <p:nvPr/>
        </p:nvGrpSpPr>
        <p:grpSpPr bwMode="auto">
          <a:xfrm>
            <a:off x="1490665" y="1733624"/>
            <a:ext cx="1715690" cy="1720454"/>
            <a:chOff x="2057536" y="1194444"/>
            <a:chExt cx="2075647" cy="2080525"/>
          </a:xfrm>
        </p:grpSpPr>
        <p:sp>
          <p:nvSpPr>
            <p:cNvPr id="33"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FE6E02"/>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56026">
                <a:lnSpc>
                  <a:spcPct val="120000"/>
                </a:lnSpc>
                <a:spcBef>
                  <a:spcPts val="496"/>
                </a:spcBef>
                <a:spcAft>
                  <a:spcPts val="496"/>
                </a:spcAft>
                <a:defRPr/>
              </a:pPr>
              <a:endParaRPr lang="en-US" sz="2325" kern="0" dirty="0">
                <a:latin typeface="Impact" pitchFamily="34" charset="0"/>
                <a:ea typeface="微软雅黑"/>
              </a:endParaRPr>
            </a:p>
          </p:txBody>
        </p:sp>
        <p:sp>
          <p:nvSpPr>
            <p:cNvPr id="34" name="Oval 9"/>
            <p:cNvSpPr>
              <a:spLocks noChangeArrowheads="1"/>
            </p:cNvSpPr>
            <p:nvPr/>
          </p:nvSpPr>
          <p:spPr bwMode="auto">
            <a:xfrm>
              <a:off x="2404677" y="1544318"/>
              <a:ext cx="1378484" cy="1377897"/>
            </a:xfrm>
            <a:prstGeom prst="ellipse">
              <a:avLst/>
            </a:prstGeom>
            <a:solidFill>
              <a:srgbClr val="FFFFFF">
                <a:lumMod val="95000"/>
              </a:srgb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56026">
                <a:defRPr/>
              </a:pPr>
              <a:r>
                <a:rPr lang="zh-CN" altLang="en-US" sz="1125" kern="0" dirty="0">
                  <a:latin typeface="Calibri"/>
                  <a:ea typeface="微软雅黑"/>
                </a:rPr>
                <a:t>单击此处添加文本</a:t>
              </a:r>
              <a:endParaRPr lang="en-US" sz="1125" kern="0" dirty="0">
                <a:latin typeface="Calibri"/>
                <a:ea typeface="微软雅黑"/>
              </a:endParaRPr>
            </a:p>
          </p:txBody>
        </p:sp>
      </p:grpSp>
      <p:sp>
        <p:nvSpPr>
          <p:cNvPr id="35" name="TextBox 53"/>
          <p:cNvSpPr txBox="1">
            <a:spLocks noChangeArrowheads="1"/>
          </p:cNvSpPr>
          <p:nvPr/>
        </p:nvSpPr>
        <p:spPr bwMode="auto">
          <a:xfrm>
            <a:off x="1539479" y="1427634"/>
            <a:ext cx="1428750" cy="249467"/>
          </a:xfrm>
          <a:prstGeom prst="rect">
            <a:avLst/>
          </a:prstGeom>
          <a:noFill/>
          <a:ln w="9525">
            <a:noFill/>
            <a:miter lim="800000"/>
            <a:headEnd/>
            <a:tailEnd/>
          </a:ln>
          <a:extLst/>
        </p:spPr>
        <p:txBody>
          <a:bodyPr lIns="75602" tIns="37802" rIns="75602" bIns="3780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56026">
              <a:defRPr/>
            </a:pPr>
            <a:r>
              <a:rPr lang="zh-CN" altLang="en-US" sz="1125" b="1" kern="0" dirty="0">
                <a:latin typeface="微软雅黑" pitchFamily="34" charset="-122"/>
                <a:ea typeface="微软雅黑"/>
                <a:cs typeface="宋体" pitchFamily="2" charset="-122"/>
              </a:rPr>
              <a:t>单击添加标题</a:t>
            </a:r>
            <a:endParaRPr lang="zh-CN" altLang="en-US" sz="1650" kern="0" dirty="0">
              <a:latin typeface="Arial"/>
              <a:ea typeface="宋体" pitchFamily="2" charset="-122"/>
              <a:cs typeface="宋体" pitchFamily="2" charset="-122"/>
            </a:endParaRPr>
          </a:p>
        </p:txBody>
      </p:sp>
      <p:sp>
        <p:nvSpPr>
          <p:cNvPr id="36" name="TextBox 53"/>
          <p:cNvSpPr txBox="1">
            <a:spLocks noChangeArrowheads="1"/>
          </p:cNvSpPr>
          <p:nvPr/>
        </p:nvSpPr>
        <p:spPr bwMode="auto">
          <a:xfrm>
            <a:off x="3384948" y="1622897"/>
            <a:ext cx="1429941" cy="249467"/>
          </a:xfrm>
          <a:prstGeom prst="rect">
            <a:avLst/>
          </a:prstGeom>
          <a:noFill/>
          <a:ln w="9525">
            <a:noFill/>
            <a:miter lim="800000"/>
            <a:headEnd/>
            <a:tailEnd/>
          </a:ln>
          <a:extLst/>
        </p:spPr>
        <p:txBody>
          <a:bodyPr lIns="75602" tIns="37802" rIns="75602" bIns="3780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56026">
              <a:defRPr/>
            </a:pPr>
            <a:r>
              <a:rPr lang="zh-CN" altLang="en-US" sz="1125" b="1" kern="0" dirty="0">
                <a:latin typeface="微软雅黑" pitchFamily="34" charset="-122"/>
                <a:ea typeface="微软雅黑"/>
                <a:cs typeface="宋体" pitchFamily="2" charset="-122"/>
              </a:rPr>
              <a:t>单击添加标题</a:t>
            </a:r>
            <a:endParaRPr lang="zh-CN" altLang="en-US" sz="1650" kern="0" dirty="0">
              <a:latin typeface="Arial"/>
              <a:ea typeface="宋体" pitchFamily="2" charset="-122"/>
              <a:cs typeface="宋体" pitchFamily="2" charset="-122"/>
            </a:endParaRPr>
          </a:p>
        </p:txBody>
      </p:sp>
      <p:sp>
        <p:nvSpPr>
          <p:cNvPr id="37" name="TextBox 53"/>
          <p:cNvSpPr txBox="1">
            <a:spLocks noChangeArrowheads="1"/>
          </p:cNvSpPr>
          <p:nvPr/>
        </p:nvSpPr>
        <p:spPr bwMode="auto">
          <a:xfrm>
            <a:off x="6303171" y="1903884"/>
            <a:ext cx="1250156" cy="249467"/>
          </a:xfrm>
          <a:prstGeom prst="rect">
            <a:avLst/>
          </a:prstGeom>
          <a:noFill/>
          <a:ln w="9525">
            <a:noFill/>
            <a:miter lim="800000"/>
            <a:headEnd/>
            <a:tailEnd/>
          </a:ln>
          <a:extLst/>
        </p:spPr>
        <p:txBody>
          <a:bodyPr lIns="75602" tIns="37802" rIns="75602" bIns="3780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56026">
              <a:defRPr/>
            </a:pPr>
            <a:r>
              <a:rPr lang="zh-CN" altLang="en-US" sz="1125" b="1" kern="0" dirty="0">
                <a:latin typeface="微软雅黑" pitchFamily="34" charset="-122"/>
                <a:ea typeface="微软雅黑"/>
                <a:cs typeface="宋体" pitchFamily="2" charset="-122"/>
              </a:rPr>
              <a:t>单击添加标题</a:t>
            </a:r>
            <a:endParaRPr lang="zh-CN" altLang="en-US" sz="1650" kern="0" dirty="0">
              <a:latin typeface="Arial"/>
              <a:ea typeface="宋体" pitchFamily="2" charset="-122"/>
              <a:cs typeface="宋体" pitchFamily="2" charset="-122"/>
            </a:endParaRPr>
          </a:p>
        </p:txBody>
      </p:sp>
      <p:grpSp>
        <p:nvGrpSpPr>
          <p:cNvPr id="38" name="组合 37"/>
          <p:cNvGrpSpPr>
            <a:grpSpLocks/>
          </p:cNvGrpSpPr>
          <p:nvPr/>
        </p:nvGrpSpPr>
        <p:grpSpPr bwMode="auto">
          <a:xfrm>
            <a:off x="6243639" y="2274168"/>
            <a:ext cx="1369219" cy="1372791"/>
            <a:chOff x="2057536" y="1194444"/>
            <a:chExt cx="2075647" cy="2080525"/>
          </a:xfrm>
        </p:grpSpPr>
        <p:sp>
          <p:nvSpPr>
            <p:cNvPr id="39"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D8D8D8">
                <a:lumMod val="50000"/>
              </a:srgbClr>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56026">
                <a:lnSpc>
                  <a:spcPct val="120000"/>
                </a:lnSpc>
                <a:spcBef>
                  <a:spcPts val="496"/>
                </a:spcBef>
                <a:spcAft>
                  <a:spcPts val="496"/>
                </a:spcAft>
                <a:defRPr/>
              </a:pPr>
              <a:endParaRPr lang="en-US" sz="2325" kern="0" dirty="0">
                <a:latin typeface="Impact" pitchFamily="34" charset="0"/>
                <a:ea typeface="微软雅黑"/>
              </a:endParaRPr>
            </a:p>
          </p:txBody>
        </p:sp>
        <p:sp>
          <p:nvSpPr>
            <p:cNvPr id="40" name="Oval 9"/>
            <p:cNvSpPr>
              <a:spLocks noChangeArrowheads="1"/>
            </p:cNvSpPr>
            <p:nvPr/>
          </p:nvSpPr>
          <p:spPr bwMode="auto">
            <a:xfrm>
              <a:off x="2404079" y="1544506"/>
              <a:ext cx="1378952" cy="1378596"/>
            </a:xfrm>
            <a:prstGeom prst="ellipse">
              <a:avLst/>
            </a:prstGeom>
            <a:solidFill>
              <a:srgbClr val="FFFFFF">
                <a:lumMod val="95000"/>
              </a:srgb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56026">
                <a:defRPr/>
              </a:pPr>
              <a:r>
                <a:rPr lang="zh-CN" altLang="en-US" sz="900" kern="0" dirty="0">
                  <a:latin typeface="Calibri"/>
                  <a:ea typeface="微软雅黑"/>
                </a:rPr>
                <a:t>单击此处添加文本</a:t>
              </a:r>
              <a:endParaRPr lang="en-US" sz="900" kern="0" dirty="0">
                <a:latin typeface="Calibri"/>
                <a:ea typeface="微软雅黑"/>
              </a:endParaRPr>
            </a:p>
          </p:txBody>
        </p:sp>
      </p:grpSp>
      <p:sp>
        <p:nvSpPr>
          <p:cNvPr id="41" name="TextBox 53"/>
          <p:cNvSpPr txBox="1">
            <a:spLocks noChangeArrowheads="1"/>
          </p:cNvSpPr>
          <p:nvPr/>
        </p:nvSpPr>
        <p:spPr bwMode="auto">
          <a:xfrm>
            <a:off x="5000627" y="1206178"/>
            <a:ext cx="1429940" cy="249467"/>
          </a:xfrm>
          <a:prstGeom prst="rect">
            <a:avLst/>
          </a:prstGeom>
          <a:noFill/>
          <a:ln w="9525">
            <a:noFill/>
            <a:miter lim="800000"/>
            <a:headEnd/>
            <a:tailEnd/>
          </a:ln>
          <a:extLst/>
        </p:spPr>
        <p:txBody>
          <a:bodyPr lIns="75602" tIns="37802" rIns="75602" bIns="3780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56026">
              <a:defRPr/>
            </a:pPr>
            <a:r>
              <a:rPr lang="zh-CN" altLang="en-US" sz="1125" b="1" kern="0" dirty="0">
                <a:latin typeface="微软雅黑" pitchFamily="34" charset="-122"/>
                <a:ea typeface="微软雅黑"/>
                <a:cs typeface="宋体" pitchFamily="2" charset="-122"/>
              </a:rPr>
              <a:t>单击添加标题</a:t>
            </a:r>
            <a:endParaRPr lang="zh-CN" altLang="en-US" sz="1650" kern="0" dirty="0">
              <a:latin typeface="Arial"/>
              <a:ea typeface="宋体" pitchFamily="2" charset="-122"/>
              <a:cs typeface="宋体" pitchFamily="2" charset="-122"/>
            </a:endParaRP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63972942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nodeType="withEffect">
                                  <p:stCondLst>
                                    <p:cond delay="40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60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nodeType="withEffect">
                                  <p:stCondLst>
                                    <p:cond delay="100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childTnLst>
                          </p:cTn>
                        </p:par>
                        <p:par>
                          <p:cTn id="17" fill="hold">
                            <p:stCondLst>
                              <p:cond delay="1500"/>
                            </p:stCondLst>
                            <p:childTnLst>
                              <p:par>
                                <p:cTn id="18" presetID="8" presetClass="emph" presetSubtype="0" fill="hold" nodeType="afterEffect">
                                  <p:stCondLst>
                                    <p:cond delay="0"/>
                                  </p:stCondLst>
                                  <p:childTnLst>
                                    <p:animRot by="21600000">
                                      <p:cBhvr>
                                        <p:cTn id="19" dur="2000" fill="hold"/>
                                        <p:tgtEl>
                                          <p:spTgt spid="26"/>
                                        </p:tgtEl>
                                        <p:attrNameLst>
                                          <p:attrName>r</p:attrName>
                                        </p:attrNameLst>
                                      </p:cBhvr>
                                    </p:animRot>
                                  </p:childTnLst>
                                </p:cTn>
                              </p:par>
                              <p:par>
                                <p:cTn id="20" presetID="8" presetClass="emph" presetSubtype="0" fill="hold" nodeType="withEffect">
                                  <p:stCondLst>
                                    <p:cond delay="0"/>
                                  </p:stCondLst>
                                  <p:childTnLst>
                                    <p:animRot by="21600000">
                                      <p:cBhvr>
                                        <p:cTn id="21" dur="1500" fill="hold"/>
                                        <p:tgtEl>
                                          <p:spTgt spid="32"/>
                                        </p:tgtEl>
                                        <p:attrNameLst>
                                          <p:attrName>r</p:attrName>
                                        </p:attrNameLst>
                                      </p:cBhvr>
                                    </p:animRot>
                                  </p:childTnLst>
                                </p:cTn>
                              </p:par>
                              <p:par>
                                <p:cTn id="22" presetID="8" presetClass="emph" presetSubtype="0" fill="hold" nodeType="withEffect">
                                  <p:stCondLst>
                                    <p:cond delay="0"/>
                                  </p:stCondLst>
                                  <p:childTnLst>
                                    <p:animRot by="21600000">
                                      <p:cBhvr>
                                        <p:cTn id="23" dur="1000" fill="hold"/>
                                        <p:tgtEl>
                                          <p:spTgt spid="29"/>
                                        </p:tgtEl>
                                        <p:attrNameLst>
                                          <p:attrName>r</p:attrName>
                                        </p:attrNameLst>
                                      </p:cBhvr>
                                    </p:animRot>
                                  </p:childTnLst>
                                </p:cTn>
                              </p:par>
                              <p:par>
                                <p:cTn id="24" presetID="8" presetClass="emph" presetSubtype="0" fill="hold" nodeType="withEffect">
                                  <p:stCondLst>
                                    <p:cond delay="0"/>
                                  </p:stCondLst>
                                  <p:childTnLst>
                                    <p:animRot by="21600000">
                                      <p:cBhvr>
                                        <p:cTn id="25" dur="1500" fill="hold"/>
                                        <p:tgtEl>
                                          <p:spTgt spid="38"/>
                                        </p:tgtEl>
                                        <p:attrNameLst>
                                          <p:attrName>r</p:attrName>
                                        </p:attrNameLst>
                                      </p:cBhvr>
                                    </p:animRot>
                                  </p:childTnLst>
                                </p:cTn>
                              </p:par>
                              <p:par>
                                <p:cTn id="26" presetID="42" presetClass="entr" presetSubtype="0" fill="hold" grpId="0" nodeType="withEffect">
                                  <p:stCondLst>
                                    <p:cond delay="60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anim calcmode="lin" valueType="num">
                                      <p:cBhvr>
                                        <p:cTn id="29" dur="500" fill="hold"/>
                                        <p:tgtEl>
                                          <p:spTgt spid="35"/>
                                        </p:tgtEl>
                                        <p:attrNameLst>
                                          <p:attrName>ppt_x</p:attrName>
                                        </p:attrNameLst>
                                      </p:cBhvr>
                                      <p:tavLst>
                                        <p:tav tm="0">
                                          <p:val>
                                            <p:strVal val="#ppt_x"/>
                                          </p:val>
                                        </p:tav>
                                        <p:tav tm="100000">
                                          <p:val>
                                            <p:strVal val="#ppt_x"/>
                                          </p:val>
                                        </p:tav>
                                      </p:tavLst>
                                    </p:anim>
                                    <p:anim calcmode="lin" valueType="num">
                                      <p:cBhvr>
                                        <p:cTn id="30" dur="500" fill="hold"/>
                                        <p:tgtEl>
                                          <p:spTgt spid="3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11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anim calcmode="lin" valueType="num">
                                      <p:cBhvr>
                                        <p:cTn id="34" dur="500" fill="hold"/>
                                        <p:tgtEl>
                                          <p:spTgt spid="36"/>
                                        </p:tgtEl>
                                        <p:attrNameLst>
                                          <p:attrName>ppt_x</p:attrName>
                                        </p:attrNameLst>
                                      </p:cBhvr>
                                      <p:tavLst>
                                        <p:tav tm="0">
                                          <p:val>
                                            <p:strVal val="#ppt_x"/>
                                          </p:val>
                                        </p:tav>
                                        <p:tav tm="100000">
                                          <p:val>
                                            <p:strVal val="#ppt_x"/>
                                          </p:val>
                                        </p:tav>
                                      </p:tavLst>
                                    </p:anim>
                                    <p:anim calcmode="lin" valueType="num">
                                      <p:cBhvr>
                                        <p:cTn id="35" dur="500" fill="hold"/>
                                        <p:tgtEl>
                                          <p:spTgt spid="3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30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anim calcmode="lin" valueType="num">
                                      <p:cBhvr>
                                        <p:cTn id="39" dur="500" fill="hold"/>
                                        <p:tgtEl>
                                          <p:spTgt spid="37"/>
                                        </p:tgtEl>
                                        <p:attrNameLst>
                                          <p:attrName>ppt_x</p:attrName>
                                        </p:attrNameLst>
                                      </p:cBhvr>
                                      <p:tavLst>
                                        <p:tav tm="0">
                                          <p:val>
                                            <p:strVal val="#ppt_x"/>
                                          </p:val>
                                        </p:tav>
                                        <p:tav tm="100000">
                                          <p:val>
                                            <p:strVal val="#ppt_x"/>
                                          </p:val>
                                        </p:tav>
                                      </p:tavLst>
                                    </p:anim>
                                    <p:anim calcmode="lin" valueType="num">
                                      <p:cBhvr>
                                        <p:cTn id="40" dur="500" fill="hold"/>
                                        <p:tgtEl>
                                          <p:spTgt spid="3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60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anim calcmode="lin" valueType="num">
                                      <p:cBhvr>
                                        <p:cTn id="44" dur="500" fill="hold"/>
                                        <p:tgtEl>
                                          <p:spTgt spid="41"/>
                                        </p:tgtEl>
                                        <p:attrNameLst>
                                          <p:attrName>ppt_x</p:attrName>
                                        </p:attrNameLst>
                                      </p:cBhvr>
                                      <p:tavLst>
                                        <p:tav tm="0">
                                          <p:val>
                                            <p:strVal val="#ppt_x"/>
                                          </p:val>
                                        </p:tav>
                                        <p:tav tm="100000">
                                          <p:val>
                                            <p:strVal val="#ppt_x"/>
                                          </p:val>
                                        </p:tav>
                                      </p:tavLst>
                                    </p:anim>
                                    <p:anim calcmode="lin" valueType="num">
                                      <p:cBhvr>
                                        <p:cTn id="45"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1786686" y="1102942"/>
            <a:ext cx="3672408" cy="3039539"/>
            <a:chOff x="555625" y="285751"/>
            <a:chExt cx="7940675" cy="6572250"/>
          </a:xfrm>
          <a:gradFill flip="none" rotWithShape="1">
            <a:gsLst>
              <a:gs pos="0">
                <a:srgbClr val="EE0000">
                  <a:shade val="30000"/>
                  <a:satMod val="115000"/>
                </a:srgbClr>
              </a:gs>
              <a:gs pos="50000">
                <a:srgbClr val="EE0000">
                  <a:shade val="67500"/>
                  <a:satMod val="115000"/>
                </a:srgbClr>
              </a:gs>
              <a:gs pos="100000">
                <a:srgbClr val="EE0000">
                  <a:shade val="100000"/>
                  <a:satMod val="115000"/>
                </a:srgbClr>
              </a:gs>
            </a:gsLst>
            <a:lin ang="16200000" scaled="1"/>
            <a:tileRect/>
          </a:gradFill>
          <a:effectLst>
            <a:outerShdw blurRad="50800" dist="38100" dir="2700000" algn="tl" rotWithShape="0">
              <a:prstClr val="black">
                <a:alpha val="40000"/>
              </a:prstClr>
            </a:outerShdw>
          </a:effectLst>
        </p:grpSpPr>
        <p:sp>
          <p:nvSpPr>
            <p:cNvPr id="49" name="Freeform 7"/>
            <p:cNvSpPr>
              <a:spLocks/>
            </p:cNvSpPr>
            <p:nvPr/>
          </p:nvSpPr>
          <p:spPr bwMode="auto">
            <a:xfrm>
              <a:off x="5489575" y="6505576"/>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0" name="Freeform 8"/>
            <p:cNvSpPr>
              <a:spLocks/>
            </p:cNvSpPr>
            <p:nvPr/>
          </p:nvSpPr>
          <p:spPr bwMode="auto">
            <a:xfrm>
              <a:off x="5508625" y="6521451"/>
              <a:ext cx="387350" cy="320675"/>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1" name="Freeform 10"/>
            <p:cNvSpPr>
              <a:spLocks/>
            </p:cNvSpPr>
            <p:nvPr/>
          </p:nvSpPr>
          <p:spPr bwMode="auto">
            <a:xfrm>
              <a:off x="5661025" y="5511801"/>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2" name="Freeform 11"/>
            <p:cNvSpPr>
              <a:spLocks/>
            </p:cNvSpPr>
            <p:nvPr/>
          </p:nvSpPr>
          <p:spPr bwMode="auto">
            <a:xfrm>
              <a:off x="3673475" y="4854576"/>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3" name="Freeform 12"/>
            <p:cNvSpPr>
              <a:spLocks/>
            </p:cNvSpPr>
            <p:nvPr/>
          </p:nvSpPr>
          <p:spPr bwMode="auto">
            <a:xfrm>
              <a:off x="4851400" y="5384801"/>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4" name="Freeform 13"/>
            <p:cNvSpPr>
              <a:spLocks/>
            </p:cNvSpPr>
            <p:nvPr/>
          </p:nvSpPr>
          <p:spPr bwMode="auto">
            <a:xfrm>
              <a:off x="7381875" y="5387976"/>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5" name="Freeform 14"/>
            <p:cNvSpPr>
              <a:spLocks/>
            </p:cNvSpPr>
            <p:nvPr/>
          </p:nvSpPr>
          <p:spPr bwMode="auto">
            <a:xfrm>
              <a:off x="7400925" y="5403851"/>
              <a:ext cx="247650" cy="619125"/>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6" name="Freeform 15"/>
            <p:cNvSpPr>
              <a:spLocks/>
            </p:cNvSpPr>
            <p:nvPr/>
          </p:nvSpPr>
          <p:spPr bwMode="auto">
            <a:xfrm>
              <a:off x="6708775" y="4911726"/>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7" name="Freeform 16"/>
            <p:cNvSpPr>
              <a:spLocks/>
            </p:cNvSpPr>
            <p:nvPr/>
          </p:nvSpPr>
          <p:spPr bwMode="auto">
            <a:xfrm>
              <a:off x="4689475" y="4829176"/>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8" name="Freeform 17"/>
            <p:cNvSpPr>
              <a:spLocks/>
            </p:cNvSpPr>
            <p:nvPr/>
          </p:nvSpPr>
          <p:spPr bwMode="auto">
            <a:xfrm>
              <a:off x="5508625" y="4654551"/>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solidFill>
              <a:schemeClr val="tx1">
                <a:lumMod val="50000"/>
                <a:lumOff val="50000"/>
              </a:schemeClr>
            </a:solid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59" name="Freeform 18"/>
            <p:cNvSpPr>
              <a:spLocks/>
            </p:cNvSpPr>
            <p:nvPr/>
          </p:nvSpPr>
          <p:spPr bwMode="auto">
            <a:xfrm>
              <a:off x="6286500" y="4597401"/>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0" name="Freeform 19"/>
            <p:cNvSpPr>
              <a:spLocks/>
            </p:cNvSpPr>
            <p:nvPr/>
          </p:nvSpPr>
          <p:spPr bwMode="auto">
            <a:xfrm>
              <a:off x="3746500" y="3927476"/>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1" name="Freeform 20"/>
            <p:cNvSpPr>
              <a:spLocks/>
            </p:cNvSpPr>
            <p:nvPr/>
          </p:nvSpPr>
          <p:spPr bwMode="auto">
            <a:xfrm>
              <a:off x="873125" y="3270251"/>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2" name="Freeform 21"/>
            <p:cNvSpPr>
              <a:spLocks/>
            </p:cNvSpPr>
            <p:nvPr/>
          </p:nvSpPr>
          <p:spPr bwMode="auto">
            <a:xfrm>
              <a:off x="6962775" y="4486276"/>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3" name="Freeform 22"/>
            <p:cNvSpPr>
              <a:spLocks/>
            </p:cNvSpPr>
            <p:nvPr/>
          </p:nvSpPr>
          <p:spPr bwMode="auto">
            <a:xfrm>
              <a:off x="4975225" y="4273551"/>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4" name="Freeform 23"/>
            <p:cNvSpPr>
              <a:spLocks/>
            </p:cNvSpPr>
            <p:nvPr/>
          </p:nvSpPr>
          <p:spPr bwMode="auto">
            <a:xfrm>
              <a:off x="5438775" y="4105276"/>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5" name="Freeform 24"/>
            <p:cNvSpPr>
              <a:spLocks/>
            </p:cNvSpPr>
            <p:nvPr/>
          </p:nvSpPr>
          <p:spPr bwMode="auto">
            <a:xfrm>
              <a:off x="6423025" y="3759201"/>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6" name="Freeform 25"/>
            <p:cNvSpPr>
              <a:spLocks/>
            </p:cNvSpPr>
            <p:nvPr/>
          </p:nvSpPr>
          <p:spPr bwMode="auto">
            <a:xfrm>
              <a:off x="6619875" y="3635376"/>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7" name="Freeform 26"/>
            <p:cNvSpPr>
              <a:spLocks/>
            </p:cNvSpPr>
            <p:nvPr/>
          </p:nvSpPr>
          <p:spPr bwMode="auto">
            <a:xfrm>
              <a:off x="5727700" y="3489326"/>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8" name="Freeform 27"/>
            <p:cNvSpPr>
              <a:spLocks/>
            </p:cNvSpPr>
            <p:nvPr/>
          </p:nvSpPr>
          <p:spPr bwMode="auto">
            <a:xfrm>
              <a:off x="5026025" y="2933701"/>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69" name="Freeform 28"/>
            <p:cNvSpPr>
              <a:spLocks/>
            </p:cNvSpPr>
            <p:nvPr/>
          </p:nvSpPr>
          <p:spPr bwMode="auto">
            <a:xfrm>
              <a:off x="2630488" y="2922587"/>
              <a:ext cx="1962150" cy="1428751"/>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0" name="Freeform 29"/>
            <p:cNvSpPr>
              <a:spLocks/>
            </p:cNvSpPr>
            <p:nvPr/>
          </p:nvSpPr>
          <p:spPr bwMode="auto">
            <a:xfrm>
              <a:off x="5676900" y="2717801"/>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1" name="Freeform 30"/>
            <p:cNvSpPr>
              <a:spLocks/>
            </p:cNvSpPr>
            <p:nvPr/>
          </p:nvSpPr>
          <p:spPr bwMode="auto">
            <a:xfrm>
              <a:off x="6384925" y="3101976"/>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2" name="Freeform 31"/>
            <p:cNvSpPr>
              <a:spLocks/>
            </p:cNvSpPr>
            <p:nvPr/>
          </p:nvSpPr>
          <p:spPr bwMode="auto">
            <a:xfrm>
              <a:off x="4806950" y="3000376"/>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3" name="Freeform 32"/>
            <p:cNvSpPr>
              <a:spLocks/>
            </p:cNvSpPr>
            <p:nvPr/>
          </p:nvSpPr>
          <p:spPr bwMode="auto">
            <a:xfrm>
              <a:off x="6108700" y="2295526"/>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4" name="Freeform 33"/>
            <p:cNvSpPr>
              <a:spLocks/>
            </p:cNvSpPr>
            <p:nvPr/>
          </p:nvSpPr>
          <p:spPr bwMode="auto">
            <a:xfrm>
              <a:off x="555625" y="1035051"/>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5" name="Freeform 34"/>
            <p:cNvSpPr>
              <a:spLocks/>
            </p:cNvSpPr>
            <p:nvPr/>
          </p:nvSpPr>
          <p:spPr bwMode="auto">
            <a:xfrm>
              <a:off x="3883025" y="361951"/>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6" name="Freeform 35"/>
            <p:cNvSpPr>
              <a:spLocks/>
            </p:cNvSpPr>
            <p:nvPr/>
          </p:nvSpPr>
          <p:spPr bwMode="auto">
            <a:xfrm>
              <a:off x="6346825" y="2600326"/>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7" name="Freeform 36"/>
            <p:cNvSpPr>
              <a:spLocks/>
            </p:cNvSpPr>
            <p:nvPr/>
          </p:nvSpPr>
          <p:spPr bwMode="auto">
            <a:xfrm>
              <a:off x="6807200" y="2041526"/>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8" name="Freeform 37"/>
            <p:cNvSpPr>
              <a:spLocks/>
            </p:cNvSpPr>
            <p:nvPr/>
          </p:nvSpPr>
          <p:spPr bwMode="auto">
            <a:xfrm>
              <a:off x="7004050" y="1552576"/>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79" name="Freeform 38"/>
            <p:cNvSpPr>
              <a:spLocks/>
            </p:cNvSpPr>
            <p:nvPr/>
          </p:nvSpPr>
          <p:spPr bwMode="auto">
            <a:xfrm>
              <a:off x="6727825" y="285751"/>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80" name="Freeform 39"/>
            <p:cNvSpPr>
              <a:spLocks/>
            </p:cNvSpPr>
            <p:nvPr/>
          </p:nvSpPr>
          <p:spPr bwMode="auto">
            <a:xfrm>
              <a:off x="3181350" y="2301876"/>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81" name="Freeform 40"/>
            <p:cNvSpPr>
              <a:spLocks/>
            </p:cNvSpPr>
            <p:nvPr/>
          </p:nvSpPr>
          <p:spPr bwMode="auto">
            <a:xfrm>
              <a:off x="2597150" y="1939926"/>
              <a:ext cx="79375" cy="82550"/>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6" y="0"/>
                  </a:moveTo>
                  <a:lnTo>
                    <a:pt x="26" y="0"/>
                  </a:lnTo>
                  <a:lnTo>
                    <a:pt x="36" y="2"/>
                  </a:lnTo>
                  <a:lnTo>
                    <a:pt x="44" y="8"/>
                  </a:lnTo>
                  <a:lnTo>
                    <a:pt x="48" y="16"/>
                  </a:lnTo>
                  <a:lnTo>
                    <a:pt x="50" y="26"/>
                  </a:lnTo>
                  <a:lnTo>
                    <a:pt x="48" y="36"/>
                  </a:lnTo>
                  <a:lnTo>
                    <a:pt x="44" y="44"/>
                  </a:lnTo>
                  <a:lnTo>
                    <a:pt x="36" y="50"/>
                  </a:lnTo>
                  <a:lnTo>
                    <a:pt x="26" y="52"/>
                  </a:lnTo>
                  <a:lnTo>
                    <a:pt x="16" y="50"/>
                  </a:lnTo>
                  <a:lnTo>
                    <a:pt x="6" y="44"/>
                  </a:lnTo>
                  <a:lnTo>
                    <a:pt x="2" y="36"/>
                  </a:lnTo>
                  <a:lnTo>
                    <a:pt x="0" y="26"/>
                  </a:lnTo>
                  <a:lnTo>
                    <a:pt x="2" y="16"/>
                  </a:lnTo>
                  <a:lnTo>
                    <a:pt x="6" y="8"/>
                  </a:lnTo>
                  <a:lnTo>
                    <a:pt x="16" y="2"/>
                  </a:lnTo>
                  <a:lnTo>
                    <a:pt x="26"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82" name="Freeform 41"/>
            <p:cNvSpPr>
              <a:spLocks/>
            </p:cNvSpPr>
            <p:nvPr/>
          </p:nvSpPr>
          <p:spPr bwMode="auto">
            <a:xfrm>
              <a:off x="4384675" y="3463926"/>
              <a:ext cx="79375" cy="82550"/>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4" y="0"/>
                  </a:moveTo>
                  <a:lnTo>
                    <a:pt x="24" y="0"/>
                  </a:lnTo>
                  <a:lnTo>
                    <a:pt x="34" y="2"/>
                  </a:lnTo>
                  <a:lnTo>
                    <a:pt x="42" y="8"/>
                  </a:lnTo>
                  <a:lnTo>
                    <a:pt x="48" y="16"/>
                  </a:lnTo>
                  <a:lnTo>
                    <a:pt x="50" y="26"/>
                  </a:lnTo>
                  <a:lnTo>
                    <a:pt x="48" y="36"/>
                  </a:lnTo>
                  <a:lnTo>
                    <a:pt x="42" y="44"/>
                  </a:lnTo>
                  <a:lnTo>
                    <a:pt x="34" y="50"/>
                  </a:lnTo>
                  <a:lnTo>
                    <a:pt x="24" y="52"/>
                  </a:lnTo>
                  <a:lnTo>
                    <a:pt x="14" y="50"/>
                  </a:lnTo>
                  <a:lnTo>
                    <a:pt x="6" y="44"/>
                  </a:lnTo>
                  <a:lnTo>
                    <a:pt x="2" y="36"/>
                  </a:lnTo>
                  <a:lnTo>
                    <a:pt x="0" y="26"/>
                  </a:lnTo>
                  <a:lnTo>
                    <a:pt x="2" y="16"/>
                  </a:lnTo>
                  <a:lnTo>
                    <a:pt x="6" y="8"/>
                  </a:lnTo>
                  <a:lnTo>
                    <a:pt x="14" y="2"/>
                  </a:lnTo>
                  <a:lnTo>
                    <a:pt x="24"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83" name="Freeform 42"/>
            <p:cNvSpPr>
              <a:spLocks/>
            </p:cNvSpPr>
            <p:nvPr/>
          </p:nvSpPr>
          <p:spPr bwMode="auto">
            <a:xfrm>
              <a:off x="4737100" y="454342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84" name="Freeform 43"/>
            <p:cNvSpPr>
              <a:spLocks/>
            </p:cNvSpPr>
            <p:nvPr/>
          </p:nvSpPr>
          <p:spPr bwMode="auto">
            <a:xfrm>
              <a:off x="4495800" y="558165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85" name="Freeform 44"/>
            <p:cNvSpPr>
              <a:spLocks/>
            </p:cNvSpPr>
            <p:nvPr/>
          </p:nvSpPr>
          <p:spPr bwMode="auto">
            <a:xfrm>
              <a:off x="2736850" y="45339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86" name="Freeform 45"/>
            <p:cNvSpPr>
              <a:spLocks/>
            </p:cNvSpPr>
            <p:nvPr/>
          </p:nvSpPr>
          <p:spPr bwMode="auto">
            <a:xfrm>
              <a:off x="5451475" y="5978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87" name="Freeform 46"/>
            <p:cNvSpPr>
              <a:spLocks/>
            </p:cNvSpPr>
            <p:nvPr/>
          </p:nvSpPr>
          <p:spPr bwMode="auto">
            <a:xfrm>
              <a:off x="5181600" y="5302251"/>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30"/>
                  </a:lnTo>
                  <a:lnTo>
                    <a:pt x="36" y="36"/>
                  </a:lnTo>
                  <a:lnTo>
                    <a:pt x="28" y="40"/>
                  </a:lnTo>
                  <a:lnTo>
                    <a:pt x="20" y="42"/>
                  </a:lnTo>
                  <a:lnTo>
                    <a:pt x="12" y="40"/>
                  </a:lnTo>
                  <a:lnTo>
                    <a:pt x="6" y="36"/>
                  </a:lnTo>
                  <a:lnTo>
                    <a:pt x="2" y="30"/>
                  </a:lnTo>
                  <a:lnTo>
                    <a:pt x="0" y="22"/>
                  </a:lnTo>
                  <a:lnTo>
                    <a:pt x="2" y="14"/>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88" name="Freeform 47"/>
            <p:cNvSpPr>
              <a:spLocks/>
            </p:cNvSpPr>
            <p:nvPr/>
          </p:nvSpPr>
          <p:spPr bwMode="auto">
            <a:xfrm>
              <a:off x="6146800" y="49561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89" name="Freeform 48"/>
            <p:cNvSpPr>
              <a:spLocks/>
            </p:cNvSpPr>
            <p:nvPr/>
          </p:nvSpPr>
          <p:spPr bwMode="auto">
            <a:xfrm>
              <a:off x="6308725" y="5861051"/>
              <a:ext cx="63500" cy="6350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4"/>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4"/>
                  </a:lnTo>
                  <a:lnTo>
                    <a:pt x="12" y="0"/>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90" name="Freeform 49"/>
            <p:cNvSpPr>
              <a:spLocks/>
            </p:cNvSpPr>
            <p:nvPr/>
          </p:nvSpPr>
          <p:spPr bwMode="auto">
            <a:xfrm>
              <a:off x="6642100" y="48514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6"/>
                  </a:lnTo>
                  <a:lnTo>
                    <a:pt x="28" y="40"/>
                  </a:lnTo>
                  <a:lnTo>
                    <a:pt x="20" y="40"/>
                  </a:lnTo>
                  <a:lnTo>
                    <a:pt x="12" y="40"/>
                  </a:lnTo>
                  <a:lnTo>
                    <a:pt x="6" y="36"/>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91" name="Freeform 50"/>
            <p:cNvSpPr>
              <a:spLocks/>
            </p:cNvSpPr>
            <p:nvPr/>
          </p:nvSpPr>
          <p:spPr bwMode="auto">
            <a:xfrm>
              <a:off x="7213600" y="52546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92" name="Freeform 51"/>
            <p:cNvSpPr>
              <a:spLocks/>
            </p:cNvSpPr>
            <p:nvPr/>
          </p:nvSpPr>
          <p:spPr bwMode="auto">
            <a:xfrm>
              <a:off x="7216775" y="447357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28"/>
                  </a:lnTo>
                  <a:lnTo>
                    <a:pt x="36" y="36"/>
                  </a:lnTo>
                  <a:lnTo>
                    <a:pt x="28" y="40"/>
                  </a:lnTo>
                  <a:lnTo>
                    <a:pt x="20" y="42"/>
                  </a:lnTo>
                  <a:lnTo>
                    <a:pt x="12" y="40"/>
                  </a:lnTo>
                  <a:lnTo>
                    <a:pt x="6" y="36"/>
                  </a:lnTo>
                  <a:lnTo>
                    <a:pt x="2" y="28"/>
                  </a:lnTo>
                  <a:lnTo>
                    <a:pt x="0" y="22"/>
                  </a:lnTo>
                  <a:lnTo>
                    <a:pt x="2" y="14"/>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93" name="Freeform 52"/>
            <p:cNvSpPr>
              <a:spLocks/>
            </p:cNvSpPr>
            <p:nvPr/>
          </p:nvSpPr>
          <p:spPr bwMode="auto">
            <a:xfrm>
              <a:off x="6791325"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94" name="Freeform 53"/>
            <p:cNvSpPr>
              <a:spLocks/>
            </p:cNvSpPr>
            <p:nvPr/>
          </p:nvSpPr>
          <p:spPr bwMode="auto">
            <a:xfrm>
              <a:off x="7073900"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95" name="Freeform 54"/>
            <p:cNvSpPr>
              <a:spLocks/>
            </p:cNvSpPr>
            <p:nvPr/>
          </p:nvSpPr>
          <p:spPr bwMode="auto">
            <a:xfrm>
              <a:off x="6165850" y="375920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96" name="Freeform 55"/>
            <p:cNvSpPr>
              <a:spLocks/>
            </p:cNvSpPr>
            <p:nvPr/>
          </p:nvSpPr>
          <p:spPr bwMode="auto">
            <a:xfrm>
              <a:off x="5464175" y="3879851"/>
              <a:ext cx="66675" cy="6350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0" y="0"/>
                  </a:moveTo>
                  <a:lnTo>
                    <a:pt x="20" y="0"/>
                  </a:lnTo>
                  <a:lnTo>
                    <a:pt x="28" y="2"/>
                  </a:lnTo>
                  <a:lnTo>
                    <a:pt x="36" y="6"/>
                  </a:lnTo>
                  <a:lnTo>
                    <a:pt x="40" y="12"/>
                  </a:lnTo>
                  <a:lnTo>
                    <a:pt x="42" y="20"/>
                  </a:lnTo>
                  <a:lnTo>
                    <a:pt x="40" y="28"/>
                  </a:lnTo>
                  <a:lnTo>
                    <a:pt x="36" y="34"/>
                  </a:lnTo>
                  <a:lnTo>
                    <a:pt x="28" y="38"/>
                  </a:lnTo>
                  <a:lnTo>
                    <a:pt x="20" y="40"/>
                  </a:lnTo>
                  <a:lnTo>
                    <a:pt x="14" y="38"/>
                  </a:lnTo>
                  <a:lnTo>
                    <a:pt x="6" y="34"/>
                  </a:lnTo>
                  <a:lnTo>
                    <a:pt x="2" y="28"/>
                  </a:lnTo>
                  <a:lnTo>
                    <a:pt x="0" y="20"/>
                  </a:lnTo>
                  <a:lnTo>
                    <a:pt x="2" y="12"/>
                  </a:lnTo>
                  <a:lnTo>
                    <a:pt x="6" y="6"/>
                  </a:lnTo>
                  <a:lnTo>
                    <a:pt x="14"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97" name="Freeform 56"/>
            <p:cNvSpPr>
              <a:spLocks/>
            </p:cNvSpPr>
            <p:nvPr/>
          </p:nvSpPr>
          <p:spPr bwMode="auto">
            <a:xfrm>
              <a:off x="5972175" y="3184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98" name="Freeform 57"/>
            <p:cNvSpPr>
              <a:spLocks/>
            </p:cNvSpPr>
            <p:nvPr/>
          </p:nvSpPr>
          <p:spPr bwMode="auto">
            <a:xfrm>
              <a:off x="6254750" y="30892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99" name="Freeform 58"/>
            <p:cNvSpPr>
              <a:spLocks/>
            </p:cNvSpPr>
            <p:nvPr/>
          </p:nvSpPr>
          <p:spPr bwMode="auto">
            <a:xfrm>
              <a:off x="6667500" y="334645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00" name="Freeform 59"/>
            <p:cNvSpPr>
              <a:spLocks/>
            </p:cNvSpPr>
            <p:nvPr/>
          </p:nvSpPr>
          <p:spPr bwMode="auto">
            <a:xfrm>
              <a:off x="5054600" y="307975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01" name="Freeform 60"/>
            <p:cNvSpPr>
              <a:spLocks/>
            </p:cNvSpPr>
            <p:nvPr/>
          </p:nvSpPr>
          <p:spPr bwMode="auto">
            <a:xfrm>
              <a:off x="5803900" y="2654301"/>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0"/>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02" name="Freeform 61"/>
            <p:cNvSpPr>
              <a:spLocks/>
            </p:cNvSpPr>
            <p:nvPr/>
          </p:nvSpPr>
          <p:spPr bwMode="auto">
            <a:xfrm>
              <a:off x="6645275" y="2870201"/>
              <a:ext cx="66675" cy="66675"/>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2" y="0"/>
                  </a:moveTo>
                  <a:lnTo>
                    <a:pt x="22" y="0"/>
                  </a:lnTo>
                  <a:lnTo>
                    <a:pt x="30" y="2"/>
                  </a:lnTo>
                  <a:lnTo>
                    <a:pt x="36" y="6"/>
                  </a:lnTo>
                  <a:lnTo>
                    <a:pt x="40" y="14"/>
                  </a:lnTo>
                  <a:lnTo>
                    <a:pt x="42" y="22"/>
                  </a:lnTo>
                  <a:lnTo>
                    <a:pt x="40" y="30"/>
                  </a:lnTo>
                  <a:lnTo>
                    <a:pt x="36" y="36"/>
                  </a:lnTo>
                  <a:lnTo>
                    <a:pt x="30" y="40"/>
                  </a:lnTo>
                  <a:lnTo>
                    <a:pt x="22" y="42"/>
                  </a:lnTo>
                  <a:lnTo>
                    <a:pt x="14" y="40"/>
                  </a:lnTo>
                  <a:lnTo>
                    <a:pt x="6" y="36"/>
                  </a:lnTo>
                  <a:lnTo>
                    <a:pt x="2" y="30"/>
                  </a:lnTo>
                  <a:lnTo>
                    <a:pt x="0" y="22"/>
                  </a:lnTo>
                  <a:lnTo>
                    <a:pt x="2" y="14"/>
                  </a:lnTo>
                  <a:lnTo>
                    <a:pt x="6" y="6"/>
                  </a:lnTo>
                  <a:lnTo>
                    <a:pt x="14" y="2"/>
                  </a:lnTo>
                  <a:lnTo>
                    <a:pt x="22"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03" name="Freeform 62"/>
            <p:cNvSpPr>
              <a:spLocks/>
            </p:cNvSpPr>
            <p:nvPr/>
          </p:nvSpPr>
          <p:spPr bwMode="auto">
            <a:xfrm>
              <a:off x="7394575" y="2266951"/>
              <a:ext cx="66675" cy="6350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0"/>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0"/>
                  </a:lnTo>
                  <a:lnTo>
                    <a:pt x="22"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04" name="Freeform 63"/>
            <p:cNvSpPr>
              <a:spLocks/>
            </p:cNvSpPr>
            <p:nvPr/>
          </p:nvSpPr>
          <p:spPr bwMode="auto">
            <a:xfrm>
              <a:off x="7559675" y="1882776"/>
              <a:ext cx="63500" cy="66675"/>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40" y="14"/>
                  </a:lnTo>
                  <a:lnTo>
                    <a:pt x="40" y="20"/>
                  </a:lnTo>
                  <a:lnTo>
                    <a:pt x="40" y="28"/>
                  </a:lnTo>
                  <a:lnTo>
                    <a:pt x="34" y="36"/>
                  </a:lnTo>
                  <a:lnTo>
                    <a:pt x="28" y="40"/>
                  </a:lnTo>
                  <a:lnTo>
                    <a:pt x="20" y="42"/>
                  </a:lnTo>
                  <a:lnTo>
                    <a:pt x="12" y="40"/>
                  </a:lnTo>
                  <a:lnTo>
                    <a:pt x="6" y="36"/>
                  </a:lnTo>
                  <a:lnTo>
                    <a:pt x="2" y="28"/>
                  </a:lnTo>
                  <a:lnTo>
                    <a:pt x="0" y="20"/>
                  </a:lnTo>
                  <a:lnTo>
                    <a:pt x="2" y="14"/>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05" name="Freeform 64"/>
            <p:cNvSpPr>
              <a:spLocks/>
            </p:cNvSpPr>
            <p:nvPr/>
          </p:nvSpPr>
          <p:spPr bwMode="auto">
            <a:xfrm>
              <a:off x="7645400" y="15398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06" name="Freeform 65"/>
            <p:cNvSpPr>
              <a:spLocks/>
            </p:cNvSpPr>
            <p:nvPr/>
          </p:nvSpPr>
          <p:spPr bwMode="auto">
            <a:xfrm>
              <a:off x="4708525" y="3597276"/>
              <a:ext cx="82550" cy="82550"/>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2" h="52">
                  <a:moveTo>
                    <a:pt x="26" y="0"/>
                  </a:moveTo>
                  <a:lnTo>
                    <a:pt x="26" y="0"/>
                  </a:lnTo>
                  <a:lnTo>
                    <a:pt x="36" y="4"/>
                  </a:lnTo>
                  <a:lnTo>
                    <a:pt x="44" y="8"/>
                  </a:lnTo>
                  <a:lnTo>
                    <a:pt x="50" y="16"/>
                  </a:lnTo>
                  <a:lnTo>
                    <a:pt x="52" y="26"/>
                  </a:lnTo>
                  <a:lnTo>
                    <a:pt x="50" y="36"/>
                  </a:lnTo>
                  <a:lnTo>
                    <a:pt x="44" y="44"/>
                  </a:lnTo>
                  <a:lnTo>
                    <a:pt x="36" y="50"/>
                  </a:lnTo>
                  <a:lnTo>
                    <a:pt x="26" y="52"/>
                  </a:lnTo>
                  <a:lnTo>
                    <a:pt x="16" y="50"/>
                  </a:lnTo>
                  <a:lnTo>
                    <a:pt x="8" y="44"/>
                  </a:lnTo>
                  <a:lnTo>
                    <a:pt x="2" y="36"/>
                  </a:lnTo>
                  <a:lnTo>
                    <a:pt x="0" y="26"/>
                  </a:lnTo>
                  <a:lnTo>
                    <a:pt x="2" y="16"/>
                  </a:lnTo>
                  <a:lnTo>
                    <a:pt x="8" y="8"/>
                  </a:lnTo>
                  <a:lnTo>
                    <a:pt x="16" y="4"/>
                  </a:lnTo>
                  <a:lnTo>
                    <a:pt x="26"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07" name="Freeform 66"/>
            <p:cNvSpPr>
              <a:spLocks/>
            </p:cNvSpPr>
            <p:nvPr/>
          </p:nvSpPr>
          <p:spPr bwMode="auto">
            <a:xfrm>
              <a:off x="5759450" y="65373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08" name="Freeform 67"/>
            <p:cNvSpPr>
              <a:spLocks/>
            </p:cNvSpPr>
            <p:nvPr/>
          </p:nvSpPr>
          <p:spPr bwMode="auto">
            <a:xfrm>
              <a:off x="6429375" y="604520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40"/>
                  </a:lnTo>
                  <a:lnTo>
                    <a:pt x="22" y="40"/>
                  </a:lnTo>
                  <a:lnTo>
                    <a:pt x="14" y="40"/>
                  </a:lnTo>
                  <a:lnTo>
                    <a:pt x="6" y="34"/>
                  </a:lnTo>
                  <a:lnTo>
                    <a:pt x="2" y="28"/>
                  </a:lnTo>
                  <a:lnTo>
                    <a:pt x="0" y="20"/>
                  </a:lnTo>
                  <a:lnTo>
                    <a:pt x="2" y="12"/>
                  </a:lnTo>
                  <a:lnTo>
                    <a:pt x="6" y="6"/>
                  </a:lnTo>
                  <a:lnTo>
                    <a:pt x="14" y="2"/>
                  </a:lnTo>
                  <a:lnTo>
                    <a:pt x="22"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09" name="Freeform 68"/>
            <p:cNvSpPr>
              <a:spLocks/>
            </p:cNvSpPr>
            <p:nvPr/>
          </p:nvSpPr>
          <p:spPr bwMode="auto">
            <a:xfrm>
              <a:off x="7600950" y="5419726"/>
              <a:ext cx="63500" cy="6350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10" name="Freeform 69"/>
            <p:cNvSpPr>
              <a:spLocks/>
            </p:cNvSpPr>
            <p:nvPr/>
          </p:nvSpPr>
          <p:spPr bwMode="auto">
            <a:xfrm>
              <a:off x="7426325" y="4251326"/>
              <a:ext cx="95250" cy="9525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 h="60">
                  <a:moveTo>
                    <a:pt x="30" y="0"/>
                  </a:moveTo>
                  <a:lnTo>
                    <a:pt x="30" y="0"/>
                  </a:lnTo>
                  <a:lnTo>
                    <a:pt x="36" y="2"/>
                  </a:lnTo>
                  <a:lnTo>
                    <a:pt x="42" y="2"/>
                  </a:lnTo>
                  <a:lnTo>
                    <a:pt x="52" y="10"/>
                  </a:lnTo>
                  <a:lnTo>
                    <a:pt x="58" y="20"/>
                  </a:lnTo>
                  <a:lnTo>
                    <a:pt x="60" y="24"/>
                  </a:lnTo>
                  <a:lnTo>
                    <a:pt x="60" y="30"/>
                  </a:lnTo>
                  <a:lnTo>
                    <a:pt x="60" y="36"/>
                  </a:lnTo>
                  <a:lnTo>
                    <a:pt x="58" y="42"/>
                  </a:lnTo>
                  <a:lnTo>
                    <a:pt x="52" y="52"/>
                  </a:lnTo>
                  <a:lnTo>
                    <a:pt x="42" y="58"/>
                  </a:lnTo>
                  <a:lnTo>
                    <a:pt x="36" y="60"/>
                  </a:lnTo>
                  <a:lnTo>
                    <a:pt x="30" y="60"/>
                  </a:lnTo>
                  <a:lnTo>
                    <a:pt x="24" y="60"/>
                  </a:lnTo>
                  <a:lnTo>
                    <a:pt x="18" y="58"/>
                  </a:lnTo>
                  <a:lnTo>
                    <a:pt x="8" y="52"/>
                  </a:lnTo>
                  <a:lnTo>
                    <a:pt x="2" y="42"/>
                  </a:lnTo>
                  <a:lnTo>
                    <a:pt x="0" y="36"/>
                  </a:lnTo>
                  <a:lnTo>
                    <a:pt x="0" y="30"/>
                  </a:lnTo>
                  <a:lnTo>
                    <a:pt x="0" y="24"/>
                  </a:lnTo>
                  <a:lnTo>
                    <a:pt x="2" y="20"/>
                  </a:lnTo>
                  <a:lnTo>
                    <a:pt x="8" y="10"/>
                  </a:lnTo>
                  <a:lnTo>
                    <a:pt x="18" y="2"/>
                  </a:lnTo>
                  <a:lnTo>
                    <a:pt x="24" y="2"/>
                  </a:lnTo>
                  <a:lnTo>
                    <a:pt x="3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11" name="Freeform 70"/>
            <p:cNvSpPr>
              <a:spLocks/>
            </p:cNvSpPr>
            <p:nvPr/>
          </p:nvSpPr>
          <p:spPr bwMode="auto">
            <a:xfrm>
              <a:off x="6362700" y="4521201"/>
              <a:ext cx="66675" cy="6350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28" y="2"/>
                  </a:lnTo>
                  <a:lnTo>
                    <a:pt x="36" y="6"/>
                  </a:lnTo>
                  <a:lnTo>
                    <a:pt x="40" y="12"/>
                  </a:lnTo>
                  <a:lnTo>
                    <a:pt x="42" y="20"/>
                  </a:lnTo>
                  <a:lnTo>
                    <a:pt x="40" y="28"/>
                  </a:lnTo>
                  <a:lnTo>
                    <a:pt x="36" y="34"/>
                  </a:lnTo>
                  <a:lnTo>
                    <a:pt x="28"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12" name="Freeform 71"/>
            <p:cNvSpPr>
              <a:spLocks/>
            </p:cNvSpPr>
            <p:nvPr/>
          </p:nvSpPr>
          <p:spPr bwMode="auto">
            <a:xfrm>
              <a:off x="6416675" y="2724151"/>
              <a:ext cx="123825" cy="120650"/>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grpFill/>
            <a:ln w="9525">
              <a:solidFill>
                <a:srgbClr val="FF0000"/>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13" name="Freeform 72"/>
            <p:cNvSpPr>
              <a:spLocks/>
            </p:cNvSpPr>
            <p:nvPr/>
          </p:nvSpPr>
          <p:spPr bwMode="auto">
            <a:xfrm>
              <a:off x="6210300" y="608012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0"/>
                  </a:lnTo>
                  <a:lnTo>
                    <a:pt x="40" y="28"/>
                  </a:lnTo>
                  <a:lnTo>
                    <a:pt x="36" y="36"/>
                  </a:lnTo>
                  <a:lnTo>
                    <a:pt x="28" y="40"/>
                  </a:lnTo>
                  <a:lnTo>
                    <a:pt x="20" y="42"/>
                  </a:lnTo>
                  <a:lnTo>
                    <a:pt x="14" y="40"/>
                  </a:lnTo>
                  <a:lnTo>
                    <a:pt x="6" y="36"/>
                  </a:lnTo>
                  <a:lnTo>
                    <a:pt x="2" y="28"/>
                  </a:lnTo>
                  <a:lnTo>
                    <a:pt x="0" y="20"/>
                  </a:lnTo>
                  <a:lnTo>
                    <a:pt x="2" y="14"/>
                  </a:lnTo>
                  <a:lnTo>
                    <a:pt x="6" y="6"/>
                  </a:lnTo>
                  <a:lnTo>
                    <a:pt x="14" y="2"/>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sp>
          <p:nvSpPr>
            <p:cNvPr id="114" name="Freeform 73"/>
            <p:cNvSpPr>
              <a:spLocks/>
            </p:cNvSpPr>
            <p:nvPr/>
          </p:nvSpPr>
          <p:spPr bwMode="auto">
            <a:xfrm>
              <a:off x="5130800" y="4695826"/>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0"/>
                  </a:lnTo>
                  <a:lnTo>
                    <a:pt x="20" y="0"/>
                  </a:lnTo>
                  <a:close/>
                </a:path>
              </a:pathLst>
            </a:custGeom>
            <a:grpFill/>
            <a:ln w="9525">
              <a:solidFill>
                <a:srgbClr val="FFFFFF"/>
              </a:solidFill>
              <a:round/>
              <a:headEnd/>
              <a:tailEnd/>
            </a:ln>
            <a:extLst/>
          </p:spPr>
          <p:txBody>
            <a:bodyPr/>
            <a:lstStyle/>
            <a:p>
              <a:pPr>
                <a:defRPr/>
              </a:pPr>
              <a:endParaRPr lang="zh-CN" altLang="en-US" kern="0">
                <a:solidFill>
                  <a:prstClr val="black"/>
                </a:solidFill>
                <a:latin typeface="微软雅黑" panose="020B0503020204020204" pitchFamily="34" charset="-122"/>
                <a:ea typeface="微软雅黑" panose="020B0503020204020204" pitchFamily="34" charset="-122"/>
              </a:endParaRPr>
            </a:p>
          </p:txBody>
        </p:sp>
      </p:grpSp>
      <p:grpSp>
        <p:nvGrpSpPr>
          <p:cNvPr id="115" name="组合 114"/>
          <p:cNvGrpSpPr>
            <a:grpSpLocks/>
          </p:cNvGrpSpPr>
          <p:nvPr/>
        </p:nvGrpSpPr>
        <p:grpSpPr bwMode="auto">
          <a:xfrm>
            <a:off x="4373231" y="2593159"/>
            <a:ext cx="3137703" cy="1209675"/>
            <a:chOff x="4132708" y="2666947"/>
            <a:chExt cx="4183708" cy="1612725"/>
          </a:xfrm>
        </p:grpSpPr>
        <p:cxnSp>
          <p:nvCxnSpPr>
            <p:cNvPr id="116" name="直接连接符 115"/>
            <p:cNvCxnSpPr>
              <a:stCxn id="88" idx="0"/>
              <a:endCxn id="117" idx="1"/>
            </p:cNvCxnSpPr>
            <p:nvPr/>
          </p:nvCxnSpPr>
          <p:spPr>
            <a:xfrm flipV="1">
              <a:off x="4132708" y="3473310"/>
              <a:ext cx="1591255" cy="155076"/>
            </a:xfrm>
            <a:prstGeom prst="line">
              <a:avLst/>
            </a:prstGeom>
            <a:noFill/>
            <a:ln w="19050" cap="flat" cmpd="sng" algn="ctr">
              <a:solidFill>
                <a:srgbClr val="EE0000"/>
              </a:solidFill>
              <a:prstDash val="sysDash"/>
              <a:headEnd type="oval"/>
            </a:ln>
            <a:effectLst/>
          </p:spPr>
        </p:cxnSp>
        <p:sp>
          <p:nvSpPr>
            <p:cNvPr id="117" name="圆角矩形 116"/>
            <p:cNvSpPr/>
            <p:nvPr/>
          </p:nvSpPr>
          <p:spPr>
            <a:xfrm>
              <a:off x="5723963" y="2666947"/>
              <a:ext cx="2592453" cy="1612725"/>
            </a:xfrm>
            <a:prstGeom prst="roundRect">
              <a:avLst>
                <a:gd name="adj" fmla="val 0"/>
              </a:avLst>
            </a:prstGeom>
            <a:solidFill>
              <a:srgbClr val="D8D8D8"/>
            </a:solidFill>
            <a:ln w="19050" cap="flat" cmpd="sng" algn="ctr">
              <a:noFill/>
              <a:prstDash val="sysDash"/>
              <a:headEnd type="oval"/>
            </a:ln>
            <a:effectLst/>
          </p:spPr>
          <p:txBody>
            <a:bodyPr anchor="ctr"/>
            <a:lstStyle/>
            <a:p>
              <a:pPr algn="ctr">
                <a:lnSpc>
                  <a:spcPct val="130000"/>
                </a:lnSpc>
                <a:defRPr/>
              </a:pPr>
              <a:r>
                <a:rPr lang="zh-CN" altLang="en-US" sz="1125" kern="0" dirty="0">
                  <a:solidFill>
                    <a:srgbClr val="D8D8D8">
                      <a:lumMod val="25000"/>
                    </a:srgbClr>
                  </a:solidFill>
                  <a:latin typeface="微软雅黑" panose="020B0503020204020204" pitchFamily="34" charset="-122"/>
                  <a:ea typeface="微软雅黑"/>
                </a:rPr>
                <a:t>单击此处添加文本，</a:t>
              </a:r>
              <a:endParaRPr lang="en-US" altLang="zh-CN" sz="1125" kern="0" dirty="0">
                <a:solidFill>
                  <a:srgbClr val="D8D8D8">
                    <a:lumMod val="25000"/>
                  </a:srgbClr>
                </a:solidFill>
                <a:latin typeface="微软雅黑" panose="020B0503020204020204" pitchFamily="34" charset="-122"/>
                <a:ea typeface="微软雅黑"/>
              </a:endParaRPr>
            </a:p>
            <a:p>
              <a:pPr algn="ctr">
                <a:lnSpc>
                  <a:spcPct val="130000"/>
                </a:lnSpc>
                <a:defRPr/>
              </a:pPr>
              <a:r>
                <a:rPr lang="zh-CN" altLang="en-US" sz="1125" kern="0" dirty="0">
                  <a:solidFill>
                    <a:srgbClr val="D8D8D8">
                      <a:lumMod val="25000"/>
                    </a:srgbClr>
                  </a:solidFill>
                  <a:latin typeface="微软雅黑" panose="020B0503020204020204" pitchFamily="34" charset="-122"/>
                  <a:ea typeface="微软雅黑"/>
                </a:rPr>
                <a:t>单击此处添加文本，</a:t>
              </a:r>
              <a:endParaRPr lang="en-US" altLang="zh-CN" sz="1125" kern="0" dirty="0">
                <a:solidFill>
                  <a:srgbClr val="D8D8D8">
                    <a:lumMod val="25000"/>
                  </a:srgbClr>
                </a:solidFill>
                <a:latin typeface="微软雅黑" panose="020B0503020204020204" pitchFamily="34" charset="-122"/>
                <a:ea typeface="微软雅黑"/>
              </a:endParaRPr>
            </a:p>
            <a:p>
              <a:pPr algn="ctr">
                <a:lnSpc>
                  <a:spcPct val="130000"/>
                </a:lnSpc>
                <a:defRPr/>
              </a:pPr>
              <a:r>
                <a:rPr lang="zh-CN" altLang="en-US" sz="1125" kern="0" dirty="0">
                  <a:solidFill>
                    <a:srgbClr val="D8D8D8">
                      <a:lumMod val="25000"/>
                    </a:srgbClr>
                  </a:solidFill>
                  <a:latin typeface="微软雅黑" panose="020B0503020204020204" pitchFamily="34" charset="-122"/>
                  <a:ea typeface="微软雅黑"/>
                </a:rPr>
                <a:t>单击此处添加文本，</a:t>
              </a:r>
            </a:p>
            <a:p>
              <a:pPr algn="ctr">
                <a:lnSpc>
                  <a:spcPct val="130000"/>
                </a:lnSpc>
                <a:defRPr/>
              </a:pPr>
              <a:r>
                <a:rPr lang="zh-CN" altLang="en-US" sz="1125" kern="0" dirty="0">
                  <a:solidFill>
                    <a:srgbClr val="D8D8D8">
                      <a:lumMod val="25000"/>
                    </a:srgbClr>
                  </a:solidFill>
                  <a:latin typeface="微软雅黑" panose="020B0503020204020204" pitchFamily="34" charset="-122"/>
                  <a:ea typeface="微软雅黑"/>
                </a:rPr>
                <a:t>单击此处添加文本。</a:t>
              </a:r>
            </a:p>
          </p:txBody>
        </p:sp>
      </p:grpSp>
      <p:sp>
        <p:nvSpPr>
          <p:cNvPr id="118" name="矩形 117"/>
          <p:cNvSpPr/>
          <p:nvPr/>
        </p:nvSpPr>
        <p:spPr>
          <a:xfrm>
            <a:off x="5786907" y="2119289"/>
            <a:ext cx="1454944" cy="333375"/>
          </a:xfrm>
          <a:prstGeom prst="rect">
            <a:avLst/>
          </a:prstGeom>
          <a:solidFill>
            <a:srgbClr val="EE0000"/>
          </a:solidFill>
          <a:ln w="25400" cap="flat" cmpd="sng" algn="ctr">
            <a:noFill/>
            <a:prstDash val="solid"/>
          </a:ln>
          <a:effectLst/>
        </p:spPr>
        <p:txBody>
          <a:bodyPr anchor="ctr"/>
          <a:lstStyle/>
          <a:p>
            <a:pPr algn="ctr">
              <a:defRPr/>
            </a:pPr>
            <a:r>
              <a:rPr lang="zh-CN" altLang="en-US" sz="1275" b="1" kern="0" dirty="0">
                <a:solidFill>
                  <a:srgbClr val="FFFFFF"/>
                </a:solidFill>
                <a:latin typeface="微软雅黑" panose="020B0503020204020204" pitchFamily="34" charset="-122"/>
                <a:ea typeface="微软雅黑"/>
              </a:rPr>
              <a:t>单击添加标题</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52267800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anim calcmode="lin" valueType="num">
                                      <p:cBhvr>
                                        <p:cTn id="8" dur="500" fill="hold"/>
                                        <p:tgtEl>
                                          <p:spTgt spid="48"/>
                                        </p:tgtEl>
                                        <p:attrNameLst>
                                          <p:attrName>ppt_x</p:attrName>
                                        </p:attrNameLst>
                                      </p:cBhvr>
                                      <p:tavLst>
                                        <p:tav tm="0">
                                          <p:val>
                                            <p:strVal val="#ppt_x"/>
                                          </p:val>
                                        </p:tav>
                                        <p:tav tm="100000">
                                          <p:val>
                                            <p:strVal val="#ppt_x"/>
                                          </p:val>
                                        </p:tav>
                                      </p:tavLst>
                                    </p:anim>
                                    <p:anim calcmode="lin" valueType="num">
                                      <p:cBhvr>
                                        <p:cTn id="9" dur="5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15"/>
                                        </p:tgtEl>
                                        <p:attrNameLst>
                                          <p:attrName>style.visibility</p:attrName>
                                        </p:attrNameLst>
                                      </p:cBhvr>
                                      <p:to>
                                        <p:strVal val="visible"/>
                                      </p:to>
                                    </p:set>
                                    <p:animEffect transition="in" filter="wipe(left)">
                                      <p:cBhvr>
                                        <p:cTn id="13" dur="500"/>
                                        <p:tgtEl>
                                          <p:spTgt spid="115"/>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fade">
                                      <p:cBhvr>
                                        <p:cTn id="17" dur="500"/>
                                        <p:tgtEl>
                                          <p:spTgt spid="118"/>
                                        </p:tgtEl>
                                      </p:cBhvr>
                                    </p:animEffect>
                                    <p:anim calcmode="lin" valueType="num">
                                      <p:cBhvr>
                                        <p:cTn id="18" dur="500" fill="hold"/>
                                        <p:tgtEl>
                                          <p:spTgt spid="118"/>
                                        </p:tgtEl>
                                        <p:attrNameLst>
                                          <p:attrName>ppt_x</p:attrName>
                                        </p:attrNameLst>
                                      </p:cBhvr>
                                      <p:tavLst>
                                        <p:tav tm="0">
                                          <p:val>
                                            <p:strVal val="#ppt_x"/>
                                          </p:val>
                                        </p:tav>
                                        <p:tav tm="100000">
                                          <p:val>
                                            <p:strVal val="#ppt_x"/>
                                          </p:val>
                                        </p:tav>
                                      </p:tavLst>
                                    </p:anim>
                                    <p:anim calcmode="lin" valueType="num">
                                      <p:cBhvr>
                                        <p:cTn id="19" dur="50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2711949" y="1473619"/>
            <a:ext cx="3873103" cy="2636326"/>
            <a:chOff x="1978026" y="1575135"/>
            <a:chExt cx="5164137" cy="4218121"/>
          </a:xfrm>
        </p:grpSpPr>
        <p:sp>
          <p:nvSpPr>
            <p:cNvPr id="39" name="AutoShape 2"/>
            <p:cNvSpPr>
              <a:spLocks noChangeArrowheads="1"/>
            </p:cNvSpPr>
            <p:nvPr/>
          </p:nvSpPr>
          <p:spPr bwMode="auto">
            <a:xfrm>
              <a:off x="1978026" y="1705310"/>
              <a:ext cx="5164137" cy="3972396"/>
            </a:xfrm>
            <a:prstGeom prst="roundRect">
              <a:avLst>
                <a:gd name="adj" fmla="val 9694"/>
              </a:avLst>
            </a:prstGeom>
            <a:noFill/>
            <a:ln w="19050" algn="ctr">
              <a:solidFill>
                <a:srgbClr val="C0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lIns="65485" tIns="33338" rIns="65485" bIns="33338" anchor="ctr"/>
            <a:lstStyle/>
            <a:p>
              <a:pPr>
                <a:defRPr/>
              </a:pPr>
              <a:endParaRPr lang="zh-CN" altLang="zh-CN" sz="1200" kern="0" dirty="0">
                <a:solidFill>
                  <a:srgbClr val="FFFFFF"/>
                </a:solidFill>
                <a:latin typeface="微软雅黑" pitchFamily="34" charset="-122"/>
                <a:ea typeface="微软雅黑" pitchFamily="34" charset="-122"/>
              </a:endParaRPr>
            </a:p>
          </p:txBody>
        </p:sp>
        <p:sp>
          <p:nvSpPr>
            <p:cNvPr id="40" name="AutoShape 51"/>
            <p:cNvSpPr>
              <a:spLocks noChangeArrowheads="1"/>
            </p:cNvSpPr>
            <p:nvPr/>
          </p:nvSpPr>
          <p:spPr bwMode="auto">
            <a:xfrm rot="16200000">
              <a:off x="6564313" y="5517031"/>
              <a:ext cx="246062"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sp>
          <p:nvSpPr>
            <p:cNvPr id="41" name="AutoShape 52"/>
            <p:cNvSpPr>
              <a:spLocks noChangeArrowheads="1"/>
            </p:cNvSpPr>
            <p:nvPr/>
          </p:nvSpPr>
          <p:spPr bwMode="auto">
            <a:xfrm rot="5400000">
              <a:off x="6564313" y="1544973"/>
              <a:ext cx="246063"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sp>
          <p:nvSpPr>
            <p:cNvPr id="42" name="AutoShape 52"/>
            <p:cNvSpPr>
              <a:spLocks noChangeArrowheads="1"/>
            </p:cNvSpPr>
            <p:nvPr/>
          </p:nvSpPr>
          <p:spPr bwMode="auto">
            <a:xfrm rot="5400000">
              <a:off x="2346325" y="1544973"/>
              <a:ext cx="246063" cy="306388"/>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sp>
          <p:nvSpPr>
            <p:cNvPr id="43" name="AutoShape 51"/>
            <p:cNvSpPr>
              <a:spLocks noChangeArrowheads="1"/>
            </p:cNvSpPr>
            <p:nvPr/>
          </p:nvSpPr>
          <p:spPr bwMode="auto">
            <a:xfrm rot="16200000">
              <a:off x="2346325" y="5517031"/>
              <a:ext cx="246062"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grpSp>
        <p:nvGrpSpPr>
          <p:cNvPr id="44" name="组合 43"/>
          <p:cNvGrpSpPr/>
          <p:nvPr/>
        </p:nvGrpSpPr>
        <p:grpSpPr>
          <a:xfrm>
            <a:off x="1979714" y="2224086"/>
            <a:ext cx="2383631" cy="861219"/>
            <a:chOff x="1001713" y="2775884"/>
            <a:chExt cx="3178175" cy="1377950"/>
          </a:xfrm>
        </p:grpSpPr>
        <p:pic>
          <p:nvPicPr>
            <p:cNvPr id="45" name="Picture 21"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01713" y="3987146"/>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AutoShape 22"/>
            <p:cNvSpPr>
              <a:spLocks noChangeArrowheads="1"/>
            </p:cNvSpPr>
            <p:nvPr/>
          </p:nvSpPr>
          <p:spPr bwMode="auto">
            <a:xfrm>
              <a:off x="1023938" y="3285471"/>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algn="ctr">
                <a:spcBef>
                  <a:spcPct val="20000"/>
                </a:spcBef>
                <a:buClr>
                  <a:srgbClr val="E1B40C"/>
                </a:buClr>
                <a:defRPr/>
              </a:pPr>
              <a:r>
                <a:rPr lang="zh-CN" altLang="en-US" sz="750" kern="0" dirty="0">
                  <a:solidFill>
                    <a:srgbClr val="000000"/>
                  </a:solidFill>
                  <a:latin typeface="微软雅黑" pitchFamily="34" charset="-122"/>
                  <a:ea typeface="微软雅黑" pitchFamily="34" charset="-122"/>
                </a:rPr>
                <a:t>单击此处添加文字内容   单击此处添加文字内容</a:t>
              </a:r>
            </a:p>
            <a:p>
              <a:pPr algn="ctr">
                <a:spcBef>
                  <a:spcPct val="20000"/>
                </a:spcBef>
                <a:buClr>
                  <a:srgbClr val="E1B40C"/>
                </a:buClr>
                <a:defRPr/>
              </a:pPr>
              <a:r>
                <a:rPr lang="zh-CN" altLang="en-US" sz="750" kern="0" dirty="0">
                  <a:solidFill>
                    <a:srgbClr val="000000"/>
                  </a:solidFill>
                  <a:latin typeface="微软雅黑" pitchFamily="34" charset="-122"/>
                  <a:ea typeface="微软雅黑" pitchFamily="34" charset="-122"/>
                </a:rPr>
                <a:t>单击此处添加文字内容   单击此处添加文字内容</a:t>
              </a:r>
              <a:endParaRPr lang="zh-CN" altLang="zh-CN" sz="750" kern="0" dirty="0">
                <a:solidFill>
                  <a:srgbClr val="000000"/>
                </a:solidFill>
                <a:latin typeface="微软雅黑" pitchFamily="34" charset="-122"/>
                <a:ea typeface="微软雅黑" pitchFamily="34" charset="-122"/>
              </a:endParaRPr>
            </a:p>
          </p:txBody>
        </p:sp>
        <p:sp>
          <p:nvSpPr>
            <p:cNvPr id="47" name="Oval 8"/>
            <p:cNvSpPr>
              <a:spLocks noChangeAspect="1" noChangeArrowheads="1"/>
            </p:cNvSpPr>
            <p:nvPr/>
          </p:nvSpPr>
          <p:spPr bwMode="gray">
            <a:xfrm>
              <a:off x="1139826" y="3226734"/>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a:defRPr/>
              </a:pPr>
              <a:endParaRPr lang="zh-CN" altLang="zh-CN" sz="1050" kern="0" dirty="0">
                <a:solidFill>
                  <a:sysClr val="windowText" lastClr="000000"/>
                </a:solidFill>
                <a:latin typeface="微软雅黑" pitchFamily="34" charset="-122"/>
                <a:ea typeface="微软雅黑" pitchFamily="34" charset="-122"/>
              </a:endParaRPr>
            </a:p>
          </p:txBody>
        </p:sp>
        <p:sp>
          <p:nvSpPr>
            <p:cNvPr id="48" name="Arc 9"/>
            <p:cNvSpPr>
              <a:spLocks/>
            </p:cNvSpPr>
            <p:nvPr/>
          </p:nvSpPr>
          <p:spPr bwMode="auto">
            <a:xfrm>
              <a:off x="1150938" y="3109259"/>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en-US" sz="1200" b="1" kern="0">
                <a:solidFill>
                  <a:sysClr val="window" lastClr="FFFFFF"/>
                </a:solidFill>
                <a:latin typeface="微软雅黑" pitchFamily="34" charset="-122"/>
                <a:ea typeface="微软雅黑" pitchFamily="34" charset="-122"/>
              </a:endParaRPr>
            </a:p>
          </p:txBody>
        </p:sp>
        <p:sp>
          <p:nvSpPr>
            <p:cNvPr id="49" name="Oval 10"/>
            <p:cNvSpPr>
              <a:spLocks noChangeAspect="1" noChangeArrowheads="1"/>
            </p:cNvSpPr>
            <p:nvPr/>
          </p:nvSpPr>
          <p:spPr bwMode="gray">
            <a:xfrm>
              <a:off x="1139826" y="2996546"/>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nvGrpSpPr>
            <p:cNvPr id="50" name="Group 11"/>
            <p:cNvGrpSpPr>
              <a:grpSpLocks/>
            </p:cNvGrpSpPr>
            <p:nvPr/>
          </p:nvGrpSpPr>
          <p:grpSpPr bwMode="auto">
            <a:xfrm>
              <a:off x="1363663" y="2775884"/>
              <a:ext cx="128588" cy="355600"/>
              <a:chOff x="3288" y="2455"/>
              <a:chExt cx="203" cy="567"/>
            </a:xfrm>
          </p:grpSpPr>
          <p:grpSp>
            <p:nvGrpSpPr>
              <p:cNvPr id="52" name="Group 12"/>
              <p:cNvGrpSpPr>
                <a:grpSpLocks/>
              </p:cNvGrpSpPr>
              <p:nvPr/>
            </p:nvGrpSpPr>
            <p:grpSpPr bwMode="auto">
              <a:xfrm>
                <a:off x="3335" y="2700"/>
                <a:ext cx="108" cy="322"/>
                <a:chOff x="3243" y="2500"/>
                <a:chExt cx="567" cy="1701"/>
              </a:xfrm>
            </p:grpSpPr>
            <p:sp>
              <p:nvSpPr>
                <p:cNvPr id="55"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sp>
              <p:nvSpPr>
                <p:cNvPr id="56"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sp>
            <p:nvSpPr>
              <p:cNvPr id="53"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sp>
            <p:nvSpPr>
              <p:cNvPr id="54"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sp>
          <p:nvSpPr>
            <p:cNvPr id="51" name="AutoShape 32"/>
            <p:cNvSpPr>
              <a:spLocks noChangeArrowheads="1"/>
            </p:cNvSpPr>
            <p:nvPr/>
          </p:nvSpPr>
          <p:spPr bwMode="auto">
            <a:xfrm>
              <a:off x="1870076" y="3075921"/>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algn="ctr">
                <a:defRPr/>
              </a:pPr>
              <a:r>
                <a:rPr lang="zh-CN" altLang="en-US" sz="1200" b="1" kern="0" dirty="0">
                  <a:solidFill>
                    <a:sysClr val="window" lastClr="FFFFFF"/>
                  </a:solidFill>
                  <a:latin typeface="微软雅黑" pitchFamily="34" charset="-122"/>
                  <a:ea typeface="微软雅黑" pitchFamily="34" charset="-122"/>
                </a:rPr>
                <a:t>此处添加文字内容</a:t>
              </a:r>
            </a:p>
          </p:txBody>
        </p:sp>
      </p:grpSp>
      <p:grpSp>
        <p:nvGrpSpPr>
          <p:cNvPr id="57" name="组合 56"/>
          <p:cNvGrpSpPr/>
          <p:nvPr/>
        </p:nvGrpSpPr>
        <p:grpSpPr>
          <a:xfrm>
            <a:off x="4951514" y="2224086"/>
            <a:ext cx="2383631" cy="861219"/>
            <a:chOff x="4964113" y="2775884"/>
            <a:chExt cx="3178175" cy="1377950"/>
          </a:xfrm>
        </p:grpSpPr>
        <p:pic>
          <p:nvPicPr>
            <p:cNvPr id="58" name="Picture 47"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64113" y="3987146"/>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AutoShape 48"/>
            <p:cNvSpPr>
              <a:spLocks noChangeArrowheads="1"/>
            </p:cNvSpPr>
            <p:nvPr/>
          </p:nvSpPr>
          <p:spPr bwMode="auto">
            <a:xfrm>
              <a:off x="4986338" y="3285471"/>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algn="ctr">
                <a:spcBef>
                  <a:spcPct val="20000"/>
                </a:spcBef>
                <a:buClr>
                  <a:srgbClr val="E1B40C"/>
                </a:buClr>
                <a:defRPr/>
              </a:pPr>
              <a:r>
                <a:rPr lang="zh-CN" altLang="en-US" sz="750" kern="0" dirty="0">
                  <a:solidFill>
                    <a:srgbClr val="000000"/>
                  </a:solidFill>
                  <a:latin typeface="微软雅黑" pitchFamily="34" charset="-122"/>
                  <a:ea typeface="微软雅黑" pitchFamily="34" charset="-122"/>
                </a:rPr>
                <a:t>单击此处添加文字内容   单击此处添加文字内容</a:t>
              </a:r>
            </a:p>
            <a:p>
              <a:pPr algn="ctr">
                <a:spcBef>
                  <a:spcPct val="20000"/>
                </a:spcBef>
                <a:buClr>
                  <a:srgbClr val="E1B40C"/>
                </a:buClr>
                <a:defRPr/>
              </a:pPr>
              <a:r>
                <a:rPr lang="zh-CN" altLang="en-US" sz="750" kern="0" dirty="0">
                  <a:solidFill>
                    <a:srgbClr val="000000"/>
                  </a:solidFill>
                  <a:latin typeface="微软雅黑" pitchFamily="34" charset="-122"/>
                  <a:ea typeface="微软雅黑" pitchFamily="34" charset="-122"/>
                </a:rPr>
                <a:t>单击此处添加文字内容   单击此处添加文字内容</a:t>
              </a:r>
              <a:endParaRPr lang="zh-CN" altLang="zh-CN" sz="750" kern="0" dirty="0">
                <a:solidFill>
                  <a:srgbClr val="000000"/>
                </a:solidFill>
                <a:latin typeface="微软雅黑" pitchFamily="34" charset="-122"/>
                <a:ea typeface="微软雅黑" pitchFamily="34" charset="-122"/>
              </a:endParaRPr>
            </a:p>
          </p:txBody>
        </p:sp>
        <p:sp>
          <p:nvSpPr>
            <p:cNvPr id="60" name="Oval 8"/>
            <p:cNvSpPr>
              <a:spLocks noChangeAspect="1" noChangeArrowheads="1"/>
            </p:cNvSpPr>
            <p:nvPr/>
          </p:nvSpPr>
          <p:spPr bwMode="gray">
            <a:xfrm>
              <a:off x="5102226" y="3226734"/>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a:defRPr/>
              </a:pPr>
              <a:endParaRPr lang="zh-CN" altLang="zh-CN" sz="1050" kern="0" dirty="0">
                <a:solidFill>
                  <a:sysClr val="windowText" lastClr="000000"/>
                </a:solidFill>
                <a:latin typeface="微软雅黑" pitchFamily="34" charset="-122"/>
                <a:ea typeface="微软雅黑" pitchFamily="34" charset="-122"/>
              </a:endParaRPr>
            </a:p>
          </p:txBody>
        </p:sp>
        <p:sp>
          <p:nvSpPr>
            <p:cNvPr id="61" name="Arc 9"/>
            <p:cNvSpPr>
              <a:spLocks/>
            </p:cNvSpPr>
            <p:nvPr/>
          </p:nvSpPr>
          <p:spPr bwMode="auto">
            <a:xfrm>
              <a:off x="5113338" y="3109259"/>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en-US" sz="1200" b="1" kern="0">
                <a:solidFill>
                  <a:sysClr val="window" lastClr="FFFFFF"/>
                </a:solidFill>
                <a:latin typeface="微软雅黑" pitchFamily="34" charset="-122"/>
                <a:ea typeface="微软雅黑" pitchFamily="34" charset="-122"/>
              </a:endParaRPr>
            </a:p>
          </p:txBody>
        </p:sp>
        <p:sp>
          <p:nvSpPr>
            <p:cNvPr id="62" name="Oval 10"/>
            <p:cNvSpPr>
              <a:spLocks noChangeAspect="1" noChangeArrowheads="1"/>
            </p:cNvSpPr>
            <p:nvPr/>
          </p:nvSpPr>
          <p:spPr bwMode="gray">
            <a:xfrm>
              <a:off x="5102226" y="2996546"/>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nvGrpSpPr>
            <p:cNvPr id="63" name="Group 11"/>
            <p:cNvGrpSpPr>
              <a:grpSpLocks/>
            </p:cNvGrpSpPr>
            <p:nvPr/>
          </p:nvGrpSpPr>
          <p:grpSpPr bwMode="auto">
            <a:xfrm>
              <a:off x="5326063" y="2775884"/>
              <a:ext cx="128588" cy="355600"/>
              <a:chOff x="3288" y="2455"/>
              <a:chExt cx="203" cy="567"/>
            </a:xfrm>
          </p:grpSpPr>
          <p:grpSp>
            <p:nvGrpSpPr>
              <p:cNvPr id="65" name="Group 12"/>
              <p:cNvGrpSpPr>
                <a:grpSpLocks/>
              </p:cNvGrpSpPr>
              <p:nvPr/>
            </p:nvGrpSpPr>
            <p:grpSpPr bwMode="auto">
              <a:xfrm>
                <a:off x="3335" y="2700"/>
                <a:ext cx="108" cy="322"/>
                <a:chOff x="3243" y="2500"/>
                <a:chExt cx="567" cy="1701"/>
              </a:xfrm>
            </p:grpSpPr>
            <p:sp>
              <p:nvSpPr>
                <p:cNvPr id="68"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sp>
              <p:nvSpPr>
                <p:cNvPr id="69"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sp>
            <p:nvSpPr>
              <p:cNvPr id="66"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sp>
            <p:nvSpPr>
              <p:cNvPr id="67"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sp>
          <p:nvSpPr>
            <p:cNvPr id="64" name="AutoShape 58"/>
            <p:cNvSpPr>
              <a:spLocks noChangeArrowheads="1"/>
            </p:cNvSpPr>
            <p:nvPr/>
          </p:nvSpPr>
          <p:spPr bwMode="auto">
            <a:xfrm>
              <a:off x="5832476" y="3075921"/>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algn="ctr">
                <a:defRPr/>
              </a:pPr>
              <a:r>
                <a:rPr lang="zh-CN" altLang="en-US" sz="1200" b="1" kern="0" dirty="0">
                  <a:solidFill>
                    <a:sysClr val="window" lastClr="FFFFFF"/>
                  </a:solidFill>
                  <a:latin typeface="微软雅黑" pitchFamily="34" charset="-122"/>
                  <a:ea typeface="微软雅黑" pitchFamily="34" charset="-122"/>
                </a:rPr>
                <a:t>此处添加文字内容</a:t>
              </a:r>
            </a:p>
          </p:txBody>
        </p:sp>
      </p:grpSp>
      <p:grpSp>
        <p:nvGrpSpPr>
          <p:cNvPr id="70" name="组合 69"/>
          <p:cNvGrpSpPr/>
          <p:nvPr/>
        </p:nvGrpSpPr>
        <p:grpSpPr>
          <a:xfrm>
            <a:off x="3408464" y="964626"/>
            <a:ext cx="2383631" cy="861219"/>
            <a:chOff x="2906713" y="760748"/>
            <a:chExt cx="3178175" cy="1377950"/>
          </a:xfrm>
        </p:grpSpPr>
        <p:pic>
          <p:nvPicPr>
            <p:cNvPr id="71" name="Picture 8"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06713" y="1972010"/>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AutoShape 9"/>
            <p:cNvSpPr>
              <a:spLocks noChangeArrowheads="1"/>
            </p:cNvSpPr>
            <p:nvPr/>
          </p:nvSpPr>
          <p:spPr bwMode="auto">
            <a:xfrm>
              <a:off x="2928938" y="1270335"/>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algn="ctr">
                <a:spcBef>
                  <a:spcPct val="20000"/>
                </a:spcBef>
                <a:buClr>
                  <a:srgbClr val="E1B40C"/>
                </a:buClr>
                <a:defRPr/>
              </a:pPr>
              <a:r>
                <a:rPr lang="zh-CN" altLang="en-US" sz="750" kern="0" dirty="0">
                  <a:solidFill>
                    <a:srgbClr val="000000"/>
                  </a:solidFill>
                  <a:latin typeface="微软雅黑" pitchFamily="34" charset="-122"/>
                  <a:ea typeface="微软雅黑" pitchFamily="34" charset="-122"/>
                </a:rPr>
                <a:t>单击此处添加文字内容   单击此处添加文字内容</a:t>
              </a:r>
            </a:p>
            <a:p>
              <a:pPr algn="ctr">
                <a:spcBef>
                  <a:spcPct val="20000"/>
                </a:spcBef>
                <a:buClr>
                  <a:srgbClr val="E1B40C"/>
                </a:buClr>
                <a:defRPr/>
              </a:pPr>
              <a:r>
                <a:rPr lang="zh-CN" altLang="en-US" sz="750" kern="0" dirty="0">
                  <a:solidFill>
                    <a:srgbClr val="000000"/>
                  </a:solidFill>
                  <a:latin typeface="微软雅黑" pitchFamily="34" charset="-122"/>
                  <a:ea typeface="微软雅黑" pitchFamily="34" charset="-122"/>
                </a:rPr>
                <a:t>单击此处添加文字内容   单击此处添加文字内容</a:t>
              </a:r>
              <a:endParaRPr lang="zh-CN" altLang="zh-CN" sz="750" kern="0" dirty="0">
                <a:solidFill>
                  <a:srgbClr val="000000"/>
                </a:solidFill>
                <a:latin typeface="微软雅黑" pitchFamily="34" charset="-122"/>
                <a:ea typeface="微软雅黑" pitchFamily="34" charset="-122"/>
              </a:endParaRPr>
            </a:p>
          </p:txBody>
        </p:sp>
        <p:sp>
          <p:nvSpPr>
            <p:cNvPr id="73" name="Oval 8"/>
            <p:cNvSpPr>
              <a:spLocks noChangeAspect="1" noChangeArrowheads="1"/>
            </p:cNvSpPr>
            <p:nvPr/>
          </p:nvSpPr>
          <p:spPr bwMode="gray">
            <a:xfrm>
              <a:off x="3044826" y="1211598"/>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a:defRPr/>
              </a:pPr>
              <a:endParaRPr lang="zh-CN" altLang="zh-CN" sz="1050" kern="0" dirty="0">
                <a:solidFill>
                  <a:sysClr val="windowText" lastClr="000000"/>
                </a:solidFill>
                <a:latin typeface="微软雅黑" pitchFamily="34" charset="-122"/>
                <a:ea typeface="微软雅黑" pitchFamily="34" charset="-122"/>
              </a:endParaRPr>
            </a:p>
          </p:txBody>
        </p:sp>
        <p:sp>
          <p:nvSpPr>
            <p:cNvPr id="74" name="Arc 9"/>
            <p:cNvSpPr>
              <a:spLocks/>
            </p:cNvSpPr>
            <p:nvPr/>
          </p:nvSpPr>
          <p:spPr bwMode="auto">
            <a:xfrm>
              <a:off x="3055938" y="1094123"/>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en-US" sz="1200" b="1" kern="0">
                <a:solidFill>
                  <a:sysClr val="window" lastClr="FFFFFF"/>
                </a:solidFill>
                <a:latin typeface="微软雅黑" pitchFamily="34" charset="-122"/>
                <a:ea typeface="微软雅黑" pitchFamily="34" charset="-122"/>
              </a:endParaRPr>
            </a:p>
          </p:txBody>
        </p:sp>
        <p:sp>
          <p:nvSpPr>
            <p:cNvPr id="75" name="Oval 10"/>
            <p:cNvSpPr>
              <a:spLocks noChangeAspect="1" noChangeArrowheads="1"/>
            </p:cNvSpPr>
            <p:nvPr/>
          </p:nvSpPr>
          <p:spPr bwMode="auto">
            <a:xfrm>
              <a:off x="3044826" y="981410"/>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nvGrpSpPr>
            <p:cNvPr id="76" name="Group 11"/>
            <p:cNvGrpSpPr>
              <a:grpSpLocks/>
            </p:cNvGrpSpPr>
            <p:nvPr/>
          </p:nvGrpSpPr>
          <p:grpSpPr bwMode="auto">
            <a:xfrm>
              <a:off x="3268663" y="760748"/>
              <a:ext cx="128588" cy="355600"/>
              <a:chOff x="3288" y="2455"/>
              <a:chExt cx="203" cy="567"/>
            </a:xfrm>
          </p:grpSpPr>
          <p:grpSp>
            <p:nvGrpSpPr>
              <p:cNvPr id="78" name="Group 12"/>
              <p:cNvGrpSpPr>
                <a:grpSpLocks/>
              </p:cNvGrpSpPr>
              <p:nvPr/>
            </p:nvGrpSpPr>
            <p:grpSpPr bwMode="auto">
              <a:xfrm>
                <a:off x="3335" y="2700"/>
                <a:ext cx="108" cy="322"/>
                <a:chOff x="3243" y="2500"/>
                <a:chExt cx="567" cy="1701"/>
              </a:xfrm>
            </p:grpSpPr>
            <p:sp>
              <p:nvSpPr>
                <p:cNvPr id="81"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sp>
              <p:nvSpPr>
                <p:cNvPr id="82"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sp>
            <p:nvSpPr>
              <p:cNvPr id="79"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sp>
            <p:nvSpPr>
              <p:cNvPr id="80"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sp>
          <p:nvSpPr>
            <p:cNvPr id="77" name="AutoShape 19"/>
            <p:cNvSpPr>
              <a:spLocks noChangeArrowheads="1"/>
            </p:cNvSpPr>
            <p:nvPr/>
          </p:nvSpPr>
          <p:spPr bwMode="auto">
            <a:xfrm>
              <a:off x="3775076" y="1060785"/>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r>
                <a:rPr lang="zh-CN" altLang="en-US" sz="1200" b="1" kern="0" dirty="0">
                  <a:solidFill>
                    <a:sysClr val="window" lastClr="FFFFFF"/>
                  </a:solidFill>
                  <a:latin typeface="微软雅黑" pitchFamily="34" charset="-122"/>
                  <a:ea typeface="微软雅黑" pitchFamily="34" charset="-122"/>
                </a:rPr>
                <a:t>此处添加文字内容</a:t>
              </a:r>
            </a:p>
          </p:txBody>
        </p:sp>
      </p:grpSp>
      <p:grpSp>
        <p:nvGrpSpPr>
          <p:cNvPr id="83" name="组合 82"/>
          <p:cNvGrpSpPr/>
          <p:nvPr/>
        </p:nvGrpSpPr>
        <p:grpSpPr>
          <a:xfrm>
            <a:off x="3408464" y="3438723"/>
            <a:ext cx="2383631" cy="861219"/>
            <a:chOff x="2906713" y="4719303"/>
            <a:chExt cx="3178175" cy="1377950"/>
          </a:xfrm>
        </p:grpSpPr>
        <p:pic>
          <p:nvPicPr>
            <p:cNvPr id="84" name="Picture 21"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06713" y="5930565"/>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AutoShape 22"/>
            <p:cNvSpPr>
              <a:spLocks noChangeArrowheads="1"/>
            </p:cNvSpPr>
            <p:nvPr/>
          </p:nvSpPr>
          <p:spPr bwMode="auto">
            <a:xfrm>
              <a:off x="2928938" y="5228890"/>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algn="ctr">
                <a:spcBef>
                  <a:spcPct val="20000"/>
                </a:spcBef>
                <a:buClr>
                  <a:srgbClr val="E1B40C"/>
                </a:buClr>
                <a:defRPr/>
              </a:pPr>
              <a:r>
                <a:rPr lang="zh-CN" altLang="en-US" sz="750" kern="0" dirty="0">
                  <a:solidFill>
                    <a:srgbClr val="000000"/>
                  </a:solidFill>
                  <a:latin typeface="微软雅黑" pitchFamily="34" charset="-122"/>
                  <a:ea typeface="微软雅黑" pitchFamily="34" charset="-122"/>
                </a:rPr>
                <a:t>单击此处添加文字内容   单击此处添加文字内容</a:t>
              </a:r>
            </a:p>
            <a:p>
              <a:pPr algn="ctr">
                <a:spcBef>
                  <a:spcPct val="20000"/>
                </a:spcBef>
                <a:buClr>
                  <a:srgbClr val="E1B40C"/>
                </a:buClr>
                <a:defRPr/>
              </a:pPr>
              <a:r>
                <a:rPr lang="zh-CN" altLang="en-US" sz="750" kern="0" dirty="0">
                  <a:solidFill>
                    <a:srgbClr val="000000"/>
                  </a:solidFill>
                  <a:latin typeface="微软雅黑" pitchFamily="34" charset="-122"/>
                  <a:ea typeface="微软雅黑" pitchFamily="34" charset="-122"/>
                </a:rPr>
                <a:t>单击此处添加文字内容   单击此处添加文字内容</a:t>
              </a:r>
              <a:endParaRPr lang="zh-CN" altLang="zh-CN" sz="750" kern="0" dirty="0">
                <a:solidFill>
                  <a:srgbClr val="000000"/>
                </a:solidFill>
                <a:latin typeface="微软雅黑" pitchFamily="34" charset="-122"/>
                <a:ea typeface="微软雅黑" pitchFamily="34" charset="-122"/>
              </a:endParaRPr>
            </a:p>
          </p:txBody>
        </p:sp>
        <p:sp>
          <p:nvSpPr>
            <p:cNvPr id="86" name="Oval 8"/>
            <p:cNvSpPr>
              <a:spLocks noChangeAspect="1" noChangeArrowheads="1"/>
            </p:cNvSpPr>
            <p:nvPr/>
          </p:nvSpPr>
          <p:spPr bwMode="gray">
            <a:xfrm>
              <a:off x="3044826" y="5170153"/>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a:defRPr/>
              </a:pPr>
              <a:endParaRPr lang="zh-CN" altLang="zh-CN" sz="1050" kern="0" dirty="0">
                <a:solidFill>
                  <a:sysClr val="windowText" lastClr="000000"/>
                </a:solidFill>
                <a:latin typeface="微软雅黑" pitchFamily="34" charset="-122"/>
                <a:ea typeface="微软雅黑" pitchFamily="34" charset="-122"/>
              </a:endParaRPr>
            </a:p>
          </p:txBody>
        </p:sp>
        <p:sp>
          <p:nvSpPr>
            <p:cNvPr id="87" name="Arc 9"/>
            <p:cNvSpPr>
              <a:spLocks/>
            </p:cNvSpPr>
            <p:nvPr/>
          </p:nvSpPr>
          <p:spPr bwMode="auto">
            <a:xfrm>
              <a:off x="3055938" y="5052678"/>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en-US" sz="1200" b="1" kern="0">
                <a:solidFill>
                  <a:sysClr val="window" lastClr="FFFFFF"/>
                </a:solidFill>
                <a:latin typeface="微软雅黑" pitchFamily="34" charset="-122"/>
                <a:ea typeface="微软雅黑" pitchFamily="34" charset="-122"/>
              </a:endParaRPr>
            </a:p>
          </p:txBody>
        </p:sp>
        <p:sp>
          <p:nvSpPr>
            <p:cNvPr id="88" name="Oval 10"/>
            <p:cNvSpPr>
              <a:spLocks noChangeAspect="1" noChangeArrowheads="1"/>
            </p:cNvSpPr>
            <p:nvPr/>
          </p:nvSpPr>
          <p:spPr bwMode="gray">
            <a:xfrm>
              <a:off x="3044826" y="4939965"/>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nvGrpSpPr>
            <p:cNvPr id="89" name="Group 11"/>
            <p:cNvGrpSpPr>
              <a:grpSpLocks/>
            </p:cNvGrpSpPr>
            <p:nvPr/>
          </p:nvGrpSpPr>
          <p:grpSpPr bwMode="auto">
            <a:xfrm>
              <a:off x="3268663" y="4719303"/>
              <a:ext cx="128588" cy="355600"/>
              <a:chOff x="3288" y="2455"/>
              <a:chExt cx="203" cy="567"/>
            </a:xfrm>
          </p:grpSpPr>
          <p:grpSp>
            <p:nvGrpSpPr>
              <p:cNvPr id="91" name="Group 12"/>
              <p:cNvGrpSpPr>
                <a:grpSpLocks/>
              </p:cNvGrpSpPr>
              <p:nvPr/>
            </p:nvGrpSpPr>
            <p:grpSpPr bwMode="auto">
              <a:xfrm>
                <a:off x="3335" y="2700"/>
                <a:ext cx="108" cy="322"/>
                <a:chOff x="3243" y="2500"/>
                <a:chExt cx="567" cy="1701"/>
              </a:xfrm>
            </p:grpSpPr>
            <p:sp>
              <p:nvSpPr>
                <p:cNvPr id="94"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sp>
              <p:nvSpPr>
                <p:cNvPr id="95"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sp>
            <p:nvSpPr>
              <p:cNvPr id="92"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sp>
            <p:nvSpPr>
              <p:cNvPr id="93"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a:defRPr/>
                </a:pPr>
                <a:endParaRPr lang="zh-CN" altLang="zh-CN" sz="1200" b="1" kern="0">
                  <a:solidFill>
                    <a:sysClr val="window" lastClr="FFFFFF"/>
                  </a:solidFill>
                  <a:latin typeface="微软雅黑" pitchFamily="34" charset="-122"/>
                  <a:ea typeface="微软雅黑" pitchFamily="34" charset="-122"/>
                </a:endParaRPr>
              </a:p>
            </p:txBody>
          </p:sp>
        </p:grpSp>
        <p:sp>
          <p:nvSpPr>
            <p:cNvPr id="90" name="AutoShape 32"/>
            <p:cNvSpPr>
              <a:spLocks noChangeArrowheads="1"/>
            </p:cNvSpPr>
            <p:nvPr/>
          </p:nvSpPr>
          <p:spPr bwMode="auto">
            <a:xfrm>
              <a:off x="3775076" y="5019340"/>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algn="ctr">
                <a:defRPr/>
              </a:pPr>
              <a:r>
                <a:rPr lang="zh-CN" altLang="en-US" sz="1200" b="1" kern="0" dirty="0">
                  <a:solidFill>
                    <a:sysClr val="window" lastClr="FFFFFF"/>
                  </a:solidFill>
                  <a:latin typeface="微软雅黑" pitchFamily="34" charset="-122"/>
                  <a:ea typeface="微软雅黑" pitchFamily="34" charset="-122"/>
                </a:rPr>
                <a:t>此处添加文字内容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49456952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par>
                                <p:cTn id="8" presetID="10" presetClass="entr" presetSubtype="0" fill="hold" nodeType="withEffect">
                                  <p:stCondLst>
                                    <p:cond delay="50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par>
                                <p:cTn id="11" presetID="10" presetClass="entr" presetSubtype="0" fill="hold" nodeType="withEffect">
                                  <p:stCondLst>
                                    <p:cond delay="800"/>
                                  </p:stCondLst>
                                  <p:childTnLst>
                                    <p:set>
                                      <p:cBhvr>
                                        <p:cTn id="12" dur="1" fill="hold">
                                          <p:stCondLst>
                                            <p:cond delay="0"/>
                                          </p:stCondLst>
                                        </p:cTn>
                                        <p:tgtEl>
                                          <p:spTgt spid="83"/>
                                        </p:tgtEl>
                                        <p:attrNameLst>
                                          <p:attrName>style.visibility</p:attrName>
                                        </p:attrNameLst>
                                      </p:cBhvr>
                                      <p:to>
                                        <p:strVal val="visible"/>
                                      </p:to>
                                    </p:set>
                                    <p:animEffect transition="in" filter="fade">
                                      <p:cBhvr>
                                        <p:cTn id="13" dur="500"/>
                                        <p:tgtEl>
                                          <p:spTgt spid="83"/>
                                        </p:tgtEl>
                                      </p:cBhvr>
                                    </p:animEffect>
                                  </p:childTnLst>
                                </p:cTn>
                              </p:par>
                              <p:par>
                                <p:cTn id="14" presetID="10" presetClass="entr" presetSubtype="0" fill="hold" nodeType="withEffect">
                                  <p:stCondLst>
                                    <p:cond delay="110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par>
                                <p:cTn id="17" presetID="21" presetClass="entr" presetSubtype="1" fill="hold" nodeType="withEffect">
                                  <p:stCondLst>
                                    <p:cond delay="1600"/>
                                  </p:stCondLst>
                                  <p:childTnLst>
                                    <p:set>
                                      <p:cBhvr>
                                        <p:cTn id="18" dur="1" fill="hold">
                                          <p:stCondLst>
                                            <p:cond delay="0"/>
                                          </p:stCondLst>
                                        </p:cTn>
                                        <p:tgtEl>
                                          <p:spTgt spid="38"/>
                                        </p:tgtEl>
                                        <p:attrNameLst>
                                          <p:attrName>style.visibility</p:attrName>
                                        </p:attrNameLst>
                                      </p:cBhvr>
                                      <p:to>
                                        <p:strVal val="visible"/>
                                      </p:to>
                                    </p:set>
                                    <p:animEffect transition="in" filter="wheel(1)">
                                      <p:cBhvr>
                                        <p:cTn id="19"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5"/>
          <p:cNvGrpSpPr>
            <a:grpSpLocks/>
          </p:cNvGrpSpPr>
          <p:nvPr/>
        </p:nvGrpSpPr>
        <p:grpSpPr bwMode="auto">
          <a:xfrm>
            <a:off x="2902648" y="1531926"/>
            <a:ext cx="3768329" cy="2312662"/>
            <a:chOff x="0" y="0"/>
            <a:chExt cx="2495" cy="1514"/>
          </a:xfrm>
        </p:grpSpPr>
        <p:sp>
          <p:nvSpPr>
            <p:cNvPr id="16" name="Oval 6"/>
            <p:cNvSpPr>
              <a:spLocks noChangeArrowheads="1"/>
            </p:cNvSpPr>
            <p:nvPr/>
          </p:nvSpPr>
          <p:spPr bwMode="auto">
            <a:xfrm flipV="1">
              <a:off x="0" y="839"/>
              <a:ext cx="930" cy="212"/>
            </a:xfrm>
            <a:prstGeom prst="ellipse">
              <a:avLst/>
            </a:prstGeom>
            <a:gradFill rotWithShape="1">
              <a:gsLst>
                <a:gs pos="0">
                  <a:srgbClr val="000000"/>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17" name="Oval 7"/>
            <p:cNvSpPr>
              <a:spLocks noChangeArrowheads="1"/>
            </p:cNvSpPr>
            <p:nvPr/>
          </p:nvSpPr>
          <p:spPr bwMode="auto">
            <a:xfrm flipV="1">
              <a:off x="1075" y="486"/>
              <a:ext cx="1001" cy="170"/>
            </a:xfrm>
            <a:prstGeom prst="ellipse">
              <a:avLst/>
            </a:prstGeom>
            <a:gradFill rotWithShape="1">
              <a:gsLst>
                <a:gs pos="0">
                  <a:srgbClr val="000000"/>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18" name="Oval 8"/>
            <p:cNvSpPr>
              <a:spLocks noChangeArrowheads="1"/>
            </p:cNvSpPr>
            <p:nvPr/>
          </p:nvSpPr>
          <p:spPr bwMode="auto">
            <a:xfrm flipV="1">
              <a:off x="1195" y="1293"/>
              <a:ext cx="1300" cy="221"/>
            </a:xfrm>
            <a:prstGeom prst="ellipse">
              <a:avLst/>
            </a:prstGeom>
            <a:gradFill rotWithShape="1">
              <a:gsLst>
                <a:gs pos="0">
                  <a:srgbClr val="000000"/>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nvGrpSpPr>
            <p:cNvPr id="19" name="Group 9"/>
            <p:cNvGrpSpPr>
              <a:grpSpLocks/>
            </p:cNvGrpSpPr>
            <p:nvPr/>
          </p:nvGrpSpPr>
          <p:grpSpPr bwMode="auto">
            <a:xfrm rot="-4622526">
              <a:off x="1010" y="424"/>
              <a:ext cx="165" cy="654"/>
              <a:chOff x="0" y="0"/>
              <a:chExt cx="68" cy="636"/>
            </a:xfrm>
          </p:grpSpPr>
          <p:sp>
            <p:nvSpPr>
              <p:cNvPr id="29" name="Rectangle 10"/>
              <p:cNvSpPr>
                <a:spLocks noChangeArrowheads="1"/>
              </p:cNvSpPr>
              <p:nvPr/>
            </p:nvSpPr>
            <p:spPr bwMode="auto">
              <a:xfrm rot="16200000">
                <a:off x="-272" y="296"/>
                <a:ext cx="636" cy="44"/>
              </a:xfrm>
              <a:prstGeom prst="rect">
                <a:avLst/>
              </a:prstGeom>
              <a:solidFill>
                <a:srgbClr val="EAEAE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30" name="Rectangle 11"/>
              <p:cNvSpPr>
                <a:spLocks noChangeArrowheads="1"/>
              </p:cNvSpPr>
              <p:nvPr/>
            </p:nvSpPr>
            <p:spPr bwMode="auto">
              <a:xfrm rot="16200000">
                <a:off x="-284" y="281"/>
                <a:ext cx="636" cy="67"/>
              </a:xfrm>
              <a:prstGeom prst="rect">
                <a:avLst/>
              </a:prstGeom>
              <a:gradFill rotWithShape="1">
                <a:gsLst>
                  <a:gs pos="0">
                    <a:srgbClr val="C0C0C0">
                      <a:gamma/>
                      <a:shade val="46275"/>
                      <a:invGamma/>
                    </a:srgbClr>
                  </a:gs>
                  <a:gs pos="50000">
                    <a:srgbClr val="C0C0C0"/>
                  </a:gs>
                  <a:gs pos="100000">
                    <a:srgbClr val="C0C0C0">
                      <a:gamma/>
                      <a:shade val="46275"/>
                      <a:invGamma/>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20" name="Group 12"/>
            <p:cNvGrpSpPr>
              <a:grpSpLocks/>
            </p:cNvGrpSpPr>
            <p:nvPr/>
          </p:nvGrpSpPr>
          <p:grpSpPr bwMode="auto">
            <a:xfrm rot="-6154422">
              <a:off x="1008" y="95"/>
              <a:ext cx="90" cy="655"/>
              <a:chOff x="0" y="0"/>
              <a:chExt cx="68" cy="636"/>
            </a:xfrm>
          </p:grpSpPr>
          <p:sp>
            <p:nvSpPr>
              <p:cNvPr id="27" name="Rectangle 13"/>
              <p:cNvSpPr>
                <a:spLocks noChangeArrowheads="1"/>
              </p:cNvSpPr>
              <p:nvPr/>
            </p:nvSpPr>
            <p:spPr bwMode="auto">
              <a:xfrm rot="16200000">
                <a:off x="-272" y="296"/>
                <a:ext cx="636" cy="44"/>
              </a:xfrm>
              <a:prstGeom prst="rect">
                <a:avLst/>
              </a:prstGeom>
              <a:solidFill>
                <a:srgbClr val="EAEAE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28" name="Rectangle 14"/>
              <p:cNvSpPr>
                <a:spLocks noChangeArrowheads="1"/>
              </p:cNvSpPr>
              <p:nvPr/>
            </p:nvSpPr>
            <p:spPr bwMode="auto">
              <a:xfrm rot="16200000">
                <a:off x="-284" y="281"/>
                <a:ext cx="636" cy="67"/>
              </a:xfrm>
              <a:prstGeom prst="rect">
                <a:avLst/>
              </a:prstGeom>
              <a:gradFill rotWithShape="1">
                <a:gsLst>
                  <a:gs pos="0">
                    <a:srgbClr val="C0C0C0">
                      <a:gamma/>
                      <a:shade val="46275"/>
                      <a:invGamma/>
                    </a:srgbClr>
                  </a:gs>
                  <a:gs pos="50000">
                    <a:srgbClr val="C0C0C0"/>
                  </a:gs>
                  <a:gs pos="100000">
                    <a:srgbClr val="C0C0C0">
                      <a:gamma/>
                      <a:shade val="46275"/>
                      <a:invGamma/>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21" name="Oval 15"/>
            <p:cNvSpPr>
              <a:spLocks noChangeArrowheads="1"/>
            </p:cNvSpPr>
            <p:nvPr/>
          </p:nvSpPr>
          <p:spPr bwMode="auto">
            <a:xfrm>
              <a:off x="114" y="249"/>
              <a:ext cx="709" cy="708"/>
            </a:xfrm>
            <a:prstGeom prst="ellipse">
              <a:avLst/>
            </a:prstGeom>
            <a:gradFill rotWithShape="1">
              <a:gsLst>
                <a:gs pos="0">
                  <a:srgbClr val="777777"/>
                </a:gs>
                <a:gs pos="100000">
                  <a:srgbClr val="777777">
                    <a:gamma/>
                    <a:shade val="47451"/>
                    <a:invGamma/>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sy="50000" kx="-2453608" rotWithShape="0">
                      <a:schemeClr val="bg2">
                        <a:alpha val="50000"/>
                      </a:schemeClr>
                    </a:outerShdw>
                  </a:effectLst>
                </a14:hiddenEffects>
              </a:ext>
            </a:extLst>
          </p:spPr>
          <p:txBody>
            <a:bodyPr wrap="none" anchor="ctr"/>
            <a:lstStyle/>
            <a:p>
              <a:pPr>
                <a:defRPr/>
              </a:pPr>
              <a:endParaRPr lang="zh-CN" altLang="en-US" kern="0">
                <a:solidFill>
                  <a:sysClr val="windowText" lastClr="000000"/>
                </a:solidFill>
              </a:endParaRPr>
            </a:p>
          </p:txBody>
        </p:sp>
        <p:sp>
          <p:nvSpPr>
            <p:cNvPr id="22" name="未知"/>
            <p:cNvSpPr>
              <a:spLocks/>
            </p:cNvSpPr>
            <p:nvPr/>
          </p:nvSpPr>
          <p:spPr bwMode="auto">
            <a:xfrm>
              <a:off x="196" y="269"/>
              <a:ext cx="547" cy="2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FF0000">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endParaRPr>
            </a:p>
          </p:txBody>
        </p:sp>
        <p:sp>
          <p:nvSpPr>
            <p:cNvPr id="23" name="Oval 17"/>
            <p:cNvSpPr>
              <a:spLocks noChangeArrowheads="1"/>
            </p:cNvSpPr>
            <p:nvPr/>
          </p:nvSpPr>
          <p:spPr bwMode="auto">
            <a:xfrm>
              <a:off x="1242" y="0"/>
              <a:ext cx="581" cy="580"/>
            </a:xfrm>
            <a:prstGeom prst="ellipse">
              <a:avLst/>
            </a:prstGeom>
            <a:gradFill rotWithShape="1">
              <a:gsLst>
                <a:gs pos="0">
                  <a:srgbClr val="777777"/>
                </a:gs>
                <a:gs pos="100000">
                  <a:srgbClr val="777777">
                    <a:gamma/>
                    <a:shade val="47451"/>
                    <a:invGamma/>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sy="50000" kx="-2453608" rotWithShape="0">
                      <a:schemeClr val="bg2">
                        <a:alpha val="50000"/>
                      </a:schemeClr>
                    </a:outerShdw>
                  </a:effectLst>
                </a14:hiddenEffects>
              </a:ext>
            </a:extLst>
          </p:spPr>
          <p:txBody>
            <a:bodyPr wrap="none" anchor="ctr"/>
            <a:lstStyle/>
            <a:p>
              <a:pPr>
                <a:defRPr/>
              </a:pPr>
              <a:endParaRPr lang="zh-CN" altLang="en-US" kern="0">
                <a:solidFill>
                  <a:sysClr val="windowText" lastClr="000000"/>
                </a:solidFill>
              </a:endParaRPr>
            </a:p>
          </p:txBody>
        </p:sp>
        <p:sp>
          <p:nvSpPr>
            <p:cNvPr id="24" name="未知"/>
            <p:cNvSpPr>
              <a:spLocks/>
            </p:cNvSpPr>
            <p:nvPr/>
          </p:nvSpPr>
          <p:spPr bwMode="auto">
            <a:xfrm>
              <a:off x="1309" y="13"/>
              <a:ext cx="447" cy="21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FF0000">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endParaRPr>
            </a:p>
          </p:txBody>
        </p:sp>
        <p:sp>
          <p:nvSpPr>
            <p:cNvPr id="25" name="Oval 19"/>
            <p:cNvSpPr>
              <a:spLocks noChangeArrowheads="1"/>
            </p:cNvSpPr>
            <p:nvPr/>
          </p:nvSpPr>
          <p:spPr bwMode="auto">
            <a:xfrm>
              <a:off x="1376" y="449"/>
              <a:ext cx="960" cy="959"/>
            </a:xfrm>
            <a:prstGeom prst="ellipse">
              <a:avLst/>
            </a:prstGeom>
            <a:gradFill rotWithShape="1">
              <a:gsLst>
                <a:gs pos="0">
                  <a:srgbClr val="BC000D"/>
                </a:gs>
                <a:gs pos="100000">
                  <a:srgbClr val="C00000"/>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sy="50000" kx="-2453608" rotWithShape="0">
                      <a:schemeClr val="bg2">
                        <a:alpha val="50000"/>
                      </a:schemeClr>
                    </a:outerShdw>
                  </a:effectLst>
                </a14:hiddenEffects>
              </a:ext>
            </a:extLst>
          </p:spPr>
          <p:txBody>
            <a:bodyPr wrap="none" anchor="ctr"/>
            <a:lstStyle/>
            <a:p>
              <a:pPr>
                <a:defRPr/>
              </a:pPr>
              <a:endParaRPr lang="zh-CN" altLang="en-US" kern="0">
                <a:solidFill>
                  <a:sysClr val="windowText" lastClr="000000"/>
                </a:solidFill>
              </a:endParaRPr>
            </a:p>
          </p:txBody>
        </p:sp>
        <p:sp>
          <p:nvSpPr>
            <p:cNvPr id="26" name="未知"/>
            <p:cNvSpPr>
              <a:spLocks/>
            </p:cNvSpPr>
            <p:nvPr/>
          </p:nvSpPr>
          <p:spPr bwMode="auto">
            <a:xfrm>
              <a:off x="1486" y="471"/>
              <a:ext cx="740" cy="361"/>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FF0000">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endParaRPr>
            </a:p>
          </p:txBody>
        </p:sp>
      </p:grpSp>
      <p:sp>
        <p:nvSpPr>
          <p:cNvPr id="31" name="Text Box 21"/>
          <p:cNvSpPr txBox="1">
            <a:spLocks noChangeArrowheads="1"/>
          </p:cNvSpPr>
          <p:nvPr/>
        </p:nvSpPr>
        <p:spPr bwMode="auto">
          <a:xfrm>
            <a:off x="1710833" y="1729243"/>
            <a:ext cx="1556147"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zh-CN" altLang="en-US" b="1" kern="0">
                <a:solidFill>
                  <a:sysClr val="windowText" lastClr="000000"/>
                </a:solidFill>
              </a:rPr>
              <a:t>此处添加内容</a:t>
            </a:r>
          </a:p>
        </p:txBody>
      </p:sp>
      <p:sp>
        <p:nvSpPr>
          <p:cNvPr id="32" name="Rectangle 22"/>
          <p:cNvSpPr>
            <a:spLocks noChangeArrowheads="1"/>
          </p:cNvSpPr>
          <p:nvPr/>
        </p:nvSpPr>
        <p:spPr bwMode="auto">
          <a:xfrm>
            <a:off x="1707263" y="2061626"/>
            <a:ext cx="1602581" cy="480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197644" indent="-197644">
              <a:lnSpc>
                <a:spcPct val="120000"/>
              </a:lnSpc>
              <a:buFontTx/>
              <a:buChar char="•"/>
              <a:defRPr/>
            </a:pPr>
            <a:r>
              <a:rPr lang="zh-CN" altLang="en-US" sz="1050" kern="0" dirty="0">
                <a:solidFill>
                  <a:srgbClr val="000000"/>
                </a:solidFill>
              </a:rPr>
              <a:t>单击添加段落文字</a:t>
            </a:r>
          </a:p>
          <a:p>
            <a:pPr marL="197644" indent="-197644">
              <a:lnSpc>
                <a:spcPct val="120000"/>
              </a:lnSpc>
              <a:buFontTx/>
              <a:buChar char="•"/>
              <a:defRPr/>
            </a:pPr>
            <a:r>
              <a:rPr lang="zh-CN" altLang="en-US" sz="1050" kern="0" dirty="0">
                <a:solidFill>
                  <a:srgbClr val="000000"/>
                </a:solidFill>
              </a:rPr>
              <a:t>单击添加段落文字</a:t>
            </a:r>
          </a:p>
        </p:txBody>
      </p:sp>
      <p:sp>
        <p:nvSpPr>
          <p:cNvPr id="33" name="Text Box 23"/>
          <p:cNvSpPr txBox="1">
            <a:spLocks noChangeArrowheads="1"/>
          </p:cNvSpPr>
          <p:nvPr/>
        </p:nvSpPr>
        <p:spPr bwMode="auto">
          <a:xfrm>
            <a:off x="6267357" y="1729243"/>
            <a:ext cx="1556147"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zh-CN" altLang="en-US" b="1" kern="0">
                <a:solidFill>
                  <a:sysClr val="windowText" lastClr="000000"/>
                </a:solidFill>
              </a:rPr>
              <a:t>此处添加内容</a:t>
            </a:r>
          </a:p>
        </p:txBody>
      </p:sp>
      <p:sp>
        <p:nvSpPr>
          <p:cNvPr id="34" name="Rectangle 24"/>
          <p:cNvSpPr>
            <a:spLocks noChangeArrowheads="1"/>
          </p:cNvSpPr>
          <p:nvPr/>
        </p:nvSpPr>
        <p:spPr bwMode="auto">
          <a:xfrm>
            <a:off x="6263785" y="2061626"/>
            <a:ext cx="1602581" cy="480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197644" indent="-197644">
              <a:lnSpc>
                <a:spcPct val="120000"/>
              </a:lnSpc>
              <a:buFontTx/>
              <a:buChar char="•"/>
              <a:defRPr/>
            </a:pPr>
            <a:r>
              <a:rPr lang="zh-CN" altLang="en-US" sz="1050" kern="0">
                <a:solidFill>
                  <a:srgbClr val="000000"/>
                </a:solidFill>
              </a:rPr>
              <a:t>单击添加段落文字</a:t>
            </a:r>
          </a:p>
          <a:p>
            <a:pPr marL="197644" indent="-197644">
              <a:lnSpc>
                <a:spcPct val="120000"/>
              </a:lnSpc>
              <a:buFontTx/>
              <a:buChar char="•"/>
              <a:defRPr/>
            </a:pPr>
            <a:r>
              <a:rPr lang="zh-CN" altLang="en-US" sz="1050" kern="0">
                <a:solidFill>
                  <a:srgbClr val="000000"/>
                </a:solidFill>
              </a:rPr>
              <a:t>单击添加段落文字</a:t>
            </a:r>
          </a:p>
        </p:txBody>
      </p:sp>
      <p:sp>
        <p:nvSpPr>
          <p:cNvPr id="35" name="Text Box 25"/>
          <p:cNvSpPr txBox="1">
            <a:spLocks noChangeArrowheads="1"/>
          </p:cNvSpPr>
          <p:nvPr/>
        </p:nvSpPr>
        <p:spPr bwMode="auto">
          <a:xfrm>
            <a:off x="3231263" y="3348493"/>
            <a:ext cx="1556147"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zh-CN" altLang="en-US" b="1" kern="0">
                <a:solidFill>
                  <a:sysClr val="windowText" lastClr="000000"/>
                </a:solidFill>
              </a:rPr>
              <a:t>此处添加内容</a:t>
            </a:r>
          </a:p>
        </p:txBody>
      </p:sp>
      <p:sp>
        <p:nvSpPr>
          <p:cNvPr id="36" name="Rectangle 26"/>
          <p:cNvSpPr>
            <a:spLocks noChangeArrowheads="1"/>
          </p:cNvSpPr>
          <p:nvPr/>
        </p:nvSpPr>
        <p:spPr bwMode="auto">
          <a:xfrm>
            <a:off x="3227692" y="3680876"/>
            <a:ext cx="1602581" cy="480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197644" indent="-197644">
              <a:lnSpc>
                <a:spcPct val="120000"/>
              </a:lnSpc>
              <a:buFontTx/>
              <a:buChar char="•"/>
              <a:defRPr/>
            </a:pPr>
            <a:r>
              <a:rPr lang="zh-CN" altLang="en-US" sz="1050" kern="0">
                <a:solidFill>
                  <a:srgbClr val="000000"/>
                </a:solidFill>
              </a:rPr>
              <a:t>单击添加段落文字</a:t>
            </a:r>
          </a:p>
          <a:p>
            <a:pPr marL="197644" indent="-197644">
              <a:lnSpc>
                <a:spcPct val="120000"/>
              </a:lnSpc>
              <a:buFontTx/>
              <a:buChar char="•"/>
              <a:defRPr/>
            </a:pPr>
            <a:r>
              <a:rPr lang="zh-CN" altLang="en-US" sz="1050" kern="0">
                <a:solidFill>
                  <a:srgbClr val="000000"/>
                </a:solidFill>
              </a:rPr>
              <a:t>单击添加段落文字</a:t>
            </a:r>
          </a:p>
        </p:txBody>
      </p:sp>
      <p:sp>
        <p:nvSpPr>
          <p:cNvPr id="37" name="Rectangle 27"/>
          <p:cNvSpPr>
            <a:spLocks noChangeArrowheads="1"/>
          </p:cNvSpPr>
          <p:nvPr/>
        </p:nvSpPr>
        <p:spPr bwMode="auto">
          <a:xfrm>
            <a:off x="5217262" y="2606440"/>
            <a:ext cx="958415" cy="737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500" b="1" kern="0" dirty="0">
                <a:solidFill>
                  <a:srgbClr val="FFFFFF"/>
                </a:solidFill>
              </a:rPr>
              <a:t>单击添加</a:t>
            </a:r>
          </a:p>
        </p:txBody>
      </p:sp>
      <p:sp>
        <p:nvSpPr>
          <p:cNvPr id="38" name="Rectangle 28"/>
          <p:cNvSpPr>
            <a:spLocks noChangeArrowheads="1"/>
          </p:cNvSpPr>
          <p:nvPr/>
        </p:nvSpPr>
        <p:spPr bwMode="auto">
          <a:xfrm>
            <a:off x="3179673" y="2089476"/>
            <a:ext cx="890588" cy="737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b="1" kern="0" dirty="0">
                <a:solidFill>
                  <a:srgbClr val="FFFFFF"/>
                </a:solidFill>
              </a:rPr>
              <a:t>单击添加</a:t>
            </a:r>
          </a:p>
        </p:txBody>
      </p:sp>
      <p:sp>
        <p:nvSpPr>
          <p:cNvPr id="39" name="Rectangle 29"/>
          <p:cNvSpPr>
            <a:spLocks noChangeArrowheads="1"/>
          </p:cNvSpPr>
          <p:nvPr/>
        </p:nvSpPr>
        <p:spPr bwMode="auto">
          <a:xfrm>
            <a:off x="4811703" y="1573838"/>
            <a:ext cx="890588" cy="737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200" b="1" kern="0" dirty="0">
                <a:solidFill>
                  <a:srgbClr val="FFFFFF"/>
                </a:solidFill>
              </a:rPr>
              <a:t>单击添加</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4841458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20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42" presetClass="entr" presetSubtype="0" fill="hold" grpId="0" nodeType="withEffect">
                                  <p:stCondLst>
                                    <p:cond delay="120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1000"/>
                                        <p:tgtEl>
                                          <p:spTgt spid="39"/>
                                        </p:tgtEl>
                                      </p:cBhvr>
                                    </p:animEffect>
                                    <p:anim calcmode="lin" valueType="num">
                                      <p:cBhvr>
                                        <p:cTn id="14" dur="1000" fill="hold"/>
                                        <p:tgtEl>
                                          <p:spTgt spid="39"/>
                                        </p:tgtEl>
                                        <p:attrNameLst>
                                          <p:attrName>ppt_x</p:attrName>
                                        </p:attrNameLst>
                                      </p:cBhvr>
                                      <p:tavLst>
                                        <p:tav tm="0">
                                          <p:val>
                                            <p:strVal val="#ppt_x"/>
                                          </p:val>
                                        </p:tav>
                                        <p:tav tm="100000">
                                          <p:val>
                                            <p:strVal val="#ppt_x"/>
                                          </p:val>
                                        </p:tav>
                                      </p:tavLst>
                                    </p:anim>
                                    <p:anim calcmode="lin" valueType="num">
                                      <p:cBhvr>
                                        <p:cTn id="15" dur="1000" fill="hold"/>
                                        <p:tgtEl>
                                          <p:spTgt spid="39"/>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140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000"/>
                                        <p:tgtEl>
                                          <p:spTgt spid="38"/>
                                        </p:tgtEl>
                                      </p:cBhvr>
                                    </p:animEffect>
                                    <p:anim calcmode="lin" valueType="num">
                                      <p:cBhvr>
                                        <p:cTn id="19" dur="1000" fill="hold"/>
                                        <p:tgtEl>
                                          <p:spTgt spid="38"/>
                                        </p:tgtEl>
                                        <p:attrNameLst>
                                          <p:attrName>ppt_x</p:attrName>
                                        </p:attrNameLst>
                                      </p:cBhvr>
                                      <p:tavLst>
                                        <p:tav tm="0">
                                          <p:val>
                                            <p:strVal val="#ppt_x"/>
                                          </p:val>
                                        </p:tav>
                                        <p:tav tm="100000">
                                          <p:val>
                                            <p:strVal val="#ppt_x"/>
                                          </p:val>
                                        </p:tav>
                                      </p:tavLst>
                                    </p:anim>
                                    <p:anim calcmode="lin" valueType="num">
                                      <p:cBhvr>
                                        <p:cTn id="20" dur="1000" fill="hold"/>
                                        <p:tgtEl>
                                          <p:spTgt spid="3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160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1000"/>
                                        <p:tgtEl>
                                          <p:spTgt spid="37"/>
                                        </p:tgtEl>
                                      </p:cBhvr>
                                    </p:animEffect>
                                    <p:anim calcmode="lin" valueType="num">
                                      <p:cBhvr>
                                        <p:cTn id="24" dur="1000" fill="hold"/>
                                        <p:tgtEl>
                                          <p:spTgt spid="37"/>
                                        </p:tgtEl>
                                        <p:attrNameLst>
                                          <p:attrName>ppt_x</p:attrName>
                                        </p:attrNameLst>
                                      </p:cBhvr>
                                      <p:tavLst>
                                        <p:tav tm="0">
                                          <p:val>
                                            <p:strVal val="#ppt_x"/>
                                          </p:val>
                                        </p:tav>
                                        <p:tav tm="100000">
                                          <p:val>
                                            <p:strVal val="#ppt_x"/>
                                          </p:val>
                                        </p:tav>
                                      </p:tavLst>
                                    </p:anim>
                                    <p:anim calcmode="lin" valueType="num">
                                      <p:cBhvr>
                                        <p:cTn id="25" dur="1000" fill="hold"/>
                                        <p:tgtEl>
                                          <p:spTgt spid="37"/>
                                        </p:tgtEl>
                                        <p:attrNameLst>
                                          <p:attrName>ppt_y</p:attrName>
                                        </p:attrNameLst>
                                      </p:cBhvr>
                                      <p:tavLst>
                                        <p:tav tm="0">
                                          <p:val>
                                            <p:strVal val="#ppt_y+.1"/>
                                          </p:val>
                                        </p:tav>
                                        <p:tav tm="100000">
                                          <p:val>
                                            <p:strVal val="#ppt_y"/>
                                          </p:val>
                                        </p:tav>
                                      </p:tavLst>
                                    </p:anim>
                                  </p:childTnLst>
                                </p:cTn>
                              </p:par>
                              <p:par>
                                <p:cTn id="26" presetID="2" presetClass="entr" presetSubtype="8" fill="hold" grpId="0" nodeType="withEffect">
                                  <p:stCondLst>
                                    <p:cond delay="180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0-#ppt_w/2"/>
                                          </p:val>
                                        </p:tav>
                                        <p:tav tm="100000">
                                          <p:val>
                                            <p:strVal val="#ppt_x"/>
                                          </p:val>
                                        </p:tav>
                                      </p:tavLst>
                                    </p:anim>
                                    <p:anim calcmode="lin" valueType="num">
                                      <p:cBhvr additive="base">
                                        <p:cTn id="29" dur="500" fill="hold"/>
                                        <p:tgtEl>
                                          <p:spTgt spid="31"/>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180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0-#ppt_w/2"/>
                                          </p:val>
                                        </p:tav>
                                        <p:tav tm="100000">
                                          <p:val>
                                            <p:strVal val="#ppt_x"/>
                                          </p:val>
                                        </p:tav>
                                      </p:tavLst>
                                    </p:anim>
                                    <p:anim calcmode="lin" valueType="num">
                                      <p:cBhvr additive="base">
                                        <p:cTn id="33" dur="500" fill="hold"/>
                                        <p:tgtEl>
                                          <p:spTgt spid="32"/>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180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1+#ppt_w/2"/>
                                          </p:val>
                                        </p:tav>
                                        <p:tav tm="100000">
                                          <p:val>
                                            <p:strVal val="#ppt_x"/>
                                          </p:val>
                                        </p:tav>
                                      </p:tavLst>
                                    </p:anim>
                                    <p:anim calcmode="lin" valueType="num">
                                      <p:cBhvr additive="base">
                                        <p:cTn id="37" dur="500" fill="hold"/>
                                        <p:tgtEl>
                                          <p:spTgt spid="33"/>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180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fill="hold"/>
                                        <p:tgtEl>
                                          <p:spTgt spid="34"/>
                                        </p:tgtEl>
                                        <p:attrNameLst>
                                          <p:attrName>ppt_x</p:attrName>
                                        </p:attrNameLst>
                                      </p:cBhvr>
                                      <p:tavLst>
                                        <p:tav tm="0">
                                          <p:val>
                                            <p:strVal val="1+#ppt_w/2"/>
                                          </p:val>
                                        </p:tav>
                                        <p:tav tm="100000">
                                          <p:val>
                                            <p:strVal val="#ppt_x"/>
                                          </p:val>
                                        </p:tav>
                                      </p:tavLst>
                                    </p:anim>
                                    <p:anim calcmode="lin" valueType="num">
                                      <p:cBhvr additive="base">
                                        <p:cTn id="41" dur="500" fill="hold"/>
                                        <p:tgtEl>
                                          <p:spTgt spid="34"/>
                                        </p:tgtEl>
                                        <p:attrNameLst>
                                          <p:attrName>ppt_y</p:attrName>
                                        </p:attrNameLst>
                                      </p:cBhvr>
                                      <p:tavLst>
                                        <p:tav tm="0">
                                          <p:val>
                                            <p:strVal val="#ppt_y"/>
                                          </p:val>
                                        </p:tav>
                                        <p:tav tm="100000">
                                          <p:val>
                                            <p:strVal val="#ppt_y"/>
                                          </p:val>
                                        </p:tav>
                                      </p:tavLst>
                                    </p:anim>
                                  </p:childTnLst>
                                </p:cTn>
                              </p:par>
                              <p:par>
                                <p:cTn id="42" presetID="2" presetClass="entr" presetSubtype="4" fill="hold" grpId="0" nodeType="withEffect">
                                  <p:stCondLst>
                                    <p:cond delay="180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ppt_x"/>
                                          </p:val>
                                        </p:tav>
                                        <p:tav tm="100000">
                                          <p:val>
                                            <p:strVal val="#ppt_x"/>
                                          </p:val>
                                        </p:tav>
                                      </p:tavLst>
                                    </p:anim>
                                    <p:anim calcmode="lin" valueType="num">
                                      <p:cBhvr additive="base">
                                        <p:cTn id="45" dur="500" fill="hold"/>
                                        <p:tgtEl>
                                          <p:spTgt spid="3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800"/>
                                  </p:stCondLst>
                                  <p:childTnLst>
                                    <p:set>
                                      <p:cBhvr>
                                        <p:cTn id="47" dur="1" fill="hold">
                                          <p:stCondLst>
                                            <p:cond delay="0"/>
                                          </p:stCondLst>
                                        </p:cTn>
                                        <p:tgtEl>
                                          <p:spTgt spid="36"/>
                                        </p:tgtEl>
                                        <p:attrNameLst>
                                          <p:attrName>style.visibility</p:attrName>
                                        </p:attrNameLst>
                                      </p:cBhvr>
                                      <p:to>
                                        <p:strVal val="visible"/>
                                      </p:to>
                                    </p:set>
                                    <p:anim calcmode="lin" valueType="num">
                                      <p:cBhvr additive="base">
                                        <p:cTn id="48" dur="500" fill="hold"/>
                                        <p:tgtEl>
                                          <p:spTgt spid="36"/>
                                        </p:tgtEl>
                                        <p:attrNameLst>
                                          <p:attrName>ppt_x</p:attrName>
                                        </p:attrNameLst>
                                      </p:cBhvr>
                                      <p:tavLst>
                                        <p:tav tm="0">
                                          <p:val>
                                            <p:strVal val="#ppt_x"/>
                                          </p:val>
                                        </p:tav>
                                        <p:tav tm="100000">
                                          <p:val>
                                            <p:strVal val="#ppt_x"/>
                                          </p:val>
                                        </p:tav>
                                      </p:tavLst>
                                    </p:anim>
                                    <p:anim calcmode="lin" valueType="num">
                                      <p:cBhvr additive="base">
                                        <p:cTn id="4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3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872145" y="1689791"/>
            <a:ext cx="5616179" cy="553998"/>
            <a:chOff x="1019175" y="1435100"/>
            <a:chExt cx="7488238" cy="886397"/>
          </a:xfrm>
        </p:grpSpPr>
        <p:sp>
          <p:nvSpPr>
            <p:cNvPr id="37" name="Rectangle 4"/>
            <p:cNvSpPr>
              <a:spLocks noChangeArrowheads="1"/>
            </p:cNvSpPr>
            <p:nvPr/>
          </p:nvSpPr>
          <p:spPr bwMode="auto">
            <a:xfrm>
              <a:off x="1019175" y="1457325"/>
              <a:ext cx="7488238" cy="6572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r">
                <a:lnSpc>
                  <a:spcPct val="120000"/>
                </a:lnSpc>
                <a:defRPr/>
              </a:pPr>
              <a:r>
                <a:rPr lang="zh-CN" altLang="en-US" sz="1500" kern="0" dirty="0">
                  <a:latin typeface="微软雅黑" pitchFamily="34" charset="-122"/>
                  <a:ea typeface="微软雅黑" pitchFamily="34" charset="-122"/>
                </a:rPr>
                <a:t>单击此处添加段落文字内容</a:t>
              </a:r>
            </a:p>
          </p:txBody>
        </p:sp>
        <p:sp>
          <p:nvSpPr>
            <p:cNvPr id="38" name="Text Box 11"/>
            <p:cNvSpPr txBox="1">
              <a:spLocks noChangeArrowheads="1"/>
            </p:cNvSpPr>
            <p:nvPr/>
          </p:nvSpPr>
          <p:spPr bwMode="auto">
            <a:xfrm>
              <a:off x="1355726" y="1435100"/>
              <a:ext cx="746125" cy="886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defRPr/>
              </a:pPr>
              <a:r>
                <a:rPr lang="en-US" altLang="zh-CN" sz="3000" kern="0" dirty="0">
                  <a:solidFill>
                    <a:srgbClr val="FF0000"/>
                  </a:solidFill>
                  <a:latin typeface="Impact" pitchFamily="34" charset="0"/>
                  <a:ea typeface="微软雅黑" pitchFamily="34" charset="-122"/>
                </a:rPr>
                <a:t>1</a:t>
              </a:r>
            </a:p>
          </p:txBody>
        </p:sp>
      </p:grpSp>
      <p:grpSp>
        <p:nvGrpSpPr>
          <p:cNvPr id="39" name="组合 38"/>
          <p:cNvGrpSpPr/>
          <p:nvPr/>
        </p:nvGrpSpPr>
        <p:grpSpPr>
          <a:xfrm>
            <a:off x="1872145" y="2497705"/>
            <a:ext cx="5616179" cy="553998"/>
            <a:chOff x="1019175" y="2722563"/>
            <a:chExt cx="7488238" cy="886397"/>
          </a:xfrm>
        </p:grpSpPr>
        <p:sp>
          <p:nvSpPr>
            <p:cNvPr id="40" name="Rectangle 2"/>
            <p:cNvSpPr>
              <a:spLocks noChangeArrowheads="1"/>
            </p:cNvSpPr>
            <p:nvPr/>
          </p:nvSpPr>
          <p:spPr bwMode="auto">
            <a:xfrm>
              <a:off x="1019175" y="2744788"/>
              <a:ext cx="7488238" cy="6572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r">
                <a:lnSpc>
                  <a:spcPct val="120000"/>
                </a:lnSpc>
                <a:defRPr/>
              </a:pPr>
              <a:r>
                <a:rPr lang="zh-CN" altLang="en-US" sz="1500" kern="0" dirty="0">
                  <a:latin typeface="微软雅黑" pitchFamily="34" charset="-122"/>
                  <a:ea typeface="微软雅黑" pitchFamily="34" charset="-122"/>
                </a:rPr>
                <a:t>单击此处添加段落文字内容</a:t>
              </a:r>
            </a:p>
          </p:txBody>
        </p:sp>
        <p:sp>
          <p:nvSpPr>
            <p:cNvPr id="41" name="Text Box 12"/>
            <p:cNvSpPr txBox="1">
              <a:spLocks noChangeArrowheads="1"/>
            </p:cNvSpPr>
            <p:nvPr/>
          </p:nvSpPr>
          <p:spPr bwMode="auto">
            <a:xfrm>
              <a:off x="1355726" y="2722563"/>
              <a:ext cx="746125" cy="886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defRPr/>
              </a:pPr>
              <a:r>
                <a:rPr lang="en-US" altLang="zh-CN" sz="3000" kern="0" dirty="0">
                  <a:solidFill>
                    <a:srgbClr val="FF0000"/>
                  </a:solidFill>
                  <a:latin typeface="Impact" pitchFamily="34" charset="0"/>
                  <a:ea typeface="微软雅黑" pitchFamily="34" charset="-122"/>
                </a:rPr>
                <a:t>2</a:t>
              </a:r>
            </a:p>
          </p:txBody>
        </p:sp>
      </p:grpSp>
      <p:grpSp>
        <p:nvGrpSpPr>
          <p:cNvPr id="42" name="组合 41"/>
          <p:cNvGrpSpPr/>
          <p:nvPr/>
        </p:nvGrpSpPr>
        <p:grpSpPr>
          <a:xfrm>
            <a:off x="1872145" y="3305617"/>
            <a:ext cx="5616179" cy="553998"/>
            <a:chOff x="1019175" y="4020421"/>
            <a:chExt cx="7488238" cy="886397"/>
          </a:xfrm>
        </p:grpSpPr>
        <p:sp>
          <p:nvSpPr>
            <p:cNvPr id="43" name="Rectangle 2"/>
            <p:cNvSpPr>
              <a:spLocks noChangeArrowheads="1"/>
            </p:cNvSpPr>
            <p:nvPr/>
          </p:nvSpPr>
          <p:spPr bwMode="auto">
            <a:xfrm>
              <a:off x="1019175" y="4042646"/>
              <a:ext cx="7488238" cy="6572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r">
                <a:lnSpc>
                  <a:spcPct val="120000"/>
                </a:lnSpc>
                <a:defRPr/>
              </a:pPr>
              <a:r>
                <a:rPr lang="zh-CN" altLang="en-US" sz="1500" kern="0" dirty="0">
                  <a:latin typeface="微软雅黑" pitchFamily="34" charset="-122"/>
                  <a:ea typeface="微软雅黑" pitchFamily="34" charset="-122"/>
                </a:rPr>
                <a:t>单击此处添加段落文字内容</a:t>
              </a:r>
            </a:p>
          </p:txBody>
        </p:sp>
        <p:sp>
          <p:nvSpPr>
            <p:cNvPr id="44" name="Text Box 12"/>
            <p:cNvSpPr txBox="1">
              <a:spLocks noChangeArrowheads="1"/>
            </p:cNvSpPr>
            <p:nvPr/>
          </p:nvSpPr>
          <p:spPr bwMode="auto">
            <a:xfrm>
              <a:off x="1355726" y="4020421"/>
              <a:ext cx="746125" cy="886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defRPr/>
              </a:pPr>
              <a:r>
                <a:rPr lang="en-US" altLang="zh-CN" sz="3000" kern="0" dirty="0">
                  <a:solidFill>
                    <a:srgbClr val="FF0000"/>
                  </a:solidFill>
                  <a:latin typeface="Impact" pitchFamily="34" charset="0"/>
                  <a:ea typeface="微软雅黑" pitchFamily="34" charset="-122"/>
                </a:rPr>
                <a:t>3</a:t>
              </a:r>
            </a:p>
          </p:txBody>
        </p:sp>
      </p:grpSp>
      <p:sp>
        <p:nvSpPr>
          <p:cNvPr id="45" name="矩形 1"/>
          <p:cNvSpPr/>
          <p:nvPr/>
        </p:nvSpPr>
        <p:spPr>
          <a:xfrm>
            <a:off x="2705583" y="1450676"/>
            <a:ext cx="1757363" cy="973336"/>
          </a:xfrm>
          <a:custGeom>
            <a:avLst/>
            <a:gdLst/>
            <a:ahLst/>
            <a:cxnLst/>
            <a:rect l="l" t="t" r="r" b="b"/>
            <a:pathLst>
              <a:path w="2343150" h="1557337">
                <a:moveTo>
                  <a:pt x="0" y="0"/>
                </a:moveTo>
                <a:lnTo>
                  <a:pt x="2343150" y="0"/>
                </a:lnTo>
                <a:lnTo>
                  <a:pt x="2343150" y="1168003"/>
                </a:lnTo>
                <a:lnTo>
                  <a:pt x="1171575" y="1557337"/>
                </a:lnTo>
                <a:lnTo>
                  <a:pt x="0" y="1168003"/>
                </a:lnTo>
                <a:close/>
              </a:path>
            </a:pathLst>
          </a:custGeom>
          <a:solidFill>
            <a:srgbClr val="FF0000"/>
          </a:soli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algn="ctr">
              <a:defRPr/>
            </a:pP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添加标题文字</a:t>
            </a:r>
          </a:p>
        </p:txBody>
      </p:sp>
      <p:sp>
        <p:nvSpPr>
          <p:cNvPr id="46" name="矩形 18"/>
          <p:cNvSpPr/>
          <p:nvPr/>
        </p:nvSpPr>
        <p:spPr>
          <a:xfrm>
            <a:off x="2705583" y="2245414"/>
            <a:ext cx="1757363" cy="973337"/>
          </a:xfrm>
          <a:custGeom>
            <a:avLst/>
            <a:gdLst/>
            <a:ahLst/>
            <a:cxnLst/>
            <a:rect l="l" t="t" r="r" b="b"/>
            <a:pathLst>
              <a:path w="2343150" h="1557338">
                <a:moveTo>
                  <a:pt x="0" y="0"/>
                </a:moveTo>
                <a:lnTo>
                  <a:pt x="1171575" y="389335"/>
                </a:lnTo>
                <a:lnTo>
                  <a:pt x="2343150" y="0"/>
                </a:lnTo>
                <a:lnTo>
                  <a:pt x="2343150" y="1168004"/>
                </a:lnTo>
                <a:lnTo>
                  <a:pt x="1171575" y="1557338"/>
                </a:lnTo>
                <a:lnTo>
                  <a:pt x="0" y="1168004"/>
                </a:lnTo>
                <a:close/>
              </a:path>
            </a:pathLst>
          </a:custGeom>
          <a:solidFill>
            <a:srgbClr val="FF0000"/>
          </a:soli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algn="ctr">
              <a:defRPr/>
            </a:pP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添加标题文字</a:t>
            </a:r>
          </a:p>
        </p:txBody>
      </p:sp>
      <p:sp>
        <p:nvSpPr>
          <p:cNvPr id="47" name="矩形 19"/>
          <p:cNvSpPr/>
          <p:nvPr/>
        </p:nvSpPr>
        <p:spPr>
          <a:xfrm>
            <a:off x="2705583" y="3056575"/>
            <a:ext cx="1757363" cy="973337"/>
          </a:xfrm>
          <a:custGeom>
            <a:avLst/>
            <a:gdLst/>
            <a:ahLst/>
            <a:cxnLst/>
            <a:rect l="l" t="t" r="r" b="b"/>
            <a:pathLst>
              <a:path w="2343150" h="1557338">
                <a:moveTo>
                  <a:pt x="2343150" y="0"/>
                </a:moveTo>
                <a:lnTo>
                  <a:pt x="2343150" y="1168004"/>
                </a:lnTo>
                <a:lnTo>
                  <a:pt x="1171575" y="1557338"/>
                </a:lnTo>
                <a:lnTo>
                  <a:pt x="0" y="1168004"/>
                </a:lnTo>
                <a:lnTo>
                  <a:pt x="0" y="560040"/>
                </a:lnTo>
                <a:lnTo>
                  <a:pt x="17388" y="560040"/>
                </a:lnTo>
                <a:lnTo>
                  <a:pt x="17388" y="5778"/>
                </a:lnTo>
                <a:lnTo>
                  <a:pt x="1171575" y="389335"/>
                </a:lnTo>
                <a:close/>
              </a:path>
            </a:pathLst>
          </a:custGeom>
          <a:solidFill>
            <a:srgbClr val="FF0000"/>
          </a:soli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algn="ctr">
              <a:defRPr/>
            </a:pP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添加标题文字</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25351338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1" fill="hold" grpId="0" nodeType="withEffect">
                                  <p:stCondLst>
                                    <p:cond delay="700"/>
                                  </p:stCondLst>
                                  <p:childTnLst>
                                    <p:set>
                                      <p:cBhvr>
                                        <p:cTn id="9" dur="1" fill="hold">
                                          <p:stCondLst>
                                            <p:cond delay="0"/>
                                          </p:stCondLst>
                                        </p:cTn>
                                        <p:tgtEl>
                                          <p:spTgt spid="45"/>
                                        </p:tgtEl>
                                        <p:attrNameLst>
                                          <p:attrName>style.visibility</p:attrName>
                                        </p:attrNameLst>
                                      </p:cBhvr>
                                      <p:to>
                                        <p:strVal val="visible"/>
                                      </p:to>
                                    </p:set>
                                    <p:animEffect transition="in" filter="wipe(up)">
                                      <p:cBhvr>
                                        <p:cTn id="10" dur="500"/>
                                        <p:tgtEl>
                                          <p:spTgt spid="45"/>
                                        </p:tgtEl>
                                      </p:cBhvr>
                                    </p:animEffect>
                                  </p:childTnLst>
                                </p:cTn>
                              </p:par>
                              <p:par>
                                <p:cTn id="11" presetID="22" presetClass="entr" presetSubtype="8" fill="hold" nodeType="withEffect">
                                  <p:stCondLst>
                                    <p:cond delay="1200"/>
                                  </p:stCondLst>
                                  <p:childTnLst>
                                    <p:set>
                                      <p:cBhvr>
                                        <p:cTn id="12" dur="1" fill="hold">
                                          <p:stCondLst>
                                            <p:cond delay="0"/>
                                          </p:stCondLst>
                                        </p:cTn>
                                        <p:tgtEl>
                                          <p:spTgt spid="39"/>
                                        </p:tgtEl>
                                        <p:attrNameLst>
                                          <p:attrName>style.visibility</p:attrName>
                                        </p:attrNameLst>
                                      </p:cBhvr>
                                      <p:to>
                                        <p:strVal val="visible"/>
                                      </p:to>
                                    </p:set>
                                    <p:animEffect transition="in" filter="wipe(left)">
                                      <p:cBhvr>
                                        <p:cTn id="13" dur="500"/>
                                        <p:tgtEl>
                                          <p:spTgt spid="39"/>
                                        </p:tgtEl>
                                      </p:cBhvr>
                                    </p:animEffect>
                                  </p:childTnLst>
                                </p:cTn>
                              </p:par>
                              <p:par>
                                <p:cTn id="14" presetID="22" presetClass="entr" presetSubtype="1" fill="hold" grpId="0" nodeType="withEffect">
                                  <p:stCondLst>
                                    <p:cond delay="1700"/>
                                  </p:stCondLst>
                                  <p:childTnLst>
                                    <p:set>
                                      <p:cBhvr>
                                        <p:cTn id="15" dur="1" fill="hold">
                                          <p:stCondLst>
                                            <p:cond delay="0"/>
                                          </p:stCondLst>
                                        </p:cTn>
                                        <p:tgtEl>
                                          <p:spTgt spid="46"/>
                                        </p:tgtEl>
                                        <p:attrNameLst>
                                          <p:attrName>style.visibility</p:attrName>
                                        </p:attrNameLst>
                                      </p:cBhvr>
                                      <p:to>
                                        <p:strVal val="visible"/>
                                      </p:to>
                                    </p:set>
                                    <p:animEffect transition="in" filter="wipe(up)">
                                      <p:cBhvr>
                                        <p:cTn id="16" dur="500"/>
                                        <p:tgtEl>
                                          <p:spTgt spid="46"/>
                                        </p:tgtEl>
                                      </p:cBhvr>
                                    </p:animEffect>
                                  </p:childTnLst>
                                </p:cTn>
                              </p:par>
                              <p:par>
                                <p:cTn id="17" presetID="22" presetClass="entr" presetSubtype="8" fill="hold" nodeType="withEffect">
                                  <p:stCondLst>
                                    <p:cond delay="220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500"/>
                                        <p:tgtEl>
                                          <p:spTgt spid="42"/>
                                        </p:tgtEl>
                                      </p:cBhvr>
                                    </p:animEffect>
                                  </p:childTnLst>
                                </p:cTn>
                              </p:par>
                              <p:par>
                                <p:cTn id="20" presetID="22" presetClass="entr" presetSubtype="1" fill="hold" grpId="0" nodeType="withEffect">
                                  <p:stCondLst>
                                    <p:cond delay="2700"/>
                                  </p:stCondLst>
                                  <p:childTnLst>
                                    <p:set>
                                      <p:cBhvr>
                                        <p:cTn id="21" dur="1" fill="hold">
                                          <p:stCondLst>
                                            <p:cond delay="0"/>
                                          </p:stCondLst>
                                        </p:cTn>
                                        <p:tgtEl>
                                          <p:spTgt spid="47"/>
                                        </p:tgtEl>
                                        <p:attrNameLst>
                                          <p:attrName>style.visibility</p:attrName>
                                        </p:attrNameLst>
                                      </p:cBhvr>
                                      <p:to>
                                        <p:strVal val="visible"/>
                                      </p:to>
                                    </p:set>
                                    <p:animEffect transition="in" filter="wipe(up)">
                                      <p:cBhvr>
                                        <p:cTn id="2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679" y="2430834"/>
            <a:ext cx="9169154" cy="2712666"/>
          </a:xfrm>
          <a:prstGeom prst="rect">
            <a:avLst/>
          </a:prstGeom>
        </p:spPr>
      </p:pic>
      <p:sp>
        <p:nvSpPr>
          <p:cNvPr id="19" name="AutoShape 19"/>
          <p:cNvSpPr>
            <a:spLocks noChangeArrowheads="1"/>
          </p:cNvSpPr>
          <p:nvPr/>
        </p:nvSpPr>
        <p:spPr bwMode="auto">
          <a:xfrm>
            <a:off x="2240212" y="2430834"/>
            <a:ext cx="4947988" cy="473875"/>
          </a:xfrm>
          <a:prstGeom prst="roundRect">
            <a:avLst>
              <a:gd name="adj" fmla="val 50000"/>
            </a:avLst>
          </a:prstGeom>
          <a:gradFill rotWithShape="1">
            <a:gsLst>
              <a:gs pos="0">
                <a:srgbClr val="F8F8F8"/>
              </a:gs>
              <a:gs pos="100000">
                <a:srgbClr val="BEBEBE"/>
              </a:gs>
            </a:gsLst>
            <a:lin ang="5400000" scaled="1"/>
          </a:gradFill>
          <a:ln w="19050" cmpd="sng">
            <a:solidFill>
              <a:srgbClr val="C0C0C0"/>
            </a:solidFill>
            <a:round/>
            <a:headEnd/>
            <a:tailEnd/>
          </a:ln>
          <a:effectLst>
            <a:outerShdw dist="53882" dir="2700000" algn="ctr" rotWithShape="0">
              <a:srgbClr val="292929">
                <a:alpha val="50000"/>
              </a:srgbClr>
            </a:outerShdw>
          </a:effectLst>
        </p:spPr>
        <p:txBody>
          <a:bodyPr wrap="none" anchor="ctr"/>
          <a:lstStyle/>
          <a:p>
            <a:endParaRPr lang="zh-CN" altLang="en-US" sz="1013">
              <a:ea typeface="宋体" pitchFamily="2" charset="-122"/>
            </a:endParaRPr>
          </a:p>
        </p:txBody>
      </p:sp>
      <p:sp>
        <p:nvSpPr>
          <p:cNvPr id="20" name="Rectangle 20"/>
          <p:cNvSpPr>
            <a:spLocks noChangeArrowheads="1"/>
          </p:cNvSpPr>
          <p:nvPr/>
        </p:nvSpPr>
        <p:spPr bwMode="auto">
          <a:xfrm>
            <a:off x="2801905" y="2443044"/>
            <a:ext cx="41736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zh-CN" altLang="en-US" sz="2400" b="1" dirty="0" smtClean="0">
                <a:latin typeface="微软雅黑" panose="020B0503020204020204" pitchFamily="34" charset="-122"/>
                <a:ea typeface="微软雅黑" panose="020B0503020204020204" pitchFamily="34" charset="-122"/>
              </a:rPr>
              <a:t>单击添加第三部分文字内容</a:t>
            </a:r>
            <a:endParaRPr lang="zh-CN" altLang="en-US" sz="2400" b="1" dirty="0">
              <a:latin typeface="微软雅黑" panose="020B0503020204020204" pitchFamily="34" charset="-122"/>
              <a:ea typeface="微软雅黑" panose="020B0503020204020204" pitchFamily="34" charset="-122"/>
            </a:endParaRPr>
          </a:p>
        </p:txBody>
      </p:sp>
      <p:sp>
        <p:nvSpPr>
          <p:cNvPr id="25" name="Oval 25"/>
          <p:cNvSpPr>
            <a:spLocks noChangeArrowheads="1"/>
          </p:cNvSpPr>
          <p:nvPr/>
        </p:nvSpPr>
        <p:spPr bwMode="auto">
          <a:xfrm>
            <a:off x="2106244" y="2518939"/>
            <a:ext cx="288845" cy="288845"/>
          </a:xfrm>
          <a:prstGeom prst="ellipse">
            <a:avLst/>
          </a:prstGeom>
          <a:solidFill>
            <a:srgbClr val="FF0000"/>
          </a:solidFill>
          <a:ln w="19050" cmpd="sng">
            <a:solidFill>
              <a:srgbClr val="FFFFFF"/>
            </a:solidFill>
            <a:round/>
            <a:headEnd/>
            <a:tailEnd/>
          </a:ln>
          <a:effectLst>
            <a:outerShdw dist="63500" dir="2212194" algn="ctr" rotWithShape="0">
              <a:schemeClr val="bg2">
                <a:alpha val="50000"/>
              </a:schemeClr>
            </a:outerShdw>
          </a:effectLst>
        </p:spPr>
        <p:txBody>
          <a:bodyPr wrap="none" anchor="ctr"/>
          <a:lstStyle/>
          <a:p>
            <a:endParaRPr lang="zh-CN" altLang="en-US" sz="1013">
              <a:ea typeface="宋体" pitchFamily="2" charset="-122"/>
            </a:endParaRPr>
          </a:p>
        </p:txBody>
      </p:sp>
      <p:grpSp>
        <p:nvGrpSpPr>
          <p:cNvPr id="34" name="组合 33"/>
          <p:cNvGrpSpPr/>
          <p:nvPr/>
        </p:nvGrpSpPr>
        <p:grpSpPr>
          <a:xfrm>
            <a:off x="3907682" y="698193"/>
            <a:ext cx="1613048" cy="1612883"/>
            <a:chOff x="1249559" y="2969916"/>
            <a:chExt cx="1942000" cy="2150510"/>
          </a:xfrm>
        </p:grpSpPr>
        <p:grpSp>
          <p:nvGrpSpPr>
            <p:cNvPr id="35" name="组合 34"/>
            <p:cNvGrpSpPr/>
            <p:nvPr/>
          </p:nvGrpSpPr>
          <p:grpSpPr>
            <a:xfrm>
              <a:off x="1249559" y="2969916"/>
              <a:ext cx="1848235" cy="2150510"/>
              <a:chOff x="1176534" y="3687482"/>
              <a:chExt cx="1848235" cy="2150510"/>
            </a:xfrm>
          </p:grpSpPr>
          <p:pic>
            <p:nvPicPr>
              <p:cNvPr id="41" name="Picture 8" descr="light_shadow"/>
              <p:cNvPicPr>
                <a:picLocks noChangeAspect="1" noChangeArrowheads="1"/>
              </p:cNvPicPr>
              <p:nvPr/>
            </p:nvPicPr>
            <p:blipFill>
              <a:blip r:embed="rId3" cstate="screen">
                <a:lum bright="-78000" contrast="-78000"/>
                <a:extLst>
                  <a:ext uri="{28A0092B-C50C-407E-A947-70E740481C1C}">
                    <a14:useLocalDpi xmlns:a14="http://schemas.microsoft.com/office/drawing/2010/main"/>
                  </a:ext>
                </a:extLst>
              </a:blip>
              <a:srcRect/>
              <a:stretch>
                <a:fillRect/>
              </a:stretch>
            </p:blipFill>
            <p:spPr bwMode="gray">
              <a:xfrm>
                <a:off x="1328215" y="5355854"/>
                <a:ext cx="1516848" cy="42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7"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1212471" y="3802361"/>
                <a:ext cx="1800114" cy="182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Oval 38"/>
              <p:cNvSpPr>
                <a:spLocks noChangeArrowheads="1"/>
              </p:cNvSpPr>
              <p:nvPr/>
            </p:nvSpPr>
            <p:spPr bwMode="gray">
              <a:xfrm>
                <a:off x="1212471" y="3802361"/>
                <a:ext cx="1812298" cy="1826117"/>
              </a:xfrm>
              <a:prstGeom prst="ellipse">
                <a:avLst/>
              </a:prstGeom>
              <a:solidFill>
                <a:srgbClr val="FF0000"/>
              </a:solidFill>
              <a:ln w="25400" cap="flat" cmpd="sng" algn="ctr">
                <a:noFill/>
                <a:prstDash val="solid"/>
              </a:ln>
              <a:effectLst>
                <a:outerShdw blurRad="50800" dist="38100" algn="l" rotWithShape="0">
                  <a:prstClr val="black">
                    <a:alpha val="40000"/>
                  </a:prstClr>
                </a:outerShdw>
              </a:effectLst>
              <a:extLst/>
            </p:spPr>
            <p:txBody>
              <a:bodyPr anchor="ctr"/>
              <a:lstStyle/>
              <a:p>
                <a:pPr algn="ctr" fontAlgn="base">
                  <a:lnSpc>
                    <a:spcPct val="120000"/>
                  </a:lnSpc>
                  <a:spcBef>
                    <a:spcPct val="0"/>
                  </a:spcBef>
                  <a:spcAft>
                    <a:spcPct val="0"/>
                  </a:spcAft>
                  <a:defRPr/>
                </a:pPr>
                <a:r>
                  <a:rPr lang="en-US" altLang="zh-CN" sz="4400" b="1" kern="0" dirty="0" smtClean="0">
                    <a:solidFill>
                      <a:sysClr val="window" lastClr="FFFFFF"/>
                    </a:solidFill>
                    <a:latin typeface="微软雅黑" pitchFamily="34" charset="-122"/>
                    <a:ea typeface="微软雅黑" pitchFamily="34" charset="-122"/>
                  </a:rPr>
                  <a:t>03</a:t>
                </a:r>
                <a:endParaRPr lang="zh-CN" altLang="en-US" sz="4400" b="1" kern="0" dirty="0">
                  <a:solidFill>
                    <a:sysClr val="window" lastClr="FFFFFF"/>
                  </a:solidFill>
                  <a:latin typeface="微软雅黑" pitchFamily="34" charset="-122"/>
                  <a:ea typeface="微软雅黑" pitchFamily="34" charset="-122"/>
                </a:endParaRPr>
              </a:p>
            </p:txBody>
          </p:sp>
          <p:pic>
            <p:nvPicPr>
              <p:cNvPr id="44" name="Picture 39" descr="light_shadow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1176534" y="3687482"/>
                <a:ext cx="1326480" cy="113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5" name="Group 41"/>
              <p:cNvGrpSpPr>
                <a:grpSpLocks/>
              </p:cNvGrpSpPr>
              <p:nvPr/>
            </p:nvGrpSpPr>
            <p:grpSpPr bwMode="auto">
              <a:xfrm rot="17866498" flipH="1" flipV="1">
                <a:off x="1998135" y="5028462"/>
                <a:ext cx="1329298" cy="289761"/>
                <a:chOff x="1565" y="2568"/>
                <a:chExt cx="1118" cy="279"/>
              </a:xfrm>
            </p:grpSpPr>
            <p:sp>
              <p:nvSpPr>
                <p:cNvPr id="46" name="AutoShape 42"/>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7" name="AutoShape 43"/>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8" name="AutoShape 44"/>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9" name="AutoShape 45"/>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grpSp>
        </p:grpSp>
        <p:grpSp>
          <p:nvGrpSpPr>
            <p:cNvPr id="36" name="Group 46"/>
            <p:cNvGrpSpPr>
              <a:grpSpLocks/>
            </p:cNvGrpSpPr>
            <p:nvPr/>
          </p:nvGrpSpPr>
          <p:grpSpPr bwMode="auto">
            <a:xfrm rot="19220038" flipH="1" flipV="1">
              <a:off x="1862261" y="4503399"/>
              <a:ext cx="1329298" cy="291327"/>
              <a:chOff x="1565" y="2568"/>
              <a:chExt cx="1118" cy="279"/>
            </a:xfrm>
          </p:grpSpPr>
          <p:sp>
            <p:nvSpPr>
              <p:cNvPr id="37" name="AutoShape 47"/>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38" name="AutoShape 48"/>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39" name="AutoShape 49"/>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0" name="AutoShape 50"/>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102447053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anim calcmode="lin" valueType="num">
                                      <p:cBhvr>
                                        <p:cTn id="8" dur="500" fill="hold"/>
                                        <p:tgtEl>
                                          <p:spTgt spid="34"/>
                                        </p:tgtEl>
                                        <p:attrNameLst>
                                          <p:attrName>ppt_x</p:attrName>
                                        </p:attrNameLst>
                                      </p:cBhvr>
                                      <p:tavLst>
                                        <p:tav tm="0">
                                          <p:val>
                                            <p:strVal val="#ppt_x"/>
                                          </p:val>
                                        </p:tav>
                                        <p:tav tm="100000">
                                          <p:val>
                                            <p:strVal val="#ppt_x"/>
                                          </p:val>
                                        </p:tav>
                                      </p:tavLst>
                                    </p:anim>
                                    <p:anim calcmode="lin" valueType="num">
                                      <p:cBhvr>
                                        <p:cTn id="9" dur="500" fill="hold"/>
                                        <p:tgtEl>
                                          <p:spTgt spid="34"/>
                                        </p:tgtEl>
                                        <p:attrNameLst>
                                          <p:attrName>ppt_y</p:attrName>
                                        </p:attrNameLst>
                                      </p:cBhvr>
                                      <p:tavLst>
                                        <p:tav tm="0">
                                          <p:val>
                                            <p:strVal val="#ppt_y-.1"/>
                                          </p:val>
                                        </p:tav>
                                        <p:tav tm="100000">
                                          <p:val>
                                            <p:strVal val="#ppt_y"/>
                                          </p:val>
                                        </p:tav>
                                      </p:tavLst>
                                    </p:anim>
                                  </p:childTnLst>
                                </p:cTn>
                              </p:par>
                              <p:par>
                                <p:cTn id="10" presetID="12" presetClass="entr" presetSubtype="8"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slide(fromLeft)">
                                      <p:cBhvr>
                                        <p:cTn id="12" dur="500"/>
                                        <p:tgtEl>
                                          <p:spTgt spid="2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slide(fromLeft)">
                                      <p:cBhvr>
                                        <p:cTn id="15" dur="500"/>
                                        <p:tgtEl>
                                          <p:spTgt spid="19"/>
                                        </p:tgtEl>
                                      </p:cBhvr>
                                    </p:animEffect>
                                  </p:childTnLst>
                                </p:cTn>
                              </p:par>
                              <p:par>
                                <p:cTn id="16" presetID="12" presetClass="entr" presetSubtype="8"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slide(fromLeft)">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bldLvl="0" autoUpdateAnimBg="0"/>
      <p:bldP spid="25"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AutoShape 8"/>
          <p:cNvSpPr>
            <a:spLocks/>
          </p:cNvSpPr>
          <p:nvPr/>
        </p:nvSpPr>
        <p:spPr bwMode="auto">
          <a:xfrm>
            <a:off x="2814066" y="1320676"/>
            <a:ext cx="1709738" cy="325438"/>
          </a:xfrm>
          <a:prstGeom prst="accentCallout1">
            <a:avLst>
              <a:gd name="adj1" fmla="val 21949"/>
              <a:gd name="adj2" fmla="val -3343"/>
              <a:gd name="adj3" fmla="val 118903"/>
              <a:gd name="adj4" fmla="val -3663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r>
              <a:rPr lang="zh-CN" altLang="en-US" sz="1050" kern="0" dirty="0">
                <a:solidFill>
                  <a:sysClr val="windowText" lastClr="000000"/>
                </a:solidFill>
              </a:rPr>
              <a:t>单击添加段落文字单击添加段落文字</a:t>
            </a:r>
          </a:p>
        </p:txBody>
      </p:sp>
      <p:sp>
        <p:nvSpPr>
          <p:cNvPr id="37" name="AutoShape 9"/>
          <p:cNvSpPr>
            <a:spLocks/>
          </p:cNvSpPr>
          <p:nvPr/>
        </p:nvSpPr>
        <p:spPr bwMode="auto">
          <a:xfrm>
            <a:off x="4503562" y="1576660"/>
            <a:ext cx="1709738" cy="325438"/>
          </a:xfrm>
          <a:prstGeom prst="accentCallout1">
            <a:avLst>
              <a:gd name="adj1" fmla="val 21949"/>
              <a:gd name="adj2" fmla="val -3343"/>
              <a:gd name="adj3" fmla="val 118903"/>
              <a:gd name="adj4" fmla="val -3663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r>
              <a:rPr lang="zh-CN" altLang="en-US" sz="1200" b="1" kern="0" dirty="0">
                <a:solidFill>
                  <a:sysClr val="windowText" lastClr="000000"/>
                </a:solidFill>
              </a:rPr>
              <a:t>单击添加段落文字单击添加段落文字</a:t>
            </a:r>
          </a:p>
        </p:txBody>
      </p:sp>
      <p:sp>
        <p:nvSpPr>
          <p:cNvPr id="38" name="AutoShape 10"/>
          <p:cNvSpPr>
            <a:spLocks/>
          </p:cNvSpPr>
          <p:nvPr/>
        </p:nvSpPr>
        <p:spPr bwMode="auto">
          <a:xfrm>
            <a:off x="2092547" y="3354661"/>
            <a:ext cx="1590675" cy="325438"/>
          </a:xfrm>
          <a:prstGeom prst="accentCallout1">
            <a:avLst>
              <a:gd name="adj1" fmla="val 21949"/>
              <a:gd name="adj2" fmla="val 103593"/>
              <a:gd name="adj3" fmla="val 1523"/>
              <a:gd name="adj4" fmla="val 13488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r>
              <a:rPr lang="zh-CN" altLang="en-US" sz="1050" kern="0" dirty="0">
                <a:solidFill>
                  <a:sysClr val="windowText" lastClr="000000"/>
                </a:solidFill>
              </a:rPr>
              <a:t>单击添加段落文字单击添加段落文字</a:t>
            </a:r>
          </a:p>
        </p:txBody>
      </p:sp>
      <p:grpSp>
        <p:nvGrpSpPr>
          <p:cNvPr id="39" name="组合 38"/>
          <p:cNvGrpSpPr/>
          <p:nvPr/>
        </p:nvGrpSpPr>
        <p:grpSpPr>
          <a:xfrm>
            <a:off x="1524619" y="1709613"/>
            <a:ext cx="6262688" cy="2374305"/>
            <a:chOff x="539750" y="2371725"/>
            <a:chExt cx="8350250" cy="3798888"/>
          </a:xfrm>
        </p:grpSpPr>
        <p:grpSp>
          <p:nvGrpSpPr>
            <p:cNvPr id="40" name="Group 3"/>
            <p:cNvGrpSpPr>
              <a:grpSpLocks/>
            </p:cNvGrpSpPr>
            <p:nvPr/>
          </p:nvGrpSpPr>
          <p:grpSpPr bwMode="auto">
            <a:xfrm>
              <a:off x="539750" y="2371725"/>
              <a:ext cx="2355850" cy="836613"/>
              <a:chOff x="0" y="0"/>
              <a:chExt cx="1484" cy="527"/>
            </a:xfrm>
          </p:grpSpPr>
          <p:sp>
            <p:nvSpPr>
              <p:cNvPr id="48" name="未知"/>
              <p:cNvSpPr>
                <a:spLocks/>
              </p:cNvSpPr>
              <p:nvPr/>
            </p:nvSpPr>
            <p:spPr bwMode="auto">
              <a:xfrm>
                <a:off x="84" y="0"/>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Lst>
                <a:ahLst/>
                <a:cxnLst>
                  <a:cxn ang="0">
                    <a:pos x="T0" y="T1"/>
                  </a:cxn>
                  <a:cxn ang="0">
                    <a:pos x="T2" y="T3"/>
                  </a:cxn>
                  <a:cxn ang="0">
                    <a:pos x="T4" y="T5"/>
                  </a:cxn>
                  <a:cxn ang="0">
                    <a:pos x="T6" y="T7"/>
                  </a:cxn>
                  <a:cxn ang="0">
                    <a:pos x="T8" y="T9"/>
                  </a:cxn>
                </a:cxnLst>
                <a:rect l="0" t="0" r="r" b="b"/>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4D4D4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a:defRPr/>
                </a:pPr>
                <a:endParaRPr lang="zh-CN" altLang="en-US" kern="0">
                  <a:solidFill>
                    <a:sysClr val="windowText" lastClr="000000"/>
                  </a:solidFill>
                </a:endParaRPr>
              </a:p>
            </p:txBody>
          </p:sp>
          <p:sp>
            <p:nvSpPr>
              <p:cNvPr id="49" name="AutoShape 5"/>
              <p:cNvSpPr>
                <a:spLocks noChangeArrowheads="1"/>
              </p:cNvSpPr>
              <p:nvPr/>
            </p:nvSpPr>
            <p:spPr bwMode="auto">
              <a:xfrm rot="12420000">
                <a:off x="0" y="380"/>
                <a:ext cx="942" cy="144"/>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41" name="组合 40"/>
            <p:cNvGrpSpPr/>
            <p:nvPr/>
          </p:nvGrpSpPr>
          <p:grpSpPr>
            <a:xfrm>
              <a:off x="2062163" y="2454275"/>
              <a:ext cx="2724150" cy="1720850"/>
              <a:chOff x="2062163" y="2454275"/>
              <a:chExt cx="2724150" cy="1720850"/>
            </a:xfrm>
          </p:grpSpPr>
          <p:sp>
            <p:nvSpPr>
              <p:cNvPr id="46" name="未知"/>
              <p:cNvSpPr>
                <a:spLocks/>
              </p:cNvSpPr>
              <p:nvPr/>
            </p:nvSpPr>
            <p:spPr bwMode="auto">
              <a:xfrm>
                <a:off x="2062163" y="3087688"/>
                <a:ext cx="2600325" cy="1087437"/>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solidFill>
                <a:srgbClr val="C0C0C0">
                  <a:alpha val="37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lstStyle/>
              <a:p>
                <a:pPr>
                  <a:defRPr/>
                </a:pPr>
                <a:endParaRPr lang="zh-CN" altLang="en-US" kern="0">
                  <a:solidFill>
                    <a:sysClr val="windowText" lastClr="000000"/>
                  </a:solidFill>
                </a:endParaRPr>
              </a:p>
            </p:txBody>
          </p:sp>
          <p:sp>
            <p:nvSpPr>
              <p:cNvPr id="47" name="未知"/>
              <p:cNvSpPr>
                <a:spLocks/>
              </p:cNvSpPr>
              <p:nvPr/>
            </p:nvSpPr>
            <p:spPr bwMode="auto">
              <a:xfrm>
                <a:off x="2185988" y="2454275"/>
                <a:ext cx="2600325" cy="1087438"/>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gradFill rotWithShape="1">
                <a:gsLst>
                  <a:gs pos="0">
                    <a:srgbClr val="FF0517"/>
                  </a:gs>
                  <a:gs pos="100000">
                    <a:srgbClr val="BC000D">
                      <a:alpha val="89999"/>
                    </a:srgbClr>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BC000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a:defRPr/>
                </a:pPr>
                <a:endParaRPr lang="zh-CN" altLang="en-US" kern="0">
                  <a:solidFill>
                    <a:sysClr val="windowText" lastClr="000000"/>
                  </a:solidFill>
                </a:endParaRPr>
              </a:p>
            </p:txBody>
          </p:sp>
        </p:grpSp>
        <p:grpSp>
          <p:nvGrpSpPr>
            <p:cNvPr id="42" name="组合 41"/>
            <p:cNvGrpSpPr/>
            <p:nvPr/>
          </p:nvGrpSpPr>
          <p:grpSpPr>
            <a:xfrm>
              <a:off x="3525838" y="3530600"/>
              <a:ext cx="5364162" cy="2640013"/>
              <a:chOff x="3525838" y="3530600"/>
              <a:chExt cx="5364162" cy="2640013"/>
            </a:xfrm>
          </p:grpSpPr>
          <p:sp>
            <p:nvSpPr>
              <p:cNvPr id="43" name="AutoShape 11"/>
              <p:cNvSpPr>
                <a:spLocks noChangeArrowheads="1"/>
              </p:cNvSpPr>
              <p:nvPr/>
            </p:nvSpPr>
            <p:spPr bwMode="auto">
              <a:xfrm rot="12420000">
                <a:off x="3525838" y="4618038"/>
                <a:ext cx="1966912" cy="228600"/>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44" name="未知"/>
              <p:cNvSpPr>
                <a:spLocks/>
              </p:cNvSpPr>
              <p:nvPr/>
            </p:nvSpPr>
            <p:spPr bwMode="auto">
              <a:xfrm>
                <a:off x="3675063" y="3530600"/>
                <a:ext cx="5211762" cy="2203450"/>
              </a:xfrm>
              <a:custGeom>
                <a:avLst/>
                <a:gdLst>
                  <a:gd name="T0" fmla="*/ 0 w 3283"/>
                  <a:gd name="T1" fmla="*/ 332 h 1388"/>
                  <a:gd name="T2" fmla="*/ 1065 w 3283"/>
                  <a:gd name="T3" fmla="*/ 869 h 1388"/>
                  <a:gd name="T4" fmla="*/ 177 w 3283"/>
                  <a:gd name="T5" fmla="*/ 1388 h 1388"/>
                  <a:gd name="T6" fmla="*/ 3283 w 3283"/>
                  <a:gd name="T7" fmla="*/ 1388 h 1388"/>
                  <a:gd name="T8" fmla="*/ 2529 w 3283"/>
                  <a:gd name="T9" fmla="*/ 96 h 1388"/>
                  <a:gd name="T10" fmla="*/ 1981 w 3283"/>
                  <a:gd name="T11" fmla="*/ 414 h 1388"/>
                  <a:gd name="T12" fmla="*/ 685 w 3283"/>
                  <a:gd name="T13" fmla="*/ 0 h 1388"/>
                  <a:gd name="T14" fmla="*/ 0 w 3283"/>
                  <a:gd name="T15" fmla="*/ 332 h 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4D4D4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a:defRPr/>
                </a:pPr>
                <a:endParaRPr lang="zh-CN" altLang="en-US" kern="0">
                  <a:solidFill>
                    <a:sysClr val="windowText" lastClr="000000"/>
                  </a:solidFill>
                </a:endParaRPr>
              </a:p>
            </p:txBody>
          </p:sp>
          <p:sp>
            <p:nvSpPr>
              <p:cNvPr id="45" name="AutoShape 13"/>
              <p:cNvSpPr>
                <a:spLocks noChangeArrowheads="1"/>
              </p:cNvSpPr>
              <p:nvPr/>
            </p:nvSpPr>
            <p:spPr bwMode="auto">
              <a:xfrm rot="10800000">
                <a:off x="3949700" y="5851525"/>
                <a:ext cx="4940300" cy="319088"/>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83499977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20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70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par>
                                <p:cTn id="12" presetID="22" presetClass="entr" presetSubtype="8" fill="hold" grpId="0" nodeType="withEffect">
                                  <p:stCondLst>
                                    <p:cond delay="900"/>
                                  </p:stCondLst>
                                  <p:childTnLst>
                                    <p:set>
                                      <p:cBhvr>
                                        <p:cTn id="13" dur="1" fill="hold">
                                          <p:stCondLst>
                                            <p:cond delay="0"/>
                                          </p:stCondLst>
                                        </p:cTn>
                                        <p:tgtEl>
                                          <p:spTgt spid="37"/>
                                        </p:tgtEl>
                                        <p:attrNameLst>
                                          <p:attrName>style.visibility</p:attrName>
                                        </p:attrNameLst>
                                      </p:cBhvr>
                                      <p:to>
                                        <p:strVal val="visible"/>
                                      </p:to>
                                    </p:set>
                                    <p:animEffect transition="in" filter="wipe(left)">
                                      <p:cBhvr>
                                        <p:cTn id="14" dur="500"/>
                                        <p:tgtEl>
                                          <p:spTgt spid="37"/>
                                        </p:tgtEl>
                                      </p:cBhvr>
                                    </p:animEffect>
                                  </p:childTnLst>
                                </p:cTn>
                              </p:par>
                              <p:par>
                                <p:cTn id="15" presetID="22" presetClass="entr" presetSubtype="2" fill="hold" grpId="0" nodeType="withEffect">
                                  <p:stCondLst>
                                    <p:cond delay="1100"/>
                                  </p:stCondLst>
                                  <p:childTnLst>
                                    <p:set>
                                      <p:cBhvr>
                                        <p:cTn id="16" dur="1" fill="hold">
                                          <p:stCondLst>
                                            <p:cond delay="0"/>
                                          </p:stCondLst>
                                        </p:cTn>
                                        <p:tgtEl>
                                          <p:spTgt spid="38"/>
                                        </p:tgtEl>
                                        <p:attrNameLst>
                                          <p:attrName>style.visibility</p:attrName>
                                        </p:attrNameLst>
                                      </p:cBhvr>
                                      <p:to>
                                        <p:strVal val="visible"/>
                                      </p:to>
                                    </p:set>
                                    <p:animEffect transition="in" filter="wipe(right)">
                                      <p:cBhvr>
                                        <p:cTn id="1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3" descr="1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50682" y="3003798"/>
            <a:ext cx="2033213" cy="17835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 name="Text Box 18"/>
          <p:cNvSpPr txBox="1">
            <a:spLocks noChangeArrowheads="1"/>
          </p:cNvSpPr>
          <p:nvPr/>
        </p:nvSpPr>
        <p:spPr bwMode="auto">
          <a:xfrm>
            <a:off x="2022256" y="1142737"/>
            <a:ext cx="2037085" cy="986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a:spAutoFit/>
          </a:bodyPr>
          <a:lstStyle>
            <a:lvl1pPr algn="l">
              <a:defRPr>
                <a:solidFill>
                  <a:schemeClr val="tx1"/>
                </a:solidFill>
                <a:latin typeface="Arial" charset="0"/>
              </a:defRPr>
            </a:lvl1pPr>
            <a:lvl2pPr marL="742950" indent="-285750" algn="l">
              <a:defRPr>
                <a:solidFill>
                  <a:schemeClr val="tx1"/>
                </a:solidFill>
                <a:latin typeface="Arial" charset="0"/>
              </a:defRPr>
            </a:lvl2pPr>
            <a:lvl3pPr marL="1143000" indent="-228600" algn="l">
              <a:defRPr>
                <a:solidFill>
                  <a:schemeClr val="tx1"/>
                </a:solidFill>
                <a:latin typeface="Arial" charset="0"/>
              </a:defRPr>
            </a:lvl3pPr>
            <a:lvl4pPr marL="1600200" indent="-228600" algn="l">
              <a:defRPr>
                <a:solidFill>
                  <a:schemeClr val="tx1"/>
                </a:solidFill>
                <a:latin typeface="Arial" charset="0"/>
              </a:defRPr>
            </a:lvl4pPr>
            <a:lvl5pPr marL="2057400" indent="-228600" algn="l">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latinLnBrk="1"/>
            <a:r>
              <a:rPr kumimoji="1" lang="zh-CN" altLang="en-US" sz="1013" dirty="0">
                <a:latin typeface="Arial Black" pitchFamily="34" charset="0"/>
              </a:rPr>
              <a:t>文字标题内容</a:t>
            </a:r>
          </a:p>
          <a:p>
            <a:pPr latinLnBrk="1"/>
            <a:r>
              <a:rPr kumimoji="1" lang="zh-CN" altLang="en-US" sz="1200" dirty="0"/>
              <a:t>文字内容</a:t>
            </a:r>
            <a:r>
              <a:rPr kumimoji="1" lang="zh-CN" altLang="en-US" sz="1200" dirty="0">
                <a:latin typeface="Verdana" pitchFamily="34" charset="0"/>
              </a:rPr>
              <a:t>文字内容文字内容文字内容文字内容文字内容文字内容</a:t>
            </a:r>
          </a:p>
          <a:p>
            <a:pPr latinLnBrk="1"/>
            <a:endParaRPr kumimoji="1" lang="zh-CN" altLang="en-US" sz="1200" dirty="0">
              <a:solidFill>
                <a:srgbClr val="9E9E9E"/>
              </a:solidFill>
            </a:endParaRPr>
          </a:p>
        </p:txBody>
      </p:sp>
      <p:grpSp>
        <p:nvGrpSpPr>
          <p:cNvPr id="28" name="组合 27"/>
          <p:cNvGrpSpPr/>
          <p:nvPr/>
        </p:nvGrpSpPr>
        <p:grpSpPr>
          <a:xfrm>
            <a:off x="3005826" y="2034075"/>
            <a:ext cx="1613696" cy="1621205"/>
            <a:chOff x="912813" y="2513013"/>
            <a:chExt cx="2501900" cy="2262187"/>
          </a:xfrm>
        </p:grpSpPr>
        <p:sp>
          <p:nvSpPr>
            <p:cNvPr id="29" name="Oval 3"/>
            <p:cNvSpPr>
              <a:spLocks noChangeArrowheads="1"/>
            </p:cNvSpPr>
            <p:nvPr/>
          </p:nvSpPr>
          <p:spPr bwMode="auto">
            <a:xfrm>
              <a:off x="912813" y="4402138"/>
              <a:ext cx="2501900" cy="373062"/>
            </a:xfrm>
            <a:prstGeom prst="ellipse">
              <a:avLst/>
            </a:prstGeom>
            <a:gradFill rotWithShape="1">
              <a:gsLst>
                <a:gs pos="0">
                  <a:srgbClr val="CC3300"/>
                </a:gs>
                <a:gs pos="100000">
                  <a:srgbClr val="CC33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nvGrpSpPr>
            <p:cNvPr id="30" name="Group 12"/>
            <p:cNvGrpSpPr>
              <a:grpSpLocks/>
            </p:cNvGrpSpPr>
            <p:nvPr/>
          </p:nvGrpSpPr>
          <p:grpSpPr bwMode="auto">
            <a:xfrm>
              <a:off x="1100138" y="2513013"/>
              <a:ext cx="2168525" cy="2111375"/>
              <a:chOff x="0" y="0"/>
              <a:chExt cx="1089" cy="1062"/>
            </a:xfrm>
          </p:grpSpPr>
          <p:grpSp>
            <p:nvGrpSpPr>
              <p:cNvPr id="31" name="Group 13"/>
              <p:cNvGrpSpPr>
                <a:grpSpLocks/>
              </p:cNvGrpSpPr>
              <p:nvPr/>
            </p:nvGrpSpPr>
            <p:grpSpPr bwMode="auto">
              <a:xfrm>
                <a:off x="0" y="0"/>
                <a:ext cx="1089" cy="1062"/>
                <a:chOff x="0" y="0"/>
                <a:chExt cx="1042" cy="1019"/>
              </a:xfrm>
            </p:grpSpPr>
            <p:grpSp>
              <p:nvGrpSpPr>
                <p:cNvPr id="33" name="Group 14"/>
                <p:cNvGrpSpPr>
                  <a:grpSpLocks/>
                </p:cNvGrpSpPr>
                <p:nvPr/>
              </p:nvGrpSpPr>
              <p:grpSpPr bwMode="auto">
                <a:xfrm>
                  <a:off x="0" y="0"/>
                  <a:ext cx="1042" cy="1019"/>
                  <a:chOff x="0" y="0"/>
                  <a:chExt cx="1042" cy="1019"/>
                </a:xfrm>
              </p:grpSpPr>
              <p:pic>
                <p:nvPicPr>
                  <p:cNvPr id="35" name="Picture 15"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Oval 16"/>
                  <p:cNvSpPr>
                    <a:spLocks noChangeArrowheads="1"/>
                  </p:cNvSpPr>
                  <p:nvPr/>
                </p:nvSpPr>
                <p:spPr bwMode="auto">
                  <a:xfrm>
                    <a:off x="0" y="0"/>
                    <a:ext cx="1035" cy="1019"/>
                  </a:xfrm>
                  <a:prstGeom prst="ellipse">
                    <a:avLst/>
                  </a:prstGeom>
                  <a:gradFill rotWithShape="1">
                    <a:gsLst>
                      <a:gs pos="0">
                        <a:srgbClr val="990000"/>
                      </a:gs>
                      <a:gs pos="100000">
                        <a:srgbClr val="FF9900"/>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pic>
              <p:nvPicPr>
                <p:cNvPr id="34" name="Picture 1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2" name="WordArt 18"/>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a:ln w="9525" cmpd="sng">
                      <a:solidFill>
                        <a:srgbClr val="FFFFFF"/>
                      </a:solidFill>
                      <a:round/>
                      <a:headEnd/>
                      <a:tailEnd/>
                    </a:ln>
                    <a:solidFill>
                      <a:srgbClr val="FFFFFF"/>
                    </a:solidFill>
                    <a:latin typeface="黑体"/>
                    <a:ea typeface="黑体"/>
                  </a:rPr>
                  <a:t>双击添加</a:t>
                </a:r>
              </a:p>
              <a:p>
                <a:pPr algn="ctr">
                  <a:defRPr/>
                </a:pPr>
                <a:r>
                  <a:rPr lang="zh-CN" altLang="en-US" sz="1800" kern="0">
                    <a:ln w="9525" cmpd="sng">
                      <a:solidFill>
                        <a:srgbClr val="FFFFFF"/>
                      </a:solidFill>
                      <a:round/>
                      <a:headEnd/>
                      <a:tailEnd/>
                    </a:ln>
                    <a:solidFill>
                      <a:srgbClr val="FFFFFF"/>
                    </a:solidFill>
                    <a:latin typeface="黑体"/>
                    <a:ea typeface="黑体"/>
                  </a:rPr>
                  <a:t>标题文字</a:t>
                </a:r>
              </a:p>
            </p:txBody>
          </p:sp>
        </p:grpSp>
      </p:grpSp>
      <p:sp>
        <p:nvSpPr>
          <p:cNvPr id="37" name="Line 35"/>
          <p:cNvSpPr>
            <a:spLocks noChangeShapeType="1"/>
          </p:cNvSpPr>
          <p:nvPr/>
        </p:nvSpPr>
        <p:spPr bwMode="auto">
          <a:xfrm flipV="1">
            <a:off x="4524998" y="2733374"/>
            <a:ext cx="378118" cy="1"/>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38" name="Line 36"/>
          <p:cNvSpPr>
            <a:spLocks noChangeShapeType="1"/>
          </p:cNvSpPr>
          <p:nvPr/>
        </p:nvSpPr>
        <p:spPr bwMode="auto">
          <a:xfrm flipV="1">
            <a:off x="4460704" y="1816497"/>
            <a:ext cx="510935" cy="543815"/>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39" name="Line 37"/>
          <p:cNvSpPr>
            <a:spLocks noChangeShapeType="1"/>
          </p:cNvSpPr>
          <p:nvPr/>
        </p:nvSpPr>
        <p:spPr bwMode="auto">
          <a:xfrm>
            <a:off x="4460704" y="3187040"/>
            <a:ext cx="510935" cy="543815"/>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grpSp>
        <p:nvGrpSpPr>
          <p:cNvPr id="40" name="组合 39"/>
          <p:cNvGrpSpPr/>
          <p:nvPr/>
        </p:nvGrpSpPr>
        <p:grpSpPr>
          <a:xfrm>
            <a:off x="4903230" y="1208598"/>
            <a:ext cx="2674476" cy="864643"/>
            <a:chOff x="3937000" y="1573213"/>
            <a:chExt cx="4146550" cy="1206500"/>
          </a:xfrm>
        </p:grpSpPr>
        <p:sp>
          <p:nvSpPr>
            <p:cNvPr id="41" name="AutoShape 19"/>
            <p:cNvSpPr>
              <a:spLocks noChangeArrowheads="1"/>
            </p:cNvSpPr>
            <p:nvPr/>
          </p:nvSpPr>
          <p:spPr bwMode="auto">
            <a:xfrm>
              <a:off x="3937000" y="157321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nvGrpSpPr>
            <p:cNvPr id="42" name="Group 20"/>
            <p:cNvGrpSpPr>
              <a:grpSpLocks/>
            </p:cNvGrpSpPr>
            <p:nvPr/>
          </p:nvGrpSpPr>
          <p:grpSpPr bwMode="auto">
            <a:xfrm>
              <a:off x="4033838" y="1655763"/>
              <a:ext cx="1063625" cy="1036637"/>
              <a:chOff x="0" y="0"/>
              <a:chExt cx="1089" cy="1062"/>
            </a:xfrm>
          </p:grpSpPr>
          <p:grpSp>
            <p:nvGrpSpPr>
              <p:cNvPr id="44" name="Group 21"/>
              <p:cNvGrpSpPr>
                <a:grpSpLocks/>
              </p:cNvGrpSpPr>
              <p:nvPr/>
            </p:nvGrpSpPr>
            <p:grpSpPr bwMode="auto">
              <a:xfrm>
                <a:off x="0" y="0"/>
                <a:ext cx="1089" cy="1062"/>
                <a:chOff x="0" y="0"/>
                <a:chExt cx="1042" cy="1019"/>
              </a:xfrm>
            </p:grpSpPr>
            <p:grpSp>
              <p:nvGrpSpPr>
                <p:cNvPr id="46" name="Group 22"/>
                <p:cNvGrpSpPr>
                  <a:grpSpLocks/>
                </p:cNvGrpSpPr>
                <p:nvPr/>
              </p:nvGrpSpPr>
              <p:grpSpPr bwMode="auto">
                <a:xfrm>
                  <a:off x="0" y="0"/>
                  <a:ext cx="1042" cy="1019"/>
                  <a:chOff x="0" y="0"/>
                  <a:chExt cx="1042" cy="1019"/>
                </a:xfrm>
              </p:grpSpPr>
              <p:pic>
                <p:nvPicPr>
                  <p:cNvPr id="48" name="Picture 23"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Oval 24"/>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pic>
              <p:nvPicPr>
                <p:cNvPr id="47" name="Picture 25"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5" name="WordArt 26"/>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dirty="0">
                    <a:ln w="9525" cmpd="sng">
                      <a:solidFill>
                        <a:srgbClr val="FFFFFF"/>
                      </a:solidFill>
                      <a:round/>
                      <a:headEnd/>
                      <a:tailEnd/>
                    </a:ln>
                    <a:solidFill>
                      <a:srgbClr val="FFFFFF"/>
                    </a:solidFill>
                    <a:latin typeface="黑体"/>
                    <a:ea typeface="黑体"/>
                  </a:rPr>
                  <a:t>双击添加</a:t>
                </a:r>
              </a:p>
              <a:p>
                <a:pPr algn="ctr">
                  <a:defRPr/>
                </a:pPr>
                <a:r>
                  <a:rPr lang="zh-CN" altLang="en-US" sz="1800" kern="0" dirty="0">
                    <a:ln w="9525" cmpd="sng">
                      <a:solidFill>
                        <a:srgbClr val="FFFFFF"/>
                      </a:solidFill>
                      <a:round/>
                      <a:headEnd/>
                      <a:tailEnd/>
                    </a:ln>
                    <a:solidFill>
                      <a:srgbClr val="FFFFFF"/>
                    </a:solidFill>
                    <a:latin typeface="黑体"/>
                    <a:ea typeface="黑体"/>
                  </a:rPr>
                  <a:t>标题文字</a:t>
                </a:r>
              </a:p>
            </p:txBody>
          </p:sp>
        </p:grpSp>
        <p:sp>
          <p:nvSpPr>
            <p:cNvPr id="43" name="Rectangle 38"/>
            <p:cNvSpPr>
              <a:spLocks noChangeArrowheads="1"/>
            </p:cNvSpPr>
            <p:nvPr/>
          </p:nvSpPr>
          <p:spPr bwMode="auto">
            <a:xfrm>
              <a:off x="5097463" y="15922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900" kern="0" dirty="0">
                  <a:solidFill>
                    <a:sysClr val="windowText" lastClr="000000"/>
                  </a:solidFill>
                </a:rPr>
                <a:t>单击此处添加段落文字内容</a:t>
              </a:r>
            </a:p>
            <a:p>
              <a:pPr algn="ctr">
                <a:lnSpc>
                  <a:spcPct val="120000"/>
                </a:lnSpc>
                <a:defRPr/>
              </a:pPr>
              <a:r>
                <a:rPr lang="zh-CN" altLang="en-US" sz="900" kern="0" dirty="0">
                  <a:solidFill>
                    <a:sysClr val="windowText" lastClr="000000"/>
                  </a:solidFill>
                </a:rPr>
                <a:t>单击此处添加段落文字内容</a:t>
              </a:r>
            </a:p>
            <a:p>
              <a:pPr algn="ctr">
                <a:lnSpc>
                  <a:spcPct val="120000"/>
                </a:lnSpc>
                <a:defRPr/>
              </a:pPr>
              <a:r>
                <a:rPr lang="zh-CN" altLang="en-US" sz="900" kern="0" dirty="0">
                  <a:solidFill>
                    <a:sysClr val="windowText" lastClr="000000"/>
                  </a:solidFill>
                </a:rPr>
                <a:t>单击此处添加段落文字内容</a:t>
              </a:r>
            </a:p>
          </p:txBody>
        </p:sp>
      </p:grpSp>
      <p:grpSp>
        <p:nvGrpSpPr>
          <p:cNvPr id="50" name="组合 49"/>
          <p:cNvGrpSpPr/>
          <p:nvPr/>
        </p:nvGrpSpPr>
        <p:grpSpPr>
          <a:xfrm>
            <a:off x="4903231" y="2368028"/>
            <a:ext cx="2674475" cy="868055"/>
            <a:chOff x="3937000" y="2963863"/>
            <a:chExt cx="4146550" cy="1211262"/>
          </a:xfrm>
        </p:grpSpPr>
        <p:sp>
          <p:nvSpPr>
            <p:cNvPr id="51" name="AutoShape 4"/>
            <p:cNvSpPr>
              <a:spLocks noChangeArrowheads="1"/>
            </p:cNvSpPr>
            <p:nvPr/>
          </p:nvSpPr>
          <p:spPr bwMode="auto">
            <a:xfrm>
              <a:off x="3937000" y="2968625"/>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nvGrpSpPr>
            <p:cNvPr id="52" name="Group 5"/>
            <p:cNvGrpSpPr>
              <a:grpSpLocks/>
            </p:cNvGrpSpPr>
            <p:nvPr/>
          </p:nvGrpSpPr>
          <p:grpSpPr bwMode="auto">
            <a:xfrm>
              <a:off x="4033838" y="3051175"/>
              <a:ext cx="1063625" cy="1036638"/>
              <a:chOff x="0" y="0"/>
              <a:chExt cx="1089" cy="1062"/>
            </a:xfrm>
          </p:grpSpPr>
          <p:grpSp>
            <p:nvGrpSpPr>
              <p:cNvPr id="54" name="Group 6"/>
              <p:cNvGrpSpPr>
                <a:grpSpLocks/>
              </p:cNvGrpSpPr>
              <p:nvPr/>
            </p:nvGrpSpPr>
            <p:grpSpPr bwMode="auto">
              <a:xfrm>
                <a:off x="0" y="0"/>
                <a:ext cx="1089" cy="1062"/>
                <a:chOff x="0" y="0"/>
                <a:chExt cx="1042" cy="1019"/>
              </a:xfrm>
            </p:grpSpPr>
            <p:grpSp>
              <p:nvGrpSpPr>
                <p:cNvPr id="56" name="Group 7"/>
                <p:cNvGrpSpPr>
                  <a:grpSpLocks/>
                </p:cNvGrpSpPr>
                <p:nvPr/>
              </p:nvGrpSpPr>
              <p:grpSpPr bwMode="auto">
                <a:xfrm>
                  <a:off x="0" y="0"/>
                  <a:ext cx="1042" cy="1019"/>
                  <a:chOff x="0" y="0"/>
                  <a:chExt cx="1042" cy="1019"/>
                </a:xfrm>
              </p:grpSpPr>
              <p:pic>
                <p:nvPicPr>
                  <p:cNvPr id="58" name="Picture 8"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Oval 9"/>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pic>
              <p:nvPicPr>
                <p:cNvPr id="57" name="Picture 10"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5" name="WordArt 11"/>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a:ln w="9525" cmpd="sng">
                      <a:solidFill>
                        <a:srgbClr val="FFFFFF"/>
                      </a:solidFill>
                      <a:round/>
                      <a:headEnd/>
                      <a:tailEnd/>
                    </a:ln>
                    <a:solidFill>
                      <a:srgbClr val="FFFFFF"/>
                    </a:solidFill>
                    <a:latin typeface="黑体"/>
                    <a:ea typeface="黑体"/>
                  </a:rPr>
                  <a:t>双击添加</a:t>
                </a:r>
              </a:p>
              <a:p>
                <a:pPr algn="ctr">
                  <a:defRPr/>
                </a:pPr>
                <a:r>
                  <a:rPr lang="zh-CN" altLang="en-US" sz="1800" kern="0">
                    <a:ln w="9525" cmpd="sng">
                      <a:solidFill>
                        <a:srgbClr val="FFFFFF"/>
                      </a:solidFill>
                      <a:round/>
                      <a:headEnd/>
                      <a:tailEnd/>
                    </a:ln>
                    <a:solidFill>
                      <a:srgbClr val="FFFFFF"/>
                    </a:solidFill>
                    <a:latin typeface="黑体"/>
                    <a:ea typeface="黑体"/>
                  </a:rPr>
                  <a:t>标题文字</a:t>
                </a:r>
              </a:p>
            </p:txBody>
          </p:sp>
        </p:grpSp>
        <p:sp>
          <p:nvSpPr>
            <p:cNvPr id="53" name="Rectangle 39"/>
            <p:cNvSpPr>
              <a:spLocks noChangeArrowheads="1"/>
            </p:cNvSpPr>
            <p:nvPr/>
          </p:nvSpPr>
          <p:spPr bwMode="auto">
            <a:xfrm>
              <a:off x="5097463" y="29638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900" kern="0">
                  <a:solidFill>
                    <a:sysClr val="windowText" lastClr="000000"/>
                  </a:solidFill>
                </a:rPr>
                <a:t>单击此处添加段落文字内容</a:t>
              </a:r>
            </a:p>
            <a:p>
              <a:pPr algn="ctr">
                <a:lnSpc>
                  <a:spcPct val="120000"/>
                </a:lnSpc>
                <a:defRPr/>
              </a:pPr>
              <a:r>
                <a:rPr lang="zh-CN" altLang="en-US" sz="900" kern="0">
                  <a:solidFill>
                    <a:sysClr val="windowText" lastClr="000000"/>
                  </a:solidFill>
                </a:rPr>
                <a:t>单击此处添加段落文字内容</a:t>
              </a:r>
            </a:p>
            <a:p>
              <a:pPr algn="ctr">
                <a:lnSpc>
                  <a:spcPct val="120000"/>
                </a:lnSpc>
                <a:defRPr/>
              </a:pPr>
              <a:r>
                <a:rPr lang="zh-CN" altLang="en-US" sz="900" kern="0">
                  <a:solidFill>
                    <a:sysClr val="windowText" lastClr="000000"/>
                  </a:solidFill>
                </a:rPr>
                <a:t>单击此处添加段落文字内容</a:t>
              </a:r>
            </a:p>
          </p:txBody>
        </p:sp>
      </p:grpSp>
      <p:grpSp>
        <p:nvGrpSpPr>
          <p:cNvPr id="60" name="组合 59"/>
          <p:cNvGrpSpPr/>
          <p:nvPr/>
        </p:nvGrpSpPr>
        <p:grpSpPr>
          <a:xfrm>
            <a:off x="4903230" y="3489306"/>
            <a:ext cx="2674476" cy="864643"/>
            <a:chOff x="3937000" y="4310063"/>
            <a:chExt cx="4146550" cy="1206500"/>
          </a:xfrm>
        </p:grpSpPr>
        <p:sp>
          <p:nvSpPr>
            <p:cNvPr id="61" name="AutoShape 27"/>
            <p:cNvSpPr>
              <a:spLocks noChangeArrowheads="1"/>
            </p:cNvSpPr>
            <p:nvPr/>
          </p:nvSpPr>
          <p:spPr bwMode="auto">
            <a:xfrm>
              <a:off x="3937000" y="431006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nvGrpSpPr>
            <p:cNvPr id="62" name="Group 28"/>
            <p:cNvGrpSpPr>
              <a:grpSpLocks/>
            </p:cNvGrpSpPr>
            <p:nvPr/>
          </p:nvGrpSpPr>
          <p:grpSpPr bwMode="auto">
            <a:xfrm>
              <a:off x="4033838" y="4392613"/>
              <a:ext cx="1063625" cy="1036637"/>
              <a:chOff x="0" y="0"/>
              <a:chExt cx="1089" cy="1062"/>
            </a:xfrm>
          </p:grpSpPr>
          <p:grpSp>
            <p:nvGrpSpPr>
              <p:cNvPr id="64" name="Group 29"/>
              <p:cNvGrpSpPr>
                <a:grpSpLocks/>
              </p:cNvGrpSpPr>
              <p:nvPr/>
            </p:nvGrpSpPr>
            <p:grpSpPr bwMode="auto">
              <a:xfrm>
                <a:off x="0" y="0"/>
                <a:ext cx="1089" cy="1062"/>
                <a:chOff x="0" y="0"/>
                <a:chExt cx="1042" cy="1019"/>
              </a:xfrm>
            </p:grpSpPr>
            <p:grpSp>
              <p:nvGrpSpPr>
                <p:cNvPr id="66" name="Group 30"/>
                <p:cNvGrpSpPr>
                  <a:grpSpLocks/>
                </p:cNvGrpSpPr>
                <p:nvPr/>
              </p:nvGrpSpPr>
              <p:grpSpPr bwMode="auto">
                <a:xfrm>
                  <a:off x="0" y="0"/>
                  <a:ext cx="1042" cy="1019"/>
                  <a:chOff x="0" y="0"/>
                  <a:chExt cx="1042" cy="1019"/>
                </a:xfrm>
              </p:grpSpPr>
              <p:pic>
                <p:nvPicPr>
                  <p:cNvPr id="68" name="Picture 31"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Oval 32"/>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pic>
              <p:nvPicPr>
                <p:cNvPr id="67" name="Picture 33"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5" name="WordArt 34"/>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a:ln w="9525" cmpd="sng">
                      <a:solidFill>
                        <a:srgbClr val="FFFFFF"/>
                      </a:solidFill>
                      <a:round/>
                      <a:headEnd/>
                      <a:tailEnd/>
                    </a:ln>
                    <a:solidFill>
                      <a:srgbClr val="FFFFFF"/>
                    </a:solidFill>
                    <a:latin typeface="黑体"/>
                    <a:ea typeface="黑体"/>
                  </a:rPr>
                  <a:t>双击添加</a:t>
                </a:r>
              </a:p>
              <a:p>
                <a:pPr algn="ctr">
                  <a:defRPr/>
                </a:pPr>
                <a:r>
                  <a:rPr lang="zh-CN" altLang="en-US" sz="1800" kern="0">
                    <a:ln w="9525" cmpd="sng">
                      <a:solidFill>
                        <a:srgbClr val="FFFFFF"/>
                      </a:solidFill>
                      <a:round/>
                      <a:headEnd/>
                      <a:tailEnd/>
                    </a:ln>
                    <a:solidFill>
                      <a:srgbClr val="FFFFFF"/>
                    </a:solidFill>
                    <a:latin typeface="黑体"/>
                    <a:ea typeface="黑体"/>
                  </a:rPr>
                  <a:t>标题文字</a:t>
                </a:r>
              </a:p>
            </p:txBody>
          </p:sp>
        </p:grpSp>
        <p:sp>
          <p:nvSpPr>
            <p:cNvPr id="63" name="Rectangle 40"/>
            <p:cNvSpPr>
              <a:spLocks noChangeArrowheads="1"/>
            </p:cNvSpPr>
            <p:nvPr/>
          </p:nvSpPr>
          <p:spPr bwMode="auto">
            <a:xfrm>
              <a:off x="5097463" y="43100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900" kern="0">
                  <a:solidFill>
                    <a:sysClr val="windowText" lastClr="000000"/>
                  </a:solidFill>
                </a:rPr>
                <a:t>单击此处添加段落文字内容</a:t>
              </a:r>
            </a:p>
            <a:p>
              <a:pPr algn="ctr">
                <a:lnSpc>
                  <a:spcPct val="120000"/>
                </a:lnSpc>
                <a:defRPr/>
              </a:pPr>
              <a:r>
                <a:rPr lang="zh-CN" altLang="en-US" sz="900" kern="0">
                  <a:solidFill>
                    <a:sysClr val="windowText" lastClr="000000"/>
                  </a:solidFill>
                </a:rPr>
                <a:t>单击此处添加段落文字内容</a:t>
              </a:r>
            </a:p>
            <a:p>
              <a:pPr algn="ctr">
                <a:lnSpc>
                  <a:spcPct val="120000"/>
                </a:lnSpc>
                <a:defRPr/>
              </a:pPr>
              <a:r>
                <a:rPr lang="zh-CN" altLang="en-US" sz="900" kern="0">
                  <a:solidFill>
                    <a:sysClr val="windowText" lastClr="000000"/>
                  </a:solidFill>
                </a:rPr>
                <a:t>单击此处添加段落文字内容</a:t>
              </a: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2111211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Effect transition="in" filter="fade">
                                      <p:cBhvr>
                                        <p:cTn id="13" dur="500"/>
                                        <p:tgtEl>
                                          <p:spTgt spid="27"/>
                                        </p:tgtEl>
                                      </p:cBhvr>
                                    </p:animEffect>
                                  </p:childTnLst>
                                </p:cTn>
                              </p:par>
                              <p:par>
                                <p:cTn id="14" presetID="53" presetClass="entr" presetSubtype="16" fill="hold" nodeType="withEffect">
                                  <p:stCondLst>
                                    <p:cond delay="20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1" presetClass="entr" presetSubtype="0" fill="hold" grpId="0" nodeType="withEffect">
                                  <p:stCondLst>
                                    <p:cond delay="500"/>
                                  </p:stCondLst>
                                  <p:childTnLst>
                                    <p:set>
                                      <p:cBhvr>
                                        <p:cTn id="20" dur="1" fill="hold">
                                          <p:stCondLst>
                                            <p:cond delay="249"/>
                                          </p:stCondLst>
                                        </p:cTn>
                                        <p:tgtEl>
                                          <p:spTgt spid="38"/>
                                        </p:tgtEl>
                                        <p:attrNameLst>
                                          <p:attrName>style.visibility</p:attrName>
                                        </p:attrNameLst>
                                      </p:cBhvr>
                                      <p:to>
                                        <p:strVal val="visible"/>
                                      </p:to>
                                    </p:set>
                                  </p:childTnLst>
                                </p:cTn>
                              </p:par>
                              <p:par>
                                <p:cTn id="21" presetID="1" presetClass="entr" presetSubtype="0" fill="hold" grpId="0" nodeType="withEffect">
                                  <p:stCondLst>
                                    <p:cond delay="600"/>
                                  </p:stCondLst>
                                  <p:childTnLst>
                                    <p:set>
                                      <p:cBhvr>
                                        <p:cTn id="22" dur="1" fill="hold">
                                          <p:stCondLst>
                                            <p:cond delay="249"/>
                                          </p:stCondLst>
                                        </p:cTn>
                                        <p:tgtEl>
                                          <p:spTgt spid="37"/>
                                        </p:tgtEl>
                                        <p:attrNameLst>
                                          <p:attrName>style.visibility</p:attrName>
                                        </p:attrNameLst>
                                      </p:cBhvr>
                                      <p:to>
                                        <p:strVal val="visible"/>
                                      </p:to>
                                    </p:set>
                                  </p:childTnLst>
                                </p:cTn>
                              </p:par>
                              <p:par>
                                <p:cTn id="23" presetID="1" presetClass="entr" presetSubtype="0" fill="hold" grpId="0" nodeType="withEffect">
                                  <p:stCondLst>
                                    <p:cond delay="700"/>
                                  </p:stCondLst>
                                  <p:childTnLst>
                                    <p:set>
                                      <p:cBhvr>
                                        <p:cTn id="24" dur="1" fill="hold">
                                          <p:stCondLst>
                                            <p:cond delay="249"/>
                                          </p:stCondLst>
                                        </p:cTn>
                                        <p:tgtEl>
                                          <p:spTgt spid="39"/>
                                        </p:tgtEl>
                                        <p:attrNameLst>
                                          <p:attrName>style.visibility</p:attrName>
                                        </p:attrNameLst>
                                      </p:cBhvr>
                                      <p:to>
                                        <p:strVal val="visible"/>
                                      </p:to>
                                    </p:set>
                                  </p:childTnLst>
                                </p:cTn>
                              </p:par>
                              <p:par>
                                <p:cTn id="25" presetID="16" presetClass="entr" presetSubtype="37" fill="hold" nodeType="withEffect">
                                  <p:stCondLst>
                                    <p:cond delay="600"/>
                                  </p:stCondLst>
                                  <p:childTnLst>
                                    <p:set>
                                      <p:cBhvr>
                                        <p:cTn id="26" dur="1" fill="hold">
                                          <p:stCondLst>
                                            <p:cond delay="0"/>
                                          </p:stCondLst>
                                        </p:cTn>
                                        <p:tgtEl>
                                          <p:spTgt spid="40"/>
                                        </p:tgtEl>
                                        <p:attrNameLst>
                                          <p:attrName>style.visibility</p:attrName>
                                        </p:attrNameLst>
                                      </p:cBhvr>
                                      <p:to>
                                        <p:strVal val="visible"/>
                                      </p:to>
                                    </p:set>
                                    <p:animEffect transition="in" filter="barn(outVertical)">
                                      <p:cBhvr>
                                        <p:cTn id="27" dur="500"/>
                                        <p:tgtEl>
                                          <p:spTgt spid="40"/>
                                        </p:tgtEl>
                                      </p:cBhvr>
                                    </p:animEffect>
                                  </p:childTnLst>
                                </p:cTn>
                              </p:par>
                              <p:par>
                                <p:cTn id="28" presetID="16" presetClass="entr" presetSubtype="37" fill="hold" nodeType="withEffect">
                                  <p:stCondLst>
                                    <p:cond delay="800"/>
                                  </p:stCondLst>
                                  <p:childTnLst>
                                    <p:set>
                                      <p:cBhvr>
                                        <p:cTn id="29" dur="1" fill="hold">
                                          <p:stCondLst>
                                            <p:cond delay="0"/>
                                          </p:stCondLst>
                                        </p:cTn>
                                        <p:tgtEl>
                                          <p:spTgt spid="50"/>
                                        </p:tgtEl>
                                        <p:attrNameLst>
                                          <p:attrName>style.visibility</p:attrName>
                                        </p:attrNameLst>
                                      </p:cBhvr>
                                      <p:to>
                                        <p:strVal val="visible"/>
                                      </p:to>
                                    </p:set>
                                    <p:animEffect transition="in" filter="barn(outVertical)">
                                      <p:cBhvr>
                                        <p:cTn id="30" dur="500"/>
                                        <p:tgtEl>
                                          <p:spTgt spid="50"/>
                                        </p:tgtEl>
                                      </p:cBhvr>
                                    </p:animEffect>
                                  </p:childTnLst>
                                </p:cTn>
                              </p:par>
                              <p:par>
                                <p:cTn id="31" presetID="16" presetClass="entr" presetSubtype="37" fill="hold" nodeType="withEffect">
                                  <p:stCondLst>
                                    <p:cond delay="1000"/>
                                  </p:stCondLst>
                                  <p:childTnLst>
                                    <p:set>
                                      <p:cBhvr>
                                        <p:cTn id="32" dur="1" fill="hold">
                                          <p:stCondLst>
                                            <p:cond delay="0"/>
                                          </p:stCondLst>
                                        </p:cTn>
                                        <p:tgtEl>
                                          <p:spTgt spid="60"/>
                                        </p:tgtEl>
                                        <p:attrNameLst>
                                          <p:attrName>style.visibility</p:attrName>
                                        </p:attrNameLst>
                                      </p:cBhvr>
                                      <p:to>
                                        <p:strVal val="visible"/>
                                      </p:to>
                                    </p:set>
                                    <p:animEffect transition="in" filter="barn(out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7" grpId="0" animBg="1"/>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943367" y="2416188"/>
            <a:ext cx="1559719" cy="1559719"/>
            <a:chOff x="4380657" y="2035895"/>
            <a:chExt cx="2079625" cy="2079625"/>
          </a:xfrm>
        </p:grpSpPr>
        <p:grpSp>
          <p:nvGrpSpPr>
            <p:cNvPr id="7" name="Group 8"/>
            <p:cNvGrpSpPr>
              <a:grpSpLocks/>
            </p:cNvGrpSpPr>
            <p:nvPr/>
          </p:nvGrpSpPr>
          <p:grpSpPr bwMode="auto">
            <a:xfrm>
              <a:off x="4380657" y="2035895"/>
              <a:ext cx="2079625" cy="2079625"/>
              <a:chOff x="3242" y="1969"/>
              <a:chExt cx="1310" cy="1310"/>
            </a:xfrm>
          </p:grpSpPr>
          <p:sp>
            <p:nvSpPr>
              <p:cNvPr id="13" name="Freeform 9"/>
              <p:cNvSpPr>
                <a:spLocks/>
              </p:cNvSpPr>
              <p:nvPr/>
            </p:nvSpPr>
            <p:spPr bwMode="auto">
              <a:xfrm>
                <a:off x="3242" y="1969"/>
                <a:ext cx="1310" cy="327"/>
              </a:xfrm>
              <a:custGeom>
                <a:avLst/>
                <a:gdLst>
                  <a:gd name="T0" fmla="*/ 558 w 2304"/>
                  <a:gd name="T1" fmla="*/ 0 h 576"/>
                  <a:gd name="T2" fmla="*/ 0 w 2304"/>
                  <a:gd name="T3" fmla="*/ 0 h 576"/>
                  <a:gd name="T4" fmla="*/ 186 w 2304"/>
                  <a:gd name="T5" fmla="*/ 186 h 576"/>
                  <a:gd name="T6" fmla="*/ 745 w 2304"/>
                  <a:gd name="T7" fmla="*/ 186 h 576"/>
                  <a:gd name="T8" fmla="*/ 558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EE0000"/>
              </a:solidFill>
              <a:ln w="9525">
                <a:noFill/>
                <a:round/>
                <a:headEnd/>
                <a:tailEnd/>
              </a:ln>
            </p:spPr>
            <p:txBody>
              <a:bodyPr/>
              <a:lstStyle/>
              <a:p>
                <a:pPr>
                  <a:defRPr/>
                </a:pPr>
                <a:endParaRPr lang="zh-CN" altLang="en-US" kern="0">
                  <a:solidFill>
                    <a:sysClr val="windowText" lastClr="000000"/>
                  </a:solidFill>
                </a:endParaRPr>
              </a:p>
            </p:txBody>
          </p:sp>
          <p:sp>
            <p:nvSpPr>
              <p:cNvPr id="14" name="Rectangle 10"/>
              <p:cNvSpPr>
                <a:spLocks noChangeArrowheads="1"/>
              </p:cNvSpPr>
              <p:nvPr/>
            </p:nvSpPr>
            <p:spPr bwMode="auto">
              <a:xfrm>
                <a:off x="3569" y="2296"/>
                <a:ext cx="983" cy="983"/>
              </a:xfrm>
              <a:prstGeom prst="rect">
                <a:avLst/>
              </a:prstGeom>
              <a:solidFill>
                <a:srgbClr val="EE0000">
                  <a:lumMod val="75000"/>
                </a:srgbClr>
              </a:solidFill>
              <a:ln>
                <a:noFill/>
              </a:ln>
              <a:effectLst/>
              <a:extLst/>
            </p:spPr>
            <p:txBody>
              <a:bodyPr/>
              <a:lstStyle/>
              <a:p>
                <a:pPr>
                  <a:defRPr/>
                </a:pPr>
                <a:endParaRPr lang="zh-CN" altLang="en-US" kern="0">
                  <a:solidFill>
                    <a:sysClr val="windowText" lastClr="000000"/>
                  </a:solidFill>
                  <a:latin typeface="Arial"/>
                  <a:ea typeface="微软雅黑"/>
                </a:endParaRPr>
              </a:p>
            </p:txBody>
          </p:sp>
          <p:sp>
            <p:nvSpPr>
              <p:cNvPr id="15" name="Freeform 11"/>
              <p:cNvSpPr>
                <a:spLocks/>
              </p:cNvSpPr>
              <p:nvPr/>
            </p:nvSpPr>
            <p:spPr bwMode="auto">
              <a:xfrm>
                <a:off x="3242" y="1969"/>
                <a:ext cx="327" cy="1310"/>
              </a:xfrm>
              <a:custGeom>
                <a:avLst/>
                <a:gdLst>
                  <a:gd name="T0" fmla="*/ 0 w 576"/>
                  <a:gd name="T1" fmla="*/ 0 h 2304"/>
                  <a:gd name="T2" fmla="*/ 0 w 576"/>
                  <a:gd name="T3" fmla="*/ 1728 h 2304"/>
                  <a:gd name="T4" fmla="*/ 576 w 576"/>
                  <a:gd name="T5" fmla="*/ 2304 h 2304"/>
                  <a:gd name="T6" fmla="*/ 576 w 576"/>
                  <a:gd name="T7" fmla="*/ 576 h 2304"/>
                  <a:gd name="T8" fmla="*/ 0 w 576"/>
                  <a:gd name="T9" fmla="*/ 0 h 2304"/>
                </a:gdLst>
                <a:ahLst/>
                <a:cxnLst>
                  <a:cxn ang="0">
                    <a:pos x="T0" y="T1"/>
                  </a:cxn>
                  <a:cxn ang="0">
                    <a:pos x="T2" y="T3"/>
                  </a:cxn>
                  <a:cxn ang="0">
                    <a:pos x="T4" y="T5"/>
                  </a:cxn>
                  <a:cxn ang="0">
                    <a:pos x="T6" y="T7"/>
                  </a:cxn>
                  <a:cxn ang="0">
                    <a:pos x="T8" y="T9"/>
                  </a:cxn>
                </a:cxnLst>
                <a:rect l="0" t="0" r="r" b="b"/>
                <a:pathLst>
                  <a:path w="576" h="2304">
                    <a:moveTo>
                      <a:pt x="0" y="0"/>
                    </a:moveTo>
                    <a:lnTo>
                      <a:pt x="0" y="1728"/>
                    </a:lnTo>
                    <a:lnTo>
                      <a:pt x="576" y="2304"/>
                    </a:lnTo>
                    <a:lnTo>
                      <a:pt x="576" y="576"/>
                    </a:lnTo>
                    <a:lnTo>
                      <a:pt x="0" y="0"/>
                    </a:lnTo>
                    <a:close/>
                  </a:path>
                </a:pathLst>
              </a:custGeom>
              <a:solidFill>
                <a:srgbClr val="EE0000">
                  <a:lumMod val="50000"/>
                </a:srgbClr>
              </a:solidFill>
              <a:ln>
                <a:noFill/>
              </a:ln>
              <a:effectLst/>
              <a:extLst/>
            </p:spPr>
            <p:txBody>
              <a:bodyPr/>
              <a:lstStyle/>
              <a:p>
                <a:pPr>
                  <a:defRPr/>
                </a:pPr>
                <a:endParaRPr lang="zh-CN" altLang="en-US" kern="0">
                  <a:solidFill>
                    <a:sysClr val="windowText" lastClr="000000"/>
                  </a:solidFill>
                  <a:latin typeface="Arial"/>
                  <a:ea typeface="微软雅黑"/>
                </a:endParaRPr>
              </a:p>
            </p:txBody>
          </p:sp>
        </p:grpSp>
        <p:sp>
          <p:nvSpPr>
            <p:cNvPr id="12" name="Text Box 25"/>
            <p:cNvSpPr txBox="1">
              <a:spLocks noChangeArrowheads="1"/>
            </p:cNvSpPr>
            <p:nvPr/>
          </p:nvSpPr>
          <p:spPr bwMode="auto">
            <a:xfrm>
              <a:off x="5137896" y="3723877"/>
              <a:ext cx="1116013" cy="369332"/>
            </a:xfrm>
            <a:prstGeom prst="rect">
              <a:avLst/>
            </a:prstGeom>
            <a:noFill/>
            <a:ln w="9525">
              <a:noFill/>
              <a:miter lim="800000"/>
              <a:headEnd/>
              <a:tailEnd/>
            </a:ln>
          </p:spPr>
          <p:txBody>
            <a:bodyPr>
              <a:spAutoFit/>
            </a:bodyPr>
            <a:lstStyle/>
            <a:p>
              <a:pPr algn="ctr">
                <a:defRPr/>
              </a:pPr>
              <a:r>
                <a:rPr lang="zh-CN" altLang="en-US" sz="1200" b="1" kern="0">
                  <a:solidFill>
                    <a:sysClr val="windowText" lastClr="000000"/>
                  </a:solidFill>
                  <a:latin typeface="微软雅黑" pitchFamily="34" charset="-122"/>
                  <a:ea typeface="微软雅黑" pitchFamily="34" charset="-122"/>
                </a:rPr>
                <a:t>填加标题</a:t>
              </a:r>
              <a:endParaRPr lang="en-US" altLang="ko-KR" sz="1200" kern="0">
                <a:solidFill>
                  <a:sysClr val="windowText" lastClr="000000"/>
                </a:solidFill>
                <a:latin typeface="Arial Black" pitchFamily="34" charset="0"/>
                <a:ea typeface="微软雅黑" pitchFamily="34" charset="-122"/>
              </a:endParaRPr>
            </a:p>
          </p:txBody>
        </p:sp>
      </p:grpSp>
      <p:sp>
        <p:nvSpPr>
          <p:cNvPr id="16" name="Arc 23"/>
          <p:cNvSpPr>
            <a:spLocks/>
          </p:cNvSpPr>
          <p:nvPr/>
        </p:nvSpPr>
        <p:spPr bwMode="auto">
          <a:xfrm>
            <a:off x="3565938" y="2142344"/>
            <a:ext cx="734616" cy="458390"/>
          </a:xfrm>
          <a:custGeom>
            <a:avLst/>
            <a:gdLst>
              <a:gd name="T0" fmla="*/ 8285 w 35703"/>
              <a:gd name="T1" fmla="*/ 16767671 h 22278"/>
              <a:gd name="T2" fmla="*/ 26871595 w 35703"/>
              <a:gd name="T3" fmla="*/ 3943910 h 22278"/>
              <a:gd name="T4" fmla="*/ 16257092 w 35703"/>
              <a:gd name="T5" fmla="*/ 16257361 h 22278"/>
              <a:gd name="T6" fmla="*/ 0 60000 65536"/>
              <a:gd name="T7" fmla="*/ 0 60000 65536"/>
              <a:gd name="T8" fmla="*/ 0 60000 65536"/>
              <a:gd name="T9" fmla="*/ 0 w 35703"/>
              <a:gd name="T10" fmla="*/ 0 h 22278"/>
              <a:gd name="T11" fmla="*/ 35703 w 35703"/>
              <a:gd name="T12" fmla="*/ 22278 h 22278"/>
            </a:gdLst>
            <a:ahLst/>
            <a:cxnLst>
              <a:cxn ang="T6">
                <a:pos x="T0" y="T1"/>
              </a:cxn>
              <a:cxn ang="T7">
                <a:pos x="T2" y="T3"/>
              </a:cxn>
              <a:cxn ang="T8">
                <a:pos x="T4" y="T5"/>
              </a:cxn>
            </a:cxnLst>
            <a:rect l="T9" t="T10" r="T11" b="T12"/>
            <a:pathLst>
              <a:path w="35703" h="22278" fill="none" extrusionOk="0">
                <a:moveTo>
                  <a:pt x="10" y="22278"/>
                </a:moveTo>
                <a:cubicBezTo>
                  <a:pt x="3" y="22052"/>
                  <a:pt x="0" y="21826"/>
                  <a:pt x="0" y="21600"/>
                </a:cubicBezTo>
                <a:cubicBezTo>
                  <a:pt x="0" y="9670"/>
                  <a:pt x="9670" y="0"/>
                  <a:pt x="21600" y="0"/>
                </a:cubicBezTo>
                <a:cubicBezTo>
                  <a:pt x="26777" y="-1"/>
                  <a:pt x="31781" y="1859"/>
                  <a:pt x="35703" y="5239"/>
                </a:cubicBezTo>
              </a:path>
              <a:path w="35703" h="22278" stroke="0" extrusionOk="0">
                <a:moveTo>
                  <a:pt x="10" y="22278"/>
                </a:moveTo>
                <a:cubicBezTo>
                  <a:pt x="3" y="22052"/>
                  <a:pt x="0" y="21826"/>
                  <a:pt x="0" y="21600"/>
                </a:cubicBezTo>
                <a:cubicBezTo>
                  <a:pt x="0" y="9670"/>
                  <a:pt x="9670" y="0"/>
                  <a:pt x="21600" y="0"/>
                </a:cubicBezTo>
                <a:cubicBezTo>
                  <a:pt x="26777" y="-1"/>
                  <a:pt x="31781" y="1859"/>
                  <a:pt x="35703" y="5239"/>
                </a:cubicBezTo>
                <a:lnTo>
                  <a:pt x="21600" y="21600"/>
                </a:lnTo>
                <a:close/>
              </a:path>
            </a:pathLst>
          </a:custGeom>
          <a:noFill/>
          <a:ln w="31750" cap="rnd">
            <a:solidFill>
              <a:srgbClr val="EE0000"/>
            </a:solidFill>
            <a:prstDash val="sysDot"/>
            <a:round/>
            <a:headEnd/>
            <a:tailEnd type="triangle" w="med" len="med"/>
          </a:ln>
        </p:spPr>
        <p:txBody>
          <a:bodyPr lIns="68571" tIns="34286" rIns="68571" bIns="34286"/>
          <a:lstStyle/>
          <a:p>
            <a:pPr>
              <a:defRPr/>
            </a:pPr>
            <a:endParaRPr lang="zh-CN" altLang="en-US" kern="0">
              <a:solidFill>
                <a:sysClr val="windowText" lastClr="000000"/>
              </a:solidFill>
            </a:endParaRPr>
          </a:p>
        </p:txBody>
      </p:sp>
      <p:grpSp>
        <p:nvGrpSpPr>
          <p:cNvPr id="17" name="组合 16"/>
          <p:cNvGrpSpPr>
            <a:grpSpLocks/>
          </p:cNvGrpSpPr>
          <p:nvPr/>
        </p:nvGrpSpPr>
        <p:grpSpPr bwMode="auto">
          <a:xfrm>
            <a:off x="2772982" y="2805522"/>
            <a:ext cx="1559719" cy="1170385"/>
            <a:chOff x="2820145" y="2555007"/>
            <a:chExt cx="2079625" cy="1560513"/>
          </a:xfrm>
        </p:grpSpPr>
        <p:grpSp>
          <p:nvGrpSpPr>
            <p:cNvPr id="18" name="Group 12"/>
            <p:cNvGrpSpPr>
              <a:grpSpLocks/>
            </p:cNvGrpSpPr>
            <p:nvPr/>
          </p:nvGrpSpPr>
          <p:grpSpPr bwMode="auto">
            <a:xfrm>
              <a:off x="2820145" y="2555007"/>
              <a:ext cx="2079625" cy="1560513"/>
              <a:chOff x="2259" y="2296"/>
              <a:chExt cx="1310" cy="983"/>
            </a:xfrm>
          </p:grpSpPr>
          <p:sp>
            <p:nvSpPr>
              <p:cNvPr id="20" name="Freeform 13"/>
              <p:cNvSpPr>
                <a:spLocks/>
              </p:cNvSpPr>
              <p:nvPr/>
            </p:nvSpPr>
            <p:spPr bwMode="auto">
              <a:xfrm>
                <a:off x="2259" y="2296"/>
                <a:ext cx="1310" cy="328"/>
              </a:xfrm>
              <a:custGeom>
                <a:avLst/>
                <a:gdLst>
                  <a:gd name="T0" fmla="*/ 558 w 2304"/>
                  <a:gd name="T1" fmla="*/ 0 h 576"/>
                  <a:gd name="T2" fmla="*/ 0 w 2304"/>
                  <a:gd name="T3" fmla="*/ 0 h 576"/>
                  <a:gd name="T4" fmla="*/ 186 w 2304"/>
                  <a:gd name="T5" fmla="*/ 187 h 576"/>
                  <a:gd name="T6" fmla="*/ 745 w 2304"/>
                  <a:gd name="T7" fmla="*/ 187 h 576"/>
                  <a:gd name="T8" fmla="*/ 558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EE0000"/>
              </a:solidFill>
              <a:ln w="9525">
                <a:noFill/>
                <a:round/>
                <a:headEnd/>
                <a:tailEnd/>
              </a:ln>
            </p:spPr>
            <p:txBody>
              <a:bodyPr/>
              <a:lstStyle/>
              <a:p>
                <a:pPr>
                  <a:defRPr/>
                </a:pPr>
                <a:endParaRPr lang="zh-CN" altLang="en-US" kern="0">
                  <a:solidFill>
                    <a:sysClr val="windowText" lastClr="000000"/>
                  </a:solidFill>
                </a:endParaRPr>
              </a:p>
            </p:txBody>
          </p:sp>
          <p:sp>
            <p:nvSpPr>
              <p:cNvPr id="21" name="Rectangle 14"/>
              <p:cNvSpPr>
                <a:spLocks noChangeArrowheads="1"/>
              </p:cNvSpPr>
              <p:nvPr/>
            </p:nvSpPr>
            <p:spPr bwMode="auto">
              <a:xfrm>
                <a:off x="2586" y="2624"/>
                <a:ext cx="983" cy="655"/>
              </a:xfrm>
              <a:prstGeom prst="rect">
                <a:avLst/>
              </a:prstGeom>
              <a:solidFill>
                <a:srgbClr val="EE0000"/>
              </a:solidFill>
              <a:ln w="9525">
                <a:noFill/>
                <a:miter lim="800000"/>
                <a:headEnd/>
                <a:tailEnd/>
              </a:ln>
            </p:spPr>
            <p:txBody>
              <a:bodyPr wrap="none" anchor="ctr"/>
              <a:lstStyle/>
              <a:p>
                <a:pPr>
                  <a:defRPr/>
                </a:pPr>
                <a:endParaRPr lang="zh-CN" altLang="en-US" kern="0">
                  <a:solidFill>
                    <a:sysClr val="windowText" lastClr="000000"/>
                  </a:solidFill>
                  <a:ea typeface="微软雅黑" pitchFamily="34" charset="-122"/>
                </a:endParaRPr>
              </a:p>
            </p:txBody>
          </p:sp>
          <p:sp>
            <p:nvSpPr>
              <p:cNvPr id="22" name="Freeform 15"/>
              <p:cNvSpPr>
                <a:spLocks/>
              </p:cNvSpPr>
              <p:nvPr/>
            </p:nvSpPr>
            <p:spPr bwMode="auto">
              <a:xfrm>
                <a:off x="2259" y="2296"/>
                <a:ext cx="327" cy="983"/>
              </a:xfrm>
              <a:custGeom>
                <a:avLst/>
                <a:gdLst>
                  <a:gd name="T0" fmla="*/ 0 w 576"/>
                  <a:gd name="T1" fmla="*/ 0 h 1728"/>
                  <a:gd name="T2" fmla="*/ 0 w 576"/>
                  <a:gd name="T3" fmla="*/ 1152 h 1728"/>
                  <a:gd name="T4" fmla="*/ 576 w 576"/>
                  <a:gd name="T5" fmla="*/ 1728 h 1728"/>
                  <a:gd name="T6" fmla="*/ 576 w 576"/>
                  <a:gd name="T7" fmla="*/ 576 h 1728"/>
                  <a:gd name="T8" fmla="*/ 0 w 576"/>
                  <a:gd name="T9" fmla="*/ 0 h 1728"/>
                </a:gdLst>
                <a:ahLst/>
                <a:cxnLst>
                  <a:cxn ang="0">
                    <a:pos x="T0" y="T1"/>
                  </a:cxn>
                  <a:cxn ang="0">
                    <a:pos x="T2" y="T3"/>
                  </a:cxn>
                  <a:cxn ang="0">
                    <a:pos x="T4" y="T5"/>
                  </a:cxn>
                  <a:cxn ang="0">
                    <a:pos x="T6" y="T7"/>
                  </a:cxn>
                  <a:cxn ang="0">
                    <a:pos x="T8" y="T9"/>
                  </a:cxn>
                </a:cxnLst>
                <a:rect l="0" t="0" r="r" b="b"/>
                <a:pathLst>
                  <a:path w="576" h="1728">
                    <a:moveTo>
                      <a:pt x="0" y="0"/>
                    </a:moveTo>
                    <a:lnTo>
                      <a:pt x="0" y="1152"/>
                    </a:lnTo>
                    <a:lnTo>
                      <a:pt x="576" y="1728"/>
                    </a:lnTo>
                    <a:lnTo>
                      <a:pt x="576" y="576"/>
                    </a:lnTo>
                    <a:lnTo>
                      <a:pt x="0" y="0"/>
                    </a:lnTo>
                    <a:close/>
                  </a:path>
                </a:pathLst>
              </a:custGeom>
              <a:solidFill>
                <a:srgbClr val="EE0000">
                  <a:lumMod val="75000"/>
                </a:srgbClr>
              </a:solidFill>
              <a:ln>
                <a:noFill/>
              </a:ln>
              <a:effectLst/>
              <a:extLst/>
            </p:spPr>
            <p:txBody>
              <a:bodyPr/>
              <a:lstStyle/>
              <a:p>
                <a:pPr>
                  <a:defRPr/>
                </a:pPr>
                <a:endParaRPr lang="zh-CN" altLang="en-US" kern="0">
                  <a:solidFill>
                    <a:sysClr val="windowText" lastClr="000000"/>
                  </a:solidFill>
                  <a:latin typeface="Arial"/>
                  <a:ea typeface="微软雅黑"/>
                </a:endParaRPr>
              </a:p>
            </p:txBody>
          </p:sp>
        </p:grpSp>
        <p:sp>
          <p:nvSpPr>
            <p:cNvPr id="19" name="Text Box 24"/>
            <p:cNvSpPr txBox="1">
              <a:spLocks noChangeArrowheads="1"/>
            </p:cNvSpPr>
            <p:nvPr/>
          </p:nvSpPr>
          <p:spPr bwMode="auto">
            <a:xfrm>
              <a:off x="3374182" y="3723877"/>
              <a:ext cx="1439862" cy="369332"/>
            </a:xfrm>
            <a:prstGeom prst="rect">
              <a:avLst/>
            </a:prstGeom>
            <a:noFill/>
            <a:ln w="9525">
              <a:noFill/>
              <a:miter lim="800000"/>
              <a:headEnd/>
              <a:tailEnd/>
            </a:ln>
          </p:spPr>
          <p:txBody>
            <a:bodyPr>
              <a:spAutoFit/>
            </a:bodyPr>
            <a:lstStyle/>
            <a:p>
              <a:pPr algn="ctr">
                <a:defRPr/>
              </a:pPr>
              <a:r>
                <a:rPr lang="zh-CN" altLang="en-US" sz="900" b="1" kern="0">
                  <a:solidFill>
                    <a:sysClr val="windowText" lastClr="000000"/>
                  </a:solidFill>
                  <a:latin typeface="微软雅黑" pitchFamily="34" charset="-122"/>
                  <a:ea typeface="微软雅黑" pitchFamily="34" charset="-122"/>
                </a:rPr>
                <a:t> </a:t>
              </a:r>
              <a:r>
                <a:rPr lang="zh-CN" altLang="en-US" sz="1200" b="1" kern="0">
                  <a:solidFill>
                    <a:sysClr val="windowText" lastClr="000000"/>
                  </a:solidFill>
                  <a:latin typeface="微软雅黑" pitchFamily="34" charset="-122"/>
                  <a:ea typeface="微软雅黑" pitchFamily="34" charset="-122"/>
                </a:rPr>
                <a:t>填加标题</a:t>
              </a:r>
              <a:endParaRPr lang="en-US" altLang="ko-KR" sz="1200" kern="0">
                <a:solidFill>
                  <a:sysClr val="windowText" lastClr="000000"/>
                </a:solidFill>
                <a:latin typeface="Arial Black" pitchFamily="34" charset="0"/>
                <a:ea typeface="微软雅黑" pitchFamily="34" charset="-122"/>
              </a:endParaRPr>
            </a:p>
          </p:txBody>
        </p:sp>
      </p:grpSp>
      <p:grpSp>
        <p:nvGrpSpPr>
          <p:cNvPr id="23" name="组合 22"/>
          <p:cNvGrpSpPr>
            <a:grpSpLocks/>
          </p:cNvGrpSpPr>
          <p:nvPr/>
        </p:nvGrpSpPr>
        <p:grpSpPr bwMode="auto">
          <a:xfrm>
            <a:off x="1602598" y="3196047"/>
            <a:ext cx="1559719" cy="779860"/>
            <a:chOff x="1259632" y="3075707"/>
            <a:chExt cx="2079625" cy="1039813"/>
          </a:xfrm>
        </p:grpSpPr>
        <p:grpSp>
          <p:nvGrpSpPr>
            <p:cNvPr id="24" name="Group 16"/>
            <p:cNvGrpSpPr>
              <a:grpSpLocks/>
            </p:cNvGrpSpPr>
            <p:nvPr/>
          </p:nvGrpSpPr>
          <p:grpSpPr bwMode="auto">
            <a:xfrm>
              <a:off x="1259632" y="3075707"/>
              <a:ext cx="2079625" cy="1039813"/>
              <a:chOff x="1276" y="2624"/>
              <a:chExt cx="1310" cy="655"/>
            </a:xfrm>
          </p:grpSpPr>
          <p:sp>
            <p:nvSpPr>
              <p:cNvPr id="26" name="Freeform 17"/>
              <p:cNvSpPr>
                <a:spLocks/>
              </p:cNvSpPr>
              <p:nvPr/>
            </p:nvSpPr>
            <p:spPr bwMode="auto">
              <a:xfrm>
                <a:off x="1276" y="2624"/>
                <a:ext cx="1310" cy="328"/>
              </a:xfrm>
              <a:custGeom>
                <a:avLst/>
                <a:gdLst>
                  <a:gd name="T0" fmla="*/ 558 w 2304"/>
                  <a:gd name="T1" fmla="*/ 0 h 576"/>
                  <a:gd name="T2" fmla="*/ 0 w 2304"/>
                  <a:gd name="T3" fmla="*/ 0 h 576"/>
                  <a:gd name="T4" fmla="*/ 186 w 2304"/>
                  <a:gd name="T5" fmla="*/ 187 h 576"/>
                  <a:gd name="T6" fmla="*/ 745 w 2304"/>
                  <a:gd name="T7" fmla="*/ 187 h 576"/>
                  <a:gd name="T8" fmla="*/ 558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DDDDDD"/>
              </a:solidFill>
              <a:ln w="9525">
                <a:noFill/>
                <a:round/>
                <a:headEnd/>
                <a:tailEnd/>
              </a:ln>
            </p:spPr>
            <p:txBody>
              <a:bodyPr/>
              <a:lstStyle/>
              <a:p>
                <a:pPr>
                  <a:defRPr/>
                </a:pPr>
                <a:endParaRPr lang="zh-CN" altLang="en-US" kern="0">
                  <a:solidFill>
                    <a:sysClr val="windowText" lastClr="000000"/>
                  </a:solidFill>
                </a:endParaRPr>
              </a:p>
            </p:txBody>
          </p:sp>
          <p:sp>
            <p:nvSpPr>
              <p:cNvPr id="27" name="Rectangle 18"/>
              <p:cNvSpPr>
                <a:spLocks noChangeArrowheads="1"/>
              </p:cNvSpPr>
              <p:nvPr/>
            </p:nvSpPr>
            <p:spPr bwMode="auto">
              <a:xfrm>
                <a:off x="1603" y="2952"/>
                <a:ext cx="983" cy="327"/>
              </a:xfrm>
              <a:prstGeom prst="rect">
                <a:avLst/>
              </a:prstGeom>
              <a:solidFill>
                <a:srgbClr val="FFFFFF">
                  <a:lumMod val="75000"/>
                </a:srgbClr>
              </a:solidFill>
              <a:ln>
                <a:noFill/>
              </a:ln>
              <a:effectLst/>
              <a:extLst/>
            </p:spPr>
            <p:txBody>
              <a:bodyPr wrap="none" anchor="ctr"/>
              <a:lstStyle/>
              <a:p>
                <a:pPr>
                  <a:defRPr/>
                </a:pPr>
                <a:endParaRPr lang="zh-CN" altLang="en-US" kern="0">
                  <a:solidFill>
                    <a:sysClr val="windowText" lastClr="000000"/>
                  </a:solidFill>
                  <a:latin typeface="Arial"/>
                  <a:ea typeface="微软雅黑"/>
                </a:endParaRPr>
              </a:p>
            </p:txBody>
          </p:sp>
          <p:sp>
            <p:nvSpPr>
              <p:cNvPr id="28" name="Freeform 19"/>
              <p:cNvSpPr>
                <a:spLocks/>
              </p:cNvSpPr>
              <p:nvPr/>
            </p:nvSpPr>
            <p:spPr bwMode="auto">
              <a:xfrm>
                <a:off x="1276" y="2624"/>
                <a:ext cx="327" cy="655"/>
              </a:xfrm>
              <a:custGeom>
                <a:avLst/>
                <a:gdLst>
                  <a:gd name="T0" fmla="*/ 0 w 576"/>
                  <a:gd name="T1" fmla="*/ 0 h 1152"/>
                  <a:gd name="T2" fmla="*/ 0 w 576"/>
                  <a:gd name="T3" fmla="*/ 576 h 1152"/>
                  <a:gd name="T4" fmla="*/ 576 w 576"/>
                  <a:gd name="T5" fmla="*/ 1152 h 1152"/>
                  <a:gd name="T6" fmla="*/ 576 w 576"/>
                  <a:gd name="T7" fmla="*/ 576 h 1152"/>
                  <a:gd name="T8" fmla="*/ 0 w 576"/>
                  <a:gd name="T9" fmla="*/ 0 h 1152"/>
                </a:gdLst>
                <a:ahLst/>
                <a:cxnLst>
                  <a:cxn ang="0">
                    <a:pos x="T0" y="T1"/>
                  </a:cxn>
                  <a:cxn ang="0">
                    <a:pos x="T2" y="T3"/>
                  </a:cxn>
                  <a:cxn ang="0">
                    <a:pos x="T4" y="T5"/>
                  </a:cxn>
                  <a:cxn ang="0">
                    <a:pos x="T6" y="T7"/>
                  </a:cxn>
                  <a:cxn ang="0">
                    <a:pos x="T8" y="T9"/>
                  </a:cxn>
                </a:cxnLst>
                <a:rect l="0" t="0" r="r" b="b"/>
                <a:pathLst>
                  <a:path w="576" h="1152">
                    <a:moveTo>
                      <a:pt x="0" y="0"/>
                    </a:moveTo>
                    <a:lnTo>
                      <a:pt x="0" y="576"/>
                    </a:lnTo>
                    <a:lnTo>
                      <a:pt x="576" y="1152"/>
                    </a:lnTo>
                    <a:lnTo>
                      <a:pt x="576" y="576"/>
                    </a:lnTo>
                    <a:lnTo>
                      <a:pt x="0" y="0"/>
                    </a:lnTo>
                    <a:close/>
                  </a:path>
                </a:pathLst>
              </a:custGeom>
              <a:solidFill>
                <a:srgbClr val="FFFFFF">
                  <a:lumMod val="65000"/>
                </a:srgbClr>
              </a:solidFill>
              <a:ln>
                <a:noFill/>
              </a:ln>
              <a:effectLst/>
              <a:extLst/>
            </p:spPr>
            <p:txBody>
              <a:bodyPr/>
              <a:lstStyle/>
              <a:p>
                <a:pPr>
                  <a:defRPr/>
                </a:pPr>
                <a:endParaRPr lang="zh-CN" altLang="en-US" kern="0">
                  <a:solidFill>
                    <a:sysClr val="windowText" lastClr="000000"/>
                  </a:solidFill>
                  <a:latin typeface="Arial"/>
                  <a:ea typeface="微软雅黑"/>
                </a:endParaRPr>
              </a:p>
            </p:txBody>
          </p:sp>
        </p:grpSp>
        <p:sp>
          <p:nvSpPr>
            <p:cNvPr id="25" name="Text Box 26"/>
            <p:cNvSpPr txBox="1">
              <a:spLocks noChangeArrowheads="1"/>
            </p:cNvSpPr>
            <p:nvPr/>
          </p:nvSpPr>
          <p:spPr bwMode="auto">
            <a:xfrm>
              <a:off x="1980456" y="3723877"/>
              <a:ext cx="1295400" cy="369332"/>
            </a:xfrm>
            <a:prstGeom prst="rect">
              <a:avLst/>
            </a:prstGeom>
            <a:noFill/>
            <a:ln w="9525">
              <a:noFill/>
              <a:miter lim="800000"/>
              <a:headEnd/>
              <a:tailEnd/>
            </a:ln>
          </p:spPr>
          <p:txBody>
            <a:bodyPr>
              <a:spAutoFit/>
            </a:bodyPr>
            <a:lstStyle/>
            <a:p>
              <a:pPr>
                <a:defRPr/>
              </a:pPr>
              <a:r>
                <a:rPr lang="zh-CN" altLang="en-US" sz="750" b="1" kern="0">
                  <a:solidFill>
                    <a:sysClr val="windowText" lastClr="000000"/>
                  </a:solidFill>
                  <a:latin typeface="微软雅黑" pitchFamily="34" charset="-122"/>
                  <a:ea typeface="微软雅黑" pitchFamily="34" charset="-122"/>
                </a:rPr>
                <a:t>   </a:t>
              </a:r>
              <a:r>
                <a:rPr lang="zh-CN" altLang="en-US" sz="1200" b="1" kern="0">
                  <a:solidFill>
                    <a:sysClr val="windowText" lastClr="000000"/>
                  </a:solidFill>
                  <a:latin typeface="微软雅黑" pitchFamily="34" charset="-122"/>
                  <a:ea typeface="微软雅黑" pitchFamily="34" charset="-122"/>
                </a:rPr>
                <a:t>填加标题</a:t>
              </a:r>
              <a:endParaRPr lang="en-US" altLang="ko-KR" sz="1200" b="1" kern="0">
                <a:solidFill>
                  <a:sysClr val="windowText" lastClr="000000"/>
                </a:solidFill>
                <a:latin typeface="微软雅黑" pitchFamily="34" charset="-122"/>
                <a:ea typeface="微软雅黑" pitchFamily="34" charset="-122"/>
              </a:endParaRPr>
            </a:p>
          </p:txBody>
        </p:sp>
      </p:grpSp>
      <p:sp>
        <p:nvSpPr>
          <p:cNvPr id="29" name="Arc 28"/>
          <p:cNvSpPr>
            <a:spLocks/>
          </p:cNvSpPr>
          <p:nvPr/>
        </p:nvSpPr>
        <p:spPr bwMode="auto">
          <a:xfrm>
            <a:off x="2905142" y="2142344"/>
            <a:ext cx="445294" cy="477440"/>
          </a:xfrm>
          <a:custGeom>
            <a:avLst/>
            <a:gdLst>
              <a:gd name="T0" fmla="*/ 459367 w 21600"/>
              <a:gd name="T1" fmla="*/ 0 h 23193"/>
              <a:gd name="T2" fmla="*/ 16275295 w 21600"/>
              <a:gd name="T3" fmla="*/ 17472671 h 23193"/>
              <a:gd name="T4" fmla="*/ 0 w 21600"/>
              <a:gd name="T5" fmla="*/ 16265783 h 23193"/>
              <a:gd name="T6" fmla="*/ 0 60000 65536"/>
              <a:gd name="T7" fmla="*/ 0 60000 65536"/>
              <a:gd name="T8" fmla="*/ 0 60000 65536"/>
              <a:gd name="T9" fmla="*/ 0 w 21600"/>
              <a:gd name="T10" fmla="*/ 0 h 23193"/>
              <a:gd name="T11" fmla="*/ 21600 w 21600"/>
              <a:gd name="T12" fmla="*/ 23193 h 23193"/>
            </a:gdLst>
            <a:ahLst/>
            <a:cxnLst>
              <a:cxn ang="T6">
                <a:pos x="T0" y="T1"/>
              </a:cxn>
              <a:cxn ang="T7">
                <a:pos x="T2" y="T3"/>
              </a:cxn>
              <a:cxn ang="T8">
                <a:pos x="T4" y="T5"/>
              </a:cxn>
            </a:cxnLst>
            <a:rect l="T9" t="T10" r="T11" b="T12"/>
            <a:pathLst>
              <a:path w="21600" h="23193" fill="none" extrusionOk="0">
                <a:moveTo>
                  <a:pt x="608" y="-1"/>
                </a:moveTo>
                <a:cubicBezTo>
                  <a:pt x="12295" y="328"/>
                  <a:pt x="21600" y="9898"/>
                  <a:pt x="21600" y="21591"/>
                </a:cubicBezTo>
                <a:cubicBezTo>
                  <a:pt x="21600" y="22125"/>
                  <a:pt x="21580" y="22659"/>
                  <a:pt x="21540" y="23192"/>
                </a:cubicBezTo>
              </a:path>
              <a:path w="21600" h="23193" stroke="0" extrusionOk="0">
                <a:moveTo>
                  <a:pt x="608" y="-1"/>
                </a:moveTo>
                <a:cubicBezTo>
                  <a:pt x="12295" y="328"/>
                  <a:pt x="21600" y="9898"/>
                  <a:pt x="21600" y="21591"/>
                </a:cubicBezTo>
                <a:cubicBezTo>
                  <a:pt x="21600" y="22125"/>
                  <a:pt x="21580" y="22659"/>
                  <a:pt x="21540" y="23192"/>
                </a:cubicBezTo>
                <a:lnTo>
                  <a:pt x="0" y="21591"/>
                </a:lnTo>
                <a:close/>
              </a:path>
            </a:pathLst>
          </a:custGeom>
          <a:noFill/>
          <a:ln w="31750" cap="rnd">
            <a:solidFill>
              <a:srgbClr val="969696"/>
            </a:solidFill>
            <a:prstDash val="sysDot"/>
            <a:round/>
            <a:headEnd/>
            <a:tailEnd type="triangle" w="med" len="med"/>
          </a:ln>
        </p:spPr>
        <p:txBody>
          <a:bodyPr lIns="68571" tIns="34286" rIns="68571" bIns="34286"/>
          <a:lstStyle/>
          <a:p>
            <a:pPr>
              <a:defRPr/>
            </a:pPr>
            <a:endParaRPr lang="zh-CN" altLang="en-US" kern="0">
              <a:solidFill>
                <a:sysClr val="windowText" lastClr="000000"/>
              </a:solidFill>
            </a:endParaRPr>
          </a:p>
        </p:txBody>
      </p:sp>
      <p:grpSp>
        <p:nvGrpSpPr>
          <p:cNvPr id="30" name="Group 20"/>
          <p:cNvGrpSpPr>
            <a:grpSpLocks/>
          </p:cNvGrpSpPr>
          <p:nvPr/>
        </p:nvGrpSpPr>
        <p:grpSpPr bwMode="auto">
          <a:xfrm>
            <a:off x="2009308" y="1683487"/>
            <a:ext cx="714375" cy="1749029"/>
            <a:chOff x="1618" y="1354"/>
            <a:chExt cx="600" cy="1469"/>
          </a:xfrm>
          <a:solidFill>
            <a:srgbClr val="EE0000"/>
          </a:solidFill>
        </p:grpSpPr>
        <p:sp>
          <p:nvSpPr>
            <p:cNvPr id="31" name="Freeform 21"/>
            <p:cNvSpPr>
              <a:spLocks/>
            </p:cNvSpPr>
            <p:nvPr/>
          </p:nvSpPr>
          <p:spPr bwMode="auto">
            <a:xfrm>
              <a:off x="1618" y="1594"/>
              <a:ext cx="600" cy="1229"/>
            </a:xfrm>
            <a:custGeom>
              <a:avLst/>
              <a:gdLst>
                <a:gd name="T0" fmla="*/ 844 w 1054"/>
                <a:gd name="T1" fmla="*/ 0 h 2160"/>
                <a:gd name="T2" fmla="*/ 886 w 1054"/>
                <a:gd name="T3" fmla="*/ 4 h 2160"/>
                <a:gd name="T4" fmla="*/ 926 w 1054"/>
                <a:gd name="T5" fmla="*/ 16 h 2160"/>
                <a:gd name="T6" fmla="*/ 962 w 1054"/>
                <a:gd name="T7" fmla="*/ 36 h 2160"/>
                <a:gd name="T8" fmla="*/ 992 w 1054"/>
                <a:gd name="T9" fmla="*/ 62 h 2160"/>
                <a:gd name="T10" fmla="*/ 1018 w 1054"/>
                <a:gd name="T11" fmla="*/ 92 h 2160"/>
                <a:gd name="T12" fmla="*/ 1038 w 1054"/>
                <a:gd name="T13" fmla="*/ 128 h 2160"/>
                <a:gd name="T14" fmla="*/ 1050 w 1054"/>
                <a:gd name="T15" fmla="*/ 168 h 2160"/>
                <a:gd name="T16" fmla="*/ 1054 w 1054"/>
                <a:gd name="T17" fmla="*/ 210 h 2160"/>
                <a:gd name="T18" fmla="*/ 1054 w 1054"/>
                <a:gd name="T19" fmla="*/ 894 h 2160"/>
                <a:gd name="T20" fmla="*/ 1046 w 1054"/>
                <a:gd name="T21" fmla="*/ 936 h 2160"/>
                <a:gd name="T22" fmla="*/ 1024 w 1054"/>
                <a:gd name="T23" fmla="*/ 970 h 2160"/>
                <a:gd name="T24" fmla="*/ 990 w 1054"/>
                <a:gd name="T25" fmla="*/ 992 h 2160"/>
                <a:gd name="T26" fmla="*/ 948 w 1054"/>
                <a:gd name="T27" fmla="*/ 1000 h 2160"/>
                <a:gd name="T28" fmla="*/ 928 w 1054"/>
                <a:gd name="T29" fmla="*/ 998 h 2160"/>
                <a:gd name="T30" fmla="*/ 890 w 1054"/>
                <a:gd name="T31" fmla="*/ 982 h 2160"/>
                <a:gd name="T32" fmla="*/ 862 w 1054"/>
                <a:gd name="T33" fmla="*/ 954 h 2160"/>
                <a:gd name="T34" fmla="*/ 846 w 1054"/>
                <a:gd name="T35" fmla="*/ 916 h 2160"/>
                <a:gd name="T36" fmla="*/ 844 w 1054"/>
                <a:gd name="T37" fmla="*/ 262 h 2160"/>
                <a:gd name="T38" fmla="*/ 790 w 1054"/>
                <a:gd name="T39" fmla="*/ 2040 h 2160"/>
                <a:gd name="T40" fmla="*/ 790 w 1054"/>
                <a:gd name="T41" fmla="*/ 2052 h 2160"/>
                <a:gd name="T42" fmla="*/ 782 w 1054"/>
                <a:gd name="T43" fmla="*/ 2086 h 2160"/>
                <a:gd name="T44" fmla="*/ 756 w 1054"/>
                <a:gd name="T45" fmla="*/ 2124 h 2160"/>
                <a:gd name="T46" fmla="*/ 718 w 1054"/>
                <a:gd name="T47" fmla="*/ 2150 h 2160"/>
                <a:gd name="T48" fmla="*/ 684 w 1054"/>
                <a:gd name="T49" fmla="*/ 2158 h 2160"/>
                <a:gd name="T50" fmla="*/ 672 w 1054"/>
                <a:gd name="T51" fmla="*/ 2160 h 2160"/>
                <a:gd name="T52" fmla="*/ 648 w 1054"/>
                <a:gd name="T53" fmla="*/ 2156 h 2160"/>
                <a:gd name="T54" fmla="*/ 606 w 1054"/>
                <a:gd name="T55" fmla="*/ 2138 h 2160"/>
                <a:gd name="T56" fmla="*/ 574 w 1054"/>
                <a:gd name="T57" fmla="*/ 2106 h 2160"/>
                <a:gd name="T58" fmla="*/ 556 w 1054"/>
                <a:gd name="T59" fmla="*/ 2064 h 2160"/>
                <a:gd name="T60" fmla="*/ 554 w 1054"/>
                <a:gd name="T61" fmla="*/ 2040 h 2160"/>
                <a:gd name="T62" fmla="*/ 500 w 1054"/>
                <a:gd name="T63" fmla="*/ 1000 h 2160"/>
                <a:gd name="T64" fmla="*/ 500 w 1054"/>
                <a:gd name="T65" fmla="*/ 2040 h 2160"/>
                <a:gd name="T66" fmla="*/ 498 w 1054"/>
                <a:gd name="T67" fmla="*/ 2064 h 2160"/>
                <a:gd name="T68" fmla="*/ 480 w 1054"/>
                <a:gd name="T69" fmla="*/ 2106 h 2160"/>
                <a:gd name="T70" fmla="*/ 448 w 1054"/>
                <a:gd name="T71" fmla="*/ 2138 h 2160"/>
                <a:gd name="T72" fmla="*/ 406 w 1054"/>
                <a:gd name="T73" fmla="*/ 2156 h 2160"/>
                <a:gd name="T74" fmla="*/ 382 w 1054"/>
                <a:gd name="T75" fmla="*/ 2160 h 2160"/>
                <a:gd name="T76" fmla="*/ 370 w 1054"/>
                <a:gd name="T77" fmla="*/ 2158 h 2160"/>
                <a:gd name="T78" fmla="*/ 336 w 1054"/>
                <a:gd name="T79" fmla="*/ 2150 h 2160"/>
                <a:gd name="T80" fmla="*/ 298 w 1054"/>
                <a:gd name="T81" fmla="*/ 2124 h 2160"/>
                <a:gd name="T82" fmla="*/ 274 w 1054"/>
                <a:gd name="T83" fmla="*/ 2086 h 2160"/>
                <a:gd name="T84" fmla="*/ 264 w 1054"/>
                <a:gd name="T85" fmla="*/ 2052 h 2160"/>
                <a:gd name="T86" fmla="*/ 264 w 1054"/>
                <a:gd name="T87" fmla="*/ 262 h 2160"/>
                <a:gd name="T88" fmla="*/ 212 w 1054"/>
                <a:gd name="T89" fmla="*/ 894 h 2160"/>
                <a:gd name="T90" fmla="*/ 210 w 1054"/>
                <a:gd name="T91" fmla="*/ 916 h 2160"/>
                <a:gd name="T92" fmla="*/ 194 w 1054"/>
                <a:gd name="T93" fmla="*/ 954 h 2160"/>
                <a:gd name="T94" fmla="*/ 164 w 1054"/>
                <a:gd name="T95" fmla="*/ 982 h 2160"/>
                <a:gd name="T96" fmla="*/ 128 w 1054"/>
                <a:gd name="T97" fmla="*/ 998 h 2160"/>
                <a:gd name="T98" fmla="*/ 106 w 1054"/>
                <a:gd name="T99" fmla="*/ 1000 h 2160"/>
                <a:gd name="T100" fmla="*/ 64 w 1054"/>
                <a:gd name="T101" fmla="*/ 992 h 2160"/>
                <a:gd name="T102" fmla="*/ 32 w 1054"/>
                <a:gd name="T103" fmla="*/ 970 h 2160"/>
                <a:gd name="T104" fmla="*/ 8 w 1054"/>
                <a:gd name="T105" fmla="*/ 936 h 2160"/>
                <a:gd name="T106" fmla="*/ 0 w 1054"/>
                <a:gd name="T107" fmla="*/ 894 h 2160"/>
                <a:gd name="T108" fmla="*/ 0 w 1054"/>
                <a:gd name="T109" fmla="*/ 210 h 2160"/>
                <a:gd name="T110" fmla="*/ 4 w 1054"/>
                <a:gd name="T111" fmla="*/ 168 h 2160"/>
                <a:gd name="T112" fmla="*/ 18 w 1054"/>
                <a:gd name="T113" fmla="*/ 128 h 2160"/>
                <a:gd name="T114" fmla="*/ 36 w 1054"/>
                <a:gd name="T115" fmla="*/ 92 h 2160"/>
                <a:gd name="T116" fmla="*/ 62 w 1054"/>
                <a:gd name="T117" fmla="*/ 62 h 2160"/>
                <a:gd name="T118" fmla="*/ 94 w 1054"/>
                <a:gd name="T119" fmla="*/ 36 h 2160"/>
                <a:gd name="T120" fmla="*/ 130 w 1054"/>
                <a:gd name="T121" fmla="*/ 16 h 2160"/>
                <a:gd name="T122" fmla="*/ 168 w 1054"/>
                <a:gd name="T123" fmla="*/ 4 h 2160"/>
                <a:gd name="T124" fmla="*/ 212 w 1054"/>
                <a:gd name="T125"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54" h="2160">
                  <a:moveTo>
                    <a:pt x="844" y="0"/>
                  </a:moveTo>
                  <a:lnTo>
                    <a:pt x="844" y="0"/>
                  </a:lnTo>
                  <a:lnTo>
                    <a:pt x="864" y="0"/>
                  </a:lnTo>
                  <a:lnTo>
                    <a:pt x="886" y="4"/>
                  </a:lnTo>
                  <a:lnTo>
                    <a:pt x="906" y="8"/>
                  </a:lnTo>
                  <a:lnTo>
                    <a:pt x="926" y="16"/>
                  </a:lnTo>
                  <a:lnTo>
                    <a:pt x="944" y="24"/>
                  </a:lnTo>
                  <a:lnTo>
                    <a:pt x="962" y="36"/>
                  </a:lnTo>
                  <a:lnTo>
                    <a:pt x="978" y="48"/>
                  </a:lnTo>
                  <a:lnTo>
                    <a:pt x="992" y="62"/>
                  </a:lnTo>
                  <a:lnTo>
                    <a:pt x="1006" y="76"/>
                  </a:lnTo>
                  <a:lnTo>
                    <a:pt x="1018" y="92"/>
                  </a:lnTo>
                  <a:lnTo>
                    <a:pt x="1028" y="110"/>
                  </a:lnTo>
                  <a:lnTo>
                    <a:pt x="1038" y="128"/>
                  </a:lnTo>
                  <a:lnTo>
                    <a:pt x="1044" y="148"/>
                  </a:lnTo>
                  <a:lnTo>
                    <a:pt x="1050" y="168"/>
                  </a:lnTo>
                  <a:lnTo>
                    <a:pt x="1052" y="188"/>
                  </a:lnTo>
                  <a:lnTo>
                    <a:pt x="1054" y="210"/>
                  </a:lnTo>
                  <a:lnTo>
                    <a:pt x="1054" y="894"/>
                  </a:lnTo>
                  <a:lnTo>
                    <a:pt x="1054" y="894"/>
                  </a:lnTo>
                  <a:lnTo>
                    <a:pt x="1052" y="916"/>
                  </a:lnTo>
                  <a:lnTo>
                    <a:pt x="1046" y="936"/>
                  </a:lnTo>
                  <a:lnTo>
                    <a:pt x="1036" y="954"/>
                  </a:lnTo>
                  <a:lnTo>
                    <a:pt x="1024" y="970"/>
                  </a:lnTo>
                  <a:lnTo>
                    <a:pt x="1008" y="982"/>
                  </a:lnTo>
                  <a:lnTo>
                    <a:pt x="990" y="992"/>
                  </a:lnTo>
                  <a:lnTo>
                    <a:pt x="970" y="998"/>
                  </a:lnTo>
                  <a:lnTo>
                    <a:pt x="948" y="1000"/>
                  </a:lnTo>
                  <a:lnTo>
                    <a:pt x="948" y="1000"/>
                  </a:lnTo>
                  <a:lnTo>
                    <a:pt x="928" y="998"/>
                  </a:lnTo>
                  <a:lnTo>
                    <a:pt x="908" y="992"/>
                  </a:lnTo>
                  <a:lnTo>
                    <a:pt x="890" y="982"/>
                  </a:lnTo>
                  <a:lnTo>
                    <a:pt x="874" y="970"/>
                  </a:lnTo>
                  <a:lnTo>
                    <a:pt x="862" y="954"/>
                  </a:lnTo>
                  <a:lnTo>
                    <a:pt x="852" y="936"/>
                  </a:lnTo>
                  <a:lnTo>
                    <a:pt x="846" y="916"/>
                  </a:lnTo>
                  <a:lnTo>
                    <a:pt x="844" y="894"/>
                  </a:lnTo>
                  <a:lnTo>
                    <a:pt x="844" y="262"/>
                  </a:lnTo>
                  <a:lnTo>
                    <a:pt x="790" y="262"/>
                  </a:lnTo>
                  <a:lnTo>
                    <a:pt x="790" y="2040"/>
                  </a:lnTo>
                  <a:lnTo>
                    <a:pt x="790" y="2040"/>
                  </a:lnTo>
                  <a:lnTo>
                    <a:pt x="790" y="2052"/>
                  </a:lnTo>
                  <a:lnTo>
                    <a:pt x="788" y="2064"/>
                  </a:lnTo>
                  <a:lnTo>
                    <a:pt x="782" y="2086"/>
                  </a:lnTo>
                  <a:lnTo>
                    <a:pt x="770" y="2106"/>
                  </a:lnTo>
                  <a:lnTo>
                    <a:pt x="756" y="2124"/>
                  </a:lnTo>
                  <a:lnTo>
                    <a:pt x="738" y="2138"/>
                  </a:lnTo>
                  <a:lnTo>
                    <a:pt x="718" y="2150"/>
                  </a:lnTo>
                  <a:lnTo>
                    <a:pt x="696" y="2156"/>
                  </a:lnTo>
                  <a:lnTo>
                    <a:pt x="684" y="2158"/>
                  </a:lnTo>
                  <a:lnTo>
                    <a:pt x="672" y="2160"/>
                  </a:lnTo>
                  <a:lnTo>
                    <a:pt x="672" y="2160"/>
                  </a:lnTo>
                  <a:lnTo>
                    <a:pt x="660" y="2158"/>
                  </a:lnTo>
                  <a:lnTo>
                    <a:pt x="648" y="2156"/>
                  </a:lnTo>
                  <a:lnTo>
                    <a:pt x="626" y="2150"/>
                  </a:lnTo>
                  <a:lnTo>
                    <a:pt x="606" y="2138"/>
                  </a:lnTo>
                  <a:lnTo>
                    <a:pt x="588" y="2124"/>
                  </a:lnTo>
                  <a:lnTo>
                    <a:pt x="574" y="2106"/>
                  </a:lnTo>
                  <a:lnTo>
                    <a:pt x="562" y="2086"/>
                  </a:lnTo>
                  <a:lnTo>
                    <a:pt x="556" y="2064"/>
                  </a:lnTo>
                  <a:lnTo>
                    <a:pt x="554" y="2052"/>
                  </a:lnTo>
                  <a:lnTo>
                    <a:pt x="554" y="2040"/>
                  </a:lnTo>
                  <a:lnTo>
                    <a:pt x="554" y="1000"/>
                  </a:lnTo>
                  <a:lnTo>
                    <a:pt x="500" y="1000"/>
                  </a:lnTo>
                  <a:lnTo>
                    <a:pt x="500" y="2040"/>
                  </a:lnTo>
                  <a:lnTo>
                    <a:pt x="500" y="2040"/>
                  </a:lnTo>
                  <a:lnTo>
                    <a:pt x="500" y="2052"/>
                  </a:lnTo>
                  <a:lnTo>
                    <a:pt x="498" y="2064"/>
                  </a:lnTo>
                  <a:lnTo>
                    <a:pt x="492" y="2086"/>
                  </a:lnTo>
                  <a:lnTo>
                    <a:pt x="480" y="2106"/>
                  </a:lnTo>
                  <a:lnTo>
                    <a:pt x="466" y="2124"/>
                  </a:lnTo>
                  <a:lnTo>
                    <a:pt x="448" y="2138"/>
                  </a:lnTo>
                  <a:lnTo>
                    <a:pt x="428" y="2150"/>
                  </a:lnTo>
                  <a:lnTo>
                    <a:pt x="406" y="2156"/>
                  </a:lnTo>
                  <a:lnTo>
                    <a:pt x="394" y="2158"/>
                  </a:lnTo>
                  <a:lnTo>
                    <a:pt x="382" y="2160"/>
                  </a:lnTo>
                  <a:lnTo>
                    <a:pt x="382" y="2160"/>
                  </a:lnTo>
                  <a:lnTo>
                    <a:pt x="370" y="2158"/>
                  </a:lnTo>
                  <a:lnTo>
                    <a:pt x="358" y="2156"/>
                  </a:lnTo>
                  <a:lnTo>
                    <a:pt x="336" y="2150"/>
                  </a:lnTo>
                  <a:lnTo>
                    <a:pt x="316" y="2138"/>
                  </a:lnTo>
                  <a:lnTo>
                    <a:pt x="298" y="2124"/>
                  </a:lnTo>
                  <a:lnTo>
                    <a:pt x="284" y="2106"/>
                  </a:lnTo>
                  <a:lnTo>
                    <a:pt x="274" y="2086"/>
                  </a:lnTo>
                  <a:lnTo>
                    <a:pt x="266" y="2064"/>
                  </a:lnTo>
                  <a:lnTo>
                    <a:pt x="264" y="2052"/>
                  </a:lnTo>
                  <a:lnTo>
                    <a:pt x="264" y="2040"/>
                  </a:lnTo>
                  <a:lnTo>
                    <a:pt x="264" y="262"/>
                  </a:lnTo>
                  <a:lnTo>
                    <a:pt x="212" y="262"/>
                  </a:lnTo>
                  <a:lnTo>
                    <a:pt x="212" y="894"/>
                  </a:lnTo>
                  <a:lnTo>
                    <a:pt x="212" y="894"/>
                  </a:lnTo>
                  <a:lnTo>
                    <a:pt x="210" y="916"/>
                  </a:lnTo>
                  <a:lnTo>
                    <a:pt x="202" y="936"/>
                  </a:lnTo>
                  <a:lnTo>
                    <a:pt x="194" y="954"/>
                  </a:lnTo>
                  <a:lnTo>
                    <a:pt x="180" y="970"/>
                  </a:lnTo>
                  <a:lnTo>
                    <a:pt x="164" y="982"/>
                  </a:lnTo>
                  <a:lnTo>
                    <a:pt x="146" y="992"/>
                  </a:lnTo>
                  <a:lnTo>
                    <a:pt x="128" y="998"/>
                  </a:lnTo>
                  <a:lnTo>
                    <a:pt x="106" y="1000"/>
                  </a:lnTo>
                  <a:lnTo>
                    <a:pt x="106" y="1000"/>
                  </a:lnTo>
                  <a:lnTo>
                    <a:pt x="84" y="998"/>
                  </a:lnTo>
                  <a:lnTo>
                    <a:pt x="64" y="992"/>
                  </a:lnTo>
                  <a:lnTo>
                    <a:pt x="46" y="982"/>
                  </a:lnTo>
                  <a:lnTo>
                    <a:pt x="32" y="970"/>
                  </a:lnTo>
                  <a:lnTo>
                    <a:pt x="18" y="954"/>
                  </a:lnTo>
                  <a:lnTo>
                    <a:pt x="8" y="936"/>
                  </a:lnTo>
                  <a:lnTo>
                    <a:pt x="2" y="916"/>
                  </a:lnTo>
                  <a:lnTo>
                    <a:pt x="0" y="894"/>
                  </a:lnTo>
                  <a:lnTo>
                    <a:pt x="0" y="210"/>
                  </a:lnTo>
                  <a:lnTo>
                    <a:pt x="0" y="210"/>
                  </a:lnTo>
                  <a:lnTo>
                    <a:pt x="2" y="188"/>
                  </a:lnTo>
                  <a:lnTo>
                    <a:pt x="4" y="168"/>
                  </a:lnTo>
                  <a:lnTo>
                    <a:pt x="10" y="148"/>
                  </a:lnTo>
                  <a:lnTo>
                    <a:pt x="18" y="128"/>
                  </a:lnTo>
                  <a:lnTo>
                    <a:pt x="26" y="110"/>
                  </a:lnTo>
                  <a:lnTo>
                    <a:pt x="36" y="92"/>
                  </a:lnTo>
                  <a:lnTo>
                    <a:pt x="48" y="76"/>
                  </a:lnTo>
                  <a:lnTo>
                    <a:pt x="62" y="62"/>
                  </a:lnTo>
                  <a:lnTo>
                    <a:pt x="78" y="48"/>
                  </a:lnTo>
                  <a:lnTo>
                    <a:pt x="94" y="36"/>
                  </a:lnTo>
                  <a:lnTo>
                    <a:pt x="110" y="24"/>
                  </a:lnTo>
                  <a:lnTo>
                    <a:pt x="130" y="16"/>
                  </a:lnTo>
                  <a:lnTo>
                    <a:pt x="148" y="8"/>
                  </a:lnTo>
                  <a:lnTo>
                    <a:pt x="168" y="4"/>
                  </a:lnTo>
                  <a:lnTo>
                    <a:pt x="190" y="0"/>
                  </a:lnTo>
                  <a:lnTo>
                    <a:pt x="212" y="0"/>
                  </a:lnTo>
                  <a:lnTo>
                    <a:pt x="844" y="0"/>
                  </a:lnTo>
                  <a:close/>
                </a:path>
              </a:pathLst>
            </a:custGeom>
            <a:grpFill/>
            <a:ln>
              <a:noFill/>
            </a:ln>
            <a:extLst/>
          </p:spPr>
          <p:txBody>
            <a:bodyPr/>
            <a:lstStyle/>
            <a:p>
              <a:pPr>
                <a:defRPr/>
              </a:pPr>
              <a:endParaRPr lang="zh-CN" altLang="en-US" kern="0">
                <a:solidFill>
                  <a:sysClr val="windowText" lastClr="000000"/>
                </a:solidFill>
                <a:latin typeface="Arial"/>
                <a:ea typeface="微软雅黑"/>
              </a:endParaRPr>
            </a:p>
          </p:txBody>
        </p:sp>
        <p:sp>
          <p:nvSpPr>
            <p:cNvPr id="32" name="Freeform 22"/>
            <p:cNvSpPr>
              <a:spLocks/>
            </p:cNvSpPr>
            <p:nvPr/>
          </p:nvSpPr>
          <p:spPr bwMode="auto">
            <a:xfrm>
              <a:off x="1813" y="1354"/>
              <a:ext cx="210" cy="210"/>
            </a:xfrm>
            <a:custGeom>
              <a:avLst/>
              <a:gdLst>
                <a:gd name="T0" fmla="*/ 370 w 370"/>
                <a:gd name="T1" fmla="*/ 184 h 368"/>
                <a:gd name="T2" fmla="*/ 366 w 370"/>
                <a:gd name="T3" fmla="*/ 222 h 368"/>
                <a:gd name="T4" fmla="*/ 356 w 370"/>
                <a:gd name="T5" fmla="*/ 256 h 368"/>
                <a:gd name="T6" fmla="*/ 338 w 370"/>
                <a:gd name="T7" fmla="*/ 288 h 368"/>
                <a:gd name="T8" fmla="*/ 316 w 370"/>
                <a:gd name="T9" fmla="*/ 314 h 368"/>
                <a:gd name="T10" fmla="*/ 288 w 370"/>
                <a:gd name="T11" fmla="*/ 338 h 368"/>
                <a:gd name="T12" fmla="*/ 256 w 370"/>
                <a:gd name="T13" fmla="*/ 354 h 368"/>
                <a:gd name="T14" fmla="*/ 222 w 370"/>
                <a:gd name="T15" fmla="*/ 364 h 368"/>
                <a:gd name="T16" fmla="*/ 186 w 370"/>
                <a:gd name="T17" fmla="*/ 368 h 368"/>
                <a:gd name="T18" fmla="*/ 166 w 370"/>
                <a:gd name="T19" fmla="*/ 368 h 368"/>
                <a:gd name="T20" fmla="*/ 130 w 370"/>
                <a:gd name="T21" fmla="*/ 360 h 368"/>
                <a:gd name="T22" fmla="*/ 98 w 370"/>
                <a:gd name="T23" fmla="*/ 346 h 368"/>
                <a:gd name="T24" fmla="*/ 68 w 370"/>
                <a:gd name="T25" fmla="*/ 326 h 368"/>
                <a:gd name="T26" fmla="*/ 42 w 370"/>
                <a:gd name="T27" fmla="*/ 302 h 368"/>
                <a:gd name="T28" fmla="*/ 24 w 370"/>
                <a:gd name="T29" fmla="*/ 272 h 368"/>
                <a:gd name="T30" fmla="*/ 10 w 370"/>
                <a:gd name="T31" fmla="*/ 240 h 368"/>
                <a:gd name="T32" fmla="*/ 2 w 370"/>
                <a:gd name="T33" fmla="*/ 204 h 368"/>
                <a:gd name="T34" fmla="*/ 0 w 370"/>
                <a:gd name="T35" fmla="*/ 184 h 368"/>
                <a:gd name="T36" fmla="*/ 4 w 370"/>
                <a:gd name="T37" fmla="*/ 148 h 368"/>
                <a:gd name="T38" fmla="*/ 16 w 370"/>
                <a:gd name="T39" fmla="*/ 112 h 368"/>
                <a:gd name="T40" fmla="*/ 32 w 370"/>
                <a:gd name="T41" fmla="*/ 82 h 368"/>
                <a:gd name="T42" fmla="*/ 54 w 370"/>
                <a:gd name="T43" fmla="*/ 54 h 368"/>
                <a:gd name="T44" fmla="*/ 82 w 370"/>
                <a:gd name="T45" fmla="*/ 32 h 368"/>
                <a:gd name="T46" fmla="*/ 114 w 370"/>
                <a:gd name="T47" fmla="*/ 14 h 368"/>
                <a:gd name="T48" fmla="*/ 148 w 370"/>
                <a:gd name="T49" fmla="*/ 4 h 368"/>
                <a:gd name="T50" fmla="*/ 186 w 370"/>
                <a:gd name="T51" fmla="*/ 0 h 368"/>
                <a:gd name="T52" fmla="*/ 204 w 370"/>
                <a:gd name="T53" fmla="*/ 0 h 368"/>
                <a:gd name="T54" fmla="*/ 240 w 370"/>
                <a:gd name="T55" fmla="*/ 8 h 368"/>
                <a:gd name="T56" fmla="*/ 274 w 370"/>
                <a:gd name="T57" fmla="*/ 22 h 368"/>
                <a:gd name="T58" fmla="*/ 302 w 370"/>
                <a:gd name="T59" fmla="*/ 42 h 368"/>
                <a:gd name="T60" fmla="*/ 328 w 370"/>
                <a:gd name="T61" fmla="*/ 68 h 368"/>
                <a:gd name="T62" fmla="*/ 348 w 370"/>
                <a:gd name="T63" fmla="*/ 96 h 368"/>
                <a:gd name="T64" fmla="*/ 362 w 370"/>
                <a:gd name="T65" fmla="*/ 130 h 368"/>
                <a:gd name="T66" fmla="*/ 368 w 370"/>
                <a:gd name="T67" fmla="*/ 166 h 368"/>
                <a:gd name="T68" fmla="*/ 370 w 370"/>
                <a:gd name="T69" fmla="*/ 18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0" h="368">
                  <a:moveTo>
                    <a:pt x="370" y="184"/>
                  </a:moveTo>
                  <a:lnTo>
                    <a:pt x="370" y="184"/>
                  </a:lnTo>
                  <a:lnTo>
                    <a:pt x="368" y="204"/>
                  </a:lnTo>
                  <a:lnTo>
                    <a:pt x="366" y="222"/>
                  </a:lnTo>
                  <a:lnTo>
                    <a:pt x="362" y="240"/>
                  </a:lnTo>
                  <a:lnTo>
                    <a:pt x="356" y="256"/>
                  </a:lnTo>
                  <a:lnTo>
                    <a:pt x="348" y="272"/>
                  </a:lnTo>
                  <a:lnTo>
                    <a:pt x="338" y="288"/>
                  </a:lnTo>
                  <a:lnTo>
                    <a:pt x="328" y="302"/>
                  </a:lnTo>
                  <a:lnTo>
                    <a:pt x="316" y="314"/>
                  </a:lnTo>
                  <a:lnTo>
                    <a:pt x="302" y="326"/>
                  </a:lnTo>
                  <a:lnTo>
                    <a:pt x="288" y="338"/>
                  </a:lnTo>
                  <a:lnTo>
                    <a:pt x="274" y="346"/>
                  </a:lnTo>
                  <a:lnTo>
                    <a:pt x="256" y="354"/>
                  </a:lnTo>
                  <a:lnTo>
                    <a:pt x="240" y="360"/>
                  </a:lnTo>
                  <a:lnTo>
                    <a:pt x="222" y="364"/>
                  </a:lnTo>
                  <a:lnTo>
                    <a:pt x="204" y="368"/>
                  </a:lnTo>
                  <a:lnTo>
                    <a:pt x="186" y="368"/>
                  </a:lnTo>
                  <a:lnTo>
                    <a:pt x="186" y="368"/>
                  </a:lnTo>
                  <a:lnTo>
                    <a:pt x="166" y="368"/>
                  </a:lnTo>
                  <a:lnTo>
                    <a:pt x="148" y="364"/>
                  </a:lnTo>
                  <a:lnTo>
                    <a:pt x="130" y="360"/>
                  </a:lnTo>
                  <a:lnTo>
                    <a:pt x="114" y="354"/>
                  </a:lnTo>
                  <a:lnTo>
                    <a:pt x="98" y="346"/>
                  </a:lnTo>
                  <a:lnTo>
                    <a:pt x="82" y="338"/>
                  </a:lnTo>
                  <a:lnTo>
                    <a:pt x="68" y="326"/>
                  </a:lnTo>
                  <a:lnTo>
                    <a:pt x="54" y="314"/>
                  </a:lnTo>
                  <a:lnTo>
                    <a:pt x="42" y="302"/>
                  </a:lnTo>
                  <a:lnTo>
                    <a:pt x="32" y="288"/>
                  </a:lnTo>
                  <a:lnTo>
                    <a:pt x="24" y="272"/>
                  </a:lnTo>
                  <a:lnTo>
                    <a:pt x="16" y="256"/>
                  </a:lnTo>
                  <a:lnTo>
                    <a:pt x="10" y="240"/>
                  </a:lnTo>
                  <a:lnTo>
                    <a:pt x="4" y="222"/>
                  </a:lnTo>
                  <a:lnTo>
                    <a:pt x="2" y="204"/>
                  </a:lnTo>
                  <a:lnTo>
                    <a:pt x="0" y="184"/>
                  </a:lnTo>
                  <a:lnTo>
                    <a:pt x="0" y="184"/>
                  </a:lnTo>
                  <a:lnTo>
                    <a:pt x="2" y="166"/>
                  </a:lnTo>
                  <a:lnTo>
                    <a:pt x="4" y="148"/>
                  </a:lnTo>
                  <a:lnTo>
                    <a:pt x="10" y="130"/>
                  </a:lnTo>
                  <a:lnTo>
                    <a:pt x="16" y="112"/>
                  </a:lnTo>
                  <a:lnTo>
                    <a:pt x="24" y="96"/>
                  </a:lnTo>
                  <a:lnTo>
                    <a:pt x="32" y="82"/>
                  </a:lnTo>
                  <a:lnTo>
                    <a:pt x="42" y="68"/>
                  </a:lnTo>
                  <a:lnTo>
                    <a:pt x="54" y="54"/>
                  </a:lnTo>
                  <a:lnTo>
                    <a:pt x="68" y="42"/>
                  </a:lnTo>
                  <a:lnTo>
                    <a:pt x="82" y="32"/>
                  </a:lnTo>
                  <a:lnTo>
                    <a:pt x="98" y="22"/>
                  </a:lnTo>
                  <a:lnTo>
                    <a:pt x="114" y="14"/>
                  </a:lnTo>
                  <a:lnTo>
                    <a:pt x="130" y="8"/>
                  </a:lnTo>
                  <a:lnTo>
                    <a:pt x="148" y="4"/>
                  </a:lnTo>
                  <a:lnTo>
                    <a:pt x="166" y="0"/>
                  </a:lnTo>
                  <a:lnTo>
                    <a:pt x="186" y="0"/>
                  </a:lnTo>
                  <a:lnTo>
                    <a:pt x="186" y="0"/>
                  </a:lnTo>
                  <a:lnTo>
                    <a:pt x="204" y="0"/>
                  </a:lnTo>
                  <a:lnTo>
                    <a:pt x="222" y="4"/>
                  </a:lnTo>
                  <a:lnTo>
                    <a:pt x="240" y="8"/>
                  </a:lnTo>
                  <a:lnTo>
                    <a:pt x="256" y="14"/>
                  </a:lnTo>
                  <a:lnTo>
                    <a:pt x="274" y="22"/>
                  </a:lnTo>
                  <a:lnTo>
                    <a:pt x="288" y="32"/>
                  </a:lnTo>
                  <a:lnTo>
                    <a:pt x="302" y="42"/>
                  </a:lnTo>
                  <a:lnTo>
                    <a:pt x="316" y="54"/>
                  </a:lnTo>
                  <a:lnTo>
                    <a:pt x="328" y="68"/>
                  </a:lnTo>
                  <a:lnTo>
                    <a:pt x="338" y="82"/>
                  </a:lnTo>
                  <a:lnTo>
                    <a:pt x="348" y="96"/>
                  </a:lnTo>
                  <a:lnTo>
                    <a:pt x="356" y="112"/>
                  </a:lnTo>
                  <a:lnTo>
                    <a:pt x="362" y="130"/>
                  </a:lnTo>
                  <a:lnTo>
                    <a:pt x="366" y="148"/>
                  </a:lnTo>
                  <a:lnTo>
                    <a:pt x="368" y="166"/>
                  </a:lnTo>
                  <a:lnTo>
                    <a:pt x="370" y="184"/>
                  </a:lnTo>
                  <a:lnTo>
                    <a:pt x="370" y="184"/>
                  </a:lnTo>
                  <a:close/>
                </a:path>
              </a:pathLst>
            </a:custGeom>
            <a:grpFill/>
            <a:ln>
              <a:noFill/>
            </a:ln>
            <a:extLst/>
          </p:spPr>
          <p:txBody>
            <a:bodyPr/>
            <a:lstStyle/>
            <a:p>
              <a:pPr>
                <a:defRPr/>
              </a:pPr>
              <a:endParaRPr lang="zh-CN" altLang="en-US" kern="0">
                <a:solidFill>
                  <a:sysClr val="windowText" lastClr="000000"/>
                </a:solidFill>
                <a:latin typeface="Arial"/>
                <a:ea typeface="微软雅黑"/>
              </a:endParaRPr>
            </a:p>
          </p:txBody>
        </p:sp>
      </p:grpSp>
      <p:grpSp>
        <p:nvGrpSpPr>
          <p:cNvPr id="33" name="组合 32"/>
          <p:cNvGrpSpPr/>
          <p:nvPr/>
        </p:nvGrpSpPr>
        <p:grpSpPr>
          <a:xfrm>
            <a:off x="5706571" y="1575475"/>
            <a:ext cx="1862930" cy="2397503"/>
            <a:chOff x="467544" y="1772816"/>
            <a:chExt cx="2088232" cy="2687455"/>
          </a:xfrm>
          <a:effectLst>
            <a:outerShdw blurRad="50800" dist="38100" dir="2700000" algn="tl" rotWithShape="0">
              <a:prstClr val="black">
                <a:alpha val="40000"/>
              </a:prstClr>
            </a:outerShdw>
          </a:effectLst>
        </p:grpSpPr>
        <p:sp>
          <p:nvSpPr>
            <p:cNvPr id="34" name="圆角矩形 33"/>
            <p:cNvSpPr/>
            <p:nvPr/>
          </p:nvSpPr>
          <p:spPr>
            <a:xfrm>
              <a:off x="467544" y="1772816"/>
              <a:ext cx="2088232" cy="432048"/>
            </a:xfrm>
            <a:prstGeom prst="roundRect">
              <a:avLst>
                <a:gd name="adj" fmla="val 0"/>
              </a:avLst>
            </a:prstGeom>
            <a:solidFill>
              <a:srgbClr val="EE0000"/>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1275" b="1" kern="0" dirty="0">
                  <a:solidFill>
                    <a:srgbClr val="FFFFFF"/>
                  </a:solidFill>
                  <a:latin typeface="微软雅黑" panose="020B0503020204020204" pitchFamily="34" charset="-122"/>
                  <a:ea typeface="微软雅黑"/>
                </a:rPr>
                <a:t>单击此处添加标题</a:t>
              </a:r>
            </a:p>
          </p:txBody>
        </p:sp>
        <p:sp>
          <p:nvSpPr>
            <p:cNvPr id="35" name="矩形 34"/>
            <p:cNvSpPr/>
            <p:nvPr/>
          </p:nvSpPr>
          <p:spPr>
            <a:xfrm>
              <a:off x="467544" y="2204863"/>
              <a:ext cx="2088232" cy="2255408"/>
            </a:xfrm>
            <a:prstGeom prst="rect">
              <a:avLst/>
            </a:prstGeom>
            <a:solidFill>
              <a:srgbClr val="D8D8D8"/>
            </a:solidFill>
            <a:ln w="25400" cap="flat" cmpd="sng" algn="ctr">
              <a:noFill/>
              <a:prstDash val="sysDash"/>
            </a:ln>
            <a:effectLst/>
          </p:spPr>
          <p:txBody>
            <a:bodyPr anchor="ctr"/>
            <a:lstStyle/>
            <a:p>
              <a:pPr algn="ctr">
                <a:defRPr/>
              </a:pPr>
              <a:r>
                <a:rPr lang="zh-CN" altLang="en-US" sz="1050" kern="0" dirty="0">
                  <a:solidFill>
                    <a:srgbClr val="D8D8D8">
                      <a:lumMod val="25000"/>
                    </a:srgbClr>
                  </a:solidFill>
                  <a:latin typeface="微软雅黑" panose="020B0503020204020204" pitchFamily="34" charset="-122"/>
                  <a:ea typeface="微软雅黑"/>
                </a:rPr>
                <a:t>单击此处添加文本</a:t>
              </a:r>
              <a:endParaRPr lang="en-US" altLang="zh-CN" sz="1050" kern="0" dirty="0">
                <a:solidFill>
                  <a:srgbClr val="D8D8D8">
                    <a:lumMod val="25000"/>
                  </a:srgbClr>
                </a:solidFill>
                <a:latin typeface="微软雅黑" panose="020B0503020204020204" pitchFamily="34" charset="-122"/>
                <a:ea typeface="微软雅黑"/>
              </a:endParaRPr>
            </a:p>
            <a:p>
              <a:pPr algn="ctr">
                <a:defRPr/>
              </a:pPr>
              <a:r>
                <a:rPr lang="zh-CN" altLang="en-US" sz="1050" kern="0" dirty="0">
                  <a:solidFill>
                    <a:srgbClr val="D8D8D8">
                      <a:lumMod val="25000"/>
                    </a:srgbClr>
                  </a:solidFill>
                  <a:latin typeface="微软雅黑" panose="020B0503020204020204" pitchFamily="34" charset="-122"/>
                  <a:ea typeface="微软雅黑"/>
                </a:rPr>
                <a:t>单击此处添加文本</a:t>
              </a:r>
            </a:p>
            <a:p>
              <a:pPr algn="ctr">
                <a:defRPr/>
              </a:pPr>
              <a:r>
                <a:rPr lang="zh-CN" altLang="en-US" sz="1050" kern="0" dirty="0">
                  <a:solidFill>
                    <a:srgbClr val="D8D8D8">
                      <a:lumMod val="25000"/>
                    </a:srgbClr>
                  </a:solidFill>
                  <a:latin typeface="微软雅黑" panose="020B0503020204020204" pitchFamily="34" charset="-122"/>
                  <a:ea typeface="微软雅黑"/>
                </a:rPr>
                <a:t>单击此处添加文本</a:t>
              </a:r>
            </a:p>
            <a:p>
              <a:pPr algn="ctr">
                <a:defRPr/>
              </a:pPr>
              <a:r>
                <a:rPr lang="zh-CN" altLang="en-US" sz="1050" kern="0" dirty="0">
                  <a:solidFill>
                    <a:srgbClr val="D8D8D8">
                      <a:lumMod val="25000"/>
                    </a:srgbClr>
                  </a:solidFill>
                  <a:latin typeface="微软雅黑" panose="020B0503020204020204" pitchFamily="34" charset="-122"/>
                  <a:ea typeface="微软雅黑"/>
                </a:rPr>
                <a:t>单击此处添加文本</a:t>
              </a:r>
            </a:p>
            <a:p>
              <a:pPr algn="ctr">
                <a:defRPr/>
              </a:pPr>
              <a:r>
                <a:rPr lang="zh-CN" altLang="en-US" sz="1050" kern="0" dirty="0">
                  <a:solidFill>
                    <a:srgbClr val="D8D8D8">
                      <a:lumMod val="25000"/>
                    </a:srgbClr>
                  </a:solidFill>
                  <a:latin typeface="微软雅黑" panose="020B0503020204020204" pitchFamily="34" charset="-122"/>
                  <a:ea typeface="微软雅黑"/>
                </a:rPr>
                <a:t>单击此处添加文本</a:t>
              </a:r>
            </a:p>
            <a:p>
              <a:pPr algn="ctr">
                <a:defRPr/>
              </a:pPr>
              <a:r>
                <a:rPr lang="zh-CN" altLang="en-US" sz="1050" kern="0" dirty="0">
                  <a:solidFill>
                    <a:srgbClr val="D8D8D8">
                      <a:lumMod val="25000"/>
                    </a:srgbClr>
                  </a:solidFill>
                  <a:latin typeface="微软雅黑" panose="020B0503020204020204" pitchFamily="34" charset="-122"/>
                  <a:ea typeface="微软雅黑"/>
                </a:rPr>
                <a:t>单击此处添加文本</a:t>
              </a:r>
              <a:endParaRPr lang="en-US" altLang="zh-CN" sz="1050" kern="0" dirty="0">
                <a:solidFill>
                  <a:srgbClr val="D8D8D8">
                    <a:lumMod val="25000"/>
                  </a:srgbClr>
                </a:solidFill>
                <a:latin typeface="微软雅黑" panose="020B0503020204020204" pitchFamily="34" charset="-122"/>
                <a:ea typeface="微软雅黑"/>
              </a:endParaRPr>
            </a:p>
            <a:p>
              <a:pPr algn="ctr">
                <a:defRPr/>
              </a:pPr>
              <a:r>
                <a:rPr lang="zh-CN" altLang="en-US" sz="1050" kern="0" dirty="0">
                  <a:solidFill>
                    <a:srgbClr val="D8D8D8">
                      <a:lumMod val="25000"/>
                    </a:srgbClr>
                  </a:solidFill>
                  <a:latin typeface="微软雅黑" panose="020B0503020204020204" pitchFamily="34" charset="-122"/>
                  <a:ea typeface="微软雅黑"/>
                </a:rPr>
                <a:t>单击此处添加文本</a:t>
              </a:r>
              <a:endParaRPr lang="en-US" altLang="zh-CN" sz="1050" kern="0" dirty="0">
                <a:solidFill>
                  <a:srgbClr val="D8D8D8">
                    <a:lumMod val="25000"/>
                  </a:srgbClr>
                </a:solidFill>
                <a:latin typeface="微软雅黑" panose="020B0503020204020204" pitchFamily="34" charset="-122"/>
                <a:ea typeface="微软雅黑"/>
              </a:endParaRPr>
            </a:p>
            <a:p>
              <a:pPr algn="ctr">
                <a:defRPr/>
              </a:pPr>
              <a:r>
                <a:rPr lang="zh-CN" altLang="en-US" sz="1050" kern="0" dirty="0">
                  <a:solidFill>
                    <a:srgbClr val="D8D8D8">
                      <a:lumMod val="25000"/>
                    </a:srgbClr>
                  </a:solidFill>
                  <a:latin typeface="微软雅黑" panose="020B0503020204020204" pitchFamily="34" charset="-122"/>
                  <a:ea typeface="微软雅黑"/>
                </a:rPr>
                <a:t>单击此处添加文本</a:t>
              </a:r>
              <a:endParaRPr lang="en-US" altLang="zh-CN" sz="1050" kern="0" dirty="0">
                <a:solidFill>
                  <a:srgbClr val="D8D8D8">
                    <a:lumMod val="25000"/>
                  </a:srgbClr>
                </a:solidFill>
                <a:latin typeface="微软雅黑" panose="020B0503020204020204" pitchFamily="34" charset="-122"/>
                <a:ea typeface="微软雅黑"/>
              </a:endParaRPr>
            </a:p>
            <a:p>
              <a:pPr algn="ctr">
                <a:defRPr/>
              </a:pPr>
              <a:r>
                <a:rPr lang="zh-CN" altLang="en-US" sz="1050" kern="0" dirty="0">
                  <a:solidFill>
                    <a:srgbClr val="D8D8D8">
                      <a:lumMod val="25000"/>
                    </a:srgbClr>
                  </a:solidFill>
                  <a:latin typeface="微软雅黑" panose="020B0503020204020204" pitchFamily="34" charset="-122"/>
                  <a:ea typeface="微软雅黑"/>
                </a:rPr>
                <a:t>单击此处添加文本</a:t>
              </a:r>
              <a:endParaRPr lang="en-US" altLang="zh-CN" sz="1050" kern="0" dirty="0">
                <a:solidFill>
                  <a:srgbClr val="D8D8D8">
                    <a:lumMod val="25000"/>
                  </a:srgbClr>
                </a:solidFill>
                <a:latin typeface="微软雅黑" panose="020B0503020204020204" pitchFamily="34" charset="-122"/>
                <a:ea typeface="微软雅黑"/>
              </a:endParaRPr>
            </a:p>
            <a:p>
              <a:pPr algn="ctr">
                <a:defRPr/>
              </a:pPr>
              <a:r>
                <a:rPr lang="zh-CN" altLang="en-US" sz="1050" kern="0" dirty="0">
                  <a:solidFill>
                    <a:srgbClr val="D8D8D8">
                      <a:lumMod val="25000"/>
                    </a:srgbClr>
                  </a:solidFill>
                  <a:latin typeface="微软雅黑" panose="020B0503020204020204" pitchFamily="34" charset="-122"/>
                  <a:ea typeface="微软雅黑"/>
                </a:rPr>
                <a:t>单击此处添加文本</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62096282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anim calcmode="lin" valueType="num">
                                      <p:cBhvr>
                                        <p:cTn id="8" dur="750" fill="hold"/>
                                        <p:tgtEl>
                                          <p:spTgt spid="23"/>
                                        </p:tgtEl>
                                        <p:attrNameLst>
                                          <p:attrName>ppt_x</p:attrName>
                                        </p:attrNameLst>
                                      </p:cBhvr>
                                      <p:tavLst>
                                        <p:tav tm="0">
                                          <p:val>
                                            <p:strVal val="#ppt_x"/>
                                          </p:val>
                                        </p:tav>
                                        <p:tav tm="100000">
                                          <p:val>
                                            <p:strVal val="#ppt_x"/>
                                          </p:val>
                                        </p:tav>
                                      </p:tavLst>
                                    </p:anim>
                                    <p:anim calcmode="lin" valueType="num">
                                      <p:cBhvr>
                                        <p:cTn id="9" dur="75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750"/>
                                        <p:tgtEl>
                                          <p:spTgt spid="17"/>
                                        </p:tgtEl>
                                      </p:cBhvr>
                                    </p:animEffect>
                                    <p:anim calcmode="lin" valueType="num">
                                      <p:cBhvr>
                                        <p:cTn id="14" dur="750" fill="hold"/>
                                        <p:tgtEl>
                                          <p:spTgt spid="17"/>
                                        </p:tgtEl>
                                        <p:attrNameLst>
                                          <p:attrName>ppt_x</p:attrName>
                                        </p:attrNameLst>
                                      </p:cBhvr>
                                      <p:tavLst>
                                        <p:tav tm="0">
                                          <p:val>
                                            <p:strVal val="#ppt_x"/>
                                          </p:val>
                                        </p:tav>
                                        <p:tav tm="100000">
                                          <p:val>
                                            <p:strVal val="#ppt_x"/>
                                          </p:val>
                                        </p:tav>
                                      </p:tavLst>
                                    </p:anim>
                                    <p:anim calcmode="lin" valueType="num">
                                      <p:cBhvr>
                                        <p:cTn id="15" dur="750" fill="hold"/>
                                        <p:tgtEl>
                                          <p:spTgt spid="1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anim calcmode="lin" valueType="num">
                                      <p:cBhvr>
                                        <p:cTn id="20" dur="750" fill="hold"/>
                                        <p:tgtEl>
                                          <p:spTgt spid="6"/>
                                        </p:tgtEl>
                                        <p:attrNameLst>
                                          <p:attrName>ppt_x</p:attrName>
                                        </p:attrNameLst>
                                      </p:cBhvr>
                                      <p:tavLst>
                                        <p:tav tm="0">
                                          <p:val>
                                            <p:strVal val="#ppt_x"/>
                                          </p:val>
                                        </p:tav>
                                        <p:tav tm="100000">
                                          <p:val>
                                            <p:strVal val="#ppt_x"/>
                                          </p:val>
                                        </p:tav>
                                      </p:tavLst>
                                    </p:anim>
                                    <p:anim calcmode="lin" valueType="num">
                                      <p:cBhvr>
                                        <p:cTn id="21" dur="75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10" presetClass="entr" presetSubtype="0"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left)">
                                      <p:cBhvr>
                                        <p:cTn id="30" dur="5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500"/>
                            </p:stCondLst>
                            <p:childTnLst>
                              <p:par>
                                <p:cTn id="37" presetID="2" presetClass="entr" presetSubtype="2"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1+#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组合 86"/>
          <p:cNvGrpSpPr>
            <a:grpSpLocks/>
          </p:cNvGrpSpPr>
          <p:nvPr/>
        </p:nvGrpSpPr>
        <p:grpSpPr bwMode="auto">
          <a:xfrm>
            <a:off x="4082077" y="1492114"/>
            <a:ext cx="3512344" cy="1310878"/>
            <a:chOff x="4212010" y="1305485"/>
            <a:chExt cx="4248150" cy="1585912"/>
          </a:xfrm>
        </p:grpSpPr>
        <p:grpSp>
          <p:nvGrpSpPr>
            <p:cNvPr id="88" name="Group 2"/>
            <p:cNvGrpSpPr>
              <a:grpSpLocks/>
            </p:cNvGrpSpPr>
            <p:nvPr/>
          </p:nvGrpSpPr>
          <p:grpSpPr bwMode="auto">
            <a:xfrm>
              <a:off x="4212010" y="1305485"/>
              <a:ext cx="4248150" cy="1585912"/>
              <a:chOff x="612" y="1253"/>
              <a:chExt cx="3203" cy="1196"/>
            </a:xfrm>
          </p:grpSpPr>
          <p:sp>
            <p:nvSpPr>
              <p:cNvPr id="92" name="Oval 3"/>
              <p:cNvSpPr>
                <a:spLocks noChangeArrowheads="1"/>
              </p:cNvSpPr>
              <p:nvPr/>
            </p:nvSpPr>
            <p:spPr bwMode="auto">
              <a:xfrm>
                <a:off x="1696" y="2016"/>
                <a:ext cx="1048"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93" name="Oval 4"/>
              <p:cNvSpPr>
                <a:spLocks noChangeArrowheads="1"/>
              </p:cNvSpPr>
              <p:nvPr/>
            </p:nvSpPr>
            <p:spPr bwMode="auto">
              <a:xfrm>
                <a:off x="1705" y="1253"/>
                <a:ext cx="1009" cy="1005"/>
              </a:xfrm>
              <a:prstGeom prst="ellipse">
                <a:avLst/>
              </a:prstGeom>
              <a:gradFill rotWithShape="1">
                <a:gsLst>
                  <a:gs pos="0">
                    <a:srgbClr val="8E8E8E"/>
                  </a:gs>
                  <a:gs pos="100000">
                    <a:srgbClr val="4D4D4D"/>
                  </a:gs>
                </a:gsLst>
                <a:lin ang="5400000" scaled="1"/>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94" name="Oval 5"/>
              <p:cNvSpPr>
                <a:spLocks noChangeArrowheads="1"/>
              </p:cNvSpPr>
              <p:nvPr/>
            </p:nvSpPr>
            <p:spPr bwMode="auto">
              <a:xfrm>
                <a:off x="1905" y="1379"/>
                <a:ext cx="169" cy="169"/>
              </a:xfrm>
              <a:prstGeom prst="ellipse">
                <a:avLst/>
              </a:prstGeom>
              <a:gradFill rotWithShape="1">
                <a:gsLst>
                  <a:gs pos="0">
                    <a:srgbClr val="FFFFFF">
                      <a:alpha val="50000"/>
                    </a:srgbClr>
                  </a:gs>
                  <a:gs pos="100000">
                    <a:srgbClr val="FFFFFF">
                      <a:gamma/>
                      <a:shade val="46275"/>
                      <a:invGamma/>
                      <a:alpha val="0"/>
                    </a:srgbClr>
                  </a:gs>
                </a:gsLst>
                <a:path path="shape">
                  <a:fillToRect l="50000" t="50000" r="50000" b="50000"/>
                </a:path>
              </a:gradFill>
              <a:ln w="9525" algn="ctr">
                <a:noFill/>
                <a:round/>
                <a:headEnd/>
                <a:tailEnd/>
              </a:ln>
              <a:effec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95" name="Freeform 6"/>
              <p:cNvSpPr>
                <a:spLocks/>
              </p:cNvSpPr>
              <p:nvPr/>
            </p:nvSpPr>
            <p:spPr bwMode="auto">
              <a:xfrm>
                <a:off x="1774"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p:spPr>
            <p:txBody>
              <a:bodyP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96" name="Oval 7"/>
              <p:cNvSpPr>
                <a:spLocks noChangeArrowheads="1"/>
              </p:cNvSpPr>
              <p:nvPr/>
            </p:nvSpPr>
            <p:spPr bwMode="auto">
              <a:xfrm>
                <a:off x="612" y="2016"/>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97" name="Oval 8"/>
              <p:cNvSpPr>
                <a:spLocks noChangeArrowheads="1"/>
              </p:cNvSpPr>
              <p:nvPr/>
            </p:nvSpPr>
            <p:spPr bwMode="auto">
              <a:xfrm>
                <a:off x="621" y="1253"/>
                <a:ext cx="1011" cy="1005"/>
              </a:xfrm>
              <a:prstGeom prst="ellipse">
                <a:avLst/>
              </a:prstGeom>
              <a:gradFill rotWithShape="1">
                <a:gsLst>
                  <a:gs pos="0">
                    <a:srgbClr val="8E8E8E"/>
                  </a:gs>
                  <a:gs pos="100000">
                    <a:srgbClr val="4D4D4D"/>
                  </a:gs>
                </a:gsLst>
                <a:lin ang="5400000" scaled="1"/>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98" name="Oval 9"/>
              <p:cNvSpPr>
                <a:spLocks noChangeArrowheads="1"/>
              </p:cNvSpPr>
              <p:nvPr/>
            </p:nvSpPr>
            <p:spPr bwMode="auto">
              <a:xfrm>
                <a:off x="820" y="1379"/>
                <a:ext cx="168" cy="169"/>
              </a:xfrm>
              <a:prstGeom prst="ellipse">
                <a:avLst/>
              </a:prstGeom>
              <a:gradFill rotWithShape="1">
                <a:gsLst>
                  <a:gs pos="0">
                    <a:srgbClr val="FFFFFF">
                      <a:alpha val="50000"/>
                    </a:srgbClr>
                  </a:gs>
                  <a:gs pos="100000">
                    <a:srgbClr val="FFFFFF">
                      <a:gamma/>
                      <a:shade val="46275"/>
                      <a:invGamma/>
                      <a:alpha val="0"/>
                    </a:srgbClr>
                  </a:gs>
                </a:gsLst>
                <a:path path="shape">
                  <a:fillToRect l="50000" t="50000" r="50000" b="50000"/>
                </a:path>
              </a:gradFill>
              <a:ln w="9525">
                <a:noFill/>
                <a:round/>
                <a:headEnd/>
                <a:tailEnd/>
              </a:ln>
              <a:effec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99" name="Freeform 10"/>
              <p:cNvSpPr>
                <a:spLocks/>
              </p:cNvSpPr>
              <p:nvPr/>
            </p:nvSpPr>
            <p:spPr bwMode="auto">
              <a:xfrm>
                <a:off x="690"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p:spPr>
            <p:txBody>
              <a:bodyP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100" name="Oval 11"/>
              <p:cNvSpPr>
                <a:spLocks noChangeArrowheads="1"/>
              </p:cNvSpPr>
              <p:nvPr/>
            </p:nvSpPr>
            <p:spPr bwMode="auto">
              <a:xfrm>
                <a:off x="2769" y="2016"/>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101" name="Oval 12"/>
              <p:cNvSpPr>
                <a:spLocks noChangeArrowheads="1"/>
              </p:cNvSpPr>
              <p:nvPr/>
            </p:nvSpPr>
            <p:spPr bwMode="auto">
              <a:xfrm>
                <a:off x="2778" y="1253"/>
                <a:ext cx="1009" cy="1005"/>
              </a:xfrm>
              <a:prstGeom prst="ellipse">
                <a:avLst/>
              </a:prstGeom>
              <a:gradFill rotWithShape="1">
                <a:gsLst>
                  <a:gs pos="0">
                    <a:srgbClr val="8E8E8E"/>
                  </a:gs>
                  <a:gs pos="100000">
                    <a:srgbClr val="4D4D4D"/>
                  </a:gs>
                </a:gsLst>
                <a:lin ang="5400000" scaled="1"/>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102" name="Oval 13"/>
              <p:cNvSpPr>
                <a:spLocks noChangeArrowheads="1"/>
              </p:cNvSpPr>
              <p:nvPr/>
            </p:nvSpPr>
            <p:spPr bwMode="auto">
              <a:xfrm>
                <a:off x="2978" y="1379"/>
                <a:ext cx="169" cy="169"/>
              </a:xfrm>
              <a:prstGeom prst="ellipse">
                <a:avLst/>
              </a:prstGeom>
              <a:gradFill rotWithShape="1">
                <a:gsLst>
                  <a:gs pos="0">
                    <a:srgbClr val="FFFFFF">
                      <a:alpha val="50000"/>
                    </a:srgbClr>
                  </a:gs>
                  <a:gs pos="100000">
                    <a:srgbClr val="FFFFFF">
                      <a:gamma/>
                      <a:shade val="46275"/>
                      <a:invGamma/>
                      <a:alpha val="0"/>
                    </a:srgbClr>
                  </a:gs>
                </a:gsLst>
                <a:path path="shape">
                  <a:fillToRect l="50000" t="50000" r="50000" b="50000"/>
                </a:path>
              </a:gradFill>
              <a:ln w="9525" algn="ctr">
                <a:noFill/>
                <a:round/>
                <a:headEnd/>
                <a:tailEnd/>
              </a:ln>
              <a:effec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103" name="Freeform 14"/>
              <p:cNvSpPr>
                <a:spLocks/>
              </p:cNvSpPr>
              <p:nvPr/>
            </p:nvSpPr>
            <p:spPr bwMode="auto">
              <a:xfrm>
                <a:off x="2846"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p:spPr>
            <p:txBody>
              <a:bodyPr/>
              <a:lstStyle/>
              <a:p>
                <a:pPr>
                  <a:defRPr/>
                </a:pPr>
                <a:endParaRPr lang="zh-CN" altLang="en-US" sz="1013" kern="0">
                  <a:solidFill>
                    <a:sysClr val="windowText" lastClr="000000"/>
                  </a:solidFill>
                  <a:latin typeface="微软雅黑" pitchFamily="34" charset="-122"/>
                  <a:ea typeface="微软雅黑" pitchFamily="34" charset="-122"/>
                </a:endParaRPr>
              </a:p>
            </p:txBody>
          </p:sp>
        </p:grpSp>
        <p:sp>
          <p:nvSpPr>
            <p:cNvPr id="89" name="Text Box 36"/>
            <p:cNvSpPr txBox="1">
              <a:spLocks noChangeArrowheads="1"/>
            </p:cNvSpPr>
            <p:nvPr/>
          </p:nvSpPr>
          <p:spPr bwMode="auto">
            <a:xfrm>
              <a:off x="4284013" y="1661270"/>
              <a:ext cx="1224043" cy="293226"/>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hangingPunct="1">
                <a:defRPr/>
              </a:pPr>
              <a:r>
                <a:rPr kumimoji="1" lang="zh-CN" altLang="en-US" sz="975" kern="0" dirty="0">
                  <a:solidFill>
                    <a:srgbClr val="FFFFFF"/>
                  </a:solidFill>
                  <a:latin typeface="微软雅黑" pitchFamily="34" charset="-122"/>
                </a:rPr>
                <a:t>单击添加文字</a:t>
              </a:r>
              <a:endParaRPr kumimoji="1" lang="en-US" altLang="ko-KR" sz="825" b="0" kern="0" dirty="0">
                <a:solidFill>
                  <a:srgbClr val="FFFFFF"/>
                </a:solidFill>
                <a:latin typeface="微软雅黑" pitchFamily="34" charset="-122"/>
              </a:endParaRPr>
            </a:p>
          </p:txBody>
        </p:sp>
        <p:sp>
          <p:nvSpPr>
            <p:cNvPr id="90" name="Text Box 37"/>
            <p:cNvSpPr txBox="1">
              <a:spLocks noChangeArrowheads="1"/>
            </p:cNvSpPr>
            <p:nvPr/>
          </p:nvSpPr>
          <p:spPr bwMode="auto">
            <a:xfrm>
              <a:off x="5722622" y="1661270"/>
              <a:ext cx="1224043" cy="293226"/>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hangingPunct="1">
                <a:defRPr/>
              </a:pPr>
              <a:r>
                <a:rPr kumimoji="1" lang="zh-CN" altLang="en-US" sz="975" kern="0">
                  <a:solidFill>
                    <a:srgbClr val="FFFFFF"/>
                  </a:solidFill>
                  <a:latin typeface="微软雅黑" pitchFamily="34" charset="-122"/>
                </a:rPr>
                <a:t>单击添加文字</a:t>
              </a:r>
              <a:endParaRPr kumimoji="1" lang="en-US" altLang="ko-KR" sz="975" kern="0">
                <a:solidFill>
                  <a:srgbClr val="FFFFFF"/>
                </a:solidFill>
                <a:latin typeface="微软雅黑" pitchFamily="34" charset="-122"/>
              </a:endParaRPr>
            </a:p>
          </p:txBody>
        </p:sp>
        <p:sp>
          <p:nvSpPr>
            <p:cNvPr id="91" name="Text Box 38"/>
            <p:cNvSpPr txBox="1">
              <a:spLocks noChangeArrowheads="1"/>
            </p:cNvSpPr>
            <p:nvPr/>
          </p:nvSpPr>
          <p:spPr bwMode="auto">
            <a:xfrm>
              <a:off x="7128113" y="1661270"/>
              <a:ext cx="1224043" cy="293226"/>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hangingPunct="1">
                <a:defRPr/>
              </a:pPr>
              <a:r>
                <a:rPr kumimoji="1" lang="zh-CN" altLang="en-US" sz="975" kern="0">
                  <a:solidFill>
                    <a:srgbClr val="FFFFFF"/>
                  </a:solidFill>
                  <a:latin typeface="微软雅黑" pitchFamily="34" charset="-122"/>
                </a:rPr>
                <a:t>单击添加文字</a:t>
              </a:r>
              <a:endParaRPr kumimoji="1" lang="en-US" altLang="ko-KR" sz="825" b="0" kern="0">
                <a:solidFill>
                  <a:srgbClr val="FFFFFF"/>
                </a:solidFill>
                <a:latin typeface="微软雅黑" pitchFamily="34" charset="-122"/>
              </a:endParaRPr>
            </a:p>
          </p:txBody>
        </p:sp>
      </p:grpSp>
      <p:grpSp>
        <p:nvGrpSpPr>
          <p:cNvPr id="104" name="组合 103"/>
          <p:cNvGrpSpPr>
            <a:grpSpLocks/>
          </p:cNvGrpSpPr>
          <p:nvPr/>
        </p:nvGrpSpPr>
        <p:grpSpPr bwMode="auto">
          <a:xfrm>
            <a:off x="4482127" y="2033848"/>
            <a:ext cx="2696765" cy="1521619"/>
            <a:chOff x="4696198" y="1961122"/>
            <a:chExt cx="3262312" cy="1839913"/>
          </a:xfrm>
        </p:grpSpPr>
        <p:grpSp>
          <p:nvGrpSpPr>
            <p:cNvPr id="105" name="Group 15"/>
            <p:cNvGrpSpPr>
              <a:grpSpLocks/>
            </p:cNvGrpSpPr>
            <p:nvPr/>
          </p:nvGrpSpPr>
          <p:grpSpPr bwMode="auto">
            <a:xfrm>
              <a:off x="6351960" y="1961122"/>
              <a:ext cx="1606550" cy="1839913"/>
              <a:chOff x="2449" y="2701"/>
              <a:chExt cx="1212" cy="1387"/>
            </a:xfrm>
          </p:grpSpPr>
          <p:sp>
            <p:nvSpPr>
              <p:cNvPr id="114" name="Oval 16"/>
              <p:cNvSpPr>
                <a:spLocks noChangeArrowheads="1"/>
              </p:cNvSpPr>
              <p:nvPr/>
            </p:nvSpPr>
            <p:spPr bwMode="auto">
              <a:xfrm>
                <a:off x="2449" y="3586"/>
                <a:ext cx="1212"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grpSp>
            <p:nvGrpSpPr>
              <p:cNvPr id="115" name="Group 17"/>
              <p:cNvGrpSpPr>
                <a:grpSpLocks/>
              </p:cNvGrpSpPr>
              <p:nvPr/>
            </p:nvGrpSpPr>
            <p:grpSpPr bwMode="auto">
              <a:xfrm>
                <a:off x="2459" y="2701"/>
                <a:ext cx="1170" cy="1166"/>
                <a:chOff x="549" y="2205"/>
                <a:chExt cx="1406" cy="1402"/>
              </a:xfrm>
            </p:grpSpPr>
            <p:sp>
              <p:nvSpPr>
                <p:cNvPr id="117" name="Oval 18"/>
                <p:cNvSpPr>
                  <a:spLocks noChangeArrowheads="1"/>
                </p:cNvSpPr>
                <p:nvPr/>
              </p:nvSpPr>
              <p:spPr bwMode="auto">
                <a:xfrm>
                  <a:off x="547" y="2205"/>
                  <a:ext cx="1406" cy="1402"/>
                </a:xfrm>
                <a:prstGeom prst="ellipse">
                  <a:avLst/>
                </a:prstGeom>
                <a:gradFill rotWithShape="1">
                  <a:gsLst>
                    <a:gs pos="0">
                      <a:srgbClr val="B2B2B2">
                        <a:gamma/>
                        <a:tint val="39216"/>
                        <a:invGamma/>
                      </a:srgbClr>
                    </a:gs>
                    <a:gs pos="100000">
                      <a:srgbClr val="B2B2B2"/>
                    </a:gs>
                  </a:gsLst>
                  <a:lin ang="5400000" scaled="1"/>
                </a:gradFill>
                <a:ln w="9525" algn="ctr">
                  <a:noFill/>
                  <a:round/>
                  <a:headEnd/>
                  <a:tailEnd/>
                </a:ln>
                <a:effec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118" name="Oval 19"/>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grpSp>
          <p:sp>
            <p:nvSpPr>
              <p:cNvPr id="116" name="Freeform 20"/>
              <p:cNvSpPr>
                <a:spLocks/>
              </p:cNvSpPr>
              <p:nvPr/>
            </p:nvSpPr>
            <p:spPr bwMode="auto">
              <a:xfrm>
                <a:off x="2541" y="2721"/>
                <a:ext cx="996"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a:defRPr/>
                </a:pPr>
                <a:endParaRPr lang="zh-CN" altLang="en-US" sz="1013" kern="0">
                  <a:solidFill>
                    <a:sysClr val="windowText" lastClr="000000"/>
                  </a:solidFill>
                  <a:latin typeface="微软雅黑" pitchFamily="34" charset="-122"/>
                  <a:ea typeface="微软雅黑" pitchFamily="34" charset="-122"/>
                </a:endParaRPr>
              </a:p>
            </p:txBody>
          </p:sp>
        </p:grpSp>
        <p:grpSp>
          <p:nvGrpSpPr>
            <p:cNvPr id="106" name="Group 21"/>
            <p:cNvGrpSpPr>
              <a:grpSpLocks/>
            </p:cNvGrpSpPr>
            <p:nvPr/>
          </p:nvGrpSpPr>
          <p:grpSpPr bwMode="auto">
            <a:xfrm>
              <a:off x="4696198" y="1961122"/>
              <a:ext cx="1608137" cy="1839913"/>
              <a:chOff x="2449" y="2701"/>
              <a:chExt cx="1212" cy="1387"/>
            </a:xfrm>
          </p:grpSpPr>
          <p:sp>
            <p:nvSpPr>
              <p:cNvPr id="109" name="Oval 22"/>
              <p:cNvSpPr>
                <a:spLocks noChangeArrowheads="1"/>
              </p:cNvSpPr>
              <p:nvPr/>
            </p:nvSpPr>
            <p:spPr bwMode="auto">
              <a:xfrm>
                <a:off x="2449" y="3586"/>
                <a:ext cx="1214"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grpSp>
            <p:nvGrpSpPr>
              <p:cNvPr id="110" name="Group 23"/>
              <p:cNvGrpSpPr>
                <a:grpSpLocks/>
              </p:cNvGrpSpPr>
              <p:nvPr/>
            </p:nvGrpSpPr>
            <p:grpSpPr bwMode="auto">
              <a:xfrm>
                <a:off x="2459" y="2701"/>
                <a:ext cx="1170" cy="1166"/>
                <a:chOff x="549" y="2205"/>
                <a:chExt cx="1406" cy="1402"/>
              </a:xfrm>
            </p:grpSpPr>
            <p:sp>
              <p:nvSpPr>
                <p:cNvPr id="112" name="Oval 24"/>
                <p:cNvSpPr>
                  <a:spLocks noChangeArrowheads="1"/>
                </p:cNvSpPr>
                <p:nvPr/>
              </p:nvSpPr>
              <p:spPr bwMode="auto">
                <a:xfrm>
                  <a:off x="546" y="2205"/>
                  <a:ext cx="1409" cy="1402"/>
                </a:xfrm>
                <a:prstGeom prst="ellipse">
                  <a:avLst/>
                </a:prstGeom>
                <a:gradFill rotWithShape="1">
                  <a:gsLst>
                    <a:gs pos="0">
                      <a:srgbClr val="B2B2B2">
                        <a:gamma/>
                        <a:tint val="39216"/>
                        <a:invGamma/>
                      </a:srgbClr>
                    </a:gs>
                    <a:gs pos="100000">
                      <a:srgbClr val="B2B2B2"/>
                    </a:gs>
                  </a:gsLst>
                  <a:lin ang="5400000" scaled="1"/>
                </a:gradFill>
                <a:ln w="9525" algn="ctr">
                  <a:noFill/>
                  <a:round/>
                  <a:headEnd/>
                  <a:tailEnd/>
                </a:ln>
                <a:effec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113" name="Oval 25"/>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grpSp>
          <p:sp>
            <p:nvSpPr>
              <p:cNvPr id="111" name="Freeform 26"/>
              <p:cNvSpPr>
                <a:spLocks/>
              </p:cNvSpPr>
              <p:nvPr/>
            </p:nvSpPr>
            <p:spPr bwMode="auto">
              <a:xfrm>
                <a:off x="2539" y="2721"/>
                <a:ext cx="1000"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a:defRPr/>
                </a:pPr>
                <a:endParaRPr lang="zh-CN" altLang="en-US" sz="1013" kern="0">
                  <a:solidFill>
                    <a:sysClr val="windowText" lastClr="000000"/>
                  </a:solidFill>
                  <a:latin typeface="微软雅黑" pitchFamily="34" charset="-122"/>
                  <a:ea typeface="微软雅黑" pitchFamily="34" charset="-122"/>
                </a:endParaRPr>
              </a:p>
            </p:txBody>
          </p:sp>
        </p:grpSp>
        <p:sp>
          <p:nvSpPr>
            <p:cNvPr id="107" name="Text Box 34"/>
            <p:cNvSpPr txBox="1">
              <a:spLocks noChangeArrowheads="1"/>
            </p:cNvSpPr>
            <p:nvPr/>
          </p:nvSpPr>
          <p:spPr bwMode="auto">
            <a:xfrm>
              <a:off x="4822946" y="2302328"/>
              <a:ext cx="1297723" cy="293074"/>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hangingPunct="1">
                <a:defRPr/>
              </a:pPr>
              <a:r>
                <a:rPr kumimoji="1" lang="zh-CN" altLang="en-US" sz="975" kern="0">
                  <a:solidFill>
                    <a:srgbClr val="000000"/>
                  </a:solidFill>
                  <a:latin typeface="微软雅黑" pitchFamily="34" charset="-122"/>
                </a:rPr>
                <a:t>单击添加文字</a:t>
              </a:r>
              <a:endParaRPr kumimoji="1" lang="en-US" altLang="ko-KR" sz="975" kern="0">
                <a:solidFill>
                  <a:srgbClr val="000000"/>
                </a:solidFill>
                <a:latin typeface="微软雅黑" pitchFamily="34" charset="-122"/>
              </a:endParaRPr>
            </a:p>
          </p:txBody>
        </p:sp>
        <p:sp>
          <p:nvSpPr>
            <p:cNvPr id="108" name="Text Box 35"/>
            <p:cNvSpPr txBox="1">
              <a:spLocks noChangeArrowheads="1"/>
            </p:cNvSpPr>
            <p:nvPr/>
          </p:nvSpPr>
          <p:spPr bwMode="auto">
            <a:xfrm>
              <a:off x="6405850" y="2302328"/>
              <a:ext cx="1441755" cy="293074"/>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latinLnBrk="1" hangingPunct="1">
                <a:defRPr/>
              </a:pPr>
              <a:r>
                <a:rPr kumimoji="1" lang="zh-CN" altLang="en-US" sz="975" kern="0">
                  <a:solidFill>
                    <a:srgbClr val="000000"/>
                  </a:solidFill>
                  <a:latin typeface="微软雅黑" pitchFamily="34" charset="-122"/>
                </a:rPr>
                <a:t>单击添加文字</a:t>
              </a:r>
              <a:endParaRPr kumimoji="1" lang="en-US" altLang="ko-KR" sz="975" kern="0">
                <a:solidFill>
                  <a:srgbClr val="000000"/>
                </a:solidFill>
                <a:latin typeface="微软雅黑" pitchFamily="34" charset="-122"/>
              </a:endParaRPr>
            </a:p>
          </p:txBody>
        </p:sp>
      </p:grpSp>
      <p:grpSp>
        <p:nvGrpSpPr>
          <p:cNvPr id="119" name="组合 118"/>
          <p:cNvGrpSpPr>
            <a:grpSpLocks/>
          </p:cNvGrpSpPr>
          <p:nvPr/>
        </p:nvGrpSpPr>
        <p:grpSpPr bwMode="auto">
          <a:xfrm>
            <a:off x="1493659" y="1620701"/>
            <a:ext cx="2858690" cy="2212462"/>
            <a:chOff x="611560" y="1280085"/>
            <a:chExt cx="3024188" cy="2675171"/>
          </a:xfrm>
        </p:grpSpPr>
        <p:sp>
          <p:nvSpPr>
            <p:cNvPr id="120" name="Rectangle 39"/>
            <p:cNvSpPr>
              <a:spLocks noChangeArrowheads="1"/>
            </p:cNvSpPr>
            <p:nvPr/>
          </p:nvSpPr>
          <p:spPr bwMode="auto">
            <a:xfrm>
              <a:off x="611560" y="1280085"/>
              <a:ext cx="3024188" cy="300119"/>
            </a:xfrm>
            <a:prstGeom prst="rect">
              <a:avLst/>
            </a:prstGeom>
            <a:noFill/>
            <a:ln>
              <a:noFill/>
            </a:ln>
            <a:extLst/>
          </p:spPr>
          <p:txBody>
            <a:bodyPr>
              <a:spAutoFit/>
            </a:bodyPr>
            <a:lstStyle/>
            <a:p>
              <a:pPr>
                <a:defRPr/>
              </a:pPr>
              <a:r>
                <a:rPr lang="zh-CN" altLang="en-US" sz="1013" b="1" kern="0" dirty="0">
                  <a:solidFill>
                    <a:srgbClr val="FF0000"/>
                  </a:solidFill>
                  <a:latin typeface="微软雅黑" pitchFamily="34" charset="-122"/>
                  <a:ea typeface="微软雅黑" pitchFamily="34" charset="-122"/>
                </a:rPr>
                <a:t>单击此处添加标题文字</a:t>
              </a:r>
            </a:p>
          </p:txBody>
        </p:sp>
        <p:sp>
          <p:nvSpPr>
            <p:cNvPr id="121" name="Rectangle 40"/>
            <p:cNvSpPr>
              <a:spLocks noChangeArrowheads="1"/>
            </p:cNvSpPr>
            <p:nvPr/>
          </p:nvSpPr>
          <p:spPr bwMode="auto">
            <a:xfrm>
              <a:off x="611560" y="1639992"/>
              <a:ext cx="3024188" cy="946177"/>
            </a:xfrm>
            <a:prstGeom prst="rect">
              <a:avLst/>
            </a:prstGeom>
            <a:noFill/>
            <a:ln>
              <a:noFill/>
            </a:ln>
            <a:extLst/>
          </p:spPr>
          <p:txBody>
            <a:bodyPr>
              <a:spAutoFit/>
            </a:bodyPr>
            <a:lstStyle/>
            <a:p>
              <a:pPr>
                <a:lnSpc>
                  <a:spcPct val="120000"/>
                </a:lnSpc>
                <a:spcBef>
                  <a:spcPct val="50000"/>
                </a:spcBef>
                <a:defRPr/>
              </a:pPr>
              <a:r>
                <a:rPr lang="zh-CN" altLang="en-US" sz="975" kern="0" dirty="0">
                  <a:solidFill>
                    <a:srgbClr val="000000"/>
                  </a:solidFill>
                  <a:latin typeface="微软雅黑" pitchFamily="34" charset="-122"/>
                  <a:ea typeface="微软雅黑" pitchFamily="34" charset="-122"/>
                </a:rPr>
                <a:t>单击此处添加文字内容   单击此处文字内容</a:t>
              </a:r>
            </a:p>
            <a:p>
              <a:pPr>
                <a:lnSpc>
                  <a:spcPct val="120000"/>
                </a:lnSpc>
                <a:spcBef>
                  <a:spcPct val="50000"/>
                </a:spcBef>
                <a:defRPr/>
              </a:pPr>
              <a:r>
                <a:rPr lang="zh-CN" altLang="en-US" sz="975" kern="0" dirty="0">
                  <a:solidFill>
                    <a:srgbClr val="000000"/>
                  </a:solidFill>
                  <a:latin typeface="微软雅黑" pitchFamily="34" charset="-122"/>
                  <a:ea typeface="微软雅黑" pitchFamily="34" charset="-122"/>
                </a:rPr>
                <a:t>单击此处添加文字内容   单击此处文字内容</a:t>
              </a:r>
            </a:p>
            <a:p>
              <a:pPr>
                <a:lnSpc>
                  <a:spcPct val="120000"/>
                </a:lnSpc>
                <a:spcBef>
                  <a:spcPct val="50000"/>
                </a:spcBef>
                <a:defRPr/>
              </a:pPr>
              <a:r>
                <a:rPr lang="zh-CN" altLang="en-US" sz="975" kern="0" dirty="0">
                  <a:solidFill>
                    <a:srgbClr val="000000"/>
                  </a:solidFill>
                  <a:latin typeface="微软雅黑" pitchFamily="34" charset="-122"/>
                  <a:ea typeface="微软雅黑" pitchFamily="34" charset="-122"/>
                </a:rPr>
                <a:t>单击此处添加文字内容   </a:t>
              </a:r>
            </a:p>
          </p:txBody>
        </p:sp>
        <p:sp>
          <p:nvSpPr>
            <p:cNvPr id="122" name="Rectangle 41"/>
            <p:cNvSpPr>
              <a:spLocks noChangeArrowheads="1"/>
            </p:cNvSpPr>
            <p:nvPr/>
          </p:nvSpPr>
          <p:spPr bwMode="auto">
            <a:xfrm>
              <a:off x="611560" y="2649172"/>
              <a:ext cx="3024188" cy="300119"/>
            </a:xfrm>
            <a:prstGeom prst="rect">
              <a:avLst/>
            </a:prstGeom>
            <a:noFill/>
            <a:ln>
              <a:noFill/>
            </a:ln>
            <a:extLst/>
          </p:spPr>
          <p:txBody>
            <a:bodyPr>
              <a:spAutoFit/>
            </a:bodyPr>
            <a:lstStyle/>
            <a:p>
              <a:pPr>
                <a:defRPr/>
              </a:pPr>
              <a:r>
                <a:rPr lang="zh-CN" altLang="en-US" sz="1013" b="1" kern="0" dirty="0">
                  <a:solidFill>
                    <a:srgbClr val="FF0000"/>
                  </a:solidFill>
                  <a:latin typeface="微软雅黑" pitchFamily="34" charset="-122"/>
                  <a:ea typeface="微软雅黑" pitchFamily="34" charset="-122"/>
                </a:rPr>
                <a:t>单击此处添加标题文字</a:t>
              </a:r>
            </a:p>
          </p:txBody>
        </p:sp>
        <p:sp>
          <p:nvSpPr>
            <p:cNvPr id="123" name="Rectangle 42"/>
            <p:cNvSpPr>
              <a:spLocks noChangeArrowheads="1"/>
            </p:cNvSpPr>
            <p:nvPr/>
          </p:nvSpPr>
          <p:spPr bwMode="auto">
            <a:xfrm>
              <a:off x="611560" y="3009079"/>
              <a:ext cx="3024188" cy="946177"/>
            </a:xfrm>
            <a:prstGeom prst="rect">
              <a:avLst/>
            </a:prstGeom>
            <a:noFill/>
            <a:ln>
              <a:noFill/>
            </a:ln>
            <a:extLst/>
          </p:spPr>
          <p:txBody>
            <a:bodyPr>
              <a:spAutoFit/>
            </a:bodyPr>
            <a:lstStyle/>
            <a:p>
              <a:pPr>
                <a:lnSpc>
                  <a:spcPct val="120000"/>
                </a:lnSpc>
                <a:spcBef>
                  <a:spcPct val="50000"/>
                </a:spcBef>
                <a:defRPr/>
              </a:pPr>
              <a:r>
                <a:rPr lang="zh-CN" altLang="en-US" sz="975" kern="0" dirty="0">
                  <a:solidFill>
                    <a:srgbClr val="000000"/>
                  </a:solidFill>
                  <a:latin typeface="微软雅黑" pitchFamily="34" charset="-122"/>
                  <a:ea typeface="微软雅黑" pitchFamily="34" charset="-122"/>
                </a:rPr>
                <a:t>单击此处添加文字内容   单击此处文字内容</a:t>
              </a:r>
            </a:p>
            <a:p>
              <a:pPr>
                <a:lnSpc>
                  <a:spcPct val="120000"/>
                </a:lnSpc>
                <a:spcBef>
                  <a:spcPct val="50000"/>
                </a:spcBef>
                <a:defRPr/>
              </a:pPr>
              <a:r>
                <a:rPr lang="zh-CN" altLang="en-US" sz="975" kern="0" dirty="0">
                  <a:solidFill>
                    <a:srgbClr val="000000"/>
                  </a:solidFill>
                  <a:latin typeface="微软雅黑" pitchFamily="34" charset="-122"/>
                  <a:ea typeface="微软雅黑" pitchFamily="34" charset="-122"/>
                </a:rPr>
                <a:t>单击此处添加文字内容   单击此处文字内容</a:t>
              </a:r>
            </a:p>
            <a:p>
              <a:pPr>
                <a:lnSpc>
                  <a:spcPct val="120000"/>
                </a:lnSpc>
                <a:spcBef>
                  <a:spcPct val="50000"/>
                </a:spcBef>
                <a:defRPr/>
              </a:pPr>
              <a:r>
                <a:rPr lang="zh-CN" altLang="en-US" sz="975" kern="0" dirty="0">
                  <a:solidFill>
                    <a:srgbClr val="000000"/>
                  </a:solidFill>
                  <a:latin typeface="微软雅黑" pitchFamily="34" charset="-122"/>
                  <a:ea typeface="微软雅黑" pitchFamily="34" charset="-122"/>
                </a:rPr>
                <a:t>单击此处添加文字内容   </a:t>
              </a:r>
            </a:p>
          </p:txBody>
        </p:sp>
      </p:grpSp>
      <p:grpSp>
        <p:nvGrpSpPr>
          <p:cNvPr id="124" name="组合 123"/>
          <p:cNvGrpSpPr>
            <a:grpSpLocks/>
          </p:cNvGrpSpPr>
          <p:nvPr/>
        </p:nvGrpSpPr>
        <p:grpSpPr bwMode="auto">
          <a:xfrm>
            <a:off x="5004811" y="2554152"/>
            <a:ext cx="1620441" cy="1853803"/>
            <a:chOff x="5328023" y="2589772"/>
            <a:chExt cx="1960562" cy="2241550"/>
          </a:xfrm>
        </p:grpSpPr>
        <p:sp>
          <p:nvSpPr>
            <p:cNvPr id="125" name="Oval 27"/>
            <p:cNvSpPr>
              <a:spLocks noChangeArrowheads="1"/>
            </p:cNvSpPr>
            <p:nvPr/>
          </p:nvSpPr>
          <p:spPr bwMode="auto">
            <a:xfrm>
              <a:off x="5328023" y="4020794"/>
              <a:ext cx="1960562" cy="810528"/>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grpSp>
          <p:nvGrpSpPr>
            <p:cNvPr id="126" name="Group 28"/>
            <p:cNvGrpSpPr>
              <a:grpSpLocks/>
            </p:cNvGrpSpPr>
            <p:nvPr/>
          </p:nvGrpSpPr>
          <p:grpSpPr bwMode="auto">
            <a:xfrm>
              <a:off x="5343898" y="2589772"/>
              <a:ext cx="1892300" cy="1884363"/>
              <a:chOff x="3275" y="2470"/>
              <a:chExt cx="1192" cy="1187"/>
            </a:xfrm>
          </p:grpSpPr>
          <p:grpSp>
            <p:nvGrpSpPr>
              <p:cNvPr id="127" name="Group 29"/>
              <p:cNvGrpSpPr>
                <a:grpSpLocks/>
              </p:cNvGrpSpPr>
              <p:nvPr/>
            </p:nvGrpSpPr>
            <p:grpSpPr bwMode="auto">
              <a:xfrm>
                <a:off x="3275" y="2470"/>
                <a:ext cx="1192" cy="1187"/>
                <a:chOff x="549" y="2205"/>
                <a:chExt cx="1406" cy="1402"/>
              </a:xfrm>
            </p:grpSpPr>
            <p:sp>
              <p:nvSpPr>
                <p:cNvPr id="130" name="Oval 30"/>
                <p:cNvSpPr>
                  <a:spLocks noChangeArrowheads="1"/>
                </p:cNvSpPr>
                <p:nvPr/>
              </p:nvSpPr>
              <p:spPr bwMode="auto">
                <a:xfrm>
                  <a:off x="549" y="2205"/>
                  <a:ext cx="1406" cy="1402"/>
                </a:xfrm>
                <a:prstGeom prst="ellipse">
                  <a:avLst/>
                </a:prstGeom>
                <a:gradFill rotWithShape="1">
                  <a:gsLst>
                    <a:gs pos="0">
                      <a:srgbClr val="FF0000"/>
                    </a:gs>
                    <a:gs pos="100000">
                      <a:srgbClr val="BC1310"/>
                    </a:gs>
                  </a:gsLst>
                  <a:lin ang="2700000" scaled="1"/>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sp>
              <p:nvSpPr>
                <p:cNvPr id="131" name="Oval 31"/>
                <p:cNvSpPr>
                  <a:spLocks noChangeArrowheads="1"/>
                </p:cNvSpPr>
                <p:nvPr/>
              </p:nvSpPr>
              <p:spPr bwMode="auto">
                <a:xfrm>
                  <a:off x="827" y="2381"/>
                  <a:ext cx="234" cy="237"/>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a:defRPr/>
                  </a:pPr>
                  <a:endParaRPr lang="zh-CN" altLang="en-US" sz="1013" kern="0">
                    <a:solidFill>
                      <a:sysClr val="windowText" lastClr="000000"/>
                    </a:solidFill>
                    <a:latin typeface="微软雅黑" pitchFamily="34" charset="-122"/>
                    <a:ea typeface="微软雅黑" pitchFamily="34" charset="-122"/>
                  </a:endParaRPr>
                </a:p>
              </p:txBody>
            </p:sp>
          </p:grpSp>
          <p:sp>
            <p:nvSpPr>
              <p:cNvPr id="128" name="Text Box 32"/>
              <p:cNvSpPr txBox="1">
                <a:spLocks noChangeArrowheads="1"/>
              </p:cNvSpPr>
              <p:nvPr/>
            </p:nvSpPr>
            <p:spPr bwMode="auto">
              <a:xfrm>
                <a:off x="3476" y="2840"/>
                <a:ext cx="786" cy="457"/>
              </a:xfrm>
              <a:prstGeom prst="rect">
                <a:avLst/>
              </a:prstGeom>
              <a:noFill/>
              <a:ln>
                <a:noFill/>
              </a:ln>
              <a:extLst/>
            </p:spPr>
            <p:txBody>
              <a:bodyPr wrap="none">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hangingPunct="1">
                  <a:defRPr/>
                </a:pPr>
                <a:r>
                  <a:rPr kumimoji="1" lang="zh-CN" altLang="en-US" sz="1650" kern="0" dirty="0">
                    <a:solidFill>
                      <a:srgbClr val="F8F8F8"/>
                    </a:solidFill>
                    <a:latin typeface="微软雅黑" pitchFamily="34" charset="-122"/>
                  </a:rPr>
                  <a:t>单击此处</a:t>
                </a:r>
              </a:p>
              <a:p>
                <a:pPr algn="ctr" eaLnBrk="1" hangingPunct="1">
                  <a:defRPr/>
                </a:pPr>
                <a:r>
                  <a:rPr kumimoji="1" lang="zh-CN" altLang="en-US" sz="1650" kern="0" dirty="0">
                    <a:solidFill>
                      <a:srgbClr val="F8F8F8"/>
                    </a:solidFill>
                    <a:latin typeface="微软雅黑" pitchFamily="34" charset="-122"/>
                  </a:rPr>
                  <a:t>添加文字</a:t>
                </a:r>
                <a:endParaRPr kumimoji="1" lang="en-US" altLang="ko-KR" sz="1650" kern="0" dirty="0">
                  <a:solidFill>
                    <a:srgbClr val="F8F8F8"/>
                  </a:solidFill>
                  <a:latin typeface="微软雅黑" pitchFamily="34" charset="-122"/>
                </a:endParaRPr>
              </a:p>
            </p:txBody>
          </p:sp>
          <p:sp>
            <p:nvSpPr>
              <p:cNvPr id="129" name="Freeform 33"/>
              <p:cNvSpPr>
                <a:spLocks/>
              </p:cNvSpPr>
              <p:nvPr/>
            </p:nvSpPr>
            <p:spPr bwMode="auto">
              <a:xfrm>
                <a:off x="3357" y="2490"/>
                <a:ext cx="1017" cy="337"/>
              </a:xfrm>
              <a:custGeom>
                <a:avLst/>
                <a:gdLst>
                  <a:gd name="T0" fmla="*/ 0 w 4756"/>
                  <a:gd name="T1" fmla="*/ 337 h 1576"/>
                  <a:gd name="T2" fmla="*/ 11 w 4756"/>
                  <a:gd name="T3" fmla="*/ 313 h 1576"/>
                  <a:gd name="T4" fmla="*/ 23 w 4756"/>
                  <a:gd name="T5" fmla="*/ 289 h 1576"/>
                  <a:gd name="T6" fmla="*/ 36 w 4756"/>
                  <a:gd name="T7" fmla="*/ 266 h 1576"/>
                  <a:gd name="T8" fmla="*/ 51 w 4756"/>
                  <a:gd name="T9" fmla="*/ 243 h 1576"/>
                  <a:gd name="T10" fmla="*/ 66 w 4756"/>
                  <a:gd name="T11" fmla="*/ 222 h 1576"/>
                  <a:gd name="T12" fmla="*/ 83 w 4756"/>
                  <a:gd name="T13" fmla="*/ 201 h 1576"/>
                  <a:gd name="T14" fmla="*/ 100 w 4756"/>
                  <a:gd name="T15" fmla="*/ 181 h 1576"/>
                  <a:gd name="T16" fmla="*/ 118 w 4756"/>
                  <a:gd name="T17" fmla="*/ 162 h 1576"/>
                  <a:gd name="T18" fmla="*/ 127 w 4756"/>
                  <a:gd name="T19" fmla="*/ 152 h 1576"/>
                  <a:gd name="T20" fmla="*/ 147 w 4756"/>
                  <a:gd name="T21" fmla="*/ 135 h 1576"/>
                  <a:gd name="T22" fmla="*/ 168 w 4756"/>
                  <a:gd name="T23" fmla="*/ 118 h 1576"/>
                  <a:gd name="T24" fmla="*/ 189 w 4756"/>
                  <a:gd name="T25" fmla="*/ 102 h 1576"/>
                  <a:gd name="T26" fmla="*/ 211 w 4756"/>
                  <a:gd name="T27" fmla="*/ 87 h 1576"/>
                  <a:gd name="T28" fmla="*/ 234 w 4756"/>
                  <a:gd name="T29" fmla="*/ 73 h 1576"/>
                  <a:gd name="T30" fmla="*/ 257 w 4756"/>
                  <a:gd name="T31" fmla="*/ 60 h 1576"/>
                  <a:gd name="T32" fmla="*/ 281 w 4756"/>
                  <a:gd name="T33" fmla="*/ 49 h 1576"/>
                  <a:gd name="T34" fmla="*/ 294 w 4756"/>
                  <a:gd name="T35" fmla="*/ 43 h 1576"/>
                  <a:gd name="T36" fmla="*/ 319 w 4756"/>
                  <a:gd name="T37" fmla="*/ 33 h 1576"/>
                  <a:gd name="T38" fmla="*/ 344 w 4756"/>
                  <a:gd name="T39" fmla="*/ 25 h 1576"/>
                  <a:gd name="T40" fmla="*/ 370 w 4756"/>
                  <a:gd name="T41" fmla="*/ 17 h 1576"/>
                  <a:gd name="T42" fmla="*/ 397 w 4756"/>
                  <a:gd name="T43" fmla="*/ 11 h 1576"/>
                  <a:gd name="T44" fmla="*/ 424 w 4756"/>
                  <a:gd name="T45" fmla="*/ 6 h 1576"/>
                  <a:gd name="T46" fmla="*/ 452 w 4756"/>
                  <a:gd name="T47" fmla="*/ 3 h 1576"/>
                  <a:gd name="T48" fmla="*/ 480 w 4756"/>
                  <a:gd name="T49" fmla="*/ 0 h 1576"/>
                  <a:gd name="T50" fmla="*/ 508 w 4756"/>
                  <a:gd name="T51" fmla="*/ 0 h 1576"/>
                  <a:gd name="T52" fmla="*/ 523 w 4756"/>
                  <a:gd name="T53" fmla="*/ 0 h 1576"/>
                  <a:gd name="T54" fmla="*/ 551 w 4756"/>
                  <a:gd name="T55" fmla="*/ 2 h 1576"/>
                  <a:gd name="T56" fmla="*/ 579 w 4756"/>
                  <a:gd name="T57" fmla="*/ 4 h 1576"/>
                  <a:gd name="T58" fmla="*/ 606 w 4756"/>
                  <a:gd name="T59" fmla="*/ 9 h 1576"/>
                  <a:gd name="T60" fmla="*/ 633 w 4756"/>
                  <a:gd name="T61" fmla="*/ 14 h 1576"/>
                  <a:gd name="T62" fmla="*/ 659 w 4756"/>
                  <a:gd name="T63" fmla="*/ 21 h 1576"/>
                  <a:gd name="T64" fmla="*/ 686 w 4756"/>
                  <a:gd name="T65" fmla="*/ 29 h 1576"/>
                  <a:gd name="T66" fmla="*/ 711 w 4756"/>
                  <a:gd name="T67" fmla="*/ 38 h 1576"/>
                  <a:gd name="T68" fmla="*/ 723 w 4756"/>
                  <a:gd name="T69" fmla="*/ 43 h 1576"/>
                  <a:gd name="T70" fmla="*/ 748 w 4756"/>
                  <a:gd name="T71" fmla="*/ 54 h 1576"/>
                  <a:gd name="T72" fmla="*/ 772 w 4756"/>
                  <a:gd name="T73" fmla="*/ 67 h 1576"/>
                  <a:gd name="T74" fmla="*/ 795 w 4756"/>
                  <a:gd name="T75" fmla="*/ 80 h 1576"/>
                  <a:gd name="T76" fmla="*/ 817 w 4756"/>
                  <a:gd name="T77" fmla="*/ 94 h 1576"/>
                  <a:gd name="T78" fmla="*/ 839 w 4756"/>
                  <a:gd name="T79" fmla="*/ 109 h 1576"/>
                  <a:gd name="T80" fmla="*/ 860 w 4756"/>
                  <a:gd name="T81" fmla="*/ 126 h 1576"/>
                  <a:gd name="T82" fmla="*/ 880 w 4756"/>
                  <a:gd name="T83" fmla="*/ 143 h 1576"/>
                  <a:gd name="T84" fmla="*/ 899 w 4756"/>
                  <a:gd name="T85" fmla="*/ 162 h 1576"/>
                  <a:gd name="T86" fmla="*/ 908 w 4756"/>
                  <a:gd name="T87" fmla="*/ 171 h 1576"/>
                  <a:gd name="T88" fmla="*/ 926 w 4756"/>
                  <a:gd name="T89" fmla="*/ 191 h 1576"/>
                  <a:gd name="T90" fmla="*/ 943 w 4756"/>
                  <a:gd name="T91" fmla="*/ 211 h 1576"/>
                  <a:gd name="T92" fmla="*/ 959 w 4756"/>
                  <a:gd name="T93" fmla="*/ 232 h 1576"/>
                  <a:gd name="T94" fmla="*/ 973 w 4756"/>
                  <a:gd name="T95" fmla="*/ 254 h 1576"/>
                  <a:gd name="T96" fmla="*/ 987 w 4756"/>
                  <a:gd name="T97" fmla="*/ 277 h 1576"/>
                  <a:gd name="T98" fmla="*/ 1000 w 4756"/>
                  <a:gd name="T99" fmla="*/ 301 h 1576"/>
                  <a:gd name="T100" fmla="*/ 1012 w 4756"/>
                  <a:gd name="T101" fmla="*/ 325 h 1576"/>
                  <a:gd name="T102" fmla="*/ 0 w 4756"/>
                  <a:gd name="T103" fmla="*/ 337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a:defRPr/>
                </a:pPr>
                <a:endParaRPr lang="zh-CN" altLang="en-US" sz="1013" kern="0">
                  <a:solidFill>
                    <a:sysClr val="windowText" lastClr="000000"/>
                  </a:solidFill>
                  <a:latin typeface="微软雅黑" pitchFamily="34" charset="-122"/>
                  <a:ea typeface="微软雅黑" pitchFamily="34" charset="-122"/>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1359536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4"/>
                                        </p:tgtEl>
                                        <p:attrNameLst>
                                          <p:attrName>style.visibility</p:attrName>
                                        </p:attrNameLst>
                                      </p:cBhvr>
                                      <p:to>
                                        <p:strVal val="visible"/>
                                      </p:to>
                                    </p:set>
                                    <p:animEffect transition="in" filter="fade">
                                      <p:cBhvr>
                                        <p:cTn id="11" dur="500"/>
                                        <p:tgtEl>
                                          <p:spTgt spid="10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4"/>
                                        </p:tgtEl>
                                        <p:attrNameLst>
                                          <p:attrName>style.visibility</p:attrName>
                                        </p:attrNameLst>
                                      </p:cBhvr>
                                      <p:to>
                                        <p:strVal val="visible"/>
                                      </p:to>
                                    </p:set>
                                    <p:animEffect transition="in" filter="fade">
                                      <p:cBhvr>
                                        <p:cTn id="15" dur="500"/>
                                        <p:tgtEl>
                                          <p:spTgt spid="124"/>
                                        </p:tgtEl>
                                      </p:cBhvr>
                                    </p:animEffect>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119"/>
                                        </p:tgtEl>
                                        <p:attrNameLst>
                                          <p:attrName>style.visibility</p:attrName>
                                        </p:attrNameLst>
                                      </p:cBhvr>
                                      <p:to>
                                        <p:strVal val="visible"/>
                                      </p:to>
                                    </p:set>
                                    <p:animEffect transition="in" filter="fade">
                                      <p:cBhvr>
                                        <p:cTn id="19" dur="500"/>
                                        <p:tgtEl>
                                          <p:spTgt spid="119"/>
                                        </p:tgtEl>
                                      </p:cBhvr>
                                    </p:animEffect>
                                    <p:anim calcmode="lin" valueType="num">
                                      <p:cBhvr>
                                        <p:cTn id="20" dur="500" fill="hold"/>
                                        <p:tgtEl>
                                          <p:spTgt spid="119"/>
                                        </p:tgtEl>
                                        <p:attrNameLst>
                                          <p:attrName>ppt_x</p:attrName>
                                        </p:attrNameLst>
                                      </p:cBhvr>
                                      <p:tavLst>
                                        <p:tav tm="0">
                                          <p:val>
                                            <p:strVal val="#ppt_x"/>
                                          </p:val>
                                        </p:tav>
                                        <p:tav tm="100000">
                                          <p:val>
                                            <p:strVal val="#ppt_x"/>
                                          </p:val>
                                        </p:tav>
                                      </p:tavLst>
                                    </p:anim>
                                    <p:anim calcmode="lin" valueType="num">
                                      <p:cBhvr>
                                        <p:cTn id="21" dur="500" fill="hold"/>
                                        <p:tgtEl>
                                          <p:spTgt spid="1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679" y="2430834"/>
            <a:ext cx="9169154" cy="2712666"/>
          </a:xfrm>
          <a:prstGeom prst="rect">
            <a:avLst/>
          </a:prstGeom>
        </p:spPr>
      </p:pic>
      <p:sp>
        <p:nvSpPr>
          <p:cNvPr id="2" name="Line 2"/>
          <p:cNvSpPr>
            <a:spLocks noChangeShapeType="1"/>
          </p:cNvSpPr>
          <p:nvPr/>
        </p:nvSpPr>
        <p:spPr bwMode="auto">
          <a:xfrm flipV="1">
            <a:off x="2595206" y="856568"/>
            <a:ext cx="285750" cy="285750"/>
          </a:xfrm>
          <a:prstGeom prst="line">
            <a:avLst/>
          </a:prstGeom>
          <a:noFill/>
          <a:ln w="12700" cap="rnd" cmpd="sng">
            <a:solidFill>
              <a:srgbClr val="00336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3"/>
          </a:p>
        </p:txBody>
      </p:sp>
      <p:sp>
        <p:nvSpPr>
          <p:cNvPr id="3" name="Line 3"/>
          <p:cNvSpPr>
            <a:spLocks noChangeShapeType="1"/>
          </p:cNvSpPr>
          <p:nvPr/>
        </p:nvSpPr>
        <p:spPr bwMode="auto">
          <a:xfrm>
            <a:off x="2538056" y="2856818"/>
            <a:ext cx="342900" cy="228600"/>
          </a:xfrm>
          <a:prstGeom prst="line">
            <a:avLst/>
          </a:prstGeom>
          <a:noFill/>
          <a:ln w="12700" cap="rnd" cmpd="sng">
            <a:solidFill>
              <a:srgbClr val="00336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3"/>
          </a:p>
        </p:txBody>
      </p:sp>
      <p:sp>
        <p:nvSpPr>
          <p:cNvPr id="4" name="Line 4"/>
          <p:cNvSpPr>
            <a:spLocks noChangeShapeType="1"/>
          </p:cNvSpPr>
          <p:nvPr/>
        </p:nvSpPr>
        <p:spPr bwMode="auto">
          <a:xfrm>
            <a:off x="2880956" y="856568"/>
            <a:ext cx="457200" cy="0"/>
          </a:xfrm>
          <a:prstGeom prst="line">
            <a:avLst/>
          </a:prstGeom>
          <a:noFill/>
          <a:ln w="12700" cap="rnd" cmpd="sng">
            <a:solidFill>
              <a:srgbClr val="00336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3"/>
          </a:p>
        </p:txBody>
      </p:sp>
      <p:sp>
        <p:nvSpPr>
          <p:cNvPr id="5" name="Line 5"/>
          <p:cNvSpPr>
            <a:spLocks noChangeShapeType="1"/>
          </p:cNvSpPr>
          <p:nvPr/>
        </p:nvSpPr>
        <p:spPr bwMode="auto">
          <a:xfrm>
            <a:off x="2880956" y="3085418"/>
            <a:ext cx="457200" cy="0"/>
          </a:xfrm>
          <a:prstGeom prst="line">
            <a:avLst/>
          </a:prstGeom>
          <a:noFill/>
          <a:ln w="12700" cap="rnd" cmpd="sng">
            <a:solidFill>
              <a:srgbClr val="00336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3"/>
          </a:p>
        </p:txBody>
      </p:sp>
      <p:sp>
        <p:nvSpPr>
          <p:cNvPr id="6" name="Line 6"/>
          <p:cNvSpPr>
            <a:spLocks noChangeShapeType="1"/>
          </p:cNvSpPr>
          <p:nvPr/>
        </p:nvSpPr>
        <p:spPr bwMode="auto">
          <a:xfrm flipV="1">
            <a:off x="2823806" y="1428068"/>
            <a:ext cx="514350" cy="0"/>
          </a:xfrm>
          <a:prstGeom prst="line">
            <a:avLst/>
          </a:prstGeom>
          <a:noFill/>
          <a:ln w="12700" cap="rnd" cmpd="sng">
            <a:solidFill>
              <a:srgbClr val="00336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3"/>
          </a:p>
        </p:txBody>
      </p:sp>
      <p:sp>
        <p:nvSpPr>
          <p:cNvPr id="7" name="Line 7"/>
          <p:cNvSpPr>
            <a:spLocks noChangeShapeType="1"/>
          </p:cNvSpPr>
          <p:nvPr/>
        </p:nvSpPr>
        <p:spPr bwMode="auto">
          <a:xfrm>
            <a:off x="2880956" y="1999568"/>
            <a:ext cx="457200" cy="0"/>
          </a:xfrm>
          <a:prstGeom prst="line">
            <a:avLst/>
          </a:prstGeom>
          <a:noFill/>
          <a:ln w="12700" cap="rnd" cmpd="sng">
            <a:solidFill>
              <a:srgbClr val="00336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3"/>
          </a:p>
        </p:txBody>
      </p:sp>
      <p:sp>
        <p:nvSpPr>
          <p:cNvPr id="8" name="Line 8"/>
          <p:cNvSpPr>
            <a:spLocks noChangeShapeType="1"/>
          </p:cNvSpPr>
          <p:nvPr/>
        </p:nvSpPr>
        <p:spPr bwMode="auto">
          <a:xfrm flipV="1">
            <a:off x="2823806" y="2513918"/>
            <a:ext cx="514350" cy="0"/>
          </a:xfrm>
          <a:prstGeom prst="line">
            <a:avLst/>
          </a:prstGeom>
          <a:noFill/>
          <a:ln w="12700" cap="rnd" cmpd="sng">
            <a:solidFill>
              <a:srgbClr val="00336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3"/>
          </a:p>
        </p:txBody>
      </p:sp>
      <p:sp>
        <p:nvSpPr>
          <p:cNvPr id="19" name="AutoShape 19"/>
          <p:cNvSpPr>
            <a:spLocks noChangeArrowheads="1"/>
          </p:cNvSpPr>
          <p:nvPr/>
        </p:nvSpPr>
        <p:spPr bwMode="auto">
          <a:xfrm>
            <a:off x="3333394" y="685118"/>
            <a:ext cx="3829050" cy="366713"/>
          </a:xfrm>
          <a:prstGeom prst="roundRect">
            <a:avLst>
              <a:gd name="adj" fmla="val 50000"/>
            </a:avLst>
          </a:prstGeom>
          <a:gradFill rotWithShape="1">
            <a:gsLst>
              <a:gs pos="0">
                <a:srgbClr val="F8F8F8"/>
              </a:gs>
              <a:gs pos="100000">
                <a:srgbClr val="BEBEBE"/>
              </a:gs>
            </a:gsLst>
            <a:lin ang="5400000" scaled="1"/>
          </a:gradFill>
          <a:ln w="19050" cmpd="sng">
            <a:solidFill>
              <a:srgbClr val="C0C0C0"/>
            </a:solidFill>
            <a:round/>
            <a:headEnd/>
            <a:tailEnd/>
          </a:ln>
          <a:effectLst>
            <a:outerShdw dist="53882" dir="2700000" algn="ctr" rotWithShape="0">
              <a:srgbClr val="292929">
                <a:alpha val="50000"/>
              </a:srgbClr>
            </a:outerShdw>
          </a:effectLst>
        </p:spPr>
        <p:txBody>
          <a:bodyPr wrap="none" anchor="ctr"/>
          <a:lstStyle/>
          <a:p>
            <a:endParaRPr lang="zh-CN" altLang="en-US" sz="1013">
              <a:ea typeface="宋体" pitchFamily="2" charset="-122"/>
            </a:endParaRPr>
          </a:p>
        </p:txBody>
      </p:sp>
      <p:sp>
        <p:nvSpPr>
          <p:cNvPr id="20" name="Rectangle 20"/>
          <p:cNvSpPr>
            <a:spLocks noChangeArrowheads="1"/>
          </p:cNvSpPr>
          <p:nvPr/>
        </p:nvSpPr>
        <p:spPr bwMode="auto">
          <a:xfrm>
            <a:off x="3853757" y="692738"/>
            <a:ext cx="29546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1800" b="1" dirty="0" smtClean="0">
                <a:latin typeface="微软雅黑" panose="020B0503020204020204" pitchFamily="34" charset="-122"/>
                <a:ea typeface="微软雅黑" panose="020B0503020204020204" pitchFamily="34" charset="-122"/>
              </a:rPr>
              <a:t>单击添加第一部分文字内容</a:t>
            </a:r>
            <a:endParaRPr lang="zh-CN" altLang="en-US" sz="1800" b="1" dirty="0">
              <a:latin typeface="微软雅黑" panose="020B0503020204020204" pitchFamily="34" charset="-122"/>
              <a:ea typeface="微软雅黑" panose="020B0503020204020204" pitchFamily="34" charset="-122"/>
            </a:endParaRPr>
          </a:p>
        </p:txBody>
      </p:sp>
      <p:sp>
        <p:nvSpPr>
          <p:cNvPr id="21" name="AutoShape 21"/>
          <p:cNvSpPr>
            <a:spLocks noChangeArrowheads="1"/>
          </p:cNvSpPr>
          <p:nvPr/>
        </p:nvSpPr>
        <p:spPr bwMode="auto">
          <a:xfrm>
            <a:off x="3333394" y="1247093"/>
            <a:ext cx="3829050" cy="366713"/>
          </a:xfrm>
          <a:prstGeom prst="roundRect">
            <a:avLst>
              <a:gd name="adj" fmla="val 50000"/>
            </a:avLst>
          </a:prstGeom>
          <a:gradFill rotWithShape="1">
            <a:gsLst>
              <a:gs pos="0">
                <a:srgbClr val="F8F8F8"/>
              </a:gs>
              <a:gs pos="100000">
                <a:srgbClr val="BEBEBE"/>
              </a:gs>
            </a:gsLst>
            <a:lin ang="5400000" scaled="1"/>
          </a:gradFill>
          <a:ln w="19050" cmpd="sng">
            <a:solidFill>
              <a:srgbClr val="C0C0C0"/>
            </a:solidFill>
            <a:round/>
            <a:headEnd/>
            <a:tailEnd/>
          </a:ln>
          <a:effectLst>
            <a:outerShdw dist="53882" dir="2700000" algn="ctr" rotWithShape="0">
              <a:srgbClr val="292929">
                <a:alpha val="50000"/>
              </a:srgbClr>
            </a:outerShdw>
          </a:effectLst>
        </p:spPr>
        <p:txBody>
          <a:bodyPr wrap="none" anchor="ctr"/>
          <a:lstStyle/>
          <a:p>
            <a:endParaRPr lang="zh-CN" altLang="en-US" sz="1013">
              <a:ea typeface="宋体" pitchFamily="2" charset="-122"/>
            </a:endParaRPr>
          </a:p>
        </p:txBody>
      </p:sp>
      <p:sp>
        <p:nvSpPr>
          <p:cNvPr id="22" name="Rectangle 22"/>
          <p:cNvSpPr>
            <a:spLocks noChangeArrowheads="1"/>
          </p:cNvSpPr>
          <p:nvPr/>
        </p:nvSpPr>
        <p:spPr bwMode="auto">
          <a:xfrm>
            <a:off x="3853756" y="1252807"/>
            <a:ext cx="29546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eaLnBrk="0" hangingPunct="0"/>
            <a:r>
              <a:rPr lang="zh-CN" altLang="en-US" sz="1800" b="1" dirty="0">
                <a:solidFill>
                  <a:prstClr val="black"/>
                </a:solidFill>
                <a:latin typeface="微软雅黑" panose="020B0503020204020204" pitchFamily="34" charset="-122"/>
                <a:ea typeface="微软雅黑" panose="020B0503020204020204" pitchFamily="34" charset="-122"/>
              </a:rPr>
              <a:t>单击添加</a:t>
            </a:r>
            <a:r>
              <a:rPr lang="zh-CN" altLang="en-US" sz="1800" b="1" dirty="0" smtClean="0">
                <a:solidFill>
                  <a:prstClr val="black"/>
                </a:solidFill>
                <a:latin typeface="微软雅黑" panose="020B0503020204020204" pitchFamily="34" charset="-122"/>
                <a:ea typeface="微软雅黑" panose="020B0503020204020204" pitchFamily="34" charset="-122"/>
              </a:rPr>
              <a:t>第二部分</a:t>
            </a:r>
            <a:r>
              <a:rPr lang="zh-CN" altLang="en-US" sz="1800" b="1" dirty="0">
                <a:solidFill>
                  <a:prstClr val="black"/>
                </a:solidFill>
                <a:latin typeface="微软雅黑" panose="020B0503020204020204" pitchFamily="34" charset="-122"/>
                <a:ea typeface="微软雅黑" panose="020B0503020204020204" pitchFamily="34" charset="-122"/>
              </a:rPr>
              <a:t>文字内容</a:t>
            </a:r>
          </a:p>
        </p:txBody>
      </p:sp>
      <p:sp>
        <p:nvSpPr>
          <p:cNvPr id="23" name="AutoShape 23"/>
          <p:cNvSpPr>
            <a:spLocks noChangeArrowheads="1"/>
          </p:cNvSpPr>
          <p:nvPr/>
        </p:nvSpPr>
        <p:spPr bwMode="auto">
          <a:xfrm>
            <a:off x="3331012" y="1804305"/>
            <a:ext cx="3829050" cy="366713"/>
          </a:xfrm>
          <a:prstGeom prst="roundRect">
            <a:avLst>
              <a:gd name="adj" fmla="val 50000"/>
            </a:avLst>
          </a:prstGeom>
          <a:gradFill rotWithShape="1">
            <a:gsLst>
              <a:gs pos="0">
                <a:srgbClr val="F8F8F8"/>
              </a:gs>
              <a:gs pos="100000">
                <a:srgbClr val="BEBEBE"/>
              </a:gs>
            </a:gsLst>
            <a:lin ang="5400000" scaled="1"/>
          </a:gradFill>
          <a:ln w="19050" cmpd="sng">
            <a:solidFill>
              <a:srgbClr val="C0C0C0"/>
            </a:solidFill>
            <a:round/>
            <a:headEnd/>
            <a:tailEnd/>
          </a:ln>
          <a:effectLst>
            <a:outerShdw dist="53882" dir="2700000" algn="ctr" rotWithShape="0">
              <a:srgbClr val="292929">
                <a:alpha val="50000"/>
              </a:srgbClr>
            </a:outerShdw>
          </a:effectLst>
        </p:spPr>
        <p:txBody>
          <a:bodyPr wrap="none" anchor="ctr"/>
          <a:lstStyle/>
          <a:p>
            <a:endParaRPr lang="zh-CN" altLang="en-US" sz="1013">
              <a:ea typeface="宋体" pitchFamily="2" charset="-122"/>
            </a:endParaRPr>
          </a:p>
        </p:txBody>
      </p:sp>
      <p:sp>
        <p:nvSpPr>
          <p:cNvPr id="24" name="Rectangle 24"/>
          <p:cNvSpPr>
            <a:spLocks noChangeArrowheads="1"/>
          </p:cNvSpPr>
          <p:nvPr/>
        </p:nvSpPr>
        <p:spPr bwMode="auto">
          <a:xfrm>
            <a:off x="3853755" y="1809849"/>
            <a:ext cx="29546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eaLnBrk="0" hangingPunct="0"/>
            <a:r>
              <a:rPr lang="zh-CN" altLang="en-US" sz="1800" b="1" dirty="0">
                <a:solidFill>
                  <a:prstClr val="black"/>
                </a:solidFill>
                <a:latin typeface="微软雅黑" panose="020B0503020204020204" pitchFamily="34" charset="-122"/>
                <a:ea typeface="微软雅黑" panose="020B0503020204020204" pitchFamily="34" charset="-122"/>
              </a:rPr>
              <a:t>单击添加</a:t>
            </a:r>
            <a:r>
              <a:rPr lang="zh-CN" altLang="en-US" sz="1800" b="1" dirty="0" smtClean="0">
                <a:solidFill>
                  <a:prstClr val="black"/>
                </a:solidFill>
                <a:latin typeface="微软雅黑" panose="020B0503020204020204" pitchFamily="34" charset="-122"/>
                <a:ea typeface="微软雅黑" panose="020B0503020204020204" pitchFamily="34" charset="-122"/>
              </a:rPr>
              <a:t>第三部分</a:t>
            </a:r>
            <a:r>
              <a:rPr lang="zh-CN" altLang="en-US" sz="1800" b="1" dirty="0">
                <a:solidFill>
                  <a:prstClr val="black"/>
                </a:solidFill>
                <a:latin typeface="微软雅黑" panose="020B0503020204020204" pitchFamily="34" charset="-122"/>
                <a:ea typeface="微软雅黑" panose="020B0503020204020204" pitchFamily="34" charset="-122"/>
              </a:rPr>
              <a:t>文字内容</a:t>
            </a:r>
          </a:p>
        </p:txBody>
      </p:sp>
      <p:sp>
        <p:nvSpPr>
          <p:cNvPr id="25" name="Oval 25"/>
          <p:cNvSpPr>
            <a:spLocks noChangeArrowheads="1"/>
          </p:cNvSpPr>
          <p:nvPr/>
        </p:nvSpPr>
        <p:spPr bwMode="auto">
          <a:xfrm>
            <a:off x="3266719" y="773224"/>
            <a:ext cx="171450" cy="171450"/>
          </a:xfrm>
          <a:prstGeom prst="ellipse">
            <a:avLst/>
          </a:prstGeom>
          <a:solidFill>
            <a:srgbClr val="FF0000"/>
          </a:solidFill>
          <a:ln w="19050" cmpd="sng">
            <a:solidFill>
              <a:srgbClr val="FFFFFF"/>
            </a:solidFill>
            <a:round/>
            <a:headEnd/>
            <a:tailEnd/>
          </a:ln>
          <a:effectLst>
            <a:outerShdw dist="63500" dir="2212194" algn="ctr" rotWithShape="0">
              <a:schemeClr val="bg2">
                <a:alpha val="50000"/>
              </a:schemeClr>
            </a:outerShdw>
          </a:effectLst>
        </p:spPr>
        <p:txBody>
          <a:bodyPr wrap="none" anchor="ctr"/>
          <a:lstStyle/>
          <a:p>
            <a:endParaRPr lang="zh-CN" altLang="en-US" sz="1013">
              <a:ea typeface="宋体" pitchFamily="2" charset="-122"/>
            </a:endParaRPr>
          </a:p>
        </p:txBody>
      </p:sp>
      <p:sp>
        <p:nvSpPr>
          <p:cNvPr id="26" name="Oval 26"/>
          <p:cNvSpPr>
            <a:spLocks noChangeArrowheads="1"/>
          </p:cNvSpPr>
          <p:nvPr/>
        </p:nvSpPr>
        <p:spPr bwMode="auto">
          <a:xfrm>
            <a:off x="3276244" y="1347106"/>
            <a:ext cx="171450" cy="171450"/>
          </a:xfrm>
          <a:prstGeom prst="ellipse">
            <a:avLst/>
          </a:prstGeom>
          <a:solidFill>
            <a:srgbClr val="FF0000"/>
          </a:solidFill>
          <a:ln w="19050" cmpd="sng">
            <a:solidFill>
              <a:srgbClr val="FFFFFF"/>
            </a:solidFill>
            <a:round/>
            <a:headEnd/>
            <a:tailEnd/>
          </a:ln>
          <a:effectLst>
            <a:outerShdw dist="63500" dir="2212194" algn="ctr" rotWithShape="0">
              <a:schemeClr val="bg2">
                <a:alpha val="50000"/>
              </a:schemeClr>
            </a:outerShdw>
          </a:effectLst>
        </p:spPr>
        <p:txBody>
          <a:bodyPr wrap="none" anchor="ctr"/>
          <a:lstStyle/>
          <a:p>
            <a:endParaRPr lang="zh-CN" altLang="en-US" sz="1013">
              <a:ea typeface="宋体" pitchFamily="2" charset="-122"/>
            </a:endParaRPr>
          </a:p>
        </p:txBody>
      </p:sp>
      <p:sp>
        <p:nvSpPr>
          <p:cNvPr id="27" name="Oval 27"/>
          <p:cNvSpPr>
            <a:spLocks noChangeArrowheads="1"/>
          </p:cNvSpPr>
          <p:nvPr/>
        </p:nvSpPr>
        <p:spPr bwMode="auto">
          <a:xfrm>
            <a:off x="3276244" y="1913843"/>
            <a:ext cx="171450" cy="171450"/>
          </a:xfrm>
          <a:prstGeom prst="ellipse">
            <a:avLst/>
          </a:prstGeom>
          <a:solidFill>
            <a:srgbClr val="FF0000"/>
          </a:solidFill>
          <a:ln w="19050" cmpd="sng">
            <a:solidFill>
              <a:srgbClr val="FFFFFF"/>
            </a:solidFill>
            <a:round/>
            <a:headEnd/>
            <a:tailEnd/>
          </a:ln>
          <a:effectLst>
            <a:outerShdw dist="63500" dir="2212194" algn="ctr" rotWithShape="0">
              <a:schemeClr val="bg2">
                <a:alpha val="50000"/>
              </a:schemeClr>
            </a:outerShdw>
          </a:effectLst>
        </p:spPr>
        <p:txBody>
          <a:bodyPr wrap="none" anchor="ctr"/>
          <a:lstStyle/>
          <a:p>
            <a:endParaRPr lang="zh-CN" altLang="en-US" sz="1013">
              <a:ea typeface="宋体" pitchFamily="2" charset="-122"/>
            </a:endParaRPr>
          </a:p>
        </p:txBody>
      </p:sp>
      <p:sp>
        <p:nvSpPr>
          <p:cNvPr id="28" name="AutoShape 28"/>
          <p:cNvSpPr>
            <a:spLocks noChangeArrowheads="1"/>
          </p:cNvSpPr>
          <p:nvPr/>
        </p:nvSpPr>
        <p:spPr bwMode="auto">
          <a:xfrm>
            <a:off x="3333394" y="2353184"/>
            <a:ext cx="3829050" cy="366713"/>
          </a:xfrm>
          <a:prstGeom prst="roundRect">
            <a:avLst>
              <a:gd name="adj" fmla="val 50000"/>
            </a:avLst>
          </a:prstGeom>
          <a:gradFill rotWithShape="1">
            <a:gsLst>
              <a:gs pos="0">
                <a:srgbClr val="F8F8F8"/>
              </a:gs>
              <a:gs pos="100000">
                <a:srgbClr val="BEBEBE"/>
              </a:gs>
            </a:gsLst>
            <a:lin ang="5400000" scaled="1"/>
          </a:gradFill>
          <a:ln w="19050" cmpd="sng">
            <a:solidFill>
              <a:srgbClr val="C0C0C0"/>
            </a:solidFill>
            <a:round/>
            <a:headEnd/>
            <a:tailEnd/>
          </a:ln>
          <a:effectLst>
            <a:outerShdw dist="53882" dir="2700000" algn="ctr" rotWithShape="0">
              <a:srgbClr val="292929">
                <a:alpha val="50000"/>
              </a:srgbClr>
            </a:outerShdw>
          </a:effectLst>
        </p:spPr>
        <p:txBody>
          <a:bodyPr wrap="none" anchor="ctr"/>
          <a:lstStyle/>
          <a:p>
            <a:endParaRPr lang="zh-CN" altLang="en-US" sz="1013">
              <a:ea typeface="宋体" pitchFamily="2" charset="-122"/>
            </a:endParaRPr>
          </a:p>
        </p:txBody>
      </p:sp>
      <p:sp>
        <p:nvSpPr>
          <p:cNvPr id="29" name="Rectangle 29"/>
          <p:cNvSpPr>
            <a:spLocks noChangeArrowheads="1"/>
          </p:cNvSpPr>
          <p:nvPr/>
        </p:nvSpPr>
        <p:spPr bwMode="auto">
          <a:xfrm>
            <a:off x="3852270" y="2371102"/>
            <a:ext cx="29546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eaLnBrk="0" hangingPunct="0"/>
            <a:r>
              <a:rPr lang="zh-CN" altLang="en-US" sz="1800" b="1" dirty="0">
                <a:solidFill>
                  <a:prstClr val="black"/>
                </a:solidFill>
                <a:latin typeface="微软雅黑" panose="020B0503020204020204" pitchFamily="34" charset="-122"/>
                <a:ea typeface="微软雅黑" panose="020B0503020204020204" pitchFamily="34" charset="-122"/>
              </a:rPr>
              <a:t>单击添加</a:t>
            </a:r>
            <a:r>
              <a:rPr lang="zh-CN" altLang="en-US" sz="1800" b="1" dirty="0" smtClean="0">
                <a:solidFill>
                  <a:prstClr val="black"/>
                </a:solidFill>
                <a:latin typeface="微软雅黑" panose="020B0503020204020204" pitchFamily="34" charset="-122"/>
                <a:ea typeface="微软雅黑" panose="020B0503020204020204" pitchFamily="34" charset="-122"/>
              </a:rPr>
              <a:t>第四部分</a:t>
            </a:r>
            <a:r>
              <a:rPr lang="zh-CN" altLang="en-US" sz="1800" b="1" dirty="0">
                <a:solidFill>
                  <a:prstClr val="black"/>
                </a:solidFill>
                <a:latin typeface="微软雅黑" panose="020B0503020204020204" pitchFamily="34" charset="-122"/>
                <a:ea typeface="微软雅黑" panose="020B0503020204020204" pitchFamily="34" charset="-122"/>
              </a:rPr>
              <a:t>文字内容</a:t>
            </a:r>
          </a:p>
        </p:txBody>
      </p:sp>
      <p:sp>
        <p:nvSpPr>
          <p:cNvPr id="30" name="Oval 30"/>
          <p:cNvSpPr>
            <a:spLocks noChangeArrowheads="1"/>
          </p:cNvSpPr>
          <p:nvPr/>
        </p:nvSpPr>
        <p:spPr bwMode="auto">
          <a:xfrm>
            <a:off x="3266719" y="2456768"/>
            <a:ext cx="171450" cy="171450"/>
          </a:xfrm>
          <a:prstGeom prst="ellipse">
            <a:avLst/>
          </a:prstGeom>
          <a:solidFill>
            <a:srgbClr val="FF0000"/>
          </a:solidFill>
          <a:ln w="19050" cmpd="sng">
            <a:solidFill>
              <a:srgbClr val="FFFFFF"/>
            </a:solidFill>
            <a:round/>
            <a:headEnd/>
            <a:tailEnd/>
          </a:ln>
          <a:effectLst>
            <a:outerShdw dist="63500" dir="2212194" algn="ctr" rotWithShape="0">
              <a:schemeClr val="bg2">
                <a:alpha val="50000"/>
              </a:schemeClr>
            </a:outerShdw>
          </a:effectLst>
        </p:spPr>
        <p:txBody>
          <a:bodyPr wrap="none" anchor="ctr"/>
          <a:lstStyle/>
          <a:p>
            <a:endParaRPr lang="zh-CN" altLang="en-US" sz="1013">
              <a:ea typeface="宋体" pitchFamily="2" charset="-122"/>
            </a:endParaRPr>
          </a:p>
        </p:txBody>
      </p:sp>
      <p:sp>
        <p:nvSpPr>
          <p:cNvPr id="31" name="AutoShape 31"/>
          <p:cNvSpPr>
            <a:spLocks noChangeArrowheads="1"/>
          </p:cNvSpPr>
          <p:nvPr/>
        </p:nvSpPr>
        <p:spPr bwMode="auto">
          <a:xfrm>
            <a:off x="3333394" y="2944924"/>
            <a:ext cx="3829050" cy="366713"/>
          </a:xfrm>
          <a:prstGeom prst="roundRect">
            <a:avLst>
              <a:gd name="adj" fmla="val 50000"/>
            </a:avLst>
          </a:prstGeom>
          <a:gradFill rotWithShape="1">
            <a:gsLst>
              <a:gs pos="0">
                <a:srgbClr val="F8F8F8"/>
              </a:gs>
              <a:gs pos="100000">
                <a:srgbClr val="BEBEBE"/>
              </a:gs>
            </a:gsLst>
            <a:lin ang="5400000" scaled="1"/>
          </a:gradFill>
          <a:ln w="19050" cmpd="sng">
            <a:solidFill>
              <a:srgbClr val="C0C0C0"/>
            </a:solidFill>
            <a:round/>
            <a:headEnd/>
            <a:tailEnd/>
          </a:ln>
          <a:effectLst>
            <a:outerShdw dist="53882" dir="2700000" algn="ctr" rotWithShape="0">
              <a:srgbClr val="292929">
                <a:alpha val="50000"/>
              </a:srgbClr>
            </a:outerShdw>
          </a:effectLst>
        </p:spPr>
        <p:txBody>
          <a:bodyPr wrap="none" anchor="ctr"/>
          <a:lstStyle/>
          <a:p>
            <a:endParaRPr lang="zh-CN" altLang="en-US" sz="1013">
              <a:ea typeface="宋体" pitchFamily="2" charset="-122"/>
            </a:endParaRPr>
          </a:p>
        </p:txBody>
      </p:sp>
      <p:sp>
        <p:nvSpPr>
          <p:cNvPr id="32" name="Rectangle 32"/>
          <p:cNvSpPr>
            <a:spLocks noChangeArrowheads="1"/>
          </p:cNvSpPr>
          <p:nvPr/>
        </p:nvSpPr>
        <p:spPr bwMode="auto">
          <a:xfrm>
            <a:off x="3852269" y="2965461"/>
            <a:ext cx="29546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eaLnBrk="0" hangingPunct="0"/>
            <a:r>
              <a:rPr lang="zh-CN" altLang="en-US" sz="1800" b="1" dirty="0">
                <a:solidFill>
                  <a:prstClr val="black"/>
                </a:solidFill>
                <a:latin typeface="微软雅黑" panose="020B0503020204020204" pitchFamily="34" charset="-122"/>
                <a:ea typeface="微软雅黑" panose="020B0503020204020204" pitchFamily="34" charset="-122"/>
              </a:rPr>
              <a:t>单击添加</a:t>
            </a:r>
            <a:r>
              <a:rPr lang="zh-CN" altLang="en-US" sz="1800" b="1" dirty="0" smtClean="0">
                <a:solidFill>
                  <a:prstClr val="black"/>
                </a:solidFill>
                <a:latin typeface="微软雅黑" panose="020B0503020204020204" pitchFamily="34" charset="-122"/>
                <a:ea typeface="微软雅黑" panose="020B0503020204020204" pitchFamily="34" charset="-122"/>
              </a:rPr>
              <a:t>第五部分</a:t>
            </a:r>
            <a:r>
              <a:rPr lang="zh-CN" altLang="en-US" sz="1800" b="1" dirty="0">
                <a:solidFill>
                  <a:prstClr val="black"/>
                </a:solidFill>
                <a:latin typeface="微软雅黑" panose="020B0503020204020204" pitchFamily="34" charset="-122"/>
                <a:ea typeface="微软雅黑" panose="020B0503020204020204" pitchFamily="34" charset="-122"/>
              </a:rPr>
              <a:t>文字内容</a:t>
            </a:r>
          </a:p>
        </p:txBody>
      </p:sp>
      <p:sp>
        <p:nvSpPr>
          <p:cNvPr id="33" name="Oval 33"/>
          <p:cNvSpPr>
            <a:spLocks noChangeArrowheads="1"/>
          </p:cNvSpPr>
          <p:nvPr/>
        </p:nvSpPr>
        <p:spPr bwMode="auto">
          <a:xfrm>
            <a:off x="3276244" y="3044937"/>
            <a:ext cx="171450" cy="171450"/>
          </a:xfrm>
          <a:prstGeom prst="ellipse">
            <a:avLst/>
          </a:prstGeom>
          <a:solidFill>
            <a:srgbClr val="FF0000"/>
          </a:solidFill>
          <a:ln w="19050" cmpd="sng">
            <a:solidFill>
              <a:srgbClr val="FFFFFF"/>
            </a:solidFill>
            <a:round/>
            <a:headEnd/>
            <a:tailEnd/>
          </a:ln>
          <a:effectLst>
            <a:outerShdw dist="63500" dir="2212194" algn="ctr" rotWithShape="0">
              <a:schemeClr val="bg2">
                <a:alpha val="50000"/>
              </a:schemeClr>
            </a:outerShdw>
          </a:effectLst>
        </p:spPr>
        <p:txBody>
          <a:bodyPr wrap="none" anchor="ctr"/>
          <a:lstStyle/>
          <a:p>
            <a:endParaRPr lang="zh-CN" altLang="en-US" sz="1013">
              <a:ea typeface="宋体" pitchFamily="2" charset="-122"/>
            </a:endParaRPr>
          </a:p>
        </p:txBody>
      </p:sp>
      <p:grpSp>
        <p:nvGrpSpPr>
          <p:cNvPr id="34" name="组合 33"/>
          <p:cNvGrpSpPr/>
          <p:nvPr/>
        </p:nvGrpSpPr>
        <p:grpSpPr>
          <a:xfrm>
            <a:off x="1477552" y="1185554"/>
            <a:ext cx="1440969" cy="1581552"/>
            <a:chOff x="1270267" y="3011690"/>
            <a:chExt cx="1921292" cy="2108736"/>
          </a:xfrm>
        </p:grpSpPr>
        <p:grpSp>
          <p:nvGrpSpPr>
            <p:cNvPr id="35" name="组合 34"/>
            <p:cNvGrpSpPr/>
            <p:nvPr/>
          </p:nvGrpSpPr>
          <p:grpSpPr>
            <a:xfrm>
              <a:off x="1270267" y="3011690"/>
              <a:ext cx="1827527" cy="2108736"/>
              <a:chOff x="1197242" y="3729256"/>
              <a:chExt cx="1827527" cy="2108736"/>
            </a:xfrm>
          </p:grpSpPr>
          <p:pic>
            <p:nvPicPr>
              <p:cNvPr id="41" name="Picture 8" descr="light_shadow"/>
              <p:cNvPicPr>
                <a:picLocks noChangeAspect="1" noChangeArrowheads="1"/>
              </p:cNvPicPr>
              <p:nvPr/>
            </p:nvPicPr>
            <p:blipFill>
              <a:blip r:embed="rId3" cstate="screen">
                <a:lum bright="-78000" contrast="-78000"/>
                <a:extLst>
                  <a:ext uri="{28A0092B-C50C-407E-A947-70E740481C1C}">
                    <a14:useLocalDpi xmlns:a14="http://schemas.microsoft.com/office/drawing/2010/main"/>
                  </a:ext>
                </a:extLst>
              </a:blip>
              <a:srcRect/>
              <a:stretch>
                <a:fillRect/>
              </a:stretch>
            </p:blipFill>
            <p:spPr bwMode="gray">
              <a:xfrm>
                <a:off x="1328215" y="5355854"/>
                <a:ext cx="1516848" cy="42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7"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1212471" y="3802361"/>
                <a:ext cx="1800114" cy="182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Oval 38"/>
              <p:cNvSpPr>
                <a:spLocks noChangeArrowheads="1"/>
              </p:cNvSpPr>
              <p:nvPr/>
            </p:nvSpPr>
            <p:spPr bwMode="gray">
              <a:xfrm>
                <a:off x="1212471" y="3802361"/>
                <a:ext cx="1812298" cy="1826117"/>
              </a:xfrm>
              <a:prstGeom prst="ellipse">
                <a:avLst/>
              </a:prstGeom>
              <a:solidFill>
                <a:srgbClr val="FF0000"/>
              </a:solidFill>
              <a:ln w="25400" cap="flat" cmpd="sng" algn="ctr">
                <a:noFill/>
                <a:prstDash val="solid"/>
              </a:ln>
              <a:effectLst>
                <a:outerShdw blurRad="50800" dist="38100" algn="l" rotWithShape="0">
                  <a:prstClr val="black">
                    <a:alpha val="40000"/>
                  </a:prstClr>
                </a:outerShdw>
              </a:effectLst>
              <a:extLst/>
            </p:spPr>
            <p:txBody>
              <a:bodyPr anchor="ctr"/>
              <a:lstStyle/>
              <a:p>
                <a:pPr algn="ctr" fontAlgn="base">
                  <a:lnSpc>
                    <a:spcPct val="120000"/>
                  </a:lnSpc>
                  <a:spcBef>
                    <a:spcPct val="0"/>
                  </a:spcBef>
                  <a:spcAft>
                    <a:spcPct val="0"/>
                  </a:spcAft>
                  <a:defRPr/>
                </a:pPr>
                <a:r>
                  <a:rPr lang="zh-CN" altLang="en-US" sz="2800" b="1" kern="0" dirty="0" smtClean="0">
                    <a:solidFill>
                      <a:sysClr val="window" lastClr="FFFFFF"/>
                    </a:solidFill>
                    <a:latin typeface="微软雅黑" pitchFamily="34" charset="-122"/>
                    <a:ea typeface="微软雅黑" pitchFamily="34" charset="-122"/>
                  </a:rPr>
                  <a:t>目录</a:t>
                </a:r>
                <a:endParaRPr lang="zh-CN" altLang="en-US" sz="2800" b="1" kern="0" dirty="0">
                  <a:solidFill>
                    <a:sysClr val="window" lastClr="FFFFFF"/>
                  </a:solidFill>
                  <a:latin typeface="微软雅黑" pitchFamily="34" charset="-122"/>
                  <a:ea typeface="微软雅黑" pitchFamily="34" charset="-122"/>
                </a:endParaRPr>
              </a:p>
            </p:txBody>
          </p:sp>
          <p:pic>
            <p:nvPicPr>
              <p:cNvPr id="44" name="Picture 39" descr="light_shadow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1197242" y="3729256"/>
                <a:ext cx="1326480" cy="113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5" name="Group 41"/>
              <p:cNvGrpSpPr>
                <a:grpSpLocks/>
              </p:cNvGrpSpPr>
              <p:nvPr/>
            </p:nvGrpSpPr>
            <p:grpSpPr bwMode="auto">
              <a:xfrm rot="17866498" flipH="1" flipV="1">
                <a:off x="1998135" y="5028462"/>
                <a:ext cx="1329298" cy="289761"/>
                <a:chOff x="1565" y="2568"/>
                <a:chExt cx="1118" cy="279"/>
              </a:xfrm>
            </p:grpSpPr>
            <p:sp>
              <p:nvSpPr>
                <p:cNvPr id="46" name="AutoShape 42"/>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7" name="AutoShape 43"/>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8" name="AutoShape 44"/>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9" name="AutoShape 45"/>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grpSp>
        </p:grpSp>
        <p:grpSp>
          <p:nvGrpSpPr>
            <p:cNvPr id="36" name="Group 46"/>
            <p:cNvGrpSpPr>
              <a:grpSpLocks/>
            </p:cNvGrpSpPr>
            <p:nvPr/>
          </p:nvGrpSpPr>
          <p:grpSpPr bwMode="auto">
            <a:xfrm rot="19220038" flipH="1" flipV="1">
              <a:off x="1862261" y="4503399"/>
              <a:ext cx="1329298" cy="291327"/>
              <a:chOff x="1565" y="2568"/>
              <a:chExt cx="1118" cy="279"/>
            </a:xfrm>
          </p:grpSpPr>
          <p:sp>
            <p:nvSpPr>
              <p:cNvPr id="37" name="AutoShape 47"/>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38" name="AutoShape 48"/>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39" name="AutoShape 49"/>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0" name="AutoShape 50"/>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104008126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anim calcmode="lin" valueType="num">
                                      <p:cBhvr>
                                        <p:cTn id="8" dur="500" fill="hold"/>
                                        <p:tgtEl>
                                          <p:spTgt spid="34"/>
                                        </p:tgtEl>
                                        <p:attrNameLst>
                                          <p:attrName>ppt_x</p:attrName>
                                        </p:attrNameLst>
                                      </p:cBhvr>
                                      <p:tavLst>
                                        <p:tav tm="0">
                                          <p:val>
                                            <p:strVal val="#ppt_x"/>
                                          </p:val>
                                        </p:tav>
                                        <p:tav tm="100000">
                                          <p:val>
                                            <p:strVal val="#ppt_x"/>
                                          </p:val>
                                        </p:tav>
                                      </p:tavLst>
                                    </p:anim>
                                    <p:anim calcmode="lin" valueType="num">
                                      <p:cBhvr>
                                        <p:cTn id="9" dur="500" fill="hold"/>
                                        <p:tgtEl>
                                          <p:spTgt spid="3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slide(fromLeft)">
                                      <p:cBhvr>
                                        <p:cTn id="18" dur="500"/>
                                        <p:tgtEl>
                                          <p:spTgt spid="4"/>
                                        </p:tgtEl>
                                      </p:cBhvr>
                                    </p:animEffect>
                                  </p:childTnLst>
                                </p:cTn>
                              </p:par>
                              <p:par>
                                <p:cTn id="19" presetID="12" presetClass="entr" presetSubtype="8"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slide(fromLeft)">
                                      <p:cBhvr>
                                        <p:cTn id="21" dur="500"/>
                                        <p:tgtEl>
                                          <p:spTgt spid="25"/>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slide(fromLeft)">
                                      <p:cBhvr>
                                        <p:cTn id="24" dur="500"/>
                                        <p:tgtEl>
                                          <p:spTgt spid="19"/>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slide(fromLeft)">
                                      <p:cBhvr>
                                        <p:cTn id="27" dur="500"/>
                                        <p:tgtEl>
                                          <p:spTgt spid="20"/>
                                        </p:tgtEl>
                                      </p:cBhvr>
                                    </p:animEffect>
                                  </p:childTnLst>
                                </p:cTn>
                              </p:par>
                            </p:childTnLst>
                          </p:cTn>
                        </p:par>
                        <p:par>
                          <p:cTn id="28" fill="hold">
                            <p:stCondLst>
                              <p:cond delay="1500"/>
                            </p:stCondLst>
                            <p:childTnLst>
                              <p:par>
                                <p:cTn id="29" presetID="12"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slide(fromBottom)">
                                      <p:cBhvr>
                                        <p:cTn id="31" dur="500"/>
                                        <p:tgtEl>
                                          <p:spTgt spid="6"/>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slide(fromBottom)">
                                      <p:cBhvr>
                                        <p:cTn id="34" dur="500"/>
                                        <p:tgtEl>
                                          <p:spTgt spid="21"/>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slide(fromBottom)">
                                      <p:cBhvr>
                                        <p:cTn id="37" dur="500"/>
                                        <p:tgtEl>
                                          <p:spTgt spid="22"/>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slide(fromBottom)">
                                      <p:cBhvr>
                                        <p:cTn id="40" dur="500"/>
                                        <p:tgtEl>
                                          <p:spTgt spid="26"/>
                                        </p:tgtEl>
                                      </p:cBhvr>
                                    </p:animEffect>
                                  </p:childTnLst>
                                </p:cTn>
                              </p:par>
                            </p:childTnLst>
                          </p:cTn>
                        </p:par>
                        <p:par>
                          <p:cTn id="41" fill="hold">
                            <p:stCondLst>
                              <p:cond delay="2000"/>
                            </p:stCondLst>
                            <p:childTnLst>
                              <p:par>
                                <p:cTn id="42" presetID="12" presetClass="entr" presetSubtype="4"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slide(fromBottom)">
                                      <p:cBhvr>
                                        <p:cTn id="44" dur="500"/>
                                        <p:tgtEl>
                                          <p:spTgt spid="7"/>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slide(fromBottom)">
                                      <p:cBhvr>
                                        <p:cTn id="47" dur="500"/>
                                        <p:tgtEl>
                                          <p:spTgt spid="23"/>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slide(fromBottom)">
                                      <p:cBhvr>
                                        <p:cTn id="50" dur="500"/>
                                        <p:tgtEl>
                                          <p:spTgt spid="24"/>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slide(fromBottom)">
                                      <p:cBhvr>
                                        <p:cTn id="53" dur="500"/>
                                        <p:tgtEl>
                                          <p:spTgt spid="27"/>
                                        </p:tgtEl>
                                      </p:cBhvr>
                                    </p:animEffect>
                                  </p:childTnLst>
                                </p:cTn>
                              </p:par>
                            </p:childTnLst>
                          </p:cTn>
                        </p:par>
                        <p:par>
                          <p:cTn id="54" fill="hold">
                            <p:stCondLst>
                              <p:cond delay="2500"/>
                            </p:stCondLst>
                            <p:childTnLst>
                              <p:par>
                                <p:cTn id="55" presetID="12" presetClass="entr" presetSubtype="4"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slide(fromBottom)">
                                      <p:cBhvr>
                                        <p:cTn id="57" dur="500"/>
                                        <p:tgtEl>
                                          <p:spTgt spid="8"/>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slide(fromBottom)">
                                      <p:cBhvr>
                                        <p:cTn id="60" dur="500"/>
                                        <p:tgtEl>
                                          <p:spTgt spid="28"/>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slide(fromBottom)">
                                      <p:cBhvr>
                                        <p:cTn id="63" dur="500"/>
                                        <p:tgtEl>
                                          <p:spTgt spid="29"/>
                                        </p:tgtEl>
                                      </p:cBhvr>
                                    </p:animEffect>
                                  </p:childTnLst>
                                </p:cTn>
                              </p:par>
                              <p:par>
                                <p:cTn id="64" presetID="12" presetClass="entr" presetSubtype="4"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slide(fromBottom)">
                                      <p:cBhvr>
                                        <p:cTn id="66" dur="500"/>
                                        <p:tgtEl>
                                          <p:spTgt spid="30"/>
                                        </p:tgtEl>
                                      </p:cBhvr>
                                    </p:animEffect>
                                  </p:childTnLst>
                                </p:cTn>
                              </p:par>
                            </p:childTnLst>
                          </p:cTn>
                        </p:par>
                        <p:par>
                          <p:cTn id="67" fill="hold">
                            <p:stCondLst>
                              <p:cond delay="3000"/>
                            </p:stCondLst>
                            <p:childTnLst>
                              <p:par>
                                <p:cTn id="68" presetID="12" presetClass="entr" presetSubtype="4" fill="hold" grpId="0" nodeType="after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slide(fromBottom)">
                                      <p:cBhvr>
                                        <p:cTn id="70" dur="500"/>
                                        <p:tgtEl>
                                          <p:spTgt spid="3"/>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5"/>
                                        </p:tgtEl>
                                        <p:attrNameLst>
                                          <p:attrName>style.visibility</p:attrName>
                                        </p:attrNameLst>
                                      </p:cBhvr>
                                      <p:to>
                                        <p:strVal val="visible"/>
                                      </p:to>
                                    </p:set>
                                    <p:animEffect transition="in" filter="slide(fromBottom)">
                                      <p:cBhvr>
                                        <p:cTn id="73" dur="500"/>
                                        <p:tgtEl>
                                          <p:spTgt spid="5"/>
                                        </p:tgtEl>
                                      </p:cBhvr>
                                    </p:animEffect>
                                  </p:childTnLst>
                                </p:cTn>
                              </p:par>
                              <p:par>
                                <p:cTn id="74" presetID="12" presetClass="entr" presetSubtype="4"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slide(fromBottom)">
                                      <p:cBhvr>
                                        <p:cTn id="76" dur="500"/>
                                        <p:tgtEl>
                                          <p:spTgt spid="31"/>
                                        </p:tgtEl>
                                      </p:cBhvr>
                                    </p:animEffect>
                                  </p:childTnLst>
                                </p:cTn>
                              </p:par>
                              <p:par>
                                <p:cTn id="77" presetID="12" presetClass="entr" presetSubtype="4"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slide(fromBottom)">
                                      <p:cBhvr>
                                        <p:cTn id="79" dur="500"/>
                                        <p:tgtEl>
                                          <p:spTgt spid="32"/>
                                        </p:tgtEl>
                                      </p:cBhvr>
                                    </p:animEffect>
                                  </p:childTnLst>
                                </p:cTn>
                              </p:par>
                              <p:par>
                                <p:cTn id="80" presetID="12" presetClass="entr" presetSubtype="4" fill="hold" grpId="0" nodeType="with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slide(fromBottom)">
                                      <p:cBhvr>
                                        <p:cTn id="8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19" grpId="0" animBg="1" autoUpdateAnimBg="0"/>
      <p:bldP spid="20" grpId="0" bldLvl="0" autoUpdateAnimBg="0"/>
      <p:bldP spid="21" grpId="0" animBg="1" autoUpdateAnimBg="0"/>
      <p:bldP spid="22" grpId="0" bldLvl="0" autoUpdateAnimBg="0"/>
      <p:bldP spid="23" grpId="0" animBg="1" autoUpdateAnimBg="0"/>
      <p:bldP spid="24" grpId="0" bldLvl="0" autoUpdateAnimBg="0"/>
      <p:bldP spid="25" grpId="0" animBg="1" autoUpdateAnimBg="0"/>
      <p:bldP spid="26" grpId="0" animBg="1" autoUpdateAnimBg="0"/>
      <p:bldP spid="27" grpId="0" animBg="1" autoUpdateAnimBg="0"/>
      <p:bldP spid="28" grpId="0" animBg="1" autoUpdateAnimBg="0"/>
      <p:bldP spid="29" grpId="0" bldLvl="0" autoUpdateAnimBg="0"/>
      <p:bldP spid="30" grpId="0" animBg="1" autoUpdateAnimBg="0"/>
      <p:bldP spid="31" grpId="0" animBg="1" autoUpdateAnimBg="0"/>
      <p:bldP spid="32" grpId="0" bldLvl="0" autoUpdateAnimBg="0"/>
      <p:bldP spid="33"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2348824" y="1832093"/>
            <a:ext cx="4536281" cy="677373"/>
            <a:chOff x="1500188" y="2309812"/>
            <a:chExt cx="6048374" cy="903164"/>
          </a:xfrm>
        </p:grpSpPr>
        <p:sp>
          <p:nvSpPr>
            <p:cNvPr id="41" name="Line 3"/>
            <p:cNvSpPr>
              <a:spLocks noChangeShapeType="1"/>
            </p:cNvSpPr>
            <p:nvPr/>
          </p:nvSpPr>
          <p:spPr bwMode="auto">
            <a:xfrm flipV="1">
              <a:off x="5580063" y="2924943"/>
              <a:ext cx="0" cy="288033"/>
            </a:xfrm>
            <a:prstGeom prst="line">
              <a:avLst/>
            </a:prstGeom>
            <a:noFill/>
            <a:ln w="28575" cmpd="sng">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42" name="Line 4"/>
            <p:cNvSpPr>
              <a:spLocks noChangeShapeType="1"/>
            </p:cNvSpPr>
            <p:nvPr/>
          </p:nvSpPr>
          <p:spPr bwMode="auto">
            <a:xfrm>
              <a:off x="4572000" y="2309812"/>
              <a:ext cx="0" cy="615132"/>
            </a:xfrm>
            <a:prstGeom prst="line">
              <a:avLst/>
            </a:prstGeom>
            <a:noFill/>
            <a:ln w="28575" cmpd="sng">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43" name="Line 5"/>
            <p:cNvSpPr>
              <a:spLocks noChangeShapeType="1"/>
            </p:cNvSpPr>
            <p:nvPr/>
          </p:nvSpPr>
          <p:spPr bwMode="auto">
            <a:xfrm flipV="1">
              <a:off x="3527425" y="2924944"/>
              <a:ext cx="0" cy="288032"/>
            </a:xfrm>
            <a:prstGeom prst="line">
              <a:avLst/>
            </a:prstGeom>
            <a:noFill/>
            <a:ln w="28575" cmpd="sng">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cxnSp>
          <p:nvCxnSpPr>
            <p:cNvPr id="44" name="AutoShape 15"/>
            <p:cNvCxnSpPr>
              <a:cxnSpLocks noChangeShapeType="1"/>
              <a:stCxn id="46" idx="0"/>
              <a:endCxn id="55" idx="0"/>
            </p:cNvCxnSpPr>
            <p:nvPr/>
          </p:nvCxnSpPr>
          <p:spPr bwMode="auto">
            <a:xfrm rot="5400000" flipH="1" flipV="1">
              <a:off x="4518025" y="116781"/>
              <a:ext cx="12700" cy="6048374"/>
            </a:xfrm>
            <a:prstGeom prst="bentConnector3">
              <a:avLst>
                <a:gd name="adj1" fmla="val 1800000"/>
              </a:avLst>
            </a:prstGeom>
            <a:noFill/>
            <a:ln w="28575" cmpd="sng">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5" name="组合 44"/>
          <p:cNvGrpSpPr/>
          <p:nvPr/>
        </p:nvGrpSpPr>
        <p:grpSpPr>
          <a:xfrm>
            <a:off x="1682075" y="2455461"/>
            <a:ext cx="1323975" cy="1736470"/>
            <a:chOff x="611188" y="3140968"/>
            <a:chExt cx="1765300" cy="2315293"/>
          </a:xfrm>
        </p:grpSpPr>
        <p:sp>
          <p:nvSpPr>
            <p:cNvPr id="46" name="AutoShape 7"/>
            <p:cNvSpPr>
              <a:spLocks noChangeArrowheads="1"/>
            </p:cNvSpPr>
            <p:nvPr/>
          </p:nvSpPr>
          <p:spPr bwMode="auto">
            <a:xfrm>
              <a:off x="611188" y="3140968"/>
              <a:ext cx="1765300" cy="2315293"/>
            </a:xfrm>
            <a:prstGeom prst="roundRect">
              <a:avLst>
                <a:gd name="adj" fmla="val 1889"/>
              </a:avLst>
            </a:prstGeom>
            <a:gradFill rotWithShape="1">
              <a:gsLst>
                <a:gs pos="0">
                  <a:srgbClr val="FFFFFF"/>
                </a:gs>
                <a:gs pos="100000">
                  <a:srgbClr val="B2B2B2"/>
                </a:gs>
              </a:gsLst>
              <a:lin ang="2700000" scaled="1"/>
            </a:gradFill>
            <a:ln w="28575" cmpd="sng">
              <a:solidFill>
                <a:schemeClr val="tx1">
                  <a:lumMod val="50000"/>
                  <a:lumOff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r>
                <a:rPr lang="zh-CN" altLang="en-US" sz="1050" kern="0" dirty="0">
                  <a:solidFill>
                    <a:sysClr val="windowText" lastClr="000000"/>
                  </a:solidFill>
                </a:rPr>
                <a:t>此处添加内容</a:t>
              </a:r>
              <a:endParaRPr lang="en-US" altLang="zh-CN" sz="1050" kern="0" dirty="0">
                <a:solidFill>
                  <a:sysClr val="windowText" lastClr="000000"/>
                </a:solidFill>
              </a:endParaRPr>
            </a:p>
            <a:p>
              <a:pPr algn="ctr">
                <a:defRPr/>
              </a:pPr>
              <a:r>
                <a:rPr lang="zh-CN" altLang="en-US" sz="1050" kern="0" dirty="0">
                  <a:solidFill>
                    <a:sysClr val="windowText" lastClr="000000"/>
                  </a:solidFill>
                </a:rPr>
                <a:t>此处添加内容</a:t>
              </a:r>
            </a:p>
            <a:p>
              <a:pPr algn="ctr">
                <a:defRPr/>
              </a:pPr>
              <a:r>
                <a:rPr lang="zh-CN" altLang="en-US" sz="1050" kern="0" dirty="0">
                  <a:solidFill>
                    <a:sysClr val="windowText" lastClr="000000"/>
                  </a:solidFill>
                </a:rPr>
                <a:t>此处添加内容</a:t>
              </a:r>
            </a:p>
            <a:p>
              <a:pPr algn="ctr">
                <a:defRPr/>
              </a:pPr>
              <a:r>
                <a:rPr lang="zh-CN" altLang="en-US" sz="1050" kern="0" dirty="0">
                  <a:solidFill>
                    <a:sysClr val="windowText" lastClr="000000"/>
                  </a:solidFill>
                </a:rPr>
                <a:t>此处添加内容</a:t>
              </a:r>
            </a:p>
            <a:p>
              <a:pPr algn="ctr">
                <a:defRPr/>
              </a:pPr>
              <a:r>
                <a:rPr lang="zh-CN" altLang="en-US" sz="1050" kern="0" dirty="0">
                  <a:solidFill>
                    <a:sysClr val="windowText" lastClr="000000"/>
                  </a:solidFill>
                </a:rPr>
                <a:t>此处添加内容</a:t>
              </a:r>
            </a:p>
            <a:p>
              <a:pPr algn="ctr">
                <a:defRPr/>
              </a:pPr>
              <a:endParaRPr lang="zh-CN" altLang="en-US" sz="1050" kern="0" dirty="0">
                <a:solidFill>
                  <a:sysClr val="windowText" lastClr="000000"/>
                </a:solidFill>
              </a:endParaRPr>
            </a:p>
          </p:txBody>
        </p:sp>
        <p:sp>
          <p:nvSpPr>
            <p:cNvPr id="47" name="Rectangle 8" descr="1"/>
            <p:cNvSpPr>
              <a:spLocks noChangeArrowheads="1"/>
            </p:cNvSpPr>
            <p:nvPr/>
          </p:nvSpPr>
          <p:spPr bwMode="auto">
            <a:xfrm>
              <a:off x="1079500" y="3321943"/>
              <a:ext cx="828675" cy="828675"/>
            </a:xfrm>
            <a:prstGeom prst="rect">
              <a:avLst/>
            </a:prstGeom>
            <a:blipFill dpi="0" rotWithShape="1">
              <a:blip r:embed="rId2"/>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48" name="组合 47"/>
          <p:cNvGrpSpPr/>
          <p:nvPr/>
        </p:nvGrpSpPr>
        <p:grpSpPr>
          <a:xfrm>
            <a:off x="3194168" y="2455461"/>
            <a:ext cx="1323975" cy="1736470"/>
            <a:chOff x="2627313" y="3140968"/>
            <a:chExt cx="1765300" cy="2315293"/>
          </a:xfrm>
        </p:grpSpPr>
        <p:sp>
          <p:nvSpPr>
            <p:cNvPr id="49" name="AutoShape 9"/>
            <p:cNvSpPr>
              <a:spLocks noChangeArrowheads="1"/>
            </p:cNvSpPr>
            <p:nvPr/>
          </p:nvSpPr>
          <p:spPr bwMode="auto">
            <a:xfrm>
              <a:off x="2627313" y="3140968"/>
              <a:ext cx="1765300" cy="2315293"/>
            </a:xfrm>
            <a:prstGeom prst="roundRect">
              <a:avLst>
                <a:gd name="adj" fmla="val 1259"/>
              </a:avLst>
            </a:prstGeom>
            <a:gradFill rotWithShape="1">
              <a:gsLst>
                <a:gs pos="0">
                  <a:srgbClr val="FFFFFF"/>
                </a:gs>
                <a:gs pos="100000">
                  <a:srgbClr val="B2B2B2"/>
                </a:gs>
              </a:gsLst>
              <a:lin ang="2700000" scaled="1"/>
            </a:gradFill>
            <a:ln w="28575" cmpd="sng">
              <a:solidFill>
                <a:schemeClr val="tx1">
                  <a:lumMod val="50000"/>
                  <a:lumOff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r>
                <a:rPr lang="zh-CN" altLang="en-US" sz="1050" kern="0" dirty="0">
                  <a:solidFill>
                    <a:sysClr val="windowText" lastClr="000000"/>
                  </a:solidFill>
                </a:rPr>
                <a:t>此处添加内容</a:t>
              </a:r>
              <a:endParaRPr lang="en-US" altLang="zh-CN" sz="1050" kern="0" dirty="0">
                <a:solidFill>
                  <a:sysClr val="windowText" lastClr="000000"/>
                </a:solidFill>
              </a:endParaRPr>
            </a:p>
            <a:p>
              <a:pPr algn="ctr">
                <a:defRPr/>
              </a:pPr>
              <a:r>
                <a:rPr lang="zh-CN" altLang="en-US" sz="1050" kern="0" dirty="0">
                  <a:solidFill>
                    <a:sysClr val="windowText" lastClr="000000"/>
                  </a:solidFill>
                </a:rPr>
                <a:t>此处添加内容</a:t>
              </a:r>
            </a:p>
            <a:p>
              <a:pPr algn="ctr">
                <a:defRPr/>
              </a:pPr>
              <a:r>
                <a:rPr lang="zh-CN" altLang="en-US" sz="1050" kern="0" dirty="0">
                  <a:solidFill>
                    <a:sysClr val="windowText" lastClr="000000"/>
                  </a:solidFill>
                </a:rPr>
                <a:t>此处添加内容</a:t>
              </a:r>
            </a:p>
            <a:p>
              <a:pPr algn="ctr">
                <a:defRPr/>
              </a:pPr>
              <a:r>
                <a:rPr lang="zh-CN" altLang="en-US" sz="1050" kern="0" dirty="0">
                  <a:solidFill>
                    <a:sysClr val="windowText" lastClr="000000"/>
                  </a:solidFill>
                </a:rPr>
                <a:t>此处添加内容</a:t>
              </a:r>
            </a:p>
            <a:p>
              <a:pPr algn="ctr">
                <a:defRPr/>
              </a:pPr>
              <a:r>
                <a:rPr lang="zh-CN" altLang="en-US" sz="1050" kern="0" dirty="0">
                  <a:solidFill>
                    <a:sysClr val="windowText" lastClr="000000"/>
                  </a:solidFill>
                </a:rPr>
                <a:t>此处添加内容</a:t>
              </a:r>
            </a:p>
            <a:p>
              <a:pPr algn="ctr">
                <a:defRPr/>
              </a:pPr>
              <a:endParaRPr lang="zh-CN" altLang="en-US" sz="1050" kern="0" dirty="0">
                <a:solidFill>
                  <a:sysClr val="windowText" lastClr="000000"/>
                </a:solidFill>
              </a:endParaRPr>
            </a:p>
          </p:txBody>
        </p:sp>
        <p:sp>
          <p:nvSpPr>
            <p:cNvPr id="50" name="Rectangle 10" descr="8"/>
            <p:cNvSpPr>
              <a:spLocks noChangeArrowheads="1"/>
            </p:cNvSpPr>
            <p:nvPr/>
          </p:nvSpPr>
          <p:spPr bwMode="auto">
            <a:xfrm>
              <a:off x="3095625" y="3321943"/>
              <a:ext cx="828675" cy="828675"/>
            </a:xfrm>
            <a:prstGeom prst="rect">
              <a:avLst/>
            </a:prstGeom>
            <a:blipFill dpi="0" rotWithShape="1">
              <a:blip r:embed="rId3"/>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51" name="组合 50"/>
          <p:cNvGrpSpPr/>
          <p:nvPr/>
        </p:nvGrpSpPr>
        <p:grpSpPr>
          <a:xfrm>
            <a:off x="4706261" y="2455461"/>
            <a:ext cx="1323975" cy="1736470"/>
            <a:chOff x="4643438" y="3140968"/>
            <a:chExt cx="1765300" cy="2315293"/>
          </a:xfrm>
        </p:grpSpPr>
        <p:sp>
          <p:nvSpPr>
            <p:cNvPr id="52" name="AutoShape 11"/>
            <p:cNvSpPr>
              <a:spLocks noChangeArrowheads="1"/>
            </p:cNvSpPr>
            <p:nvPr/>
          </p:nvSpPr>
          <p:spPr bwMode="auto">
            <a:xfrm>
              <a:off x="4643438" y="3140968"/>
              <a:ext cx="1765300" cy="2315293"/>
            </a:xfrm>
            <a:prstGeom prst="roundRect">
              <a:avLst>
                <a:gd name="adj" fmla="val 1528"/>
              </a:avLst>
            </a:prstGeom>
            <a:gradFill rotWithShape="1">
              <a:gsLst>
                <a:gs pos="0">
                  <a:srgbClr val="FFFFFF"/>
                </a:gs>
                <a:gs pos="100000">
                  <a:srgbClr val="B2B2B2"/>
                </a:gs>
              </a:gsLst>
              <a:lin ang="2700000" scaled="1"/>
            </a:gradFill>
            <a:ln w="28575" cmpd="sng">
              <a:solidFill>
                <a:schemeClr val="tx1">
                  <a:lumMod val="50000"/>
                  <a:lumOff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r>
                <a:rPr lang="zh-CN" altLang="en-US" sz="1050" kern="0" dirty="0">
                  <a:solidFill>
                    <a:sysClr val="windowText" lastClr="000000"/>
                  </a:solidFill>
                </a:rPr>
                <a:t>此处添加内容</a:t>
              </a:r>
              <a:endParaRPr lang="en-US" altLang="zh-CN" sz="1050" kern="0" dirty="0">
                <a:solidFill>
                  <a:sysClr val="windowText" lastClr="000000"/>
                </a:solidFill>
              </a:endParaRPr>
            </a:p>
            <a:p>
              <a:pPr algn="ctr">
                <a:defRPr/>
              </a:pPr>
              <a:r>
                <a:rPr lang="zh-CN" altLang="en-US" sz="1050" kern="0" dirty="0">
                  <a:solidFill>
                    <a:sysClr val="windowText" lastClr="000000"/>
                  </a:solidFill>
                </a:rPr>
                <a:t>此处添加内容</a:t>
              </a:r>
            </a:p>
            <a:p>
              <a:pPr algn="ctr">
                <a:defRPr/>
              </a:pPr>
              <a:r>
                <a:rPr lang="zh-CN" altLang="en-US" sz="1050" kern="0" dirty="0">
                  <a:solidFill>
                    <a:sysClr val="windowText" lastClr="000000"/>
                  </a:solidFill>
                </a:rPr>
                <a:t>此处添加内容</a:t>
              </a:r>
            </a:p>
            <a:p>
              <a:pPr algn="ctr">
                <a:defRPr/>
              </a:pPr>
              <a:r>
                <a:rPr lang="zh-CN" altLang="en-US" sz="1050" kern="0" dirty="0">
                  <a:solidFill>
                    <a:sysClr val="windowText" lastClr="000000"/>
                  </a:solidFill>
                </a:rPr>
                <a:t>此处添加内容</a:t>
              </a:r>
            </a:p>
            <a:p>
              <a:pPr algn="ctr">
                <a:defRPr/>
              </a:pPr>
              <a:r>
                <a:rPr lang="zh-CN" altLang="en-US" sz="1050" kern="0" dirty="0">
                  <a:solidFill>
                    <a:sysClr val="windowText" lastClr="000000"/>
                  </a:solidFill>
                </a:rPr>
                <a:t>此处添加内容</a:t>
              </a:r>
            </a:p>
            <a:p>
              <a:pPr algn="ctr">
                <a:defRPr/>
              </a:pPr>
              <a:endParaRPr lang="zh-CN" altLang="en-US" sz="1050" kern="0" dirty="0">
                <a:solidFill>
                  <a:sysClr val="windowText" lastClr="000000"/>
                </a:solidFill>
              </a:endParaRPr>
            </a:p>
          </p:txBody>
        </p:sp>
        <p:sp>
          <p:nvSpPr>
            <p:cNvPr id="53" name="Rectangle 12" descr="7"/>
            <p:cNvSpPr>
              <a:spLocks noChangeArrowheads="1"/>
            </p:cNvSpPr>
            <p:nvPr/>
          </p:nvSpPr>
          <p:spPr bwMode="auto">
            <a:xfrm>
              <a:off x="5111750" y="3321943"/>
              <a:ext cx="828675" cy="828675"/>
            </a:xfrm>
            <a:prstGeom prst="rect">
              <a:avLst/>
            </a:prstGeom>
            <a:blipFill dpi="0" rotWithShape="1">
              <a:blip r:embed="rId4"/>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54" name="组合 53"/>
          <p:cNvGrpSpPr/>
          <p:nvPr/>
        </p:nvGrpSpPr>
        <p:grpSpPr>
          <a:xfrm>
            <a:off x="6218355" y="2455461"/>
            <a:ext cx="1323975" cy="1736470"/>
            <a:chOff x="6659563" y="3140968"/>
            <a:chExt cx="1765300" cy="2315293"/>
          </a:xfrm>
        </p:grpSpPr>
        <p:sp>
          <p:nvSpPr>
            <p:cNvPr id="55" name="AutoShape 13"/>
            <p:cNvSpPr>
              <a:spLocks noChangeArrowheads="1"/>
            </p:cNvSpPr>
            <p:nvPr/>
          </p:nvSpPr>
          <p:spPr bwMode="auto">
            <a:xfrm>
              <a:off x="6659563" y="3140968"/>
              <a:ext cx="1765300" cy="2315293"/>
            </a:xfrm>
            <a:prstGeom prst="roundRect">
              <a:avLst>
                <a:gd name="adj" fmla="val 1259"/>
              </a:avLst>
            </a:prstGeom>
            <a:gradFill rotWithShape="1">
              <a:gsLst>
                <a:gs pos="0">
                  <a:srgbClr val="FFFFFF"/>
                </a:gs>
                <a:gs pos="100000">
                  <a:srgbClr val="B2B2B2"/>
                </a:gs>
              </a:gsLst>
              <a:lin ang="2700000" scaled="1"/>
            </a:gradFill>
            <a:ln w="28575" cmpd="sng">
              <a:solidFill>
                <a:schemeClr val="tx1">
                  <a:lumMod val="50000"/>
                  <a:lumOff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endParaRPr lang="en-US" altLang="zh-CN" sz="1050" kern="0" dirty="0">
                <a:solidFill>
                  <a:sysClr val="windowText" lastClr="000000"/>
                </a:solidFill>
              </a:endParaRPr>
            </a:p>
            <a:p>
              <a:pPr algn="ctr">
                <a:defRPr/>
              </a:pPr>
              <a:r>
                <a:rPr lang="zh-CN" altLang="en-US" sz="1050" kern="0" dirty="0">
                  <a:solidFill>
                    <a:sysClr val="windowText" lastClr="000000"/>
                  </a:solidFill>
                </a:rPr>
                <a:t>此处添加内容</a:t>
              </a:r>
              <a:endParaRPr lang="en-US" altLang="zh-CN" sz="1050" kern="0" dirty="0">
                <a:solidFill>
                  <a:sysClr val="windowText" lastClr="000000"/>
                </a:solidFill>
              </a:endParaRPr>
            </a:p>
            <a:p>
              <a:pPr algn="ctr">
                <a:defRPr/>
              </a:pPr>
              <a:r>
                <a:rPr lang="zh-CN" altLang="en-US" sz="1050" kern="0" dirty="0">
                  <a:solidFill>
                    <a:sysClr val="windowText" lastClr="000000"/>
                  </a:solidFill>
                </a:rPr>
                <a:t>此处添加内容</a:t>
              </a:r>
            </a:p>
            <a:p>
              <a:pPr algn="ctr">
                <a:defRPr/>
              </a:pPr>
              <a:r>
                <a:rPr lang="zh-CN" altLang="en-US" sz="1050" kern="0" dirty="0">
                  <a:solidFill>
                    <a:sysClr val="windowText" lastClr="000000"/>
                  </a:solidFill>
                </a:rPr>
                <a:t>此处添加内容</a:t>
              </a:r>
            </a:p>
            <a:p>
              <a:pPr algn="ctr">
                <a:defRPr/>
              </a:pPr>
              <a:r>
                <a:rPr lang="zh-CN" altLang="en-US" sz="1050" kern="0" dirty="0">
                  <a:solidFill>
                    <a:sysClr val="windowText" lastClr="000000"/>
                  </a:solidFill>
                </a:rPr>
                <a:t>此处添加内容</a:t>
              </a:r>
            </a:p>
            <a:p>
              <a:pPr algn="ctr">
                <a:defRPr/>
              </a:pPr>
              <a:r>
                <a:rPr lang="zh-CN" altLang="en-US" sz="1050" kern="0" dirty="0">
                  <a:solidFill>
                    <a:sysClr val="windowText" lastClr="000000"/>
                  </a:solidFill>
                </a:rPr>
                <a:t>此处添加内容</a:t>
              </a:r>
            </a:p>
            <a:p>
              <a:pPr algn="ctr">
                <a:defRPr/>
              </a:pPr>
              <a:endParaRPr lang="zh-CN" altLang="en-US" sz="1050" kern="0" dirty="0">
                <a:solidFill>
                  <a:sysClr val="windowText" lastClr="000000"/>
                </a:solidFill>
              </a:endParaRPr>
            </a:p>
          </p:txBody>
        </p:sp>
        <p:sp>
          <p:nvSpPr>
            <p:cNvPr id="56" name="Rectangle 14" descr="6"/>
            <p:cNvSpPr>
              <a:spLocks noChangeArrowheads="1"/>
            </p:cNvSpPr>
            <p:nvPr/>
          </p:nvSpPr>
          <p:spPr bwMode="auto">
            <a:xfrm>
              <a:off x="7127875" y="3321943"/>
              <a:ext cx="828675" cy="828675"/>
            </a:xfrm>
            <a:prstGeom prst="rect">
              <a:avLst/>
            </a:prstGeom>
            <a:blipFill dpi="0" rotWithShape="1">
              <a:blip r:embed="rId5"/>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57" name="组合 56"/>
          <p:cNvGrpSpPr/>
          <p:nvPr/>
        </p:nvGrpSpPr>
        <p:grpSpPr>
          <a:xfrm>
            <a:off x="3194169" y="1374894"/>
            <a:ext cx="2836069" cy="511969"/>
            <a:chOff x="2627313" y="1700213"/>
            <a:chExt cx="3781425" cy="682625"/>
          </a:xfrm>
        </p:grpSpPr>
        <p:sp>
          <p:nvSpPr>
            <p:cNvPr id="58" name="AutoShape 6"/>
            <p:cNvSpPr>
              <a:spLocks noChangeArrowheads="1"/>
            </p:cNvSpPr>
            <p:nvPr/>
          </p:nvSpPr>
          <p:spPr bwMode="auto">
            <a:xfrm>
              <a:off x="2627313" y="1700213"/>
              <a:ext cx="3781425" cy="682625"/>
            </a:xfrm>
            <a:prstGeom prst="roundRect">
              <a:avLst>
                <a:gd name="adj" fmla="val 9769"/>
              </a:avLst>
            </a:prstGeom>
            <a:gradFill rotWithShape="1">
              <a:gsLst>
                <a:gs pos="0">
                  <a:srgbClr val="FF0517"/>
                </a:gs>
                <a:gs pos="100000">
                  <a:srgbClr val="BC000D"/>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zh-CN" altLang="en-US" sz="1200" kern="0">
                <a:solidFill>
                  <a:srgbClr val="FFFFFF"/>
                </a:solidFill>
              </a:endParaRPr>
            </a:p>
          </p:txBody>
        </p:sp>
        <p:sp>
          <p:nvSpPr>
            <p:cNvPr id="59" name="WordArt 16"/>
            <p:cNvSpPr>
              <a:spLocks noChangeArrowheads="1" noChangeShapeType="1"/>
            </p:cNvSpPr>
            <p:nvPr/>
          </p:nvSpPr>
          <p:spPr bwMode="auto">
            <a:xfrm>
              <a:off x="3708400" y="1897063"/>
              <a:ext cx="1727200" cy="2540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a:ln w="9525" cmpd="sng">
                    <a:solidFill>
                      <a:srgbClr val="FFFFFF"/>
                    </a:solidFill>
                    <a:round/>
                    <a:headEnd/>
                    <a:tailEnd/>
                  </a:ln>
                  <a:solidFill>
                    <a:srgbClr val="FFFFFF"/>
                  </a:solidFill>
                  <a:latin typeface="黑体"/>
                  <a:ea typeface="黑体"/>
                </a:rPr>
                <a:t>双击添加标题文字</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324171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par>
                                <p:cTn id="10" presetID="22" presetClass="entr" presetSubtype="1" fill="hold" nodeType="withEffect">
                                  <p:stCondLst>
                                    <p:cond delay="700"/>
                                  </p:stCondLst>
                                  <p:childTnLst>
                                    <p:set>
                                      <p:cBhvr>
                                        <p:cTn id="11" dur="1" fill="hold">
                                          <p:stCondLst>
                                            <p:cond delay="0"/>
                                          </p:stCondLst>
                                        </p:cTn>
                                        <p:tgtEl>
                                          <p:spTgt spid="40"/>
                                        </p:tgtEl>
                                        <p:attrNameLst>
                                          <p:attrName>style.visibility</p:attrName>
                                        </p:attrNameLst>
                                      </p:cBhvr>
                                      <p:to>
                                        <p:strVal val="visible"/>
                                      </p:to>
                                    </p:set>
                                    <p:animEffect transition="in" filter="wipe(up)">
                                      <p:cBhvr>
                                        <p:cTn id="12" dur="500"/>
                                        <p:tgtEl>
                                          <p:spTgt spid="40"/>
                                        </p:tgtEl>
                                      </p:cBhvr>
                                    </p:animEffect>
                                  </p:childTnLst>
                                </p:cTn>
                              </p:par>
                              <p:par>
                                <p:cTn id="13" presetID="10" presetClass="entr" presetSubtype="0" fill="hold" nodeType="withEffect">
                                  <p:stCondLst>
                                    <p:cond delay="120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par>
                                <p:cTn id="16" presetID="10" presetClass="entr" presetSubtype="0" fill="hold" nodeType="withEffect">
                                  <p:stCondLst>
                                    <p:cond delay="140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500"/>
                                        <p:tgtEl>
                                          <p:spTgt spid="48"/>
                                        </p:tgtEl>
                                      </p:cBhvr>
                                    </p:animEffect>
                                  </p:childTnLst>
                                </p:cTn>
                              </p:par>
                              <p:par>
                                <p:cTn id="19" presetID="10" presetClass="entr" presetSubtype="0" fill="hold" nodeType="withEffect">
                                  <p:stCondLst>
                                    <p:cond delay="160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500"/>
                                        <p:tgtEl>
                                          <p:spTgt spid="51"/>
                                        </p:tgtEl>
                                      </p:cBhvr>
                                    </p:animEffect>
                                  </p:childTnLst>
                                </p:cTn>
                              </p:par>
                              <p:par>
                                <p:cTn id="22" presetID="10" presetClass="entr" presetSubtype="0" fill="hold" nodeType="withEffect">
                                  <p:stCondLst>
                                    <p:cond delay="180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679" y="2430834"/>
            <a:ext cx="9169154" cy="2712666"/>
          </a:xfrm>
          <a:prstGeom prst="rect">
            <a:avLst/>
          </a:prstGeom>
        </p:spPr>
      </p:pic>
      <p:sp>
        <p:nvSpPr>
          <p:cNvPr id="19" name="AutoShape 19"/>
          <p:cNvSpPr>
            <a:spLocks noChangeArrowheads="1"/>
          </p:cNvSpPr>
          <p:nvPr/>
        </p:nvSpPr>
        <p:spPr bwMode="auto">
          <a:xfrm>
            <a:off x="2240212" y="2430834"/>
            <a:ext cx="4947988" cy="473875"/>
          </a:xfrm>
          <a:prstGeom prst="roundRect">
            <a:avLst>
              <a:gd name="adj" fmla="val 50000"/>
            </a:avLst>
          </a:prstGeom>
          <a:gradFill rotWithShape="1">
            <a:gsLst>
              <a:gs pos="0">
                <a:srgbClr val="F8F8F8"/>
              </a:gs>
              <a:gs pos="100000">
                <a:srgbClr val="BEBEBE"/>
              </a:gs>
            </a:gsLst>
            <a:lin ang="5400000" scaled="1"/>
          </a:gradFill>
          <a:ln w="19050" cmpd="sng">
            <a:solidFill>
              <a:srgbClr val="C0C0C0"/>
            </a:solidFill>
            <a:round/>
            <a:headEnd/>
            <a:tailEnd/>
          </a:ln>
          <a:effectLst>
            <a:outerShdw dist="53882" dir="2700000" algn="ctr" rotWithShape="0">
              <a:srgbClr val="292929">
                <a:alpha val="50000"/>
              </a:srgbClr>
            </a:outerShdw>
          </a:effectLst>
        </p:spPr>
        <p:txBody>
          <a:bodyPr wrap="none" anchor="ctr"/>
          <a:lstStyle/>
          <a:p>
            <a:endParaRPr lang="zh-CN" altLang="en-US" sz="1013">
              <a:ea typeface="宋体" pitchFamily="2" charset="-122"/>
            </a:endParaRPr>
          </a:p>
        </p:txBody>
      </p:sp>
      <p:sp>
        <p:nvSpPr>
          <p:cNvPr id="20" name="Rectangle 20"/>
          <p:cNvSpPr>
            <a:spLocks noChangeArrowheads="1"/>
          </p:cNvSpPr>
          <p:nvPr/>
        </p:nvSpPr>
        <p:spPr bwMode="auto">
          <a:xfrm>
            <a:off x="2801905" y="2443044"/>
            <a:ext cx="41736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zh-CN" altLang="en-US" sz="2400" b="1" dirty="0" smtClean="0">
                <a:latin typeface="微软雅黑" panose="020B0503020204020204" pitchFamily="34" charset="-122"/>
                <a:ea typeface="微软雅黑" panose="020B0503020204020204" pitchFamily="34" charset="-122"/>
              </a:rPr>
              <a:t>单击添加第四部分文字内容</a:t>
            </a:r>
            <a:endParaRPr lang="zh-CN" altLang="en-US" sz="2400" b="1" dirty="0">
              <a:latin typeface="微软雅黑" panose="020B0503020204020204" pitchFamily="34" charset="-122"/>
              <a:ea typeface="微软雅黑" panose="020B0503020204020204" pitchFamily="34" charset="-122"/>
            </a:endParaRPr>
          </a:p>
        </p:txBody>
      </p:sp>
      <p:sp>
        <p:nvSpPr>
          <p:cNvPr id="25" name="Oval 25"/>
          <p:cNvSpPr>
            <a:spLocks noChangeArrowheads="1"/>
          </p:cNvSpPr>
          <p:nvPr/>
        </p:nvSpPr>
        <p:spPr bwMode="auto">
          <a:xfrm>
            <a:off x="2106244" y="2518939"/>
            <a:ext cx="288845" cy="288845"/>
          </a:xfrm>
          <a:prstGeom prst="ellipse">
            <a:avLst/>
          </a:prstGeom>
          <a:solidFill>
            <a:srgbClr val="FF0000"/>
          </a:solidFill>
          <a:ln w="19050" cmpd="sng">
            <a:solidFill>
              <a:srgbClr val="FFFFFF"/>
            </a:solidFill>
            <a:round/>
            <a:headEnd/>
            <a:tailEnd/>
          </a:ln>
          <a:effectLst>
            <a:outerShdw dist="63500" dir="2212194" algn="ctr" rotWithShape="0">
              <a:schemeClr val="bg2">
                <a:alpha val="50000"/>
              </a:schemeClr>
            </a:outerShdw>
          </a:effectLst>
        </p:spPr>
        <p:txBody>
          <a:bodyPr wrap="none" anchor="ctr"/>
          <a:lstStyle/>
          <a:p>
            <a:endParaRPr lang="zh-CN" altLang="en-US" sz="1013">
              <a:ea typeface="宋体" pitchFamily="2" charset="-122"/>
            </a:endParaRPr>
          </a:p>
        </p:txBody>
      </p:sp>
      <p:grpSp>
        <p:nvGrpSpPr>
          <p:cNvPr id="34" name="组合 33"/>
          <p:cNvGrpSpPr/>
          <p:nvPr/>
        </p:nvGrpSpPr>
        <p:grpSpPr>
          <a:xfrm>
            <a:off x="3907682" y="698193"/>
            <a:ext cx="1613048" cy="1612883"/>
            <a:chOff x="1249559" y="2969916"/>
            <a:chExt cx="1942000" cy="2150510"/>
          </a:xfrm>
        </p:grpSpPr>
        <p:grpSp>
          <p:nvGrpSpPr>
            <p:cNvPr id="35" name="组合 34"/>
            <p:cNvGrpSpPr/>
            <p:nvPr/>
          </p:nvGrpSpPr>
          <p:grpSpPr>
            <a:xfrm>
              <a:off x="1249559" y="2969916"/>
              <a:ext cx="1848235" cy="2150510"/>
              <a:chOff x="1176534" y="3687482"/>
              <a:chExt cx="1848235" cy="2150510"/>
            </a:xfrm>
          </p:grpSpPr>
          <p:pic>
            <p:nvPicPr>
              <p:cNvPr id="41" name="Picture 8" descr="light_shadow"/>
              <p:cNvPicPr>
                <a:picLocks noChangeAspect="1" noChangeArrowheads="1"/>
              </p:cNvPicPr>
              <p:nvPr/>
            </p:nvPicPr>
            <p:blipFill>
              <a:blip r:embed="rId3" cstate="screen">
                <a:lum bright="-78000" contrast="-78000"/>
                <a:extLst>
                  <a:ext uri="{28A0092B-C50C-407E-A947-70E740481C1C}">
                    <a14:useLocalDpi xmlns:a14="http://schemas.microsoft.com/office/drawing/2010/main"/>
                  </a:ext>
                </a:extLst>
              </a:blip>
              <a:srcRect/>
              <a:stretch>
                <a:fillRect/>
              </a:stretch>
            </p:blipFill>
            <p:spPr bwMode="gray">
              <a:xfrm>
                <a:off x="1328215" y="5355854"/>
                <a:ext cx="1516848" cy="42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7"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1212471" y="3802361"/>
                <a:ext cx="1800114" cy="182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Oval 38"/>
              <p:cNvSpPr>
                <a:spLocks noChangeArrowheads="1"/>
              </p:cNvSpPr>
              <p:nvPr/>
            </p:nvSpPr>
            <p:spPr bwMode="gray">
              <a:xfrm>
                <a:off x="1212471" y="3802361"/>
                <a:ext cx="1812298" cy="1826117"/>
              </a:xfrm>
              <a:prstGeom prst="ellipse">
                <a:avLst/>
              </a:prstGeom>
              <a:solidFill>
                <a:srgbClr val="FF0000"/>
              </a:solidFill>
              <a:ln w="25400" cap="flat" cmpd="sng" algn="ctr">
                <a:noFill/>
                <a:prstDash val="solid"/>
              </a:ln>
              <a:effectLst>
                <a:outerShdw blurRad="50800" dist="38100" algn="l" rotWithShape="0">
                  <a:prstClr val="black">
                    <a:alpha val="40000"/>
                  </a:prstClr>
                </a:outerShdw>
              </a:effectLst>
              <a:extLst/>
            </p:spPr>
            <p:txBody>
              <a:bodyPr anchor="ctr"/>
              <a:lstStyle/>
              <a:p>
                <a:pPr algn="ctr" fontAlgn="base">
                  <a:lnSpc>
                    <a:spcPct val="120000"/>
                  </a:lnSpc>
                  <a:spcBef>
                    <a:spcPct val="0"/>
                  </a:spcBef>
                  <a:spcAft>
                    <a:spcPct val="0"/>
                  </a:spcAft>
                  <a:defRPr/>
                </a:pPr>
                <a:r>
                  <a:rPr lang="en-US" altLang="zh-CN" sz="4400" b="1" kern="0" dirty="0" smtClean="0">
                    <a:solidFill>
                      <a:sysClr val="window" lastClr="FFFFFF"/>
                    </a:solidFill>
                    <a:latin typeface="微软雅黑" pitchFamily="34" charset="-122"/>
                    <a:ea typeface="微软雅黑" pitchFamily="34" charset="-122"/>
                  </a:rPr>
                  <a:t>04</a:t>
                </a:r>
                <a:endParaRPr lang="zh-CN" altLang="en-US" sz="4400" b="1" kern="0" dirty="0">
                  <a:solidFill>
                    <a:sysClr val="window" lastClr="FFFFFF"/>
                  </a:solidFill>
                  <a:latin typeface="微软雅黑" pitchFamily="34" charset="-122"/>
                  <a:ea typeface="微软雅黑" pitchFamily="34" charset="-122"/>
                </a:endParaRPr>
              </a:p>
            </p:txBody>
          </p:sp>
          <p:pic>
            <p:nvPicPr>
              <p:cNvPr id="44" name="Picture 39" descr="light_shadow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1176534" y="3687482"/>
                <a:ext cx="1326480" cy="113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5" name="Group 41"/>
              <p:cNvGrpSpPr>
                <a:grpSpLocks/>
              </p:cNvGrpSpPr>
              <p:nvPr/>
            </p:nvGrpSpPr>
            <p:grpSpPr bwMode="auto">
              <a:xfrm rot="17866498" flipH="1" flipV="1">
                <a:off x="1998135" y="5028462"/>
                <a:ext cx="1329298" cy="289761"/>
                <a:chOff x="1565" y="2568"/>
                <a:chExt cx="1118" cy="279"/>
              </a:xfrm>
            </p:grpSpPr>
            <p:sp>
              <p:nvSpPr>
                <p:cNvPr id="46" name="AutoShape 42"/>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7" name="AutoShape 43"/>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8" name="AutoShape 44"/>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9" name="AutoShape 45"/>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grpSp>
        </p:grpSp>
        <p:grpSp>
          <p:nvGrpSpPr>
            <p:cNvPr id="36" name="Group 46"/>
            <p:cNvGrpSpPr>
              <a:grpSpLocks/>
            </p:cNvGrpSpPr>
            <p:nvPr/>
          </p:nvGrpSpPr>
          <p:grpSpPr bwMode="auto">
            <a:xfrm rot="19220038" flipH="1" flipV="1">
              <a:off x="1862261" y="4503399"/>
              <a:ext cx="1329298" cy="291327"/>
              <a:chOff x="1565" y="2568"/>
              <a:chExt cx="1118" cy="279"/>
            </a:xfrm>
          </p:grpSpPr>
          <p:sp>
            <p:nvSpPr>
              <p:cNvPr id="37" name="AutoShape 47"/>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38" name="AutoShape 48"/>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39" name="AutoShape 49"/>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0" name="AutoShape 50"/>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419751772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anim calcmode="lin" valueType="num">
                                      <p:cBhvr>
                                        <p:cTn id="8" dur="500" fill="hold"/>
                                        <p:tgtEl>
                                          <p:spTgt spid="34"/>
                                        </p:tgtEl>
                                        <p:attrNameLst>
                                          <p:attrName>ppt_x</p:attrName>
                                        </p:attrNameLst>
                                      </p:cBhvr>
                                      <p:tavLst>
                                        <p:tav tm="0">
                                          <p:val>
                                            <p:strVal val="#ppt_x"/>
                                          </p:val>
                                        </p:tav>
                                        <p:tav tm="100000">
                                          <p:val>
                                            <p:strVal val="#ppt_x"/>
                                          </p:val>
                                        </p:tav>
                                      </p:tavLst>
                                    </p:anim>
                                    <p:anim calcmode="lin" valueType="num">
                                      <p:cBhvr>
                                        <p:cTn id="9" dur="500" fill="hold"/>
                                        <p:tgtEl>
                                          <p:spTgt spid="34"/>
                                        </p:tgtEl>
                                        <p:attrNameLst>
                                          <p:attrName>ppt_y</p:attrName>
                                        </p:attrNameLst>
                                      </p:cBhvr>
                                      <p:tavLst>
                                        <p:tav tm="0">
                                          <p:val>
                                            <p:strVal val="#ppt_y-.1"/>
                                          </p:val>
                                        </p:tav>
                                        <p:tav tm="100000">
                                          <p:val>
                                            <p:strVal val="#ppt_y"/>
                                          </p:val>
                                        </p:tav>
                                      </p:tavLst>
                                    </p:anim>
                                  </p:childTnLst>
                                </p:cTn>
                              </p:par>
                              <p:par>
                                <p:cTn id="10" presetID="12" presetClass="entr" presetSubtype="8"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slide(fromLeft)">
                                      <p:cBhvr>
                                        <p:cTn id="12" dur="500"/>
                                        <p:tgtEl>
                                          <p:spTgt spid="2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slide(fromLeft)">
                                      <p:cBhvr>
                                        <p:cTn id="15" dur="500"/>
                                        <p:tgtEl>
                                          <p:spTgt spid="19"/>
                                        </p:tgtEl>
                                      </p:cBhvr>
                                    </p:animEffect>
                                  </p:childTnLst>
                                </p:cTn>
                              </p:par>
                              <p:par>
                                <p:cTn id="16" presetID="12" presetClass="entr" presetSubtype="8"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slide(fromLeft)">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bldLvl="0" autoUpdateAnimBg="0"/>
      <p:bldP spid="25"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31"/>
          <p:cNvGrpSpPr>
            <a:grpSpLocks/>
          </p:cNvGrpSpPr>
          <p:nvPr/>
        </p:nvGrpSpPr>
        <p:grpSpPr bwMode="auto">
          <a:xfrm>
            <a:off x="1828873" y="1547737"/>
            <a:ext cx="2231160" cy="2295260"/>
            <a:chOff x="1222170" y="1373784"/>
            <a:chExt cx="2754000" cy="2754000"/>
          </a:xfrm>
        </p:grpSpPr>
        <p:grpSp>
          <p:nvGrpSpPr>
            <p:cNvPr id="23" name="组合 1"/>
            <p:cNvGrpSpPr>
              <a:grpSpLocks/>
            </p:cNvGrpSpPr>
            <p:nvPr/>
          </p:nvGrpSpPr>
          <p:grpSpPr bwMode="auto">
            <a:xfrm>
              <a:off x="1222170" y="1373784"/>
              <a:ext cx="2754000" cy="2754000"/>
              <a:chOff x="817310" y="2201172"/>
              <a:chExt cx="3060000" cy="3060000"/>
            </a:xfrm>
          </p:grpSpPr>
          <p:sp>
            <p:nvSpPr>
              <p:cNvPr id="25" name="椭圆 24"/>
              <p:cNvSpPr>
                <a:spLocks noChangeAspect="1"/>
              </p:cNvSpPr>
              <p:nvPr/>
            </p:nvSpPr>
            <p:spPr>
              <a:xfrm>
                <a:off x="817310" y="2201172"/>
                <a:ext cx="3060000" cy="30600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p>
            </p:txBody>
          </p:sp>
          <p:sp>
            <p:nvSpPr>
              <p:cNvPr id="29" name="椭圆 28"/>
              <p:cNvSpPr>
                <a:spLocks noChangeAspect="1"/>
              </p:cNvSpPr>
              <p:nvPr/>
            </p:nvSpPr>
            <p:spPr>
              <a:xfrm>
                <a:off x="1051881" y="2435742"/>
                <a:ext cx="2590856" cy="2590861"/>
              </a:xfrm>
              <a:prstGeom prst="ellipse">
                <a:avLst/>
              </a:prstGeom>
              <a:gradFill>
                <a:gsLst>
                  <a:gs pos="0">
                    <a:srgbClr val="F8F8F8"/>
                  </a:gs>
                  <a:gs pos="100000">
                    <a:srgbClr val="C0C0C0"/>
                  </a:gs>
                </a:gsLst>
                <a:lin ang="2700000" scaled="1"/>
              </a:gradFill>
              <a:ln w="76200">
                <a:solidFill>
                  <a:srgbClr val="FF0000">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p>
            </p:txBody>
          </p:sp>
        </p:grpSp>
        <p:sp>
          <p:nvSpPr>
            <p:cNvPr id="24" name="Rectangle 13"/>
            <p:cNvSpPr>
              <a:spLocks noChangeArrowheads="1"/>
            </p:cNvSpPr>
            <p:nvPr/>
          </p:nvSpPr>
          <p:spPr bwMode="auto">
            <a:xfrm>
              <a:off x="1912655" y="2397605"/>
              <a:ext cx="1373032" cy="664722"/>
            </a:xfrm>
            <a:prstGeom prst="rect">
              <a:avLst/>
            </a:prstGeom>
            <a:noFill/>
            <a:ln w="9525">
              <a:noFill/>
              <a:miter lim="800000"/>
              <a:headEnd/>
              <a:tailEnd/>
            </a:ln>
            <a:effectLst/>
          </p:spPr>
          <p:txBody>
            <a:bodyPr>
              <a:spAutoFit/>
            </a:bodyPr>
            <a:lstStyle/>
            <a:p>
              <a:pPr algn="ctr">
                <a:defRPr/>
              </a:pPr>
              <a:r>
                <a:rPr lang="zh-CN" altLang="en-US" sz="1500" dirty="0">
                  <a:solidFill>
                    <a:schemeClr val="tx1">
                      <a:lumMod val="75000"/>
                      <a:lumOff val="25000"/>
                    </a:schemeClr>
                  </a:solidFill>
                  <a:latin typeface="微软雅黑" pitchFamily="34" charset="-122"/>
                  <a:ea typeface="微软雅黑" pitchFamily="34" charset="-122"/>
                </a:rPr>
                <a:t>单击此处添加标题</a:t>
              </a:r>
            </a:p>
          </p:txBody>
        </p:sp>
      </p:grpSp>
      <p:grpSp>
        <p:nvGrpSpPr>
          <p:cNvPr id="31" name="组合 33"/>
          <p:cNvGrpSpPr>
            <a:grpSpLocks/>
          </p:cNvGrpSpPr>
          <p:nvPr/>
        </p:nvGrpSpPr>
        <p:grpSpPr bwMode="auto">
          <a:xfrm>
            <a:off x="3477172" y="1564935"/>
            <a:ext cx="3541564" cy="324115"/>
            <a:chOff x="3549824" y="1393310"/>
            <a:chExt cx="4372005" cy="388800"/>
          </a:xfrm>
        </p:grpSpPr>
        <p:sp>
          <p:nvSpPr>
            <p:cNvPr id="36" name="矩形 6"/>
            <p:cNvSpPr>
              <a:spLocks/>
            </p:cNvSpPr>
            <p:nvPr/>
          </p:nvSpPr>
          <p:spPr bwMode="auto">
            <a:xfrm>
              <a:off x="3549824" y="1393310"/>
              <a:ext cx="4372005" cy="388800"/>
            </a:xfrm>
            <a:prstGeom prst="rect">
              <a:avLst/>
            </a:prstGeom>
            <a:solidFill>
              <a:srgbClr val="FF0000"/>
            </a:solidFill>
            <a:ln w="12700" algn="ctr">
              <a:solidFill>
                <a:schemeClr val="bg1"/>
              </a:solidFill>
              <a:miter lim="800000"/>
              <a:headEnd/>
              <a:tailEnd/>
            </a:ln>
          </p:spPr>
          <p:txBody>
            <a:bodyPr wrap="none" anchor="ctr"/>
            <a:lstStyle/>
            <a:p>
              <a:pPr algn="ctr" eaLnBrk="0" hangingPunct="0">
                <a:buClr>
                  <a:srgbClr val="FF0000"/>
                </a:buClr>
                <a:buSzPct val="70000"/>
              </a:pPr>
              <a:endParaRPr lang="zh-CN" altLang="en-US" sz="1500">
                <a:solidFill>
                  <a:schemeClr val="tx2"/>
                </a:solidFill>
                <a:ea typeface="微软雅黑" pitchFamily="34" charset="-122"/>
              </a:endParaRPr>
            </a:p>
          </p:txBody>
        </p:sp>
        <p:sp>
          <p:nvSpPr>
            <p:cNvPr id="39" name="TextBox 146"/>
            <p:cNvSpPr txBox="1">
              <a:spLocks noChangeArrowheads="1"/>
            </p:cNvSpPr>
            <p:nvPr/>
          </p:nvSpPr>
          <p:spPr bwMode="auto">
            <a:xfrm>
              <a:off x="3977457" y="1427446"/>
              <a:ext cx="1911600" cy="332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1200" dirty="0">
                  <a:solidFill>
                    <a:schemeClr val="bg1"/>
                  </a:solidFill>
                  <a:latin typeface="微软雅黑" pitchFamily="34" charset="-122"/>
                  <a:ea typeface="微软雅黑" pitchFamily="34" charset="-122"/>
                </a:rPr>
                <a:t>单击此处添加标题</a:t>
              </a:r>
              <a:endParaRPr lang="en-US" altLang="zh-CN" sz="1200" dirty="0">
                <a:solidFill>
                  <a:schemeClr val="bg1"/>
                </a:solidFill>
                <a:latin typeface="微软雅黑" pitchFamily="34" charset="-122"/>
                <a:ea typeface="微软雅黑" pitchFamily="34" charset="-122"/>
              </a:endParaRPr>
            </a:p>
          </p:txBody>
        </p:sp>
      </p:grpSp>
      <p:sp>
        <p:nvSpPr>
          <p:cNvPr id="50" name="TextBox 146"/>
          <p:cNvSpPr txBox="1">
            <a:spLocks noChangeArrowheads="1"/>
          </p:cNvSpPr>
          <p:nvPr/>
        </p:nvSpPr>
        <p:spPr bwMode="auto">
          <a:xfrm>
            <a:off x="3957513" y="1932707"/>
            <a:ext cx="3266366" cy="276999"/>
          </a:xfrm>
          <a:prstGeom prst="rect">
            <a:avLst/>
          </a:prstGeom>
          <a:noFill/>
          <a:ln w="9525" algn="ctr">
            <a:noFill/>
            <a:miter lim="800000"/>
            <a:headEnd/>
            <a:tailEnd/>
          </a:ln>
          <a:effectLst/>
        </p:spPr>
        <p:txBody>
          <a:bodyPr wrap="square">
            <a:spAutoFit/>
          </a:bodyPr>
          <a:lstStyle/>
          <a:p>
            <a:pPr>
              <a:defRPr/>
            </a:pPr>
            <a:r>
              <a:rPr lang="zh-CN" altLang="en-US" sz="1200" dirty="0">
                <a:latin typeface="微软雅黑" pitchFamily="34" charset="-122"/>
                <a:ea typeface="微软雅黑" pitchFamily="34" charset="-122"/>
              </a:rPr>
              <a:t>单击添加文本 </a:t>
            </a:r>
            <a:r>
              <a:rPr lang="en-US" altLang="zh-CN" sz="1200" dirty="0">
                <a:latin typeface="微软雅黑" pitchFamily="34" charset="-122"/>
                <a:ea typeface="微软雅黑" pitchFamily="34" charset="-122"/>
              </a:rPr>
              <a:t>… …</a:t>
            </a:r>
          </a:p>
        </p:txBody>
      </p:sp>
      <p:grpSp>
        <p:nvGrpSpPr>
          <p:cNvPr id="51" name="组合 32"/>
          <p:cNvGrpSpPr>
            <a:grpSpLocks/>
          </p:cNvGrpSpPr>
          <p:nvPr/>
        </p:nvGrpSpPr>
        <p:grpSpPr bwMode="auto">
          <a:xfrm>
            <a:off x="3997991" y="2535956"/>
            <a:ext cx="3020745" cy="324115"/>
            <a:chOff x="4192766" y="2559212"/>
            <a:chExt cx="3729063" cy="388800"/>
          </a:xfrm>
        </p:grpSpPr>
        <p:sp>
          <p:nvSpPr>
            <p:cNvPr id="52" name="矩形 51"/>
            <p:cNvSpPr>
              <a:spLocks/>
            </p:cNvSpPr>
            <p:nvPr/>
          </p:nvSpPr>
          <p:spPr>
            <a:xfrm>
              <a:off x="4192766" y="2559212"/>
              <a:ext cx="3729063" cy="388800"/>
            </a:xfrm>
            <a:prstGeom prst="rect">
              <a:avLst/>
            </a:prstGeom>
            <a:solidFill>
              <a:srgbClr val="FF0000"/>
            </a:solidFill>
            <a:ln w="12700" algn="ctr">
              <a:solidFill>
                <a:schemeClr val="bg1"/>
              </a:solidFill>
              <a:round/>
              <a:headEnd/>
              <a:tailEnd/>
            </a:ln>
            <a:effectLst/>
          </p:spPr>
          <p:txBody>
            <a:bodyPr wrap="none" anchor="ctr"/>
            <a:lstStyle/>
            <a:p>
              <a:pPr algn="ctr" eaLnBrk="0" fontAlgn="ctr" hangingPunct="0">
                <a:buClr>
                  <a:srgbClr val="FF0000"/>
                </a:buClr>
                <a:buSzPct val="70000"/>
                <a:defRPr/>
              </a:pPr>
              <a:endParaRPr lang="zh-CN" altLang="en-US" sz="1500" dirty="0">
                <a:solidFill>
                  <a:schemeClr val="tx2"/>
                </a:solidFill>
                <a:ea typeface="微软雅黑" pitchFamily="34" charset="-122"/>
              </a:endParaRPr>
            </a:p>
          </p:txBody>
        </p:sp>
        <p:sp>
          <p:nvSpPr>
            <p:cNvPr id="53" name="TextBox 146"/>
            <p:cNvSpPr txBox="1">
              <a:spLocks noChangeArrowheads="1"/>
            </p:cNvSpPr>
            <p:nvPr/>
          </p:nvSpPr>
          <p:spPr bwMode="auto">
            <a:xfrm>
              <a:off x="4627326" y="2601316"/>
              <a:ext cx="1911601" cy="332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1200" dirty="0">
                  <a:solidFill>
                    <a:schemeClr val="bg1"/>
                  </a:solidFill>
                  <a:latin typeface="微软雅黑" pitchFamily="34" charset="-122"/>
                  <a:ea typeface="微软雅黑" pitchFamily="34" charset="-122"/>
                </a:rPr>
                <a:t>单击此处添加标题</a:t>
              </a:r>
              <a:endParaRPr lang="en-US" altLang="zh-CN" sz="1200" dirty="0">
                <a:solidFill>
                  <a:schemeClr val="bg1"/>
                </a:solidFill>
                <a:latin typeface="微软雅黑" pitchFamily="34" charset="-122"/>
                <a:ea typeface="微软雅黑" pitchFamily="34" charset="-122"/>
              </a:endParaRPr>
            </a:p>
          </p:txBody>
        </p:sp>
      </p:grpSp>
      <p:sp>
        <p:nvSpPr>
          <p:cNvPr id="54" name="TextBox 146"/>
          <p:cNvSpPr txBox="1">
            <a:spLocks noChangeArrowheads="1"/>
          </p:cNvSpPr>
          <p:nvPr/>
        </p:nvSpPr>
        <p:spPr bwMode="auto">
          <a:xfrm>
            <a:off x="4050713" y="2901081"/>
            <a:ext cx="2968021" cy="276999"/>
          </a:xfrm>
          <a:prstGeom prst="rect">
            <a:avLst/>
          </a:prstGeom>
          <a:noFill/>
          <a:ln w="9525" algn="ctr">
            <a:noFill/>
            <a:miter lim="800000"/>
            <a:headEnd/>
            <a:tailEnd/>
          </a:ln>
          <a:effectLst/>
        </p:spPr>
        <p:txBody>
          <a:bodyPr wrap="square">
            <a:spAutoFit/>
          </a:bodyPr>
          <a:lstStyle/>
          <a:p>
            <a:pPr>
              <a:defRPr/>
            </a:pPr>
            <a:r>
              <a:rPr lang="zh-CN" altLang="en-US" sz="1200" dirty="0">
                <a:latin typeface="微软雅黑" pitchFamily="34" charset="-122"/>
                <a:ea typeface="微软雅黑" pitchFamily="34" charset="-122"/>
              </a:rPr>
              <a:t>单击添加文本 </a:t>
            </a:r>
            <a:r>
              <a:rPr lang="en-US" altLang="zh-CN" sz="1200" dirty="0">
                <a:latin typeface="微软雅黑" pitchFamily="34" charset="-122"/>
                <a:ea typeface="微软雅黑" pitchFamily="34" charset="-122"/>
              </a:rPr>
              <a:t>… …</a:t>
            </a:r>
          </a:p>
        </p:txBody>
      </p:sp>
      <p:grpSp>
        <p:nvGrpSpPr>
          <p:cNvPr id="55" name="组合 34"/>
          <p:cNvGrpSpPr>
            <a:grpSpLocks/>
          </p:cNvGrpSpPr>
          <p:nvPr/>
        </p:nvGrpSpPr>
        <p:grpSpPr bwMode="auto">
          <a:xfrm>
            <a:off x="3477172" y="3512268"/>
            <a:ext cx="3541564" cy="324115"/>
            <a:chOff x="3549824" y="3731201"/>
            <a:chExt cx="4372005" cy="388800"/>
          </a:xfrm>
        </p:grpSpPr>
        <p:sp>
          <p:nvSpPr>
            <p:cNvPr id="56" name="矩形 55"/>
            <p:cNvSpPr>
              <a:spLocks/>
            </p:cNvSpPr>
            <p:nvPr/>
          </p:nvSpPr>
          <p:spPr>
            <a:xfrm>
              <a:off x="3549824" y="3731201"/>
              <a:ext cx="4372005" cy="388800"/>
            </a:xfrm>
            <a:prstGeom prst="rect">
              <a:avLst/>
            </a:prstGeom>
            <a:solidFill>
              <a:srgbClr val="FF0000"/>
            </a:solidFill>
            <a:ln w="12700" algn="ctr">
              <a:solidFill>
                <a:schemeClr val="bg1"/>
              </a:solidFill>
              <a:round/>
              <a:headEnd/>
              <a:tailEnd/>
            </a:ln>
            <a:effectLst/>
          </p:spPr>
          <p:txBody>
            <a:bodyPr wrap="none" anchor="ctr"/>
            <a:lstStyle/>
            <a:p>
              <a:pPr algn="ctr" eaLnBrk="0" fontAlgn="ctr" hangingPunct="0">
                <a:buClr>
                  <a:srgbClr val="FF0000"/>
                </a:buClr>
                <a:buSzPct val="70000"/>
                <a:defRPr/>
              </a:pPr>
              <a:endParaRPr lang="zh-CN" altLang="en-US" sz="1500" dirty="0">
                <a:solidFill>
                  <a:schemeClr val="tx2"/>
                </a:solidFill>
                <a:ea typeface="微软雅黑" pitchFamily="34" charset="-122"/>
              </a:endParaRPr>
            </a:p>
          </p:txBody>
        </p:sp>
        <p:sp>
          <p:nvSpPr>
            <p:cNvPr id="57" name="TextBox 146"/>
            <p:cNvSpPr txBox="1">
              <a:spLocks noChangeArrowheads="1"/>
            </p:cNvSpPr>
            <p:nvPr/>
          </p:nvSpPr>
          <p:spPr bwMode="auto">
            <a:xfrm>
              <a:off x="3940121" y="3773305"/>
              <a:ext cx="1911600" cy="332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1200" dirty="0">
                  <a:solidFill>
                    <a:schemeClr val="bg1"/>
                  </a:solidFill>
                  <a:latin typeface="微软雅黑" pitchFamily="34" charset="-122"/>
                  <a:ea typeface="微软雅黑" pitchFamily="34" charset="-122"/>
                </a:rPr>
                <a:t>单击此处添加标题</a:t>
              </a:r>
              <a:endParaRPr lang="en-US" altLang="zh-CN" sz="1200" dirty="0">
                <a:solidFill>
                  <a:schemeClr val="bg1"/>
                </a:solidFill>
                <a:latin typeface="微软雅黑" pitchFamily="34" charset="-122"/>
                <a:ea typeface="微软雅黑" pitchFamily="34" charset="-122"/>
              </a:endParaRPr>
            </a:p>
          </p:txBody>
        </p:sp>
      </p:grpSp>
      <p:sp>
        <p:nvSpPr>
          <p:cNvPr id="58" name="TextBox 146"/>
          <p:cNvSpPr txBox="1">
            <a:spLocks noChangeArrowheads="1"/>
          </p:cNvSpPr>
          <p:nvPr/>
        </p:nvSpPr>
        <p:spPr bwMode="auto">
          <a:xfrm>
            <a:off x="3642927" y="3884009"/>
            <a:ext cx="3265081" cy="276999"/>
          </a:xfrm>
          <a:prstGeom prst="rect">
            <a:avLst/>
          </a:prstGeom>
          <a:noFill/>
          <a:ln w="9525" algn="ctr">
            <a:noFill/>
            <a:miter lim="800000"/>
            <a:headEnd/>
            <a:tailEnd/>
          </a:ln>
          <a:effectLst/>
        </p:spPr>
        <p:txBody>
          <a:bodyPr wrap="square">
            <a:spAutoFit/>
          </a:bodyPr>
          <a:lstStyle/>
          <a:p>
            <a:pPr>
              <a:defRPr/>
            </a:pPr>
            <a:r>
              <a:rPr lang="zh-CN" altLang="en-US" sz="1200" dirty="0">
                <a:latin typeface="微软雅黑" pitchFamily="34" charset="-122"/>
                <a:ea typeface="微软雅黑" pitchFamily="34" charset="-122"/>
              </a:rPr>
              <a:t>单击添加文本 </a:t>
            </a:r>
            <a:r>
              <a:rPr lang="en-US" altLang="zh-CN" sz="1200" dirty="0">
                <a:latin typeface="微软雅黑" pitchFamily="34" charset="-122"/>
                <a:ea typeface="微软雅黑" pitchFamily="34" charset="-122"/>
              </a:rPr>
              <a:t>… …</a:t>
            </a:r>
          </a:p>
        </p:txBody>
      </p:sp>
      <p:grpSp>
        <p:nvGrpSpPr>
          <p:cNvPr id="59" name="组合 27"/>
          <p:cNvGrpSpPr>
            <a:grpSpLocks/>
          </p:cNvGrpSpPr>
          <p:nvPr/>
        </p:nvGrpSpPr>
        <p:grpSpPr bwMode="auto">
          <a:xfrm>
            <a:off x="3187641" y="1415445"/>
            <a:ext cx="605693" cy="617802"/>
            <a:chOff x="2873995" y="1214426"/>
            <a:chExt cx="747186" cy="740914"/>
          </a:xfrm>
        </p:grpSpPr>
        <p:grpSp>
          <p:nvGrpSpPr>
            <p:cNvPr id="60" name="组合 10"/>
            <p:cNvGrpSpPr>
              <a:grpSpLocks/>
            </p:cNvGrpSpPr>
            <p:nvPr/>
          </p:nvGrpSpPr>
          <p:grpSpPr bwMode="auto">
            <a:xfrm>
              <a:off x="2877131" y="1214426"/>
              <a:ext cx="740914" cy="740914"/>
              <a:chOff x="1026678" y="2401342"/>
              <a:chExt cx="823237" cy="823237"/>
            </a:xfrm>
          </p:grpSpPr>
          <p:sp>
            <p:nvSpPr>
              <p:cNvPr id="62" name="椭圆 11"/>
              <p:cNvSpPr>
                <a:spLocks noChangeAspect="1"/>
              </p:cNvSpPr>
              <p:nvPr/>
            </p:nvSpPr>
            <p:spPr bwMode="auto">
              <a:xfrm>
                <a:off x="1026678" y="2401342"/>
                <a:ext cx="823237" cy="823237"/>
              </a:xfrm>
              <a:prstGeom prst="ellipse">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微软雅黑" pitchFamily="34" charset="-122"/>
                </a:endParaRPr>
              </a:p>
            </p:txBody>
          </p:sp>
          <p:sp>
            <p:nvSpPr>
              <p:cNvPr id="63" name="椭圆 12"/>
              <p:cNvSpPr>
                <a:spLocks noChangeAspect="1"/>
              </p:cNvSpPr>
              <p:nvPr/>
            </p:nvSpPr>
            <p:spPr bwMode="auto">
              <a:xfrm>
                <a:off x="1078299" y="2452964"/>
                <a:ext cx="720000" cy="720000"/>
              </a:xfrm>
              <a:prstGeom prst="ellipse">
                <a:avLst/>
              </a:prstGeom>
              <a:solidFill>
                <a:srgbClr val="FF0000"/>
              </a:solidFill>
              <a:ln w="12700" algn="ctr">
                <a:solidFill>
                  <a:schemeClr val="bg1"/>
                </a:solidFill>
                <a:miter lim="800000"/>
                <a:headEnd/>
                <a:tailEnd/>
              </a:ln>
            </p:spPr>
            <p:txBody>
              <a:bodyPr wrap="none" anchor="ctr"/>
              <a:lstStyle/>
              <a:p>
                <a:pPr algn="ctr" eaLnBrk="0" hangingPunct="0">
                  <a:buClr>
                    <a:srgbClr val="FF0000"/>
                  </a:buClr>
                  <a:buSzPct val="70000"/>
                </a:pPr>
                <a:endParaRPr lang="zh-CN" altLang="en-US" sz="1500">
                  <a:solidFill>
                    <a:schemeClr val="tx2"/>
                  </a:solidFill>
                  <a:ea typeface="微软雅黑" pitchFamily="34" charset="-122"/>
                </a:endParaRPr>
              </a:p>
            </p:txBody>
          </p:sp>
        </p:grpSp>
        <p:sp>
          <p:nvSpPr>
            <p:cNvPr id="61" name="Rectangle 13"/>
            <p:cNvSpPr>
              <a:spLocks noChangeArrowheads="1"/>
            </p:cNvSpPr>
            <p:nvPr/>
          </p:nvSpPr>
          <p:spPr bwMode="auto">
            <a:xfrm>
              <a:off x="2873995" y="1384828"/>
              <a:ext cx="747186" cy="498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100" dirty="0">
                  <a:solidFill>
                    <a:schemeClr val="bg1"/>
                  </a:solidFill>
                  <a:latin typeface="微软雅黑" pitchFamily="34" charset="-122"/>
                  <a:ea typeface="微软雅黑" pitchFamily="34" charset="-122"/>
                </a:rPr>
                <a:t>1</a:t>
              </a:r>
              <a:endParaRPr lang="zh-CN" altLang="en-US" sz="2100" dirty="0">
                <a:solidFill>
                  <a:schemeClr val="bg1"/>
                </a:solidFill>
                <a:latin typeface="微软雅黑" pitchFamily="34" charset="-122"/>
                <a:ea typeface="微软雅黑" pitchFamily="34" charset="-122"/>
              </a:endParaRPr>
            </a:p>
          </p:txBody>
        </p:sp>
      </p:grpSp>
      <p:grpSp>
        <p:nvGrpSpPr>
          <p:cNvPr id="64" name="组合 29"/>
          <p:cNvGrpSpPr>
            <a:grpSpLocks/>
          </p:cNvGrpSpPr>
          <p:nvPr/>
        </p:nvGrpSpPr>
        <p:grpSpPr bwMode="auto">
          <a:xfrm>
            <a:off x="3718660" y="2387790"/>
            <a:ext cx="605693" cy="616479"/>
            <a:chOff x="3581231" y="2380790"/>
            <a:chExt cx="747186" cy="739990"/>
          </a:xfrm>
        </p:grpSpPr>
        <p:grpSp>
          <p:nvGrpSpPr>
            <p:cNvPr id="65" name="组合 7"/>
            <p:cNvGrpSpPr>
              <a:grpSpLocks/>
            </p:cNvGrpSpPr>
            <p:nvPr/>
          </p:nvGrpSpPr>
          <p:grpSpPr bwMode="auto">
            <a:xfrm>
              <a:off x="3584829" y="2380790"/>
              <a:ext cx="739990" cy="739990"/>
              <a:chOff x="4396580" y="2306605"/>
              <a:chExt cx="822211" cy="822211"/>
            </a:xfrm>
          </p:grpSpPr>
          <p:sp>
            <p:nvSpPr>
              <p:cNvPr id="67" name="椭圆 8"/>
              <p:cNvSpPr>
                <a:spLocks noChangeAspect="1"/>
              </p:cNvSpPr>
              <p:nvPr/>
            </p:nvSpPr>
            <p:spPr bwMode="auto">
              <a:xfrm>
                <a:off x="4396580" y="2306605"/>
                <a:ext cx="822211" cy="822211"/>
              </a:xfrm>
              <a:prstGeom prst="ellipse">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微软雅黑" pitchFamily="34" charset="-122"/>
                </a:endParaRPr>
              </a:p>
            </p:txBody>
          </p:sp>
          <p:sp>
            <p:nvSpPr>
              <p:cNvPr id="68" name="椭圆 67"/>
              <p:cNvSpPr>
                <a:spLocks noChangeAspect="1"/>
              </p:cNvSpPr>
              <p:nvPr/>
            </p:nvSpPr>
            <p:spPr>
              <a:xfrm>
                <a:off x="4447224" y="2357773"/>
                <a:ext cx="720921" cy="719876"/>
              </a:xfrm>
              <a:prstGeom prst="ellipse">
                <a:avLst/>
              </a:prstGeom>
              <a:solidFill>
                <a:srgbClr val="FF0000"/>
              </a:solidFill>
              <a:ln w="12700" algn="ctr">
                <a:solidFill>
                  <a:schemeClr val="bg1">
                    <a:lumMod val="50000"/>
                  </a:schemeClr>
                </a:solidFill>
                <a:round/>
                <a:headEnd/>
                <a:tailEnd/>
              </a:ln>
              <a:effectLst/>
            </p:spPr>
            <p:txBody>
              <a:bodyPr wrap="none" anchor="ctr"/>
              <a:lstStyle/>
              <a:p>
                <a:pPr algn="ctr" eaLnBrk="0" fontAlgn="ctr" hangingPunct="0">
                  <a:buClr>
                    <a:srgbClr val="FF0000"/>
                  </a:buClr>
                  <a:buSzPct val="70000"/>
                  <a:defRPr/>
                </a:pPr>
                <a:endParaRPr lang="zh-CN" altLang="en-US" sz="1500">
                  <a:solidFill>
                    <a:schemeClr val="tx2"/>
                  </a:solidFill>
                  <a:ea typeface="微软雅黑" pitchFamily="34" charset="-122"/>
                </a:endParaRPr>
              </a:p>
            </p:txBody>
          </p:sp>
        </p:grpSp>
        <p:sp>
          <p:nvSpPr>
            <p:cNvPr id="66" name="Rectangle 13"/>
            <p:cNvSpPr>
              <a:spLocks noChangeArrowheads="1"/>
            </p:cNvSpPr>
            <p:nvPr/>
          </p:nvSpPr>
          <p:spPr bwMode="auto">
            <a:xfrm>
              <a:off x="3581231" y="2550729"/>
              <a:ext cx="747186" cy="498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100" dirty="0">
                  <a:solidFill>
                    <a:schemeClr val="bg1"/>
                  </a:solidFill>
                  <a:latin typeface="微软雅黑" pitchFamily="34" charset="-122"/>
                  <a:ea typeface="微软雅黑" pitchFamily="34" charset="-122"/>
                </a:rPr>
                <a:t>2</a:t>
              </a:r>
              <a:endParaRPr lang="zh-CN" altLang="en-US" sz="2100" dirty="0">
                <a:solidFill>
                  <a:schemeClr val="bg1"/>
                </a:solidFill>
                <a:latin typeface="微软雅黑" pitchFamily="34" charset="-122"/>
                <a:ea typeface="微软雅黑" pitchFamily="34" charset="-122"/>
              </a:endParaRPr>
            </a:p>
          </p:txBody>
        </p:sp>
      </p:grpSp>
      <p:grpSp>
        <p:nvGrpSpPr>
          <p:cNvPr id="69" name="组合 30"/>
          <p:cNvGrpSpPr>
            <a:grpSpLocks/>
          </p:cNvGrpSpPr>
          <p:nvPr/>
        </p:nvGrpSpPr>
        <p:grpSpPr bwMode="auto">
          <a:xfrm>
            <a:off x="3187641" y="3366749"/>
            <a:ext cx="605693" cy="616479"/>
            <a:chOff x="2873996" y="3555541"/>
            <a:chExt cx="747186" cy="740120"/>
          </a:xfrm>
        </p:grpSpPr>
        <p:grpSp>
          <p:nvGrpSpPr>
            <p:cNvPr id="70" name="组合 13"/>
            <p:cNvGrpSpPr>
              <a:grpSpLocks/>
            </p:cNvGrpSpPr>
            <p:nvPr/>
          </p:nvGrpSpPr>
          <p:grpSpPr bwMode="auto">
            <a:xfrm>
              <a:off x="2877529" y="3555541"/>
              <a:ext cx="740120" cy="740120"/>
              <a:chOff x="4396507" y="3324383"/>
              <a:chExt cx="822355" cy="822355"/>
            </a:xfrm>
          </p:grpSpPr>
          <p:sp>
            <p:nvSpPr>
              <p:cNvPr id="72" name="椭圆 14"/>
              <p:cNvSpPr>
                <a:spLocks noChangeAspect="1"/>
              </p:cNvSpPr>
              <p:nvPr/>
            </p:nvSpPr>
            <p:spPr bwMode="auto">
              <a:xfrm>
                <a:off x="4396507" y="3324383"/>
                <a:ext cx="822355" cy="822355"/>
              </a:xfrm>
              <a:prstGeom prst="ellipse">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微软雅黑" pitchFamily="34" charset="-122"/>
                </a:endParaRPr>
              </a:p>
            </p:txBody>
          </p:sp>
          <p:sp>
            <p:nvSpPr>
              <p:cNvPr id="73" name="椭圆 72"/>
              <p:cNvSpPr>
                <a:spLocks noChangeAspect="1"/>
              </p:cNvSpPr>
              <p:nvPr/>
            </p:nvSpPr>
            <p:spPr>
              <a:xfrm>
                <a:off x="4447225" y="3375560"/>
                <a:ext cx="720921" cy="720002"/>
              </a:xfrm>
              <a:prstGeom prst="ellipse">
                <a:avLst/>
              </a:prstGeom>
              <a:solidFill>
                <a:srgbClr val="FF0000"/>
              </a:solidFill>
              <a:ln w="12700" algn="ctr">
                <a:solidFill>
                  <a:schemeClr val="tx1">
                    <a:lumMod val="65000"/>
                    <a:lumOff val="35000"/>
                  </a:schemeClr>
                </a:solidFill>
                <a:miter lim="800000"/>
                <a:headEnd/>
                <a:tailEnd/>
              </a:ln>
              <a:effectLst/>
            </p:spPr>
            <p:txBody>
              <a:bodyPr wrap="none" anchor="ctr"/>
              <a:lstStyle/>
              <a:p>
                <a:pPr algn="ctr" eaLnBrk="0" fontAlgn="ctr" hangingPunct="0">
                  <a:buClr>
                    <a:srgbClr val="FF0000"/>
                  </a:buClr>
                  <a:buSzPct val="70000"/>
                  <a:defRPr/>
                </a:pPr>
                <a:endParaRPr lang="zh-CN" altLang="en-US" sz="1500">
                  <a:solidFill>
                    <a:schemeClr val="tx2"/>
                  </a:solidFill>
                  <a:ea typeface="微软雅黑" pitchFamily="34" charset="-122"/>
                </a:endParaRPr>
              </a:p>
            </p:txBody>
          </p:sp>
        </p:grpSp>
        <p:sp>
          <p:nvSpPr>
            <p:cNvPr id="71" name="Rectangle 13"/>
            <p:cNvSpPr>
              <a:spLocks noChangeArrowheads="1"/>
            </p:cNvSpPr>
            <p:nvPr/>
          </p:nvSpPr>
          <p:spPr bwMode="auto">
            <a:xfrm>
              <a:off x="2873996" y="3725546"/>
              <a:ext cx="747186" cy="49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100" dirty="0">
                  <a:solidFill>
                    <a:schemeClr val="bg1"/>
                  </a:solidFill>
                  <a:latin typeface="微软雅黑" pitchFamily="34" charset="-122"/>
                  <a:ea typeface="微软雅黑" pitchFamily="34" charset="-122"/>
                </a:rPr>
                <a:t>3</a:t>
              </a:r>
              <a:endParaRPr lang="zh-CN" altLang="en-US" sz="2100" dirty="0">
                <a:solidFill>
                  <a:schemeClr val="bg1"/>
                </a:solidFill>
                <a:latin typeface="微软雅黑" pitchFamily="34" charset="-122"/>
                <a:ea typeface="微软雅黑"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8597118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52" presetClass="entr" presetSubtype="0" fill="hold" nodeType="afterEffect">
                                  <p:stCondLst>
                                    <p:cond delay="0"/>
                                  </p:stCondLst>
                                  <p:childTnLst>
                                    <p:set>
                                      <p:cBhvr>
                                        <p:cTn id="13" dur="1" fill="hold">
                                          <p:stCondLst>
                                            <p:cond delay="0"/>
                                          </p:stCondLst>
                                        </p:cTn>
                                        <p:tgtEl>
                                          <p:spTgt spid="59"/>
                                        </p:tgtEl>
                                        <p:attrNameLst>
                                          <p:attrName>style.visibility</p:attrName>
                                        </p:attrNameLst>
                                      </p:cBhvr>
                                      <p:to>
                                        <p:strVal val="visible"/>
                                      </p:to>
                                    </p:set>
                                    <p:animScale>
                                      <p:cBhvr>
                                        <p:cTn id="14"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9"/>
                                        </p:tgtEl>
                                        <p:attrNameLst>
                                          <p:attrName>ppt_x</p:attrName>
                                          <p:attrName>ppt_y</p:attrName>
                                        </p:attrNameLst>
                                      </p:cBhvr>
                                    </p:animMotion>
                                    <p:animEffect transition="in" filter="fade">
                                      <p:cBhvr>
                                        <p:cTn id="16" dur="1000"/>
                                        <p:tgtEl>
                                          <p:spTgt spid="59"/>
                                        </p:tgtEl>
                                      </p:cBhvr>
                                    </p:animEffect>
                                  </p:childTnLst>
                                </p:cTn>
                              </p:par>
                              <p:par>
                                <p:cTn id="17" presetID="52" presetClass="entr" presetSubtype="0" fill="hold" nodeType="withEffect">
                                  <p:stCondLst>
                                    <p:cond delay="200"/>
                                  </p:stCondLst>
                                  <p:childTnLst>
                                    <p:set>
                                      <p:cBhvr>
                                        <p:cTn id="18" dur="1" fill="hold">
                                          <p:stCondLst>
                                            <p:cond delay="0"/>
                                          </p:stCondLst>
                                        </p:cTn>
                                        <p:tgtEl>
                                          <p:spTgt spid="64"/>
                                        </p:tgtEl>
                                        <p:attrNameLst>
                                          <p:attrName>style.visibility</p:attrName>
                                        </p:attrNameLst>
                                      </p:cBhvr>
                                      <p:to>
                                        <p:strVal val="visible"/>
                                      </p:to>
                                    </p:set>
                                    <p:animScale>
                                      <p:cBhvr>
                                        <p:cTn id="19" dur="1000" decel="50000" fill="hold">
                                          <p:stCondLst>
                                            <p:cond delay="0"/>
                                          </p:stCondLst>
                                        </p:cTn>
                                        <p:tgtEl>
                                          <p:spTgt spid="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64"/>
                                        </p:tgtEl>
                                        <p:attrNameLst>
                                          <p:attrName>ppt_x</p:attrName>
                                          <p:attrName>ppt_y</p:attrName>
                                        </p:attrNameLst>
                                      </p:cBhvr>
                                    </p:animMotion>
                                    <p:animEffect transition="in" filter="fade">
                                      <p:cBhvr>
                                        <p:cTn id="21" dur="1000"/>
                                        <p:tgtEl>
                                          <p:spTgt spid="64"/>
                                        </p:tgtEl>
                                      </p:cBhvr>
                                    </p:animEffect>
                                  </p:childTnLst>
                                </p:cTn>
                              </p:par>
                              <p:par>
                                <p:cTn id="22" presetID="52" presetClass="entr" presetSubtype="0" fill="hold" nodeType="withEffect">
                                  <p:stCondLst>
                                    <p:cond delay="400"/>
                                  </p:stCondLst>
                                  <p:childTnLst>
                                    <p:set>
                                      <p:cBhvr>
                                        <p:cTn id="23" dur="1" fill="hold">
                                          <p:stCondLst>
                                            <p:cond delay="0"/>
                                          </p:stCondLst>
                                        </p:cTn>
                                        <p:tgtEl>
                                          <p:spTgt spid="69"/>
                                        </p:tgtEl>
                                        <p:attrNameLst>
                                          <p:attrName>style.visibility</p:attrName>
                                        </p:attrNameLst>
                                      </p:cBhvr>
                                      <p:to>
                                        <p:strVal val="visible"/>
                                      </p:to>
                                    </p:set>
                                    <p:animScale>
                                      <p:cBhvr>
                                        <p:cTn id="24" dur="1000" decel="50000" fill="hold">
                                          <p:stCondLst>
                                            <p:cond delay="0"/>
                                          </p:stCondLst>
                                        </p:cTn>
                                        <p:tgtEl>
                                          <p:spTgt spid="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69"/>
                                        </p:tgtEl>
                                        <p:attrNameLst>
                                          <p:attrName>ppt_x</p:attrName>
                                          <p:attrName>ppt_y</p:attrName>
                                        </p:attrNameLst>
                                      </p:cBhvr>
                                    </p:animMotion>
                                    <p:animEffect transition="in" filter="fade">
                                      <p:cBhvr>
                                        <p:cTn id="26" dur="1000"/>
                                        <p:tgtEl>
                                          <p:spTgt spid="69"/>
                                        </p:tgtEl>
                                      </p:cBhvr>
                                    </p:animEffect>
                                  </p:childTnLst>
                                </p:cTn>
                              </p:par>
                            </p:childTnLst>
                          </p:cTn>
                        </p:par>
                        <p:par>
                          <p:cTn id="27" fill="hold">
                            <p:stCondLst>
                              <p:cond delay="2400"/>
                            </p:stCondLst>
                            <p:childTnLst>
                              <p:par>
                                <p:cTn id="28" presetID="12" presetClass="entr" presetSubtype="8"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slide(fromLeft)">
                                      <p:cBhvr>
                                        <p:cTn id="30" dur="500"/>
                                        <p:tgtEl>
                                          <p:spTgt spid="31"/>
                                        </p:tgtEl>
                                      </p:cBhvr>
                                    </p:animEffect>
                                  </p:childTnLst>
                                </p:cTn>
                              </p:par>
                              <p:par>
                                <p:cTn id="31" presetID="12" presetClass="entr" presetSubtype="8"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slide(fromLeft)">
                                      <p:cBhvr>
                                        <p:cTn id="33" dur="500"/>
                                        <p:tgtEl>
                                          <p:spTgt spid="51"/>
                                        </p:tgtEl>
                                      </p:cBhvr>
                                    </p:animEffect>
                                  </p:childTnLst>
                                </p:cTn>
                              </p:par>
                              <p:par>
                                <p:cTn id="34" presetID="12" presetClass="entr" presetSubtype="8" fill="hold" nodeType="with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slide(fromLeft)">
                                      <p:cBhvr>
                                        <p:cTn id="36" dur="500"/>
                                        <p:tgtEl>
                                          <p:spTgt spid="55"/>
                                        </p:tgtEl>
                                      </p:cBhvr>
                                    </p:animEffect>
                                  </p:childTnLst>
                                </p:cTn>
                              </p:par>
                            </p:childTnLst>
                          </p:cTn>
                        </p:par>
                        <p:par>
                          <p:cTn id="37" fill="hold">
                            <p:stCondLst>
                              <p:cond delay="2900"/>
                            </p:stCondLst>
                            <p:childTnLst>
                              <p:par>
                                <p:cTn id="38" presetID="12" presetClass="entr" presetSubtype="1" fill="hold" grpId="0"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slide(fromTop)">
                                      <p:cBhvr>
                                        <p:cTn id="40" dur="500"/>
                                        <p:tgtEl>
                                          <p:spTgt spid="50"/>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slide(fromTop)">
                                      <p:cBhvr>
                                        <p:cTn id="43" dur="500"/>
                                        <p:tgtEl>
                                          <p:spTgt spid="54"/>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slide(fromTop)">
                                      <p:cBhvr>
                                        <p:cTn id="4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4" grpId="0"/>
      <p:bldP spid="5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4098896" y="3206647"/>
            <a:ext cx="905314" cy="426824"/>
            <a:chOff x="3928494" y="3595663"/>
            <a:chExt cx="1207085" cy="512189"/>
          </a:xfrm>
        </p:grpSpPr>
        <p:sp>
          <p:nvSpPr>
            <p:cNvPr id="17" name="Rectangle 11"/>
            <p:cNvSpPr>
              <a:spLocks noChangeArrowheads="1"/>
            </p:cNvSpPr>
            <p:nvPr/>
          </p:nvSpPr>
          <p:spPr bwMode="auto">
            <a:xfrm>
              <a:off x="3949716" y="3612552"/>
              <a:ext cx="1185863" cy="495300"/>
            </a:xfrm>
            <a:prstGeom prst="rect">
              <a:avLst/>
            </a:prstGeom>
            <a:gradFill>
              <a:gsLst>
                <a:gs pos="0">
                  <a:srgbClr val="F8F8F8"/>
                </a:gs>
                <a:gs pos="100000">
                  <a:srgbClr val="C0C0C0"/>
                </a:gs>
              </a:gsLst>
              <a:lin ang="2700000" scaled="1"/>
            </a:gra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18" name="Rectangle 49"/>
            <p:cNvSpPr>
              <a:spLocks noChangeArrowheads="1"/>
            </p:cNvSpPr>
            <p:nvPr/>
          </p:nvSpPr>
          <p:spPr bwMode="auto">
            <a:xfrm>
              <a:off x="3928494" y="3595663"/>
              <a:ext cx="1198562" cy="50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750" kern="0" dirty="0">
                  <a:solidFill>
                    <a:sysClr val="windowText" lastClr="000000"/>
                  </a:solidFill>
                </a:rPr>
                <a:t>单击此处添加</a:t>
              </a:r>
            </a:p>
            <a:p>
              <a:pPr algn="ctr">
                <a:defRPr/>
              </a:pPr>
              <a:r>
                <a:rPr lang="zh-CN" altLang="en-US" sz="750" kern="0" dirty="0">
                  <a:solidFill>
                    <a:sysClr val="windowText" lastClr="000000"/>
                  </a:solidFill>
                </a:rPr>
                <a:t>段落文字内容</a:t>
              </a:r>
            </a:p>
          </p:txBody>
        </p:sp>
      </p:grpSp>
      <p:sp>
        <p:nvSpPr>
          <p:cNvPr id="19" name="Rectangle 50"/>
          <p:cNvSpPr>
            <a:spLocks noChangeArrowheads="1"/>
          </p:cNvSpPr>
          <p:nvPr/>
        </p:nvSpPr>
        <p:spPr bwMode="auto">
          <a:xfrm>
            <a:off x="5029188" y="2688290"/>
            <a:ext cx="898922" cy="424655"/>
          </a:xfrm>
          <a:prstGeom prst="rect">
            <a:avLst/>
          </a:prstGeom>
          <a:gradFill>
            <a:gsLst>
              <a:gs pos="0">
                <a:srgbClr val="F8F8F8"/>
              </a:gs>
              <a:gs pos="100000">
                <a:srgbClr val="C0C0C0"/>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750" kern="0" dirty="0">
                <a:solidFill>
                  <a:sysClr val="windowText" lastClr="000000"/>
                </a:solidFill>
              </a:rPr>
              <a:t>单击此处添加</a:t>
            </a:r>
          </a:p>
          <a:p>
            <a:pPr algn="ctr">
              <a:defRPr/>
            </a:pPr>
            <a:r>
              <a:rPr lang="zh-CN" altLang="en-US" sz="750" kern="0" dirty="0">
                <a:solidFill>
                  <a:sysClr val="windowText" lastClr="000000"/>
                </a:solidFill>
              </a:rPr>
              <a:t>段落文字内容</a:t>
            </a:r>
          </a:p>
        </p:txBody>
      </p:sp>
      <p:sp>
        <p:nvSpPr>
          <p:cNvPr id="20" name="Rectangle 51"/>
          <p:cNvSpPr>
            <a:spLocks noChangeArrowheads="1"/>
          </p:cNvSpPr>
          <p:nvPr/>
        </p:nvSpPr>
        <p:spPr bwMode="auto">
          <a:xfrm>
            <a:off x="5906264" y="2132438"/>
            <a:ext cx="898922" cy="424656"/>
          </a:xfrm>
          <a:prstGeom prst="rect">
            <a:avLst/>
          </a:prstGeom>
          <a:gradFill>
            <a:gsLst>
              <a:gs pos="0">
                <a:srgbClr val="F8F8F8"/>
              </a:gs>
              <a:gs pos="100000">
                <a:srgbClr val="C0C0C0"/>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750" kern="0" dirty="0">
                <a:solidFill>
                  <a:sysClr val="windowText" lastClr="000000"/>
                </a:solidFill>
              </a:rPr>
              <a:t>单击此处添加</a:t>
            </a:r>
          </a:p>
          <a:p>
            <a:pPr algn="ctr">
              <a:defRPr/>
            </a:pPr>
            <a:r>
              <a:rPr lang="zh-CN" altLang="en-US" sz="750" kern="0" dirty="0">
                <a:solidFill>
                  <a:sysClr val="windowText" lastClr="000000"/>
                </a:solidFill>
              </a:rPr>
              <a:t>段落文字内容</a:t>
            </a:r>
          </a:p>
        </p:txBody>
      </p:sp>
      <p:sp>
        <p:nvSpPr>
          <p:cNvPr id="21" name="Rectangle 48"/>
          <p:cNvSpPr>
            <a:spLocks noChangeArrowheads="1"/>
          </p:cNvSpPr>
          <p:nvPr/>
        </p:nvSpPr>
        <p:spPr bwMode="auto">
          <a:xfrm>
            <a:off x="3019526" y="3831083"/>
            <a:ext cx="1087041" cy="424657"/>
          </a:xfrm>
          <a:prstGeom prst="rect">
            <a:avLst/>
          </a:prstGeom>
          <a:gradFill>
            <a:gsLst>
              <a:gs pos="0">
                <a:srgbClr val="F8F8F8"/>
              </a:gs>
              <a:gs pos="100000">
                <a:srgbClr val="C0C0C0"/>
              </a:gs>
            </a:gsLst>
            <a:lin ang="2700000" scaled="1"/>
          </a:gra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750" kern="0" dirty="0">
                <a:solidFill>
                  <a:sysClr val="windowText" lastClr="000000"/>
                </a:solidFill>
              </a:rPr>
              <a:t>单击此处添加</a:t>
            </a:r>
          </a:p>
          <a:p>
            <a:pPr algn="ctr">
              <a:defRPr/>
            </a:pPr>
            <a:r>
              <a:rPr lang="zh-CN" altLang="en-US" sz="750" kern="0" dirty="0">
                <a:solidFill>
                  <a:sysClr val="windowText" lastClr="000000"/>
                </a:solidFill>
              </a:rPr>
              <a:t>段落文字内容</a:t>
            </a:r>
          </a:p>
        </p:txBody>
      </p:sp>
      <p:sp>
        <p:nvSpPr>
          <p:cNvPr id="22" name="AutoShape 7"/>
          <p:cNvSpPr>
            <a:spLocks noChangeArrowheads="1"/>
          </p:cNvSpPr>
          <p:nvPr/>
        </p:nvSpPr>
        <p:spPr bwMode="auto">
          <a:xfrm rot="10800000">
            <a:off x="1152525" y="4132709"/>
            <a:ext cx="6848475" cy="599281"/>
          </a:xfrm>
          <a:custGeom>
            <a:avLst/>
            <a:gdLst>
              <a:gd name="G0" fmla="+- 3458 0 0"/>
              <a:gd name="G1" fmla="+- 21600 0 3458"/>
              <a:gd name="G2" fmla="*/ 3458 1 2"/>
              <a:gd name="G3" fmla="+- 21600 0 G2"/>
              <a:gd name="G4" fmla="+/ 3458 21600 2"/>
              <a:gd name="G5" fmla="+/ G1 0 2"/>
              <a:gd name="G6" fmla="*/ 21600 21600 3458"/>
              <a:gd name="G7" fmla="*/ G6 1 2"/>
              <a:gd name="G8" fmla="+- 21600 0 G7"/>
              <a:gd name="G9" fmla="*/ 21600 1 2"/>
              <a:gd name="G10" fmla="+- 3458 0 G9"/>
              <a:gd name="G11" fmla="?: G10 G8 0"/>
              <a:gd name="G12" fmla="?: G10 G7 21600"/>
              <a:gd name="T0" fmla="*/ 19871 w 21600"/>
              <a:gd name="T1" fmla="*/ 10800 h 21600"/>
              <a:gd name="T2" fmla="*/ 10800 w 21600"/>
              <a:gd name="T3" fmla="*/ 21600 h 21600"/>
              <a:gd name="T4" fmla="*/ 1729 w 21600"/>
              <a:gd name="T5" fmla="*/ 10800 h 21600"/>
              <a:gd name="T6" fmla="*/ 10800 w 21600"/>
              <a:gd name="T7" fmla="*/ 0 h 21600"/>
              <a:gd name="T8" fmla="*/ 3529 w 21600"/>
              <a:gd name="T9" fmla="*/ 3529 h 21600"/>
              <a:gd name="T10" fmla="*/ 18071 w 21600"/>
              <a:gd name="T11" fmla="*/ 18071 h 21600"/>
            </a:gdLst>
            <a:ahLst/>
            <a:cxnLst>
              <a:cxn ang="0">
                <a:pos x="T0" y="T1"/>
              </a:cxn>
              <a:cxn ang="0">
                <a:pos x="T2" y="T3"/>
              </a:cxn>
              <a:cxn ang="0">
                <a:pos x="T4" y="T5"/>
              </a:cxn>
              <a:cxn ang="0">
                <a:pos x="T6" y="T7"/>
              </a:cxn>
            </a:cxnLst>
            <a:rect l="T8" t="T9" r="T10" b="T11"/>
            <a:pathLst>
              <a:path w="21600" h="21600">
                <a:moveTo>
                  <a:pt x="0" y="0"/>
                </a:moveTo>
                <a:lnTo>
                  <a:pt x="3458" y="21600"/>
                </a:lnTo>
                <a:lnTo>
                  <a:pt x="18142" y="21600"/>
                </a:lnTo>
                <a:lnTo>
                  <a:pt x="21600" y="0"/>
                </a:lnTo>
                <a:close/>
              </a:path>
            </a:pathLst>
          </a:custGeom>
          <a:gradFill rotWithShape="1">
            <a:gsLst>
              <a:gs pos="0">
                <a:srgbClr val="B2B2B2"/>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nvGrpSpPr>
          <p:cNvPr id="23" name="组合 22"/>
          <p:cNvGrpSpPr/>
          <p:nvPr/>
        </p:nvGrpSpPr>
        <p:grpSpPr>
          <a:xfrm>
            <a:off x="2299099" y="1500104"/>
            <a:ext cx="4582715" cy="2758281"/>
            <a:chOff x="1528763" y="1547813"/>
            <a:chExt cx="6110287" cy="3309937"/>
          </a:xfrm>
        </p:grpSpPr>
        <p:sp>
          <p:nvSpPr>
            <p:cNvPr id="24" name="Line 3"/>
            <p:cNvSpPr>
              <a:spLocks noChangeShapeType="1"/>
            </p:cNvSpPr>
            <p:nvPr/>
          </p:nvSpPr>
          <p:spPr bwMode="auto">
            <a:xfrm rot="10800000">
              <a:off x="1543050" y="4346575"/>
              <a:ext cx="2381250"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25" name="Line 4"/>
            <p:cNvSpPr>
              <a:spLocks noChangeShapeType="1"/>
            </p:cNvSpPr>
            <p:nvPr/>
          </p:nvSpPr>
          <p:spPr bwMode="auto">
            <a:xfrm rot="10800000">
              <a:off x="1547813" y="3578225"/>
              <a:ext cx="355758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26" name="Line 5"/>
            <p:cNvSpPr>
              <a:spLocks noChangeShapeType="1"/>
            </p:cNvSpPr>
            <p:nvPr/>
          </p:nvSpPr>
          <p:spPr bwMode="auto">
            <a:xfrm rot="10800000">
              <a:off x="1528763" y="2968625"/>
              <a:ext cx="4805362"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27" name="Line 6"/>
            <p:cNvSpPr>
              <a:spLocks noChangeShapeType="1"/>
            </p:cNvSpPr>
            <p:nvPr/>
          </p:nvSpPr>
          <p:spPr bwMode="auto">
            <a:xfrm rot="10800000">
              <a:off x="1539875" y="2311400"/>
              <a:ext cx="5994400"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28" name="Line 13"/>
            <p:cNvSpPr>
              <a:spLocks noChangeShapeType="1"/>
            </p:cNvSpPr>
            <p:nvPr/>
          </p:nvSpPr>
          <p:spPr bwMode="auto">
            <a:xfrm>
              <a:off x="1535113" y="4854575"/>
              <a:ext cx="6103937" cy="0"/>
            </a:xfrm>
            <a:prstGeom prst="line">
              <a:avLst/>
            </a:prstGeom>
            <a:noFill/>
            <a:ln w="9525" cmpd="sng">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29" name="Line 14"/>
            <p:cNvSpPr>
              <a:spLocks noChangeShapeType="1"/>
            </p:cNvSpPr>
            <p:nvPr/>
          </p:nvSpPr>
          <p:spPr bwMode="auto">
            <a:xfrm rot="16200000">
              <a:off x="-119062" y="3201988"/>
              <a:ext cx="3308350" cy="0"/>
            </a:xfrm>
            <a:prstGeom prst="line">
              <a:avLst/>
            </a:prstGeom>
            <a:noFill/>
            <a:ln w="9525" cmpd="sng">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30" name="Line 16"/>
            <p:cNvSpPr>
              <a:spLocks noChangeShapeType="1"/>
            </p:cNvSpPr>
            <p:nvPr/>
          </p:nvSpPr>
          <p:spPr bwMode="auto">
            <a:xfrm rot="16200000">
              <a:off x="82629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31" name="Line 17"/>
            <p:cNvSpPr>
              <a:spLocks noChangeShapeType="1"/>
            </p:cNvSpPr>
            <p:nvPr/>
          </p:nvSpPr>
          <p:spPr bwMode="auto">
            <a:xfrm rot="16200000">
              <a:off x="228679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32" name="Line 18"/>
            <p:cNvSpPr>
              <a:spLocks noChangeShapeType="1"/>
            </p:cNvSpPr>
            <p:nvPr/>
          </p:nvSpPr>
          <p:spPr bwMode="auto">
            <a:xfrm rot="16200000">
              <a:off x="347424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33" name="Line 19"/>
            <p:cNvSpPr>
              <a:spLocks noChangeShapeType="1"/>
            </p:cNvSpPr>
            <p:nvPr/>
          </p:nvSpPr>
          <p:spPr bwMode="auto">
            <a:xfrm rot="16200000">
              <a:off x="469344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grpSp>
      <p:sp>
        <p:nvSpPr>
          <p:cNvPr id="34" name="Line 15"/>
          <p:cNvSpPr>
            <a:spLocks noChangeShapeType="1"/>
          </p:cNvSpPr>
          <p:nvPr/>
        </p:nvSpPr>
        <p:spPr bwMode="auto">
          <a:xfrm flipV="1">
            <a:off x="2298672" y="1537125"/>
            <a:ext cx="4577953" cy="2706688"/>
          </a:xfrm>
          <a:prstGeom prst="line">
            <a:avLst/>
          </a:prstGeom>
          <a:noFill/>
          <a:ln w="38100" cmpd="sng">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grpSp>
        <p:nvGrpSpPr>
          <p:cNvPr id="35" name="组合 34"/>
          <p:cNvGrpSpPr/>
          <p:nvPr/>
        </p:nvGrpSpPr>
        <p:grpSpPr>
          <a:xfrm>
            <a:off x="3916731" y="2950001"/>
            <a:ext cx="359569" cy="388937"/>
            <a:chOff x="3685606" y="3287688"/>
            <a:chExt cx="479425" cy="466725"/>
          </a:xfrm>
        </p:grpSpPr>
        <p:grpSp>
          <p:nvGrpSpPr>
            <p:cNvPr id="36" name="Group 29"/>
            <p:cNvGrpSpPr>
              <a:grpSpLocks/>
            </p:cNvGrpSpPr>
            <p:nvPr/>
          </p:nvGrpSpPr>
          <p:grpSpPr bwMode="auto">
            <a:xfrm>
              <a:off x="3685606" y="3287688"/>
              <a:ext cx="479425" cy="466725"/>
              <a:chOff x="0" y="0"/>
              <a:chExt cx="1042" cy="1020"/>
            </a:xfrm>
          </p:grpSpPr>
          <p:pic>
            <p:nvPicPr>
              <p:cNvPr id="38" name="Picture 30"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Oval 31"/>
              <p:cNvSpPr>
                <a:spLocks noChangeArrowheads="1"/>
              </p:cNvSpPr>
              <p:nvPr/>
            </p:nvSpPr>
            <p:spPr bwMode="auto">
              <a:xfrm>
                <a:off x="0" y="0"/>
                <a:ext cx="1035" cy="1020"/>
              </a:xfrm>
              <a:prstGeom prst="ellipse">
                <a:avLst/>
              </a:prstGeom>
              <a:gradFill rotWithShape="1">
                <a:gsLst>
                  <a:gs pos="0">
                    <a:srgbClr val="FF0517"/>
                  </a:gs>
                  <a:gs pos="100000">
                    <a:srgbClr val="BC000D"/>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37" name="WordArt 33"/>
            <p:cNvSpPr>
              <a:spLocks noChangeArrowheads="1" noChangeShapeType="1"/>
            </p:cNvSpPr>
            <p:nvPr/>
          </p:nvSpPr>
          <p:spPr bwMode="auto">
            <a:xfrm>
              <a:off x="3861819" y="3425801"/>
              <a:ext cx="123825" cy="1825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en-US" altLang="zh-CN" sz="1800" kern="0" dirty="0">
                  <a:ln w="9525" cmpd="sng">
                    <a:solidFill>
                      <a:srgbClr val="FFFFFF"/>
                    </a:solidFill>
                    <a:round/>
                    <a:headEnd/>
                    <a:tailEnd/>
                  </a:ln>
                  <a:solidFill>
                    <a:srgbClr val="FFFFFF"/>
                  </a:solidFill>
                  <a:latin typeface="黑体"/>
                  <a:ea typeface="黑体"/>
                </a:rPr>
                <a:t>2</a:t>
              </a:r>
              <a:endParaRPr lang="zh-CN" altLang="en-US" sz="1800" kern="0" dirty="0">
                <a:ln w="9525" cmpd="sng">
                  <a:solidFill>
                    <a:srgbClr val="FFFFFF"/>
                  </a:solidFill>
                  <a:round/>
                  <a:headEnd/>
                  <a:tailEnd/>
                </a:ln>
                <a:solidFill>
                  <a:srgbClr val="FFFFFF"/>
                </a:solidFill>
                <a:latin typeface="黑体"/>
                <a:ea typeface="黑体"/>
              </a:endParaRPr>
            </a:p>
          </p:txBody>
        </p:sp>
      </p:grpSp>
      <p:grpSp>
        <p:nvGrpSpPr>
          <p:cNvPr id="40" name="组合 39"/>
          <p:cNvGrpSpPr/>
          <p:nvPr/>
        </p:nvGrpSpPr>
        <p:grpSpPr>
          <a:xfrm>
            <a:off x="4764455" y="2414218"/>
            <a:ext cx="457200" cy="494771"/>
            <a:chOff x="4815906" y="2644750"/>
            <a:chExt cx="609600" cy="593725"/>
          </a:xfrm>
        </p:grpSpPr>
        <p:grpSp>
          <p:nvGrpSpPr>
            <p:cNvPr id="41" name="Group 36"/>
            <p:cNvGrpSpPr>
              <a:grpSpLocks/>
            </p:cNvGrpSpPr>
            <p:nvPr/>
          </p:nvGrpSpPr>
          <p:grpSpPr bwMode="auto">
            <a:xfrm>
              <a:off x="4815906" y="2644750"/>
              <a:ext cx="609600" cy="593725"/>
              <a:chOff x="0" y="0"/>
              <a:chExt cx="1042" cy="1019"/>
            </a:xfrm>
          </p:grpSpPr>
          <p:pic>
            <p:nvPicPr>
              <p:cNvPr id="43" name="Picture 37"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Oval 38"/>
              <p:cNvSpPr>
                <a:spLocks noChangeArrowheads="1"/>
              </p:cNvSpPr>
              <p:nvPr/>
            </p:nvSpPr>
            <p:spPr bwMode="auto">
              <a:xfrm>
                <a:off x="0" y="0"/>
                <a:ext cx="1035" cy="1019"/>
              </a:xfrm>
              <a:prstGeom prst="ellipse">
                <a:avLst/>
              </a:prstGeom>
              <a:gradFill rotWithShape="1">
                <a:gsLst>
                  <a:gs pos="0">
                    <a:srgbClr val="FF0517"/>
                  </a:gs>
                  <a:gs pos="100000">
                    <a:srgbClr val="BC000D"/>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42" name="WordArt 40"/>
            <p:cNvSpPr>
              <a:spLocks noChangeArrowheads="1" noChangeShapeType="1"/>
            </p:cNvSpPr>
            <p:nvPr/>
          </p:nvSpPr>
          <p:spPr bwMode="auto">
            <a:xfrm>
              <a:off x="5039964" y="2820444"/>
              <a:ext cx="157446" cy="23223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en-US" altLang="zh-CN" sz="1800" kern="0" dirty="0">
                  <a:ln w="9525" cmpd="sng">
                    <a:solidFill>
                      <a:srgbClr val="FFFFFF"/>
                    </a:solidFill>
                    <a:round/>
                    <a:headEnd/>
                    <a:tailEnd/>
                  </a:ln>
                  <a:solidFill>
                    <a:srgbClr val="FFFFFF"/>
                  </a:solidFill>
                  <a:latin typeface="黑体"/>
                  <a:ea typeface="黑体"/>
                </a:rPr>
                <a:t>3</a:t>
              </a:r>
              <a:endParaRPr lang="zh-CN" altLang="en-US" sz="1800" kern="0" dirty="0">
                <a:ln w="9525" cmpd="sng">
                  <a:solidFill>
                    <a:srgbClr val="FFFFFF"/>
                  </a:solidFill>
                  <a:round/>
                  <a:headEnd/>
                  <a:tailEnd/>
                </a:ln>
                <a:solidFill>
                  <a:srgbClr val="FFFFFF"/>
                </a:solidFill>
                <a:latin typeface="黑体"/>
                <a:ea typeface="黑体"/>
              </a:endParaRPr>
            </a:p>
          </p:txBody>
        </p:sp>
      </p:grpSp>
      <p:grpSp>
        <p:nvGrpSpPr>
          <p:cNvPr id="45" name="组合 44"/>
          <p:cNvGrpSpPr/>
          <p:nvPr/>
        </p:nvGrpSpPr>
        <p:grpSpPr>
          <a:xfrm>
            <a:off x="5733624" y="1920772"/>
            <a:ext cx="359569" cy="388937"/>
            <a:chOff x="6108131" y="2052613"/>
            <a:chExt cx="479425" cy="466725"/>
          </a:xfrm>
        </p:grpSpPr>
        <p:grpSp>
          <p:nvGrpSpPr>
            <p:cNvPr id="46" name="Group 43"/>
            <p:cNvGrpSpPr>
              <a:grpSpLocks/>
            </p:cNvGrpSpPr>
            <p:nvPr/>
          </p:nvGrpSpPr>
          <p:grpSpPr bwMode="auto">
            <a:xfrm>
              <a:off x="6108131" y="2052613"/>
              <a:ext cx="479425" cy="466725"/>
              <a:chOff x="0" y="0"/>
              <a:chExt cx="1042" cy="1019"/>
            </a:xfrm>
          </p:grpSpPr>
          <p:pic>
            <p:nvPicPr>
              <p:cNvPr id="48" name="Picture 44"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Oval 45"/>
              <p:cNvSpPr>
                <a:spLocks noChangeArrowheads="1"/>
              </p:cNvSpPr>
              <p:nvPr/>
            </p:nvSpPr>
            <p:spPr bwMode="auto">
              <a:xfrm>
                <a:off x="0" y="0"/>
                <a:ext cx="1035" cy="1019"/>
              </a:xfrm>
              <a:prstGeom prst="ellipse">
                <a:avLst/>
              </a:prstGeom>
              <a:gradFill rotWithShape="1">
                <a:gsLst>
                  <a:gs pos="0">
                    <a:srgbClr val="FF0517"/>
                  </a:gs>
                  <a:gs pos="100000">
                    <a:srgbClr val="BC000D"/>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47" name="WordArt 47"/>
            <p:cNvSpPr>
              <a:spLocks noChangeArrowheads="1" noChangeShapeType="1"/>
            </p:cNvSpPr>
            <p:nvPr/>
          </p:nvSpPr>
          <p:spPr bwMode="auto">
            <a:xfrm>
              <a:off x="6284344" y="2190726"/>
              <a:ext cx="123825" cy="1825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en-US" altLang="zh-CN" sz="1800" kern="0" dirty="0">
                  <a:ln w="9525" cmpd="sng">
                    <a:solidFill>
                      <a:srgbClr val="FFFFFF"/>
                    </a:solidFill>
                    <a:round/>
                    <a:headEnd/>
                    <a:tailEnd/>
                  </a:ln>
                  <a:solidFill>
                    <a:srgbClr val="FFFFFF"/>
                  </a:solidFill>
                  <a:latin typeface="黑体"/>
                  <a:ea typeface="黑体"/>
                </a:rPr>
                <a:t>4</a:t>
              </a:r>
              <a:endParaRPr lang="zh-CN" altLang="en-US" sz="1800" kern="0" dirty="0">
                <a:ln w="9525" cmpd="sng">
                  <a:solidFill>
                    <a:srgbClr val="FFFFFF"/>
                  </a:solidFill>
                  <a:round/>
                  <a:headEnd/>
                  <a:tailEnd/>
                </a:ln>
                <a:solidFill>
                  <a:srgbClr val="FFFFFF"/>
                </a:solidFill>
                <a:latin typeface="黑体"/>
                <a:ea typeface="黑体"/>
              </a:endParaRPr>
            </a:p>
          </p:txBody>
        </p:sp>
      </p:grpSp>
      <p:grpSp>
        <p:nvGrpSpPr>
          <p:cNvPr id="50" name="Group 20"/>
          <p:cNvGrpSpPr>
            <a:grpSpLocks/>
          </p:cNvGrpSpPr>
          <p:nvPr/>
        </p:nvGrpSpPr>
        <p:grpSpPr bwMode="auto">
          <a:xfrm>
            <a:off x="2829690" y="3651147"/>
            <a:ext cx="359569" cy="388937"/>
            <a:chOff x="0" y="0"/>
            <a:chExt cx="784" cy="765"/>
          </a:xfrm>
        </p:grpSpPr>
        <p:grpSp>
          <p:nvGrpSpPr>
            <p:cNvPr id="51" name="Group 22"/>
            <p:cNvGrpSpPr>
              <a:grpSpLocks/>
            </p:cNvGrpSpPr>
            <p:nvPr/>
          </p:nvGrpSpPr>
          <p:grpSpPr bwMode="auto">
            <a:xfrm>
              <a:off x="0" y="0"/>
              <a:ext cx="784" cy="765"/>
              <a:chOff x="0" y="0"/>
              <a:chExt cx="1042" cy="1019"/>
            </a:xfrm>
          </p:grpSpPr>
          <p:pic>
            <p:nvPicPr>
              <p:cNvPr id="53" name="Picture 23"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Oval 24"/>
              <p:cNvSpPr>
                <a:spLocks noChangeArrowheads="1"/>
              </p:cNvSpPr>
              <p:nvPr/>
            </p:nvSpPr>
            <p:spPr bwMode="auto">
              <a:xfrm>
                <a:off x="0" y="0"/>
                <a:ext cx="1035" cy="1019"/>
              </a:xfrm>
              <a:prstGeom prst="ellipse">
                <a:avLst/>
              </a:prstGeom>
              <a:gradFill rotWithShape="1">
                <a:gsLst>
                  <a:gs pos="0">
                    <a:srgbClr val="FF0517"/>
                  </a:gs>
                  <a:gs pos="100000">
                    <a:srgbClr val="BC000D"/>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52" name="WordArt 26"/>
            <p:cNvSpPr>
              <a:spLocks noChangeArrowheads="1" noChangeShapeType="1"/>
            </p:cNvSpPr>
            <p:nvPr/>
          </p:nvSpPr>
          <p:spPr bwMode="auto">
            <a:xfrm>
              <a:off x="288" y="227"/>
              <a:ext cx="157" cy="29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en-US" altLang="zh-CN" sz="1800" kern="0" dirty="0">
                  <a:ln w="9525" cmpd="sng">
                    <a:solidFill>
                      <a:srgbClr val="FFFFFF"/>
                    </a:solidFill>
                    <a:round/>
                    <a:headEnd/>
                    <a:tailEnd/>
                  </a:ln>
                  <a:solidFill>
                    <a:srgbClr val="FFFFFF"/>
                  </a:solidFill>
                  <a:latin typeface="黑体"/>
                  <a:ea typeface="黑体"/>
                </a:rPr>
                <a:t>1</a:t>
              </a:r>
              <a:endParaRPr lang="zh-CN" altLang="en-US" sz="1800" kern="0" dirty="0">
                <a:ln w="9525" cmpd="sng">
                  <a:solidFill>
                    <a:srgbClr val="FFFFFF"/>
                  </a:solidFill>
                  <a:round/>
                  <a:headEnd/>
                  <a:tailEnd/>
                </a:ln>
                <a:solidFill>
                  <a:srgbClr val="FFFFFF"/>
                </a:solidFill>
                <a:latin typeface="黑体"/>
                <a:ea typeface="黑体"/>
              </a:endParaRPr>
            </a:p>
          </p:txBody>
        </p:sp>
      </p:grpSp>
      <p:sp>
        <p:nvSpPr>
          <p:cNvPr id="55" name="Text Box 53"/>
          <p:cNvSpPr txBox="1">
            <a:spLocks noChangeArrowheads="1"/>
          </p:cNvSpPr>
          <p:nvPr/>
        </p:nvSpPr>
        <p:spPr bwMode="auto">
          <a:xfrm>
            <a:off x="2723723" y="4382347"/>
            <a:ext cx="561975"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b="1" kern="0" dirty="0">
                <a:solidFill>
                  <a:sysClr val="windowText" lastClr="000000"/>
                </a:solidFill>
              </a:rPr>
              <a:t>2012</a:t>
            </a:r>
          </a:p>
        </p:txBody>
      </p:sp>
      <p:sp>
        <p:nvSpPr>
          <p:cNvPr id="56" name="Text Box 54"/>
          <p:cNvSpPr txBox="1">
            <a:spLocks noChangeArrowheads="1"/>
          </p:cNvSpPr>
          <p:nvPr/>
        </p:nvSpPr>
        <p:spPr bwMode="auto">
          <a:xfrm>
            <a:off x="3816717" y="4382347"/>
            <a:ext cx="561975"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b="1" kern="0" dirty="0" smtClean="0">
                <a:solidFill>
                  <a:sysClr val="windowText" lastClr="000000"/>
                </a:solidFill>
              </a:rPr>
              <a:t>2016</a:t>
            </a:r>
            <a:endParaRPr lang="en-US" b="1" kern="0" dirty="0">
              <a:solidFill>
                <a:sysClr val="windowText" lastClr="000000"/>
              </a:solidFill>
            </a:endParaRPr>
          </a:p>
        </p:txBody>
      </p:sp>
      <p:sp>
        <p:nvSpPr>
          <p:cNvPr id="57" name="Text Box 55"/>
          <p:cNvSpPr txBox="1">
            <a:spLocks noChangeArrowheads="1"/>
          </p:cNvSpPr>
          <p:nvPr/>
        </p:nvSpPr>
        <p:spPr bwMode="auto">
          <a:xfrm>
            <a:off x="4709686" y="4382347"/>
            <a:ext cx="561975"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b="1" kern="0" dirty="0" smtClean="0">
                <a:solidFill>
                  <a:sysClr val="windowText" lastClr="000000"/>
                </a:solidFill>
              </a:rPr>
              <a:t>2019</a:t>
            </a:r>
            <a:endParaRPr lang="en-US" b="1" kern="0" dirty="0">
              <a:solidFill>
                <a:sysClr val="windowText" lastClr="000000"/>
              </a:solidFill>
            </a:endParaRPr>
          </a:p>
        </p:txBody>
      </p:sp>
      <p:sp>
        <p:nvSpPr>
          <p:cNvPr id="58" name="Text Box 56"/>
          <p:cNvSpPr txBox="1">
            <a:spLocks noChangeArrowheads="1"/>
          </p:cNvSpPr>
          <p:nvPr/>
        </p:nvSpPr>
        <p:spPr bwMode="auto">
          <a:xfrm>
            <a:off x="5620514" y="4382347"/>
            <a:ext cx="561975"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b="1" kern="0" dirty="0" smtClean="0">
                <a:solidFill>
                  <a:sysClr val="windowText" lastClr="000000"/>
                </a:solidFill>
              </a:rPr>
              <a:t>20</a:t>
            </a:r>
            <a:r>
              <a:rPr lang="en-US" altLang="zh-CN" b="1" kern="0" dirty="0" smtClean="0">
                <a:solidFill>
                  <a:sysClr val="windowText" lastClr="000000"/>
                </a:solidFill>
              </a:rPr>
              <a:t>XX</a:t>
            </a:r>
            <a:endParaRPr lang="en-US" b="1" kern="0" dirty="0">
              <a:solidFill>
                <a:sysClr val="windowText" lastClr="000000"/>
              </a:solidFill>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4324825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20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42" presetClass="entr" presetSubtype="0" fill="hold" nodeType="withEffect">
                                  <p:stCondLst>
                                    <p:cond delay="7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anim calcmode="lin" valueType="num">
                                      <p:cBhvr>
                                        <p:cTn id="11" dur="500" fill="hold"/>
                                        <p:tgtEl>
                                          <p:spTgt spid="23"/>
                                        </p:tgtEl>
                                        <p:attrNameLst>
                                          <p:attrName>ppt_x</p:attrName>
                                        </p:attrNameLst>
                                      </p:cBhvr>
                                      <p:tavLst>
                                        <p:tav tm="0">
                                          <p:val>
                                            <p:strVal val="#ppt_x"/>
                                          </p:val>
                                        </p:tav>
                                        <p:tav tm="100000">
                                          <p:val>
                                            <p:strVal val="#ppt_x"/>
                                          </p:val>
                                        </p:tav>
                                      </p:tavLst>
                                    </p:anim>
                                    <p:anim calcmode="lin" valueType="num">
                                      <p:cBhvr>
                                        <p:cTn id="12" dur="500" fill="hold"/>
                                        <p:tgtEl>
                                          <p:spTgt spid="23"/>
                                        </p:tgtEl>
                                        <p:attrNameLst>
                                          <p:attrName>ppt_y</p:attrName>
                                        </p:attrNameLst>
                                      </p:cBhvr>
                                      <p:tavLst>
                                        <p:tav tm="0">
                                          <p:val>
                                            <p:strVal val="#ppt_y+.1"/>
                                          </p:val>
                                        </p:tav>
                                        <p:tav tm="100000">
                                          <p:val>
                                            <p:strVal val="#ppt_y"/>
                                          </p:val>
                                        </p:tav>
                                      </p:tavLst>
                                    </p:anim>
                                  </p:childTnLst>
                                </p:cTn>
                              </p:par>
                              <p:par>
                                <p:cTn id="13" presetID="22" presetClass="entr" presetSubtype="4" fill="hold" grpId="0" nodeType="withEffect">
                                  <p:stCondLst>
                                    <p:cond delay="150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1000"/>
                                        <p:tgtEl>
                                          <p:spTgt spid="34"/>
                                        </p:tgtEl>
                                      </p:cBhvr>
                                    </p:animEffect>
                                  </p:childTnLst>
                                </p:cTn>
                              </p:par>
                              <p:par>
                                <p:cTn id="16" presetID="53" presetClass="entr" presetSubtype="16" fill="hold" nodeType="withEffect">
                                  <p:stCondLst>
                                    <p:cond delay="1700"/>
                                  </p:stCondLst>
                                  <p:childTnLst>
                                    <p:set>
                                      <p:cBhvr>
                                        <p:cTn id="17" dur="1" fill="hold">
                                          <p:stCondLst>
                                            <p:cond delay="0"/>
                                          </p:stCondLst>
                                        </p:cTn>
                                        <p:tgtEl>
                                          <p:spTgt spid="50"/>
                                        </p:tgtEl>
                                        <p:attrNameLst>
                                          <p:attrName>style.visibility</p:attrName>
                                        </p:attrNameLst>
                                      </p:cBhvr>
                                      <p:to>
                                        <p:strVal val="visible"/>
                                      </p:to>
                                    </p:set>
                                    <p:anim calcmode="lin" valueType="num">
                                      <p:cBhvr>
                                        <p:cTn id="18" dur="250" fill="hold"/>
                                        <p:tgtEl>
                                          <p:spTgt spid="50"/>
                                        </p:tgtEl>
                                        <p:attrNameLst>
                                          <p:attrName>ppt_w</p:attrName>
                                        </p:attrNameLst>
                                      </p:cBhvr>
                                      <p:tavLst>
                                        <p:tav tm="0">
                                          <p:val>
                                            <p:fltVal val="0"/>
                                          </p:val>
                                        </p:tav>
                                        <p:tav tm="100000">
                                          <p:val>
                                            <p:strVal val="#ppt_w"/>
                                          </p:val>
                                        </p:tav>
                                      </p:tavLst>
                                    </p:anim>
                                    <p:anim calcmode="lin" valueType="num">
                                      <p:cBhvr>
                                        <p:cTn id="19" dur="250" fill="hold"/>
                                        <p:tgtEl>
                                          <p:spTgt spid="50"/>
                                        </p:tgtEl>
                                        <p:attrNameLst>
                                          <p:attrName>ppt_h</p:attrName>
                                        </p:attrNameLst>
                                      </p:cBhvr>
                                      <p:tavLst>
                                        <p:tav tm="0">
                                          <p:val>
                                            <p:fltVal val="0"/>
                                          </p:val>
                                        </p:tav>
                                        <p:tav tm="100000">
                                          <p:val>
                                            <p:strVal val="#ppt_h"/>
                                          </p:val>
                                        </p:tav>
                                      </p:tavLst>
                                    </p:anim>
                                    <p:animEffect transition="in" filter="fade">
                                      <p:cBhvr>
                                        <p:cTn id="20" dur="250"/>
                                        <p:tgtEl>
                                          <p:spTgt spid="50"/>
                                        </p:tgtEl>
                                      </p:cBhvr>
                                    </p:animEffect>
                                  </p:childTnLst>
                                </p:cTn>
                              </p:par>
                              <p:par>
                                <p:cTn id="21" presetID="53" presetClass="entr" presetSubtype="16" fill="hold" nodeType="withEffect">
                                  <p:stCondLst>
                                    <p:cond delay="1900"/>
                                  </p:stCondLst>
                                  <p:childTnLst>
                                    <p:set>
                                      <p:cBhvr>
                                        <p:cTn id="22" dur="1" fill="hold">
                                          <p:stCondLst>
                                            <p:cond delay="0"/>
                                          </p:stCondLst>
                                        </p:cTn>
                                        <p:tgtEl>
                                          <p:spTgt spid="35"/>
                                        </p:tgtEl>
                                        <p:attrNameLst>
                                          <p:attrName>style.visibility</p:attrName>
                                        </p:attrNameLst>
                                      </p:cBhvr>
                                      <p:to>
                                        <p:strVal val="visible"/>
                                      </p:to>
                                    </p:set>
                                    <p:anim calcmode="lin" valueType="num">
                                      <p:cBhvr>
                                        <p:cTn id="23" dur="250" fill="hold"/>
                                        <p:tgtEl>
                                          <p:spTgt spid="35"/>
                                        </p:tgtEl>
                                        <p:attrNameLst>
                                          <p:attrName>ppt_w</p:attrName>
                                        </p:attrNameLst>
                                      </p:cBhvr>
                                      <p:tavLst>
                                        <p:tav tm="0">
                                          <p:val>
                                            <p:fltVal val="0"/>
                                          </p:val>
                                        </p:tav>
                                        <p:tav tm="100000">
                                          <p:val>
                                            <p:strVal val="#ppt_w"/>
                                          </p:val>
                                        </p:tav>
                                      </p:tavLst>
                                    </p:anim>
                                    <p:anim calcmode="lin" valueType="num">
                                      <p:cBhvr>
                                        <p:cTn id="24" dur="250" fill="hold"/>
                                        <p:tgtEl>
                                          <p:spTgt spid="35"/>
                                        </p:tgtEl>
                                        <p:attrNameLst>
                                          <p:attrName>ppt_h</p:attrName>
                                        </p:attrNameLst>
                                      </p:cBhvr>
                                      <p:tavLst>
                                        <p:tav tm="0">
                                          <p:val>
                                            <p:fltVal val="0"/>
                                          </p:val>
                                        </p:tav>
                                        <p:tav tm="100000">
                                          <p:val>
                                            <p:strVal val="#ppt_h"/>
                                          </p:val>
                                        </p:tav>
                                      </p:tavLst>
                                    </p:anim>
                                    <p:animEffect transition="in" filter="fade">
                                      <p:cBhvr>
                                        <p:cTn id="25" dur="250"/>
                                        <p:tgtEl>
                                          <p:spTgt spid="35"/>
                                        </p:tgtEl>
                                      </p:cBhvr>
                                    </p:animEffect>
                                  </p:childTnLst>
                                </p:cTn>
                              </p:par>
                              <p:par>
                                <p:cTn id="26" presetID="53" presetClass="entr" presetSubtype="16" fill="hold" nodeType="withEffect">
                                  <p:stCondLst>
                                    <p:cond delay="2100"/>
                                  </p:stCondLst>
                                  <p:childTnLst>
                                    <p:set>
                                      <p:cBhvr>
                                        <p:cTn id="27" dur="1" fill="hold">
                                          <p:stCondLst>
                                            <p:cond delay="0"/>
                                          </p:stCondLst>
                                        </p:cTn>
                                        <p:tgtEl>
                                          <p:spTgt spid="40"/>
                                        </p:tgtEl>
                                        <p:attrNameLst>
                                          <p:attrName>style.visibility</p:attrName>
                                        </p:attrNameLst>
                                      </p:cBhvr>
                                      <p:to>
                                        <p:strVal val="visible"/>
                                      </p:to>
                                    </p:set>
                                    <p:anim calcmode="lin" valueType="num">
                                      <p:cBhvr>
                                        <p:cTn id="28" dur="250" fill="hold"/>
                                        <p:tgtEl>
                                          <p:spTgt spid="40"/>
                                        </p:tgtEl>
                                        <p:attrNameLst>
                                          <p:attrName>ppt_w</p:attrName>
                                        </p:attrNameLst>
                                      </p:cBhvr>
                                      <p:tavLst>
                                        <p:tav tm="0">
                                          <p:val>
                                            <p:fltVal val="0"/>
                                          </p:val>
                                        </p:tav>
                                        <p:tav tm="100000">
                                          <p:val>
                                            <p:strVal val="#ppt_w"/>
                                          </p:val>
                                        </p:tav>
                                      </p:tavLst>
                                    </p:anim>
                                    <p:anim calcmode="lin" valueType="num">
                                      <p:cBhvr>
                                        <p:cTn id="29" dur="250" fill="hold"/>
                                        <p:tgtEl>
                                          <p:spTgt spid="40"/>
                                        </p:tgtEl>
                                        <p:attrNameLst>
                                          <p:attrName>ppt_h</p:attrName>
                                        </p:attrNameLst>
                                      </p:cBhvr>
                                      <p:tavLst>
                                        <p:tav tm="0">
                                          <p:val>
                                            <p:fltVal val="0"/>
                                          </p:val>
                                        </p:tav>
                                        <p:tav tm="100000">
                                          <p:val>
                                            <p:strVal val="#ppt_h"/>
                                          </p:val>
                                        </p:tav>
                                      </p:tavLst>
                                    </p:anim>
                                    <p:animEffect transition="in" filter="fade">
                                      <p:cBhvr>
                                        <p:cTn id="30" dur="250"/>
                                        <p:tgtEl>
                                          <p:spTgt spid="40"/>
                                        </p:tgtEl>
                                      </p:cBhvr>
                                    </p:animEffect>
                                  </p:childTnLst>
                                </p:cTn>
                              </p:par>
                              <p:par>
                                <p:cTn id="31" presetID="53" presetClass="entr" presetSubtype="16" fill="hold" nodeType="withEffect">
                                  <p:stCondLst>
                                    <p:cond delay="2300"/>
                                  </p:stCondLst>
                                  <p:childTnLst>
                                    <p:set>
                                      <p:cBhvr>
                                        <p:cTn id="32" dur="1" fill="hold">
                                          <p:stCondLst>
                                            <p:cond delay="0"/>
                                          </p:stCondLst>
                                        </p:cTn>
                                        <p:tgtEl>
                                          <p:spTgt spid="45"/>
                                        </p:tgtEl>
                                        <p:attrNameLst>
                                          <p:attrName>style.visibility</p:attrName>
                                        </p:attrNameLst>
                                      </p:cBhvr>
                                      <p:to>
                                        <p:strVal val="visible"/>
                                      </p:to>
                                    </p:set>
                                    <p:anim calcmode="lin" valueType="num">
                                      <p:cBhvr>
                                        <p:cTn id="33" dur="250" fill="hold"/>
                                        <p:tgtEl>
                                          <p:spTgt spid="45"/>
                                        </p:tgtEl>
                                        <p:attrNameLst>
                                          <p:attrName>ppt_w</p:attrName>
                                        </p:attrNameLst>
                                      </p:cBhvr>
                                      <p:tavLst>
                                        <p:tav tm="0">
                                          <p:val>
                                            <p:fltVal val="0"/>
                                          </p:val>
                                        </p:tav>
                                        <p:tav tm="100000">
                                          <p:val>
                                            <p:strVal val="#ppt_w"/>
                                          </p:val>
                                        </p:tav>
                                      </p:tavLst>
                                    </p:anim>
                                    <p:anim calcmode="lin" valueType="num">
                                      <p:cBhvr>
                                        <p:cTn id="34" dur="250" fill="hold"/>
                                        <p:tgtEl>
                                          <p:spTgt spid="45"/>
                                        </p:tgtEl>
                                        <p:attrNameLst>
                                          <p:attrName>ppt_h</p:attrName>
                                        </p:attrNameLst>
                                      </p:cBhvr>
                                      <p:tavLst>
                                        <p:tav tm="0">
                                          <p:val>
                                            <p:fltVal val="0"/>
                                          </p:val>
                                        </p:tav>
                                        <p:tav tm="100000">
                                          <p:val>
                                            <p:strVal val="#ppt_h"/>
                                          </p:val>
                                        </p:tav>
                                      </p:tavLst>
                                    </p:anim>
                                    <p:animEffect transition="in" filter="fade">
                                      <p:cBhvr>
                                        <p:cTn id="35" dur="250"/>
                                        <p:tgtEl>
                                          <p:spTgt spid="45"/>
                                        </p:tgtEl>
                                      </p:cBhvr>
                                    </p:animEffect>
                                  </p:childTnLst>
                                </p:cTn>
                              </p:par>
                              <p:par>
                                <p:cTn id="36" presetID="42" presetClass="entr" presetSubtype="0" fill="hold" grpId="0" nodeType="withEffect">
                                  <p:stCondLst>
                                    <p:cond delay="27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anim calcmode="lin" valueType="num">
                                      <p:cBhvr>
                                        <p:cTn id="39" dur="500" fill="hold"/>
                                        <p:tgtEl>
                                          <p:spTgt spid="21"/>
                                        </p:tgtEl>
                                        <p:attrNameLst>
                                          <p:attrName>ppt_x</p:attrName>
                                        </p:attrNameLst>
                                      </p:cBhvr>
                                      <p:tavLst>
                                        <p:tav tm="0">
                                          <p:val>
                                            <p:strVal val="#ppt_x"/>
                                          </p:val>
                                        </p:tav>
                                        <p:tav tm="100000">
                                          <p:val>
                                            <p:strVal val="#ppt_x"/>
                                          </p:val>
                                        </p:tav>
                                      </p:tavLst>
                                    </p:anim>
                                    <p:anim calcmode="lin" valueType="num">
                                      <p:cBhvr>
                                        <p:cTn id="40" dur="500" fill="hold"/>
                                        <p:tgtEl>
                                          <p:spTgt spid="21"/>
                                        </p:tgtEl>
                                        <p:attrNameLst>
                                          <p:attrName>ppt_y</p:attrName>
                                        </p:attrNameLst>
                                      </p:cBhvr>
                                      <p:tavLst>
                                        <p:tav tm="0">
                                          <p:val>
                                            <p:strVal val="#ppt_y+.1"/>
                                          </p:val>
                                        </p:tav>
                                        <p:tav tm="100000">
                                          <p:val>
                                            <p:strVal val="#ppt_y"/>
                                          </p:val>
                                        </p:tav>
                                      </p:tavLst>
                                    </p:anim>
                                  </p:childTnLst>
                                </p:cTn>
                              </p:par>
                              <p:par>
                                <p:cTn id="41" presetID="12" presetClass="entr" presetSubtype="1" fill="hold" grpId="0" nodeType="withEffect">
                                  <p:stCondLst>
                                    <p:cond delay="270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p:tgtEl>
                                          <p:spTgt spid="55"/>
                                        </p:tgtEl>
                                        <p:attrNameLst>
                                          <p:attrName>ppt_y</p:attrName>
                                        </p:attrNameLst>
                                      </p:cBhvr>
                                      <p:tavLst>
                                        <p:tav tm="0">
                                          <p:val>
                                            <p:strVal val="#ppt_y-#ppt_h*1.125000"/>
                                          </p:val>
                                        </p:tav>
                                        <p:tav tm="100000">
                                          <p:val>
                                            <p:strVal val="#ppt_y"/>
                                          </p:val>
                                        </p:tav>
                                      </p:tavLst>
                                    </p:anim>
                                    <p:animEffect transition="in" filter="wipe(down)">
                                      <p:cBhvr>
                                        <p:cTn id="44" dur="500"/>
                                        <p:tgtEl>
                                          <p:spTgt spid="55"/>
                                        </p:tgtEl>
                                      </p:cBhvr>
                                    </p:animEffect>
                                  </p:childTnLst>
                                </p:cTn>
                              </p:par>
                              <p:par>
                                <p:cTn id="45" presetID="42" presetClass="entr" presetSubtype="0" fill="hold" nodeType="withEffect">
                                  <p:stCondLst>
                                    <p:cond delay="30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anim calcmode="lin" valueType="num">
                                      <p:cBhvr>
                                        <p:cTn id="48" dur="500" fill="hold"/>
                                        <p:tgtEl>
                                          <p:spTgt spid="16"/>
                                        </p:tgtEl>
                                        <p:attrNameLst>
                                          <p:attrName>ppt_x</p:attrName>
                                        </p:attrNameLst>
                                      </p:cBhvr>
                                      <p:tavLst>
                                        <p:tav tm="0">
                                          <p:val>
                                            <p:strVal val="#ppt_x"/>
                                          </p:val>
                                        </p:tav>
                                        <p:tav tm="100000">
                                          <p:val>
                                            <p:strVal val="#ppt_x"/>
                                          </p:val>
                                        </p:tav>
                                      </p:tavLst>
                                    </p:anim>
                                    <p:anim calcmode="lin" valueType="num">
                                      <p:cBhvr>
                                        <p:cTn id="49" dur="500" fill="hold"/>
                                        <p:tgtEl>
                                          <p:spTgt spid="16"/>
                                        </p:tgtEl>
                                        <p:attrNameLst>
                                          <p:attrName>ppt_y</p:attrName>
                                        </p:attrNameLst>
                                      </p:cBhvr>
                                      <p:tavLst>
                                        <p:tav tm="0">
                                          <p:val>
                                            <p:strVal val="#ppt_y+.1"/>
                                          </p:val>
                                        </p:tav>
                                        <p:tav tm="100000">
                                          <p:val>
                                            <p:strVal val="#ppt_y"/>
                                          </p:val>
                                        </p:tav>
                                      </p:tavLst>
                                    </p:anim>
                                  </p:childTnLst>
                                </p:cTn>
                              </p:par>
                              <p:par>
                                <p:cTn id="50" presetID="12" presetClass="entr" presetSubtype="1" fill="hold" grpId="0" nodeType="withEffect">
                                  <p:stCondLst>
                                    <p:cond delay="3000"/>
                                  </p:stCondLst>
                                  <p:childTnLst>
                                    <p:set>
                                      <p:cBhvr>
                                        <p:cTn id="51" dur="1" fill="hold">
                                          <p:stCondLst>
                                            <p:cond delay="0"/>
                                          </p:stCondLst>
                                        </p:cTn>
                                        <p:tgtEl>
                                          <p:spTgt spid="56"/>
                                        </p:tgtEl>
                                        <p:attrNameLst>
                                          <p:attrName>style.visibility</p:attrName>
                                        </p:attrNameLst>
                                      </p:cBhvr>
                                      <p:to>
                                        <p:strVal val="visible"/>
                                      </p:to>
                                    </p:set>
                                    <p:anim calcmode="lin" valueType="num">
                                      <p:cBhvr additive="base">
                                        <p:cTn id="52" dur="500"/>
                                        <p:tgtEl>
                                          <p:spTgt spid="56"/>
                                        </p:tgtEl>
                                        <p:attrNameLst>
                                          <p:attrName>ppt_y</p:attrName>
                                        </p:attrNameLst>
                                      </p:cBhvr>
                                      <p:tavLst>
                                        <p:tav tm="0">
                                          <p:val>
                                            <p:strVal val="#ppt_y-#ppt_h*1.125000"/>
                                          </p:val>
                                        </p:tav>
                                        <p:tav tm="100000">
                                          <p:val>
                                            <p:strVal val="#ppt_y"/>
                                          </p:val>
                                        </p:tav>
                                      </p:tavLst>
                                    </p:anim>
                                    <p:animEffect transition="in" filter="wipe(down)">
                                      <p:cBhvr>
                                        <p:cTn id="53" dur="500"/>
                                        <p:tgtEl>
                                          <p:spTgt spid="56"/>
                                        </p:tgtEl>
                                      </p:cBhvr>
                                    </p:animEffect>
                                  </p:childTnLst>
                                </p:cTn>
                              </p:par>
                              <p:par>
                                <p:cTn id="54" presetID="42" presetClass="entr" presetSubtype="0" fill="hold" grpId="0" nodeType="withEffect">
                                  <p:stCondLst>
                                    <p:cond delay="325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anim calcmode="lin" valueType="num">
                                      <p:cBhvr>
                                        <p:cTn id="57" dur="500" fill="hold"/>
                                        <p:tgtEl>
                                          <p:spTgt spid="19"/>
                                        </p:tgtEl>
                                        <p:attrNameLst>
                                          <p:attrName>ppt_x</p:attrName>
                                        </p:attrNameLst>
                                      </p:cBhvr>
                                      <p:tavLst>
                                        <p:tav tm="0">
                                          <p:val>
                                            <p:strVal val="#ppt_x"/>
                                          </p:val>
                                        </p:tav>
                                        <p:tav tm="100000">
                                          <p:val>
                                            <p:strVal val="#ppt_x"/>
                                          </p:val>
                                        </p:tav>
                                      </p:tavLst>
                                    </p:anim>
                                    <p:anim calcmode="lin" valueType="num">
                                      <p:cBhvr>
                                        <p:cTn id="58" dur="500" fill="hold"/>
                                        <p:tgtEl>
                                          <p:spTgt spid="19"/>
                                        </p:tgtEl>
                                        <p:attrNameLst>
                                          <p:attrName>ppt_y</p:attrName>
                                        </p:attrNameLst>
                                      </p:cBhvr>
                                      <p:tavLst>
                                        <p:tav tm="0">
                                          <p:val>
                                            <p:strVal val="#ppt_y+.1"/>
                                          </p:val>
                                        </p:tav>
                                        <p:tav tm="100000">
                                          <p:val>
                                            <p:strVal val="#ppt_y"/>
                                          </p:val>
                                        </p:tav>
                                      </p:tavLst>
                                    </p:anim>
                                  </p:childTnLst>
                                </p:cTn>
                              </p:par>
                              <p:par>
                                <p:cTn id="59" presetID="12" presetClass="entr" presetSubtype="1" fill="hold" grpId="0" nodeType="withEffect">
                                  <p:stCondLst>
                                    <p:cond delay="3250"/>
                                  </p:stCondLst>
                                  <p:childTnLst>
                                    <p:set>
                                      <p:cBhvr>
                                        <p:cTn id="60" dur="1" fill="hold">
                                          <p:stCondLst>
                                            <p:cond delay="0"/>
                                          </p:stCondLst>
                                        </p:cTn>
                                        <p:tgtEl>
                                          <p:spTgt spid="57"/>
                                        </p:tgtEl>
                                        <p:attrNameLst>
                                          <p:attrName>style.visibility</p:attrName>
                                        </p:attrNameLst>
                                      </p:cBhvr>
                                      <p:to>
                                        <p:strVal val="visible"/>
                                      </p:to>
                                    </p:set>
                                    <p:anim calcmode="lin" valueType="num">
                                      <p:cBhvr additive="base">
                                        <p:cTn id="61" dur="500"/>
                                        <p:tgtEl>
                                          <p:spTgt spid="57"/>
                                        </p:tgtEl>
                                        <p:attrNameLst>
                                          <p:attrName>ppt_y</p:attrName>
                                        </p:attrNameLst>
                                      </p:cBhvr>
                                      <p:tavLst>
                                        <p:tav tm="0">
                                          <p:val>
                                            <p:strVal val="#ppt_y-#ppt_h*1.125000"/>
                                          </p:val>
                                        </p:tav>
                                        <p:tav tm="100000">
                                          <p:val>
                                            <p:strVal val="#ppt_y"/>
                                          </p:val>
                                        </p:tav>
                                      </p:tavLst>
                                    </p:anim>
                                    <p:animEffect transition="in" filter="wipe(down)">
                                      <p:cBhvr>
                                        <p:cTn id="62" dur="500"/>
                                        <p:tgtEl>
                                          <p:spTgt spid="57"/>
                                        </p:tgtEl>
                                      </p:cBhvr>
                                    </p:animEffect>
                                  </p:childTnLst>
                                </p:cTn>
                              </p:par>
                              <p:par>
                                <p:cTn id="63" presetID="42" presetClass="entr" presetSubtype="0" fill="hold" grpId="0" nodeType="withEffect">
                                  <p:stCondLst>
                                    <p:cond delay="350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500"/>
                                        <p:tgtEl>
                                          <p:spTgt spid="20"/>
                                        </p:tgtEl>
                                      </p:cBhvr>
                                    </p:animEffect>
                                    <p:anim calcmode="lin" valueType="num">
                                      <p:cBhvr>
                                        <p:cTn id="66" dur="500" fill="hold"/>
                                        <p:tgtEl>
                                          <p:spTgt spid="20"/>
                                        </p:tgtEl>
                                        <p:attrNameLst>
                                          <p:attrName>ppt_x</p:attrName>
                                        </p:attrNameLst>
                                      </p:cBhvr>
                                      <p:tavLst>
                                        <p:tav tm="0">
                                          <p:val>
                                            <p:strVal val="#ppt_x"/>
                                          </p:val>
                                        </p:tav>
                                        <p:tav tm="100000">
                                          <p:val>
                                            <p:strVal val="#ppt_x"/>
                                          </p:val>
                                        </p:tav>
                                      </p:tavLst>
                                    </p:anim>
                                    <p:anim calcmode="lin" valueType="num">
                                      <p:cBhvr>
                                        <p:cTn id="67" dur="500" fill="hold"/>
                                        <p:tgtEl>
                                          <p:spTgt spid="20"/>
                                        </p:tgtEl>
                                        <p:attrNameLst>
                                          <p:attrName>ppt_y</p:attrName>
                                        </p:attrNameLst>
                                      </p:cBhvr>
                                      <p:tavLst>
                                        <p:tav tm="0">
                                          <p:val>
                                            <p:strVal val="#ppt_y+.1"/>
                                          </p:val>
                                        </p:tav>
                                        <p:tav tm="100000">
                                          <p:val>
                                            <p:strVal val="#ppt_y"/>
                                          </p:val>
                                        </p:tav>
                                      </p:tavLst>
                                    </p:anim>
                                  </p:childTnLst>
                                </p:cTn>
                              </p:par>
                              <p:par>
                                <p:cTn id="68" presetID="12" presetClass="entr" presetSubtype="1" fill="hold" grpId="0" nodeType="withEffect">
                                  <p:stCondLst>
                                    <p:cond delay="3500"/>
                                  </p:stCondLst>
                                  <p:childTnLst>
                                    <p:set>
                                      <p:cBhvr>
                                        <p:cTn id="69" dur="1" fill="hold">
                                          <p:stCondLst>
                                            <p:cond delay="0"/>
                                          </p:stCondLst>
                                        </p:cTn>
                                        <p:tgtEl>
                                          <p:spTgt spid="58"/>
                                        </p:tgtEl>
                                        <p:attrNameLst>
                                          <p:attrName>style.visibility</p:attrName>
                                        </p:attrNameLst>
                                      </p:cBhvr>
                                      <p:to>
                                        <p:strVal val="visible"/>
                                      </p:to>
                                    </p:set>
                                    <p:anim calcmode="lin" valueType="num">
                                      <p:cBhvr additive="base">
                                        <p:cTn id="70" dur="500"/>
                                        <p:tgtEl>
                                          <p:spTgt spid="58"/>
                                        </p:tgtEl>
                                        <p:attrNameLst>
                                          <p:attrName>ppt_y</p:attrName>
                                        </p:attrNameLst>
                                      </p:cBhvr>
                                      <p:tavLst>
                                        <p:tav tm="0">
                                          <p:val>
                                            <p:strVal val="#ppt_y-#ppt_h*1.125000"/>
                                          </p:val>
                                        </p:tav>
                                        <p:tav tm="100000">
                                          <p:val>
                                            <p:strVal val="#ppt_y"/>
                                          </p:val>
                                        </p:tav>
                                      </p:tavLst>
                                    </p:anim>
                                    <p:animEffect transition="in" filter="wipe(down)">
                                      <p:cBhvr>
                                        <p:cTn id="7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34" grpId="0" animBg="1"/>
      <p:bldP spid="55" grpId="0"/>
      <p:bldP spid="56" grpId="0"/>
      <p:bldP spid="57" grpId="0"/>
      <p:bldP spid="5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4795701" y="1471107"/>
            <a:ext cx="2754306" cy="2504800"/>
            <a:chOff x="3621705" y="1664804"/>
            <a:chExt cx="3672408" cy="3672408"/>
          </a:xfrm>
          <a:scene3d>
            <a:camera prst="orthographicFront">
              <a:rot lat="20712698" lon="1860498" rev="20730538"/>
            </a:camera>
            <a:lightRig rig="soft" dir="t"/>
          </a:scene3d>
        </p:grpSpPr>
        <p:sp>
          <p:nvSpPr>
            <p:cNvPr id="23" name="空心弧 22"/>
            <p:cNvSpPr/>
            <p:nvPr/>
          </p:nvSpPr>
          <p:spPr>
            <a:xfrm>
              <a:off x="3621705" y="1664804"/>
              <a:ext cx="3672408" cy="3672408"/>
            </a:xfrm>
            <a:prstGeom prst="blockArc">
              <a:avLst>
                <a:gd name="adj1" fmla="val 16467387"/>
                <a:gd name="adj2" fmla="val 21302561"/>
                <a:gd name="adj3" fmla="val 9795"/>
              </a:avLst>
            </a:prstGeom>
            <a:solidFill>
              <a:srgbClr val="EAEAEA"/>
            </a:solidFill>
            <a:ln w="3175" cap="flat" cmpd="sng" algn="ctr">
              <a:solidFill>
                <a:srgbClr val="EAEAEA"/>
              </a:solidFill>
              <a:prstDash val="solid"/>
            </a:ln>
            <a:effectLst/>
            <a:sp3d extrusionH="228600"/>
          </p:spPr>
          <p:txBody>
            <a:bodyPr anchor="ctr"/>
            <a:lstStyle/>
            <a:p>
              <a:pPr algn="ctr">
                <a:defRPr/>
              </a:pPr>
              <a:endParaRPr lang="zh-CN" altLang="en-US" kern="0" dirty="0">
                <a:solidFill>
                  <a:sysClr val="windowText" lastClr="000000"/>
                </a:solidFill>
                <a:latin typeface="Impact" pitchFamily="34" charset="0"/>
                <a:ea typeface="微软雅黑" pitchFamily="34" charset="-122"/>
              </a:endParaRPr>
            </a:p>
          </p:txBody>
        </p:sp>
        <p:sp>
          <p:nvSpPr>
            <p:cNvPr id="24" name="空心弧 23"/>
            <p:cNvSpPr/>
            <p:nvPr/>
          </p:nvSpPr>
          <p:spPr>
            <a:xfrm flipV="1">
              <a:off x="3621705" y="1664804"/>
              <a:ext cx="3672408" cy="3672408"/>
            </a:xfrm>
            <a:prstGeom prst="blockArc">
              <a:avLst>
                <a:gd name="adj1" fmla="val 11062843"/>
                <a:gd name="adj2" fmla="val 15931266"/>
                <a:gd name="adj3" fmla="val 10504"/>
              </a:avLst>
            </a:prstGeom>
            <a:solidFill>
              <a:srgbClr val="FF0000"/>
            </a:solidFill>
            <a:ln w="3175" cap="flat" cmpd="sng" algn="ctr">
              <a:solidFill>
                <a:srgbClr val="C00000">
                  <a:lumMod val="60000"/>
                  <a:lumOff val="40000"/>
                </a:srgbClr>
              </a:solidFill>
              <a:prstDash val="solid"/>
            </a:ln>
            <a:effectLst/>
            <a:sp3d extrusionH="228600"/>
          </p:spPr>
          <p:txBody>
            <a:bodyPr anchor="ctr"/>
            <a:lstStyle/>
            <a:p>
              <a:pPr algn="ctr">
                <a:defRPr/>
              </a:pPr>
              <a:endParaRPr lang="zh-CN" altLang="en-US" kern="0" dirty="0">
                <a:solidFill>
                  <a:sysClr val="windowText" lastClr="000000"/>
                </a:solidFill>
                <a:latin typeface="Impact" pitchFamily="34" charset="0"/>
                <a:ea typeface="微软雅黑" pitchFamily="34" charset="-122"/>
              </a:endParaRPr>
            </a:p>
          </p:txBody>
        </p:sp>
        <p:sp>
          <p:nvSpPr>
            <p:cNvPr id="25" name="空心弧 24"/>
            <p:cNvSpPr/>
            <p:nvPr/>
          </p:nvSpPr>
          <p:spPr>
            <a:xfrm>
              <a:off x="3621705" y="1664804"/>
              <a:ext cx="3672408" cy="3672408"/>
            </a:xfrm>
            <a:prstGeom prst="blockArc">
              <a:avLst>
                <a:gd name="adj1" fmla="val 11071812"/>
                <a:gd name="adj2" fmla="val 15961648"/>
                <a:gd name="adj3" fmla="val 9659"/>
              </a:avLst>
            </a:prstGeom>
            <a:solidFill>
              <a:srgbClr val="FF0000"/>
            </a:solidFill>
            <a:ln w="3175" cap="flat" cmpd="sng" algn="ctr">
              <a:solidFill>
                <a:srgbClr val="C00000">
                  <a:lumMod val="60000"/>
                  <a:lumOff val="40000"/>
                </a:srgbClr>
              </a:solidFill>
              <a:prstDash val="solid"/>
            </a:ln>
            <a:effectLst/>
            <a:sp3d extrusionH="228600"/>
          </p:spPr>
          <p:txBody>
            <a:bodyPr anchor="ctr"/>
            <a:lstStyle/>
            <a:p>
              <a:pPr algn="ctr">
                <a:defRPr/>
              </a:pPr>
              <a:endParaRPr lang="zh-CN" altLang="en-US" kern="0" dirty="0">
                <a:solidFill>
                  <a:sysClr val="windowText" lastClr="000000"/>
                </a:solidFill>
                <a:latin typeface="Impact" pitchFamily="34" charset="0"/>
                <a:ea typeface="微软雅黑" pitchFamily="34" charset="-122"/>
              </a:endParaRPr>
            </a:p>
          </p:txBody>
        </p:sp>
        <p:sp>
          <p:nvSpPr>
            <p:cNvPr id="26" name="空心弧 25"/>
            <p:cNvSpPr/>
            <p:nvPr/>
          </p:nvSpPr>
          <p:spPr>
            <a:xfrm flipV="1">
              <a:off x="3621705" y="1664804"/>
              <a:ext cx="3672408" cy="3672408"/>
            </a:xfrm>
            <a:prstGeom prst="blockArc">
              <a:avLst>
                <a:gd name="adj1" fmla="val 16445151"/>
                <a:gd name="adj2" fmla="val 21373412"/>
                <a:gd name="adj3" fmla="val 10438"/>
              </a:avLst>
            </a:prstGeom>
            <a:solidFill>
              <a:srgbClr val="EAEAEA"/>
            </a:solidFill>
            <a:ln w="3175" cap="flat" cmpd="sng" algn="ctr">
              <a:solidFill>
                <a:srgbClr val="EAEAEA"/>
              </a:solidFill>
              <a:prstDash val="solid"/>
            </a:ln>
            <a:effectLst/>
            <a:sp3d extrusionH="228600"/>
          </p:spPr>
          <p:txBody>
            <a:bodyPr anchor="ctr"/>
            <a:lstStyle/>
            <a:p>
              <a:pPr algn="ctr">
                <a:defRPr/>
              </a:pPr>
              <a:endParaRPr lang="zh-CN" altLang="en-US" kern="0" dirty="0">
                <a:solidFill>
                  <a:sysClr val="windowText" lastClr="000000"/>
                </a:solidFill>
                <a:latin typeface="Impact" pitchFamily="34" charset="0"/>
                <a:ea typeface="微软雅黑" pitchFamily="34" charset="-122"/>
              </a:endParaRPr>
            </a:p>
          </p:txBody>
        </p:sp>
        <p:sp>
          <p:nvSpPr>
            <p:cNvPr id="27" name="椭圆 26"/>
            <p:cNvSpPr/>
            <p:nvPr/>
          </p:nvSpPr>
          <p:spPr>
            <a:xfrm>
              <a:off x="4286136" y="2328711"/>
              <a:ext cx="2343545" cy="2343545"/>
            </a:xfrm>
            <a:prstGeom prst="ellipse">
              <a:avLst/>
            </a:prstGeom>
            <a:gradFill flip="none" rotWithShape="1">
              <a:gsLst>
                <a:gs pos="0">
                  <a:srgbClr val="C5C5C5"/>
                </a:gs>
                <a:gs pos="50000">
                  <a:srgbClr val="EAEAEA"/>
                </a:gs>
                <a:gs pos="100000">
                  <a:srgbClr val="C5C5C5"/>
                </a:gs>
              </a:gsLst>
              <a:lin ang="0" scaled="1"/>
              <a:tileRect/>
            </a:gradFill>
            <a:ln w="25400" cap="flat" cmpd="sng" algn="ctr">
              <a:solidFill>
                <a:srgbClr val="D7D7D7"/>
              </a:solidFill>
              <a:prstDash val="solid"/>
            </a:ln>
            <a:effectLst/>
            <a:sp3d extrusionH="228600"/>
          </p:spPr>
          <p:txBody>
            <a:bodyPr anchor="ctr"/>
            <a:lstStyle/>
            <a:p>
              <a:pPr algn="ctr">
                <a:defRPr/>
              </a:pPr>
              <a:endParaRPr lang="zh-CN" altLang="en-US" kern="0" dirty="0">
                <a:solidFill>
                  <a:sysClr val="window" lastClr="FFFFFF"/>
                </a:solidFill>
                <a:latin typeface="Impact" pitchFamily="34" charset="0"/>
                <a:ea typeface="微软雅黑" pitchFamily="34" charset="-122"/>
              </a:endParaRPr>
            </a:p>
          </p:txBody>
        </p:sp>
      </p:grpSp>
      <p:sp>
        <p:nvSpPr>
          <p:cNvPr id="28" name="流程图: 过程 27"/>
          <p:cNvSpPr/>
          <p:nvPr/>
        </p:nvSpPr>
        <p:spPr>
          <a:xfrm>
            <a:off x="1760173" y="1573054"/>
            <a:ext cx="3220991" cy="342276"/>
          </a:xfrm>
          <a:prstGeom prst="flowChartProcess">
            <a:avLst/>
          </a:prstGeom>
          <a:gradFill>
            <a:gsLst>
              <a:gs pos="0">
                <a:srgbClr val="C00000"/>
              </a:gs>
              <a:gs pos="100000">
                <a:srgbClr val="FF0000"/>
              </a:gs>
            </a:gsLst>
            <a:lin ang="7800000" scaled="0"/>
          </a:gradFill>
          <a:ln w="9525" cap="rnd">
            <a:noFill/>
            <a:prstDash val="solid"/>
            <a:round/>
            <a:headEnd/>
            <a:tailEnd/>
          </a:ln>
        </p:spPr>
        <p:txBody>
          <a:bodyPr/>
          <a:lstStyle/>
          <a:p>
            <a:pPr>
              <a:lnSpc>
                <a:spcPct val="120000"/>
              </a:lnSpc>
              <a:defRPr/>
            </a:pPr>
            <a:r>
              <a:rPr lang="zh-CN" altLang="en-US" sz="1200" b="1" kern="0" dirty="0">
                <a:solidFill>
                  <a:sysClr val="window" lastClr="FFFFFF">
                    <a:lumMod val="95000"/>
                  </a:sysClr>
                </a:solidFill>
                <a:latin typeface="微软雅黑" pitchFamily="34" charset="-122"/>
                <a:ea typeface="微软雅黑" pitchFamily="34" charset="-122"/>
              </a:rPr>
              <a:t>单击此处添加标题</a:t>
            </a:r>
          </a:p>
        </p:txBody>
      </p:sp>
      <p:sp>
        <p:nvSpPr>
          <p:cNvPr id="29" name="TextBox 28"/>
          <p:cNvSpPr txBox="1"/>
          <p:nvPr/>
        </p:nvSpPr>
        <p:spPr bwMode="auto">
          <a:xfrm>
            <a:off x="1709682" y="1915331"/>
            <a:ext cx="2268252" cy="1044517"/>
          </a:xfrm>
          <a:prstGeom prst="rect">
            <a:avLst/>
          </a:prstGeom>
          <a:noFill/>
        </p:spPr>
        <p:txBody>
          <a:bodyPr wrap="square">
            <a:spAutoFit/>
          </a:bodyPr>
          <a:lstStyle/>
          <a:p>
            <a:pPr algn="ctr">
              <a:lnSpc>
                <a:spcPct val="150000"/>
              </a:lnSpc>
              <a:defRPr/>
            </a:pPr>
            <a:r>
              <a:rPr lang="zh-CN" altLang="en-US" sz="825" kern="0" dirty="0">
                <a:latin typeface="微软雅黑" pitchFamily="34" charset="-122"/>
                <a:ea typeface="微软雅黑" pitchFamily="34" charset="-122"/>
              </a:rPr>
              <a:t>单击此处添加段落文本单击此处添加段落文本单击此处添加段落文本单击此处添加段落文本</a:t>
            </a:r>
            <a:endParaRPr lang="en-US" altLang="zh-CN" sz="825" kern="0" dirty="0">
              <a:latin typeface="微软雅黑" pitchFamily="34" charset="-122"/>
              <a:ea typeface="微软雅黑" pitchFamily="34" charset="-122"/>
            </a:endParaRPr>
          </a:p>
          <a:p>
            <a:pPr algn="ctr">
              <a:lnSpc>
                <a:spcPct val="150000"/>
              </a:lnSpc>
              <a:defRPr/>
            </a:pPr>
            <a:r>
              <a:rPr lang="zh-CN" altLang="en-US" sz="825" kern="0" dirty="0">
                <a:latin typeface="微软雅黑" pitchFamily="34" charset="-122"/>
                <a:ea typeface="微软雅黑" pitchFamily="34" charset="-122"/>
              </a:rPr>
              <a:t>单击此处添加段落文本单击此处添加段落文本</a:t>
            </a:r>
          </a:p>
        </p:txBody>
      </p:sp>
      <p:sp>
        <p:nvSpPr>
          <p:cNvPr id="30" name="流程图: 过程 29"/>
          <p:cNvSpPr/>
          <p:nvPr/>
        </p:nvSpPr>
        <p:spPr>
          <a:xfrm>
            <a:off x="1760172" y="2922786"/>
            <a:ext cx="2379260" cy="315035"/>
          </a:xfrm>
          <a:prstGeom prst="flowChartProcess">
            <a:avLst/>
          </a:prstGeom>
          <a:gradFill>
            <a:gsLst>
              <a:gs pos="0">
                <a:srgbClr val="C00000"/>
              </a:gs>
              <a:gs pos="100000">
                <a:srgbClr val="FF0000"/>
              </a:gs>
            </a:gsLst>
            <a:lin ang="7800000" scaled="0"/>
          </a:gradFill>
          <a:ln w="9525" cap="rnd">
            <a:noFill/>
            <a:prstDash val="solid"/>
            <a:round/>
            <a:headEnd/>
            <a:tailEnd/>
          </a:ln>
        </p:spPr>
        <p:txBody>
          <a:bodyPr/>
          <a:lstStyle/>
          <a:p>
            <a:pPr>
              <a:lnSpc>
                <a:spcPct val="120000"/>
              </a:lnSpc>
              <a:defRPr/>
            </a:pPr>
            <a:r>
              <a:rPr lang="zh-CN" altLang="en-US" sz="1200" b="1" kern="0" dirty="0">
                <a:solidFill>
                  <a:sysClr val="window" lastClr="FFFFFF">
                    <a:lumMod val="95000"/>
                  </a:sysClr>
                </a:solidFill>
                <a:latin typeface="微软雅黑" pitchFamily="34" charset="-122"/>
                <a:ea typeface="微软雅黑" pitchFamily="34" charset="-122"/>
              </a:rPr>
              <a:t>单击此处添加标题</a:t>
            </a:r>
          </a:p>
        </p:txBody>
      </p:sp>
      <p:sp>
        <p:nvSpPr>
          <p:cNvPr id="31" name="TextBox 30"/>
          <p:cNvSpPr txBox="1"/>
          <p:nvPr/>
        </p:nvSpPr>
        <p:spPr bwMode="auto">
          <a:xfrm>
            <a:off x="1709682" y="3237821"/>
            <a:ext cx="2268252" cy="1044517"/>
          </a:xfrm>
          <a:prstGeom prst="rect">
            <a:avLst/>
          </a:prstGeom>
          <a:noFill/>
        </p:spPr>
        <p:txBody>
          <a:bodyPr wrap="square">
            <a:spAutoFit/>
          </a:bodyPr>
          <a:lstStyle/>
          <a:p>
            <a:pPr algn="ctr">
              <a:lnSpc>
                <a:spcPct val="150000"/>
              </a:lnSpc>
              <a:defRPr/>
            </a:pPr>
            <a:r>
              <a:rPr lang="zh-CN" altLang="en-US" sz="825" kern="0" dirty="0">
                <a:latin typeface="微软雅黑" pitchFamily="34" charset="-122"/>
                <a:ea typeface="微软雅黑" pitchFamily="34" charset="-122"/>
              </a:rPr>
              <a:t>单击此处添加段落文本单击此处添加段落文本单击此处添加段落文本单击此处添加段落文本</a:t>
            </a:r>
            <a:endParaRPr lang="en-US" altLang="zh-CN" sz="825" kern="0" dirty="0">
              <a:latin typeface="微软雅黑" pitchFamily="34" charset="-122"/>
              <a:ea typeface="微软雅黑" pitchFamily="34" charset="-122"/>
            </a:endParaRPr>
          </a:p>
          <a:p>
            <a:pPr algn="ctr">
              <a:lnSpc>
                <a:spcPct val="150000"/>
              </a:lnSpc>
              <a:defRPr/>
            </a:pPr>
            <a:r>
              <a:rPr lang="zh-CN" altLang="en-US" sz="825" kern="0" dirty="0">
                <a:latin typeface="微软雅黑" pitchFamily="34" charset="-122"/>
                <a:ea typeface="微软雅黑" pitchFamily="34" charset="-122"/>
              </a:rPr>
              <a:t>单击此处添加段落文本单击此处添加段落文本</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29113318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200"/>
                                  </p:stCondLst>
                                  <p:childTnLst>
                                    <p:set>
                                      <p:cBhvr>
                                        <p:cTn id="6" dur="1" fill="hold">
                                          <p:stCondLst>
                                            <p:cond delay="0"/>
                                          </p:stCondLst>
                                        </p:cTn>
                                        <p:tgtEl>
                                          <p:spTgt spid="22"/>
                                        </p:tgtEl>
                                        <p:attrNameLst>
                                          <p:attrName>style.visibility</p:attrName>
                                        </p:attrNameLst>
                                      </p:cBhvr>
                                      <p:to>
                                        <p:strVal val="visible"/>
                                      </p:to>
                                    </p:set>
                                    <p:animEffect transition="in" filter="wheel(1)">
                                      <p:cBhvr>
                                        <p:cTn id="7" dur="1250"/>
                                        <p:tgtEl>
                                          <p:spTgt spid="22"/>
                                        </p:tgtEl>
                                      </p:cBhvr>
                                    </p:animEffect>
                                  </p:childTnLst>
                                </p:cTn>
                              </p:par>
                              <p:par>
                                <p:cTn id="8" presetID="2" presetClass="entr" presetSubtype="8" fill="hold" grpId="0" nodeType="withEffect">
                                  <p:stCondLst>
                                    <p:cond delay="140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500" fill="hold"/>
                                        <p:tgtEl>
                                          <p:spTgt spid="28"/>
                                        </p:tgtEl>
                                        <p:attrNameLst>
                                          <p:attrName>ppt_x</p:attrName>
                                        </p:attrNameLst>
                                      </p:cBhvr>
                                      <p:tavLst>
                                        <p:tav tm="0">
                                          <p:val>
                                            <p:strVal val="0-#ppt_w/2"/>
                                          </p:val>
                                        </p:tav>
                                        <p:tav tm="100000">
                                          <p:val>
                                            <p:strVal val="#ppt_x"/>
                                          </p:val>
                                        </p:tav>
                                      </p:tavLst>
                                    </p:anim>
                                    <p:anim calcmode="lin" valueType="num">
                                      <p:cBhvr additive="base">
                                        <p:cTn id="11" dur="500" fill="hold"/>
                                        <p:tgtEl>
                                          <p:spTgt spid="28"/>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75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500" fill="hold"/>
                                        <p:tgtEl>
                                          <p:spTgt spid="30"/>
                                        </p:tgtEl>
                                        <p:attrNameLst>
                                          <p:attrName>ppt_x</p:attrName>
                                        </p:attrNameLst>
                                      </p:cBhvr>
                                      <p:tavLst>
                                        <p:tav tm="0">
                                          <p:val>
                                            <p:strVal val="0-#ppt_w/2"/>
                                          </p:val>
                                        </p:tav>
                                        <p:tav tm="100000">
                                          <p:val>
                                            <p:strVal val="#ppt_x"/>
                                          </p:val>
                                        </p:tav>
                                      </p:tavLst>
                                    </p:anim>
                                    <p:anim calcmode="lin" valueType="num">
                                      <p:cBhvr additive="base">
                                        <p:cTn id="15" dur="500" fill="hold"/>
                                        <p:tgtEl>
                                          <p:spTgt spid="30"/>
                                        </p:tgtEl>
                                        <p:attrNameLst>
                                          <p:attrName>ppt_y</p:attrName>
                                        </p:attrNameLst>
                                      </p:cBhvr>
                                      <p:tavLst>
                                        <p:tav tm="0">
                                          <p:val>
                                            <p:strVal val="#ppt_y"/>
                                          </p:val>
                                        </p:tav>
                                        <p:tav tm="100000">
                                          <p:val>
                                            <p:strVal val="#ppt_y"/>
                                          </p:val>
                                        </p:tav>
                                      </p:tavLst>
                                    </p:anim>
                                  </p:childTnLst>
                                </p:cTn>
                              </p:par>
                              <p:par>
                                <p:cTn id="16" presetID="22" presetClass="entr" presetSubtype="1" fill="hold" grpId="0" nodeType="withEffect">
                                  <p:stCondLst>
                                    <p:cond delay="2250"/>
                                  </p:stCondLst>
                                  <p:childTnLst>
                                    <p:set>
                                      <p:cBhvr>
                                        <p:cTn id="17" dur="1" fill="hold">
                                          <p:stCondLst>
                                            <p:cond delay="0"/>
                                          </p:stCondLst>
                                        </p:cTn>
                                        <p:tgtEl>
                                          <p:spTgt spid="29"/>
                                        </p:tgtEl>
                                        <p:attrNameLst>
                                          <p:attrName>style.visibility</p:attrName>
                                        </p:attrNameLst>
                                      </p:cBhvr>
                                      <p:to>
                                        <p:strVal val="visible"/>
                                      </p:to>
                                    </p:set>
                                    <p:animEffect transition="in" filter="wipe(up)">
                                      <p:cBhvr>
                                        <p:cTn id="18" dur="500"/>
                                        <p:tgtEl>
                                          <p:spTgt spid="29"/>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31"/>
                                        </p:tgtEl>
                                        <p:attrNameLst>
                                          <p:attrName>style.visibility</p:attrName>
                                        </p:attrNameLst>
                                      </p:cBhvr>
                                      <p:to>
                                        <p:strVal val="visible"/>
                                      </p:to>
                                    </p:set>
                                    <p:animEffect transition="in" filter="wipe(up)">
                                      <p:cBhvr>
                                        <p:cTn id="2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0" grpId="0" animBg="1"/>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4623253" y="1633218"/>
            <a:ext cx="2308622" cy="2396695"/>
            <a:chOff x="4533900" y="1941513"/>
            <a:chExt cx="3078163" cy="3081337"/>
          </a:xfrm>
        </p:grpSpPr>
        <p:sp>
          <p:nvSpPr>
            <p:cNvPr id="24" name="Oval 3"/>
            <p:cNvSpPr>
              <a:spLocks noChangeArrowheads="1"/>
            </p:cNvSpPr>
            <p:nvPr/>
          </p:nvSpPr>
          <p:spPr bwMode="auto">
            <a:xfrm rot="3600000">
              <a:off x="4532313" y="1943100"/>
              <a:ext cx="3081337" cy="3078163"/>
            </a:xfrm>
            <a:prstGeom prst="ellipse">
              <a:avLst/>
            </a:prstGeom>
            <a:solidFill>
              <a:schemeClr val="bg1">
                <a:lumMod val="75000"/>
              </a:schemeClr>
            </a:solidFill>
            <a:ln w="9525" cmpd="sng">
              <a:solidFill>
                <a:srgbClr val="DDDDDD"/>
              </a:solidFill>
              <a:round/>
              <a:headEnd/>
              <a:tailEnd/>
            </a:ln>
            <a:effectLst/>
            <a:extLst/>
          </p:spPr>
          <p:txBody>
            <a:bodyPr wrap="none" anchor="ctr"/>
            <a:lstStyle/>
            <a:p>
              <a:endParaRPr lang="zh-CN" altLang="en-US" sz="1013" kern="0" dirty="0">
                <a:latin typeface="微软雅黑" pitchFamily="34" charset="-122"/>
                <a:ea typeface="微软雅黑" pitchFamily="34" charset="-122"/>
              </a:endParaRPr>
            </a:p>
          </p:txBody>
        </p:sp>
        <p:sp>
          <p:nvSpPr>
            <p:cNvPr id="25" name="Rectangle 9"/>
            <p:cNvSpPr>
              <a:spLocks noChangeArrowheads="1"/>
            </p:cNvSpPr>
            <p:nvPr/>
          </p:nvSpPr>
          <p:spPr bwMode="auto">
            <a:xfrm>
              <a:off x="5032375" y="2713038"/>
              <a:ext cx="2201863"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50000"/>
                </a:lnSpc>
              </a:pPr>
              <a:r>
                <a:rPr lang="zh-CN" altLang="en-US" sz="1050" kern="0" dirty="0">
                  <a:latin typeface="微软雅黑" pitchFamily="34" charset="-122"/>
                  <a:ea typeface="微软雅黑" pitchFamily="34" charset="-122"/>
                </a:rPr>
                <a:t>单击此处添加</a:t>
              </a:r>
            </a:p>
            <a:p>
              <a:pPr algn="ctr">
                <a:lnSpc>
                  <a:spcPct val="150000"/>
                </a:lnSpc>
              </a:pPr>
              <a:r>
                <a:rPr lang="zh-CN" altLang="en-US" sz="1050" kern="0" dirty="0">
                  <a:latin typeface="微软雅黑" pitchFamily="34" charset="-122"/>
                  <a:ea typeface="微软雅黑" pitchFamily="34" charset="-122"/>
                </a:rPr>
                <a:t>段落文字内容</a:t>
              </a:r>
            </a:p>
          </p:txBody>
        </p:sp>
        <p:sp>
          <p:nvSpPr>
            <p:cNvPr id="26" name="Rectangle 10"/>
            <p:cNvSpPr>
              <a:spLocks noChangeArrowheads="1"/>
            </p:cNvSpPr>
            <p:nvPr/>
          </p:nvSpPr>
          <p:spPr bwMode="auto">
            <a:xfrm>
              <a:off x="5032375" y="3482975"/>
              <a:ext cx="2201863"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50000"/>
                </a:lnSpc>
              </a:pPr>
              <a:r>
                <a:rPr lang="zh-CN" altLang="en-US" sz="1050" kern="0" dirty="0">
                  <a:latin typeface="微软雅黑" pitchFamily="34" charset="-122"/>
                  <a:ea typeface="微软雅黑" pitchFamily="34" charset="-122"/>
                </a:rPr>
                <a:t>单击此处添加</a:t>
              </a:r>
            </a:p>
            <a:p>
              <a:pPr algn="ctr">
                <a:lnSpc>
                  <a:spcPct val="150000"/>
                </a:lnSpc>
              </a:pPr>
              <a:r>
                <a:rPr lang="zh-CN" altLang="en-US" sz="1050" kern="0" dirty="0">
                  <a:latin typeface="微软雅黑" pitchFamily="34" charset="-122"/>
                  <a:ea typeface="微软雅黑" pitchFamily="34" charset="-122"/>
                </a:rPr>
                <a:t>段落文字内容</a:t>
              </a:r>
            </a:p>
          </p:txBody>
        </p:sp>
      </p:grpSp>
      <p:grpSp>
        <p:nvGrpSpPr>
          <p:cNvPr id="27" name="组合 26"/>
          <p:cNvGrpSpPr/>
          <p:nvPr/>
        </p:nvGrpSpPr>
        <p:grpSpPr>
          <a:xfrm>
            <a:off x="2301534" y="1633218"/>
            <a:ext cx="2308622" cy="2396695"/>
            <a:chOff x="1438275" y="1941513"/>
            <a:chExt cx="3078163" cy="3081337"/>
          </a:xfrm>
          <a:solidFill>
            <a:schemeClr val="bg1">
              <a:lumMod val="75000"/>
            </a:schemeClr>
          </a:solidFill>
        </p:grpSpPr>
        <p:sp>
          <p:nvSpPr>
            <p:cNvPr id="28" name="Oval 4"/>
            <p:cNvSpPr>
              <a:spLocks noChangeArrowheads="1"/>
            </p:cNvSpPr>
            <p:nvPr/>
          </p:nvSpPr>
          <p:spPr bwMode="auto">
            <a:xfrm rot="3600000">
              <a:off x="1436688" y="1943100"/>
              <a:ext cx="3081337" cy="3078163"/>
            </a:xfrm>
            <a:prstGeom prst="ellipse">
              <a:avLst/>
            </a:prstGeom>
            <a:grpFill/>
            <a:ln w="9525" cmpd="sng">
              <a:solidFill>
                <a:srgbClr val="DDDDDD"/>
              </a:solidFill>
              <a:round/>
              <a:headEnd/>
              <a:tailEnd/>
            </a:ln>
            <a:effectLst/>
            <a:extLst/>
          </p:spPr>
          <p:txBody>
            <a:bodyPr wrap="none" anchor="ctr"/>
            <a:lstStyle/>
            <a:p>
              <a:pPr>
                <a:defRPr/>
              </a:pPr>
              <a:endParaRPr lang="zh-CN" altLang="en-US" kern="0" dirty="0">
                <a:latin typeface="微软雅黑" pitchFamily="34" charset="-122"/>
                <a:ea typeface="微软雅黑" pitchFamily="34" charset="-122"/>
              </a:endParaRPr>
            </a:p>
          </p:txBody>
        </p:sp>
        <p:sp>
          <p:nvSpPr>
            <p:cNvPr id="29" name="Rectangle 7"/>
            <p:cNvSpPr>
              <a:spLocks noChangeArrowheads="1"/>
            </p:cNvSpPr>
            <p:nvPr/>
          </p:nvSpPr>
          <p:spPr bwMode="auto">
            <a:xfrm>
              <a:off x="1774825" y="2713038"/>
              <a:ext cx="2201863" cy="769937"/>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50000"/>
                </a:lnSpc>
                <a:defRPr/>
              </a:pPr>
              <a:r>
                <a:rPr lang="zh-CN" altLang="en-US" sz="1050" kern="0" dirty="0">
                  <a:latin typeface="微软雅黑" pitchFamily="34" charset="-122"/>
                  <a:ea typeface="微软雅黑" pitchFamily="34" charset="-122"/>
                </a:rPr>
                <a:t>单击此处添加</a:t>
              </a:r>
            </a:p>
            <a:p>
              <a:pPr algn="ctr">
                <a:lnSpc>
                  <a:spcPct val="150000"/>
                </a:lnSpc>
                <a:defRPr/>
              </a:pPr>
              <a:r>
                <a:rPr lang="zh-CN" altLang="en-US" sz="1050" kern="0" dirty="0">
                  <a:latin typeface="微软雅黑" pitchFamily="34" charset="-122"/>
                  <a:ea typeface="微软雅黑" pitchFamily="34" charset="-122"/>
                </a:rPr>
                <a:t>段落文字内容</a:t>
              </a:r>
            </a:p>
          </p:txBody>
        </p:sp>
        <p:sp>
          <p:nvSpPr>
            <p:cNvPr id="30" name="Rectangle 8"/>
            <p:cNvSpPr>
              <a:spLocks noChangeArrowheads="1"/>
            </p:cNvSpPr>
            <p:nvPr/>
          </p:nvSpPr>
          <p:spPr bwMode="auto">
            <a:xfrm>
              <a:off x="1774825" y="3482975"/>
              <a:ext cx="2201863" cy="76993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50000"/>
                </a:lnSpc>
              </a:pPr>
              <a:r>
                <a:rPr lang="zh-CN" altLang="en-US" sz="1050" kern="0" dirty="0">
                  <a:latin typeface="微软雅黑" pitchFamily="34" charset="-122"/>
                  <a:ea typeface="微软雅黑" pitchFamily="34" charset="-122"/>
                </a:rPr>
                <a:t>单击此处添加</a:t>
              </a:r>
            </a:p>
            <a:p>
              <a:pPr algn="ctr">
                <a:lnSpc>
                  <a:spcPct val="150000"/>
                </a:lnSpc>
              </a:pPr>
              <a:r>
                <a:rPr lang="zh-CN" altLang="en-US" sz="1050" kern="0" dirty="0">
                  <a:latin typeface="微软雅黑" pitchFamily="34" charset="-122"/>
                  <a:ea typeface="微软雅黑" pitchFamily="34" charset="-122"/>
                </a:rPr>
                <a:t>段落文字内容</a:t>
              </a:r>
            </a:p>
          </p:txBody>
        </p:sp>
      </p:grpSp>
      <p:sp>
        <p:nvSpPr>
          <p:cNvPr id="31" name="Line 5"/>
          <p:cNvSpPr>
            <a:spLocks noChangeShapeType="1"/>
          </p:cNvSpPr>
          <p:nvPr/>
        </p:nvSpPr>
        <p:spPr bwMode="auto">
          <a:xfrm>
            <a:off x="2731349" y="2829794"/>
            <a:ext cx="1284684" cy="0"/>
          </a:xfrm>
          <a:prstGeom prst="line">
            <a:avLst/>
          </a:prstGeom>
          <a:noFill/>
          <a:ln w="19050" cmpd="sng">
            <a:solidFill>
              <a:srgbClr val="C00000">
                <a:lumMod val="75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32" name="Line 6"/>
          <p:cNvSpPr>
            <a:spLocks noChangeShapeType="1"/>
          </p:cNvSpPr>
          <p:nvPr/>
        </p:nvSpPr>
        <p:spPr bwMode="auto">
          <a:xfrm>
            <a:off x="5223327" y="2829794"/>
            <a:ext cx="1284685" cy="0"/>
          </a:xfrm>
          <a:prstGeom prst="line">
            <a:avLst/>
          </a:prstGeom>
          <a:noFill/>
          <a:ln w="19050" cmpd="sng">
            <a:solidFill>
              <a:srgbClr val="C00000">
                <a:lumMod val="75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ysClr val="windowText" lastClr="000000"/>
              </a:solidFill>
              <a:latin typeface="微软雅黑" pitchFamily="34" charset="-122"/>
              <a:ea typeface="微软雅黑" pitchFamily="34" charset="-122"/>
            </a:endParaRPr>
          </a:p>
        </p:txBody>
      </p:sp>
      <p:grpSp>
        <p:nvGrpSpPr>
          <p:cNvPr id="33" name="组合 32"/>
          <p:cNvGrpSpPr/>
          <p:nvPr/>
        </p:nvGrpSpPr>
        <p:grpSpPr>
          <a:xfrm>
            <a:off x="1806234" y="2336876"/>
            <a:ext cx="894911" cy="916202"/>
            <a:chOff x="777875" y="2879725"/>
            <a:chExt cx="1193215" cy="1177925"/>
          </a:xfrm>
        </p:grpSpPr>
        <p:grpSp>
          <p:nvGrpSpPr>
            <p:cNvPr id="34" name="Group 13"/>
            <p:cNvGrpSpPr>
              <a:grpSpLocks/>
            </p:cNvGrpSpPr>
            <p:nvPr/>
          </p:nvGrpSpPr>
          <p:grpSpPr bwMode="auto">
            <a:xfrm>
              <a:off x="777875" y="2879725"/>
              <a:ext cx="1193215" cy="1177925"/>
              <a:chOff x="0" y="0"/>
              <a:chExt cx="980" cy="966"/>
            </a:xfrm>
          </p:grpSpPr>
          <p:sp>
            <p:nvSpPr>
              <p:cNvPr id="36" name="Oval 16"/>
              <p:cNvSpPr>
                <a:spLocks noChangeArrowheads="1"/>
              </p:cNvSpPr>
              <p:nvPr/>
            </p:nvSpPr>
            <p:spPr bwMode="auto">
              <a:xfrm>
                <a:off x="0" y="0"/>
                <a:ext cx="980" cy="966"/>
              </a:xfrm>
              <a:prstGeom prst="ellipse">
                <a:avLst/>
              </a:prstGeom>
              <a:solidFill>
                <a:srgbClr val="FF0000"/>
              </a:solidFill>
              <a:ln w="9525">
                <a:solidFill>
                  <a:srgbClr val="C00000"/>
                </a:solidFill>
                <a:round/>
                <a:headEnd/>
                <a:tailEnd/>
              </a:ln>
              <a:effectLst/>
              <a:extLst/>
            </p:spPr>
            <p:txBody>
              <a:bodyPr wrap="none" anchor="ctr"/>
              <a:lstStyle/>
              <a:p>
                <a:pPr algn="ctr">
                  <a:defRPr/>
                </a:pPr>
                <a:endParaRPr lang="zh-CN" altLang="en-US" sz="2400" b="1" kern="0" dirty="0">
                  <a:solidFill>
                    <a:srgbClr val="FFFFFF"/>
                  </a:solidFill>
                  <a:latin typeface="微软雅黑" pitchFamily="34" charset="-122"/>
                  <a:ea typeface="微软雅黑" pitchFamily="34" charset="-122"/>
                </a:endParaRPr>
              </a:p>
            </p:txBody>
          </p:sp>
          <p:pic>
            <p:nvPicPr>
              <p:cNvPr id="37" name="Picture 1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 y="2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5" name="Rectangle 18"/>
            <p:cNvSpPr>
              <a:spLocks noChangeArrowheads="1"/>
            </p:cNvSpPr>
            <p:nvPr/>
          </p:nvSpPr>
          <p:spPr bwMode="auto">
            <a:xfrm>
              <a:off x="795338"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050" b="1" kern="0" dirty="0">
                  <a:solidFill>
                    <a:srgbClr val="FFFFFF"/>
                  </a:solidFill>
                  <a:latin typeface="微软雅黑" pitchFamily="34" charset="-122"/>
                  <a:ea typeface="微软雅黑" pitchFamily="34" charset="-122"/>
                </a:rPr>
                <a:t>文字内容</a:t>
              </a:r>
            </a:p>
          </p:txBody>
        </p:sp>
      </p:grpSp>
      <p:grpSp>
        <p:nvGrpSpPr>
          <p:cNvPr id="38" name="组合 37"/>
          <p:cNvGrpSpPr/>
          <p:nvPr/>
        </p:nvGrpSpPr>
        <p:grpSpPr>
          <a:xfrm>
            <a:off x="6535396" y="2336876"/>
            <a:ext cx="898922" cy="916202"/>
            <a:chOff x="7083425" y="2879725"/>
            <a:chExt cx="1198563" cy="1177925"/>
          </a:xfrm>
        </p:grpSpPr>
        <p:grpSp>
          <p:nvGrpSpPr>
            <p:cNvPr id="39" name="Group 19"/>
            <p:cNvGrpSpPr>
              <a:grpSpLocks/>
            </p:cNvGrpSpPr>
            <p:nvPr/>
          </p:nvGrpSpPr>
          <p:grpSpPr bwMode="auto">
            <a:xfrm>
              <a:off x="7083425" y="2879725"/>
              <a:ext cx="1193215" cy="1177925"/>
              <a:chOff x="0" y="0"/>
              <a:chExt cx="980" cy="966"/>
            </a:xfrm>
          </p:grpSpPr>
          <p:sp>
            <p:nvSpPr>
              <p:cNvPr id="41" name="Oval 22"/>
              <p:cNvSpPr>
                <a:spLocks noChangeArrowheads="1"/>
              </p:cNvSpPr>
              <p:nvPr/>
            </p:nvSpPr>
            <p:spPr bwMode="auto">
              <a:xfrm>
                <a:off x="0" y="0"/>
                <a:ext cx="980" cy="966"/>
              </a:xfrm>
              <a:prstGeom prst="ellipse">
                <a:avLst/>
              </a:prstGeom>
              <a:solidFill>
                <a:srgbClr val="FF0000"/>
              </a:solidFill>
              <a:ln w="9525">
                <a:solidFill>
                  <a:srgbClr val="C00000"/>
                </a:solidFill>
                <a:round/>
                <a:headEnd/>
                <a:tailEnd/>
              </a:ln>
              <a:effectLst/>
              <a:extLst/>
            </p:spPr>
            <p:txBody>
              <a:bodyPr wrap="none" anchor="ctr"/>
              <a:lstStyle/>
              <a:p>
                <a:pPr algn="ctr">
                  <a:defRPr/>
                </a:pPr>
                <a:endParaRPr lang="zh-CN" altLang="en-US" sz="2400" b="1" kern="0" dirty="0">
                  <a:solidFill>
                    <a:srgbClr val="FFFFFF"/>
                  </a:solidFill>
                  <a:latin typeface="微软雅黑" pitchFamily="34" charset="-122"/>
                  <a:ea typeface="微软雅黑" pitchFamily="34" charset="-122"/>
                </a:endParaRPr>
              </a:p>
            </p:txBody>
          </p:sp>
          <p:pic>
            <p:nvPicPr>
              <p:cNvPr id="42" name="Picture 23"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9" y="2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0" name="Rectangle 24"/>
            <p:cNvSpPr>
              <a:spLocks noChangeArrowheads="1"/>
            </p:cNvSpPr>
            <p:nvPr/>
          </p:nvSpPr>
          <p:spPr bwMode="auto">
            <a:xfrm>
              <a:off x="7110413"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050" b="1" kern="0" dirty="0">
                  <a:solidFill>
                    <a:srgbClr val="FFFFFF"/>
                  </a:solidFill>
                  <a:latin typeface="微软雅黑" pitchFamily="34" charset="-122"/>
                  <a:ea typeface="微软雅黑" pitchFamily="34" charset="-122"/>
                </a:rPr>
                <a:t>文字内容</a:t>
              </a:r>
            </a:p>
          </p:txBody>
        </p:sp>
      </p:grpSp>
      <p:grpSp>
        <p:nvGrpSpPr>
          <p:cNvPr id="43" name="组合 42"/>
          <p:cNvGrpSpPr/>
          <p:nvPr/>
        </p:nvGrpSpPr>
        <p:grpSpPr>
          <a:xfrm>
            <a:off x="4108903" y="2248770"/>
            <a:ext cx="1075784" cy="1098948"/>
            <a:chOff x="3848100" y="2762250"/>
            <a:chExt cx="1434379" cy="1412875"/>
          </a:xfrm>
        </p:grpSpPr>
        <p:grpSp>
          <p:nvGrpSpPr>
            <p:cNvPr id="44" name="Group 25"/>
            <p:cNvGrpSpPr>
              <a:grpSpLocks/>
            </p:cNvGrpSpPr>
            <p:nvPr/>
          </p:nvGrpSpPr>
          <p:grpSpPr bwMode="auto">
            <a:xfrm>
              <a:off x="3848100" y="2762250"/>
              <a:ext cx="1434379" cy="1412875"/>
              <a:chOff x="0" y="0"/>
              <a:chExt cx="980" cy="966"/>
            </a:xfrm>
          </p:grpSpPr>
          <p:sp>
            <p:nvSpPr>
              <p:cNvPr id="48" name="Oval 28"/>
              <p:cNvSpPr>
                <a:spLocks noChangeArrowheads="1"/>
              </p:cNvSpPr>
              <p:nvPr/>
            </p:nvSpPr>
            <p:spPr bwMode="auto">
              <a:xfrm>
                <a:off x="0" y="0"/>
                <a:ext cx="980" cy="966"/>
              </a:xfrm>
              <a:prstGeom prst="ellipse">
                <a:avLst/>
              </a:prstGeom>
              <a:solidFill>
                <a:srgbClr val="FF0000"/>
              </a:solidFill>
              <a:ln w="9525">
                <a:solidFill>
                  <a:srgbClr val="C00000"/>
                </a:solidFill>
                <a:round/>
                <a:headEnd/>
                <a:tailEnd/>
              </a:ln>
              <a:effectLst/>
              <a:extLst/>
            </p:spPr>
            <p:txBody>
              <a:bodyPr wrap="none" anchor="ctr"/>
              <a:lstStyle/>
              <a:p>
                <a:pPr algn="ctr">
                  <a:defRPr/>
                </a:pPr>
                <a:endParaRPr lang="zh-CN" altLang="en-US" sz="2400" b="1" kern="0" dirty="0">
                  <a:solidFill>
                    <a:srgbClr val="FFFFFF"/>
                  </a:solidFill>
                  <a:latin typeface="微软雅黑" pitchFamily="34" charset="-122"/>
                  <a:ea typeface="微软雅黑" pitchFamily="34" charset="-122"/>
                </a:endParaRPr>
              </a:p>
            </p:txBody>
          </p:sp>
          <p:pic>
            <p:nvPicPr>
              <p:cNvPr id="68" name="Picture 29"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8" y="27"/>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7" name="Rectangle 30"/>
            <p:cNvSpPr>
              <a:spLocks noChangeArrowheads="1"/>
            </p:cNvSpPr>
            <p:nvPr/>
          </p:nvSpPr>
          <p:spPr bwMode="auto">
            <a:xfrm>
              <a:off x="3997325"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050" b="1" kern="0" dirty="0">
                  <a:solidFill>
                    <a:srgbClr val="FFFFFF"/>
                  </a:solidFill>
                  <a:latin typeface="微软雅黑" pitchFamily="34" charset="-122"/>
                  <a:ea typeface="微软雅黑" pitchFamily="34" charset="-122"/>
                </a:rPr>
                <a:t>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47565546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0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anim calcmode="lin" valueType="num">
                                      <p:cBhvr>
                                        <p:cTn id="13" dur="500" fill="hold"/>
                                        <p:tgtEl>
                                          <p:spTgt spid="43"/>
                                        </p:tgtEl>
                                        <p:attrNameLst>
                                          <p:attrName>ppt_x</p:attrName>
                                        </p:attrNameLst>
                                      </p:cBhvr>
                                      <p:tavLst>
                                        <p:tav tm="0">
                                          <p:val>
                                            <p:strVal val="#ppt_x"/>
                                          </p:val>
                                        </p:tav>
                                        <p:tav tm="100000">
                                          <p:val>
                                            <p:strVal val="#ppt_x"/>
                                          </p:val>
                                        </p:tav>
                                      </p:tavLst>
                                    </p:anim>
                                    <p:anim calcmode="lin" valueType="num">
                                      <p:cBhvr>
                                        <p:cTn id="14" dur="500" fill="hold"/>
                                        <p:tgtEl>
                                          <p:spTgt spid="4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70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par>
                                <p:cTn id="23" presetID="22" presetClass="entr" presetSubtype="8" fill="hold" grpId="0" nodeType="withEffect">
                                  <p:stCondLst>
                                    <p:cond delay="120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53" presetClass="entr" presetSubtype="16" fill="hold" nodeType="withEffect">
                                  <p:stCondLst>
                                    <p:cond delay="170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childTnLst>
                                </p:cTn>
                              </p:par>
                              <p:par>
                                <p:cTn id="31" presetID="53" presetClass="entr" presetSubtype="16" fill="hold" nodeType="withEffect">
                                  <p:stCondLst>
                                    <p:cond delay="190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763316" y="2319971"/>
            <a:ext cx="2381250" cy="572492"/>
            <a:chOff x="827088" y="2925763"/>
            <a:chExt cx="3175000" cy="915987"/>
          </a:xfrm>
        </p:grpSpPr>
        <p:sp>
          <p:nvSpPr>
            <p:cNvPr id="19" name="AutoShape 3"/>
            <p:cNvSpPr>
              <a:spLocks noChangeArrowheads="1"/>
            </p:cNvSpPr>
            <p:nvPr/>
          </p:nvSpPr>
          <p:spPr bwMode="auto">
            <a:xfrm>
              <a:off x="827088" y="2925763"/>
              <a:ext cx="3024187" cy="915987"/>
            </a:xfrm>
            <a:prstGeom prst="homePlate">
              <a:avLst>
                <a:gd name="adj" fmla="val 42981"/>
              </a:avLst>
            </a:prstGeom>
            <a:gradFill rotWithShape="1">
              <a:gsLst>
                <a:gs pos="0">
                  <a:srgbClr val="B2B2B2">
                    <a:gamma/>
                    <a:tint val="5882"/>
                    <a:invGamma/>
                  </a:srgbClr>
                </a:gs>
                <a:gs pos="100000">
                  <a:srgbClr val="B2B2B2"/>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267891" indent="-267891">
                <a:lnSpc>
                  <a:spcPct val="120000"/>
                </a:lnSpc>
                <a:defRPr/>
              </a:pPr>
              <a:r>
                <a:rPr lang="zh-CN" altLang="en-US" sz="900" kern="0">
                  <a:solidFill>
                    <a:sysClr val="windowText" lastClr="000000"/>
                  </a:solidFill>
                </a:rPr>
                <a:t>      单击此处添加段落文字内容</a:t>
              </a:r>
            </a:p>
            <a:p>
              <a:pPr marL="267891" indent="-267891">
                <a:lnSpc>
                  <a:spcPct val="120000"/>
                </a:lnSpc>
                <a:defRPr/>
              </a:pPr>
              <a:r>
                <a:rPr lang="zh-CN" altLang="en-US" sz="900" kern="0">
                  <a:solidFill>
                    <a:sysClr val="windowText" lastClr="000000"/>
                  </a:solidFill>
                </a:rPr>
                <a:t>      单击此处添加段落文字内容</a:t>
              </a:r>
            </a:p>
          </p:txBody>
        </p:sp>
        <p:sp>
          <p:nvSpPr>
            <p:cNvPr id="20" name="AutoShape 4"/>
            <p:cNvSpPr>
              <a:spLocks noChangeArrowheads="1"/>
            </p:cNvSpPr>
            <p:nvPr/>
          </p:nvSpPr>
          <p:spPr bwMode="auto">
            <a:xfrm>
              <a:off x="3348038" y="2925763"/>
              <a:ext cx="654050" cy="914400"/>
            </a:xfrm>
            <a:prstGeom prst="chevron">
              <a:avLst>
                <a:gd name="adj" fmla="val 55472"/>
              </a:avLst>
            </a:prstGeom>
            <a:gradFill rotWithShape="1">
              <a:gsLst>
                <a:gs pos="0">
                  <a:srgbClr val="990000"/>
                </a:gs>
                <a:gs pos="50000">
                  <a:srgbClr val="FF9900"/>
                </a:gs>
                <a:gs pos="100000">
                  <a:srgbClr val="990000"/>
                </a:gs>
              </a:gsLst>
              <a:lin ang="189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21" name="组合 20"/>
          <p:cNvGrpSpPr/>
          <p:nvPr/>
        </p:nvGrpSpPr>
        <p:grpSpPr>
          <a:xfrm>
            <a:off x="1763316" y="3084946"/>
            <a:ext cx="3461147" cy="572493"/>
            <a:chOff x="827088" y="4149725"/>
            <a:chExt cx="4614862" cy="915988"/>
          </a:xfrm>
        </p:grpSpPr>
        <p:sp>
          <p:nvSpPr>
            <p:cNvPr id="22" name="AutoShape 5"/>
            <p:cNvSpPr>
              <a:spLocks noChangeArrowheads="1"/>
            </p:cNvSpPr>
            <p:nvPr/>
          </p:nvSpPr>
          <p:spPr bwMode="auto">
            <a:xfrm>
              <a:off x="827088" y="4149725"/>
              <a:ext cx="4465637" cy="915988"/>
            </a:xfrm>
            <a:prstGeom prst="homePlate">
              <a:avLst>
                <a:gd name="adj" fmla="val 42116"/>
              </a:avLst>
            </a:prstGeom>
            <a:gradFill rotWithShape="1">
              <a:gsLst>
                <a:gs pos="0">
                  <a:srgbClr val="B2B2B2">
                    <a:gamma/>
                    <a:tint val="5882"/>
                    <a:invGamma/>
                  </a:srgbClr>
                </a:gs>
                <a:gs pos="100000">
                  <a:srgbClr val="B2B2B2"/>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267891" indent="-267891">
                <a:lnSpc>
                  <a:spcPct val="120000"/>
                </a:lnSpc>
                <a:defRPr/>
              </a:pPr>
              <a:r>
                <a:rPr lang="zh-CN" altLang="en-US" sz="900" kern="0">
                  <a:solidFill>
                    <a:sysClr val="windowText" lastClr="000000"/>
                  </a:solidFill>
                </a:rPr>
                <a:t>      单击此处添加段落文字内容</a:t>
              </a:r>
            </a:p>
            <a:p>
              <a:pPr marL="267891" indent="-267891">
                <a:lnSpc>
                  <a:spcPct val="120000"/>
                </a:lnSpc>
                <a:defRPr/>
              </a:pPr>
              <a:r>
                <a:rPr lang="zh-CN" altLang="en-US" sz="900" kern="0">
                  <a:solidFill>
                    <a:sysClr val="windowText" lastClr="000000"/>
                  </a:solidFill>
                </a:rPr>
                <a:t>      单击此处添加段落文字内容</a:t>
              </a:r>
            </a:p>
          </p:txBody>
        </p:sp>
        <p:sp>
          <p:nvSpPr>
            <p:cNvPr id="39" name="AutoShape 6"/>
            <p:cNvSpPr>
              <a:spLocks noChangeArrowheads="1"/>
            </p:cNvSpPr>
            <p:nvPr/>
          </p:nvSpPr>
          <p:spPr bwMode="auto">
            <a:xfrm>
              <a:off x="4787900" y="4149725"/>
              <a:ext cx="654050" cy="914400"/>
            </a:xfrm>
            <a:prstGeom prst="chevron">
              <a:avLst>
                <a:gd name="adj" fmla="val 55472"/>
              </a:avLst>
            </a:prstGeom>
            <a:gradFill rotWithShape="1">
              <a:gsLst>
                <a:gs pos="0">
                  <a:srgbClr val="FF0517"/>
                </a:gs>
                <a:gs pos="50000">
                  <a:srgbClr val="BC000D"/>
                </a:gs>
                <a:gs pos="100000">
                  <a:srgbClr val="FF0517"/>
                </a:gs>
              </a:gsLst>
              <a:lin ang="189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40" name="组合 39"/>
          <p:cNvGrpSpPr/>
          <p:nvPr/>
        </p:nvGrpSpPr>
        <p:grpSpPr>
          <a:xfrm>
            <a:off x="1763316" y="1599642"/>
            <a:ext cx="4866084" cy="572492"/>
            <a:chOff x="827088" y="1773238"/>
            <a:chExt cx="6488112" cy="915987"/>
          </a:xfrm>
        </p:grpSpPr>
        <p:sp>
          <p:nvSpPr>
            <p:cNvPr id="41" name="AutoShape 7"/>
            <p:cNvSpPr>
              <a:spLocks noChangeArrowheads="1"/>
            </p:cNvSpPr>
            <p:nvPr/>
          </p:nvSpPr>
          <p:spPr bwMode="auto">
            <a:xfrm>
              <a:off x="827088" y="1773238"/>
              <a:ext cx="6265862" cy="915987"/>
            </a:xfrm>
            <a:prstGeom prst="homePlate">
              <a:avLst>
                <a:gd name="adj" fmla="val 40030"/>
              </a:avLst>
            </a:prstGeom>
            <a:gradFill rotWithShape="1">
              <a:gsLst>
                <a:gs pos="0">
                  <a:srgbClr val="FF0000"/>
                </a:gs>
                <a:gs pos="100000">
                  <a:srgbClr val="C00000"/>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267891" indent="-267891">
                <a:lnSpc>
                  <a:spcPct val="120000"/>
                </a:lnSpc>
                <a:defRPr/>
              </a:pPr>
              <a:r>
                <a:rPr lang="zh-CN" altLang="en-US" sz="900" kern="0" dirty="0">
                  <a:solidFill>
                    <a:sysClr val="windowText" lastClr="000000"/>
                  </a:solidFill>
                </a:rPr>
                <a:t>      </a:t>
              </a:r>
              <a:r>
                <a:rPr lang="zh-CN" altLang="en-US" sz="900" kern="0" dirty="0">
                  <a:solidFill>
                    <a:schemeClr val="bg1"/>
                  </a:solidFill>
                </a:rPr>
                <a:t>单击此处添加段落文字内容</a:t>
              </a:r>
            </a:p>
            <a:p>
              <a:pPr marL="267891" indent="-267891">
                <a:lnSpc>
                  <a:spcPct val="120000"/>
                </a:lnSpc>
                <a:defRPr/>
              </a:pPr>
              <a:r>
                <a:rPr lang="zh-CN" altLang="en-US" sz="900" kern="0" dirty="0">
                  <a:solidFill>
                    <a:schemeClr val="bg1"/>
                  </a:solidFill>
                </a:rPr>
                <a:t>      单击此处添加段落文字内容</a:t>
              </a:r>
            </a:p>
          </p:txBody>
        </p:sp>
        <p:sp>
          <p:nvSpPr>
            <p:cNvPr id="42" name="AutoShape 8"/>
            <p:cNvSpPr>
              <a:spLocks noChangeArrowheads="1"/>
            </p:cNvSpPr>
            <p:nvPr/>
          </p:nvSpPr>
          <p:spPr bwMode="auto">
            <a:xfrm>
              <a:off x="6661150" y="1773238"/>
              <a:ext cx="654050" cy="914400"/>
            </a:xfrm>
            <a:prstGeom prst="chevron">
              <a:avLst>
                <a:gd name="adj" fmla="val 55472"/>
              </a:avLst>
            </a:prstGeom>
            <a:gradFill rotWithShape="1">
              <a:gsLst>
                <a:gs pos="0">
                  <a:srgbClr val="FFFF00"/>
                </a:gs>
                <a:gs pos="50000">
                  <a:srgbClr val="FFC000"/>
                </a:gs>
                <a:gs pos="100000">
                  <a:srgbClr val="FFFF00"/>
                </a:gs>
              </a:gsLst>
              <a:lin ang="189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pic>
        <p:nvPicPr>
          <p:cNvPr id="43" name="Picture 15" descr="392"/>
          <p:cNvPicPr>
            <a:picLocks noChangeAspect="1" noChangeArrowheads="1"/>
          </p:cNvPicPr>
          <p:nvPr/>
        </p:nvPicPr>
        <p:blipFill>
          <a:blip r:embed="rId3" cstate="screen">
            <a:lum contrast="18000"/>
            <a:grayscl/>
            <a:extLst>
              <a:ext uri="{28A0092B-C50C-407E-A947-70E740481C1C}">
                <a14:useLocalDpi xmlns:a14="http://schemas.microsoft.com/office/drawing/2010/main"/>
              </a:ext>
            </a:extLst>
          </a:blip>
          <a:srcRect b="5183"/>
          <a:stretch>
            <a:fillRect/>
          </a:stretch>
        </p:blipFill>
        <p:spPr bwMode="auto">
          <a:xfrm>
            <a:off x="5732862" y="3004045"/>
            <a:ext cx="1710928" cy="215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394957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20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4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6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0-#ppt_w/2"/>
                                          </p:val>
                                        </p:tav>
                                        <p:tav tm="100000">
                                          <p:val>
                                            <p:strVal val="#ppt_x"/>
                                          </p:val>
                                        </p:tav>
                                      </p:tavLst>
                                    </p:anim>
                                    <p:anim calcmode="lin" valueType="num">
                                      <p:cBhvr additive="base">
                                        <p:cTn id="16" dur="500" fill="hold"/>
                                        <p:tgtEl>
                                          <p:spTgt spid="21"/>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60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1000"/>
                                        <p:tgtEl>
                                          <p:spTgt spid="43"/>
                                        </p:tgtEl>
                                      </p:cBhvr>
                                    </p:animEffect>
                                    <p:anim calcmode="lin" valueType="num">
                                      <p:cBhvr>
                                        <p:cTn id="20" dur="1000" fill="hold"/>
                                        <p:tgtEl>
                                          <p:spTgt spid="43"/>
                                        </p:tgtEl>
                                        <p:attrNameLst>
                                          <p:attrName>ppt_x</p:attrName>
                                        </p:attrNameLst>
                                      </p:cBhvr>
                                      <p:tavLst>
                                        <p:tav tm="0">
                                          <p:val>
                                            <p:strVal val="#ppt_x"/>
                                          </p:val>
                                        </p:tav>
                                        <p:tav tm="100000">
                                          <p:val>
                                            <p:strVal val="#ppt_x"/>
                                          </p:val>
                                        </p:tav>
                                      </p:tavLst>
                                    </p:anim>
                                    <p:anim calcmode="lin" valueType="num">
                                      <p:cBhvr>
                                        <p:cTn id="2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2" cstate="screen">
            <a:extLst>
              <a:ext uri="{28A0092B-C50C-407E-A947-70E740481C1C}">
                <a14:useLocalDpi xmlns:a14="http://schemas.microsoft.com/office/drawing/2010/main"/>
              </a:ext>
            </a:extLst>
          </a:blip>
          <a:srcRect b="-2064"/>
          <a:stretch/>
        </p:blipFill>
        <p:spPr>
          <a:xfrm>
            <a:off x="-34680" y="326887"/>
            <a:ext cx="6794500" cy="2954301"/>
          </a:xfrm>
          <a:prstGeom prst="rect">
            <a:avLst/>
          </a:prstGeom>
        </p:spPr>
      </p:pic>
      <p:sp>
        <p:nvSpPr>
          <p:cNvPr id="6" name="文本框 5"/>
          <p:cNvSpPr txBox="1"/>
          <p:nvPr/>
        </p:nvSpPr>
        <p:spPr>
          <a:xfrm>
            <a:off x="3710098" y="1266512"/>
            <a:ext cx="5061001"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E7251F"/>
                </a:solidFill>
                <a:effectLst/>
                <a:uLnTx/>
                <a:uFillTx/>
                <a:latin typeface="微软雅黑"/>
                <a:ea typeface="微软雅黑"/>
              </a:rPr>
              <a:t>感谢</a:t>
            </a:r>
            <a:r>
              <a:rPr lang="zh-CN" altLang="en-US" sz="4400" b="1" dirty="0" smtClean="0">
                <a:solidFill>
                  <a:srgbClr val="E7251F"/>
                </a:solidFill>
                <a:latin typeface="微软雅黑"/>
                <a:ea typeface="微软雅黑"/>
              </a:rPr>
              <a:t>观看 </a:t>
            </a:r>
            <a:r>
              <a:rPr lang="en-US" altLang="zh-CN" sz="4400" b="1" dirty="0" smtClean="0">
                <a:solidFill>
                  <a:srgbClr val="E7251F"/>
                </a:solidFill>
                <a:latin typeface="微软雅黑"/>
                <a:ea typeface="微软雅黑"/>
              </a:rPr>
              <a:t>THANKS</a:t>
            </a:r>
            <a:endParaRPr kumimoji="0" lang="zh-CN" altLang="en-US" sz="4400" b="1" i="0" u="none" strike="noStrike" kern="1200" cap="none" spc="0" normalizeH="0" baseline="0" noProof="0" dirty="0">
              <a:ln>
                <a:noFill/>
              </a:ln>
              <a:solidFill>
                <a:srgbClr val="E7251F"/>
              </a:solidFill>
              <a:effectLst/>
              <a:uLnTx/>
              <a:uFillTx/>
              <a:latin typeface="微软雅黑"/>
              <a:ea typeface="微软雅黑"/>
            </a:endParaRPr>
          </a:p>
        </p:txBody>
      </p:sp>
      <p:sp>
        <p:nvSpPr>
          <p:cNvPr id="7" name="文本框 6"/>
          <p:cNvSpPr txBox="1"/>
          <p:nvPr/>
        </p:nvSpPr>
        <p:spPr>
          <a:xfrm>
            <a:off x="4767221" y="2130752"/>
            <a:ext cx="2868093"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E7251F"/>
                </a:solidFill>
                <a:effectLst/>
                <a:uLnTx/>
                <a:uFillTx/>
                <a:latin typeface="等线"/>
                <a:ea typeface="微软雅黑"/>
                <a:cs typeface="+mn-cs"/>
              </a:rPr>
              <a:t>汇报人</a:t>
            </a:r>
            <a:r>
              <a:rPr kumimoji="0" lang="zh-CN" altLang="en-US" sz="1350" b="0" i="0" u="none" strike="noStrike" kern="1200" cap="none" spc="0" normalizeH="0" baseline="0" noProof="0" dirty="0" smtClean="0">
                <a:ln>
                  <a:noFill/>
                </a:ln>
                <a:solidFill>
                  <a:srgbClr val="E7251F"/>
                </a:solidFill>
                <a:effectLst/>
                <a:uLnTx/>
                <a:uFillTx/>
                <a:latin typeface="等线"/>
                <a:ea typeface="微软雅黑"/>
                <a:cs typeface="+mn-cs"/>
              </a:rPr>
              <a:t>：第一</a:t>
            </a:r>
            <a:r>
              <a:rPr kumimoji="0" lang="en-US" altLang="zh-CN" sz="1350" b="0" i="0" u="none" strike="noStrike" kern="1200" cap="none" spc="0" normalizeH="0" baseline="0" noProof="0" dirty="0" smtClean="0">
                <a:ln>
                  <a:noFill/>
                </a:ln>
                <a:solidFill>
                  <a:srgbClr val="E7251F"/>
                </a:solidFill>
                <a:effectLst/>
                <a:uLnTx/>
                <a:uFillTx/>
                <a:latin typeface="等线"/>
                <a:ea typeface="微软雅黑"/>
                <a:cs typeface="+mn-cs"/>
              </a:rPr>
              <a:t>PPT</a:t>
            </a:r>
            <a:r>
              <a:rPr kumimoji="0" lang="zh-CN" altLang="en-US" sz="1350" b="0" i="0" u="none" strike="noStrike" kern="1200" cap="none" spc="0" normalizeH="0" baseline="0" noProof="0" dirty="0" smtClean="0">
                <a:ln>
                  <a:noFill/>
                </a:ln>
                <a:solidFill>
                  <a:srgbClr val="E7251F"/>
                </a:solidFill>
                <a:effectLst/>
                <a:uLnTx/>
                <a:uFillTx/>
                <a:latin typeface="等线"/>
                <a:ea typeface="微软雅黑"/>
                <a:cs typeface="+mn-cs"/>
              </a:rPr>
              <a:t>      </a:t>
            </a:r>
            <a:r>
              <a:rPr kumimoji="0" lang="zh-CN" altLang="en-US" sz="1350" b="0" i="0" u="none" strike="noStrike" kern="1200" cap="none" spc="0" normalizeH="0" baseline="0" noProof="0" dirty="0" smtClean="0">
                <a:ln>
                  <a:noFill/>
                </a:ln>
                <a:solidFill>
                  <a:srgbClr val="E7251F"/>
                </a:solidFill>
                <a:effectLst/>
                <a:uLnTx/>
                <a:uFillTx/>
                <a:latin typeface="等线"/>
                <a:ea typeface="微软雅黑"/>
                <a:cs typeface="+mn-cs"/>
              </a:rPr>
              <a:t>导师</a:t>
            </a:r>
            <a:r>
              <a:rPr kumimoji="0" lang="zh-CN" altLang="en-US" sz="1350" b="0" i="0" u="none" strike="noStrike" kern="1200" cap="none" spc="0" normalizeH="0" baseline="0" noProof="0" dirty="0" smtClean="0">
                <a:ln>
                  <a:noFill/>
                </a:ln>
                <a:solidFill>
                  <a:srgbClr val="E7251F"/>
                </a:solidFill>
                <a:effectLst/>
                <a:uLnTx/>
                <a:uFillTx/>
                <a:latin typeface="等线"/>
                <a:ea typeface="微软雅黑"/>
                <a:cs typeface="+mn-cs"/>
              </a:rPr>
              <a:t>：</a:t>
            </a:r>
            <a:r>
              <a:rPr kumimoji="0" lang="en-US" altLang="zh-CN" sz="1350" b="0" i="0" u="none" strike="noStrike" kern="1200" cap="none" spc="0" normalizeH="0" baseline="0" noProof="0" dirty="0" smtClean="0">
                <a:ln>
                  <a:noFill/>
                </a:ln>
                <a:solidFill>
                  <a:srgbClr val="E7251F"/>
                </a:solidFill>
                <a:effectLst/>
                <a:uLnTx/>
                <a:uFillTx/>
                <a:latin typeface="等线"/>
                <a:ea typeface="微软雅黑"/>
                <a:cs typeface="+mn-cs"/>
              </a:rPr>
              <a:t>1PPT</a:t>
            </a:r>
            <a:endParaRPr kumimoji="0" lang="zh-CN" altLang="en-US" sz="1350" b="0" i="0" u="none" strike="noStrike" kern="1200" cap="none" spc="0" normalizeH="0" baseline="0" noProof="0" dirty="0">
              <a:ln>
                <a:noFill/>
              </a:ln>
              <a:solidFill>
                <a:srgbClr val="E7251F"/>
              </a:solidFill>
              <a:effectLst/>
              <a:uLnTx/>
              <a:uFillTx/>
              <a:latin typeface="等线"/>
              <a:ea typeface="微软雅黑"/>
              <a:cs typeface="+mn-cs"/>
            </a:endParaRPr>
          </a:p>
        </p:txBody>
      </p:sp>
      <p:pic>
        <p:nvPicPr>
          <p:cNvPr id="23" name="图片 2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4679" y="2430834"/>
            <a:ext cx="9169154" cy="2712666"/>
          </a:xfrm>
          <a:prstGeom prst="rect">
            <a:avLst/>
          </a:prstGeom>
        </p:spPr>
      </p:pic>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4806" y="3281188"/>
            <a:ext cx="3623714" cy="1662741"/>
          </a:xfrm>
          <a:prstGeom prst="rect">
            <a:avLst/>
          </a:prstGeom>
        </p:spPr>
      </p:pic>
      <p:pic>
        <p:nvPicPr>
          <p:cNvPr id="25" name="图片 2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2229" y="673959"/>
            <a:ext cx="3609885" cy="4168258"/>
          </a:xfrm>
          <a:prstGeom prst="rect">
            <a:avLst/>
          </a:prstGeom>
        </p:spPr>
      </p:pic>
    </p:spTree>
    <p:extLst>
      <p:ext uri="{BB962C8B-B14F-4D97-AF65-F5344CB8AC3E}">
        <p14:creationId xmlns:p14="http://schemas.microsoft.com/office/powerpoint/2010/main" val="149742808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Scale>
                                      <p:cBhvr>
                                        <p:cTn id="13"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25"/>
                                        </p:tgtEl>
                                        <p:attrNameLst>
                                          <p:attrName>ppt_x</p:attrName>
                                          <p:attrName>ppt_y</p:attrName>
                                        </p:attrNameLst>
                                      </p:cBhvr>
                                    </p:animMotion>
                                    <p:animEffect transition="in" filter="fade">
                                      <p:cBhvr>
                                        <p:cTn id="15" dur="1000"/>
                                        <p:tgtEl>
                                          <p:spTgt spid="25"/>
                                        </p:tgtEl>
                                      </p:cBhvr>
                                    </p:animEffect>
                                  </p:childTnLst>
                                </p:cTn>
                              </p:par>
                            </p:childTnLst>
                          </p:cTn>
                        </p:par>
                        <p:par>
                          <p:cTn id="16" fill="hold">
                            <p:stCondLst>
                              <p:cond delay="2000"/>
                            </p:stCondLst>
                            <p:childTnLst>
                              <p:par>
                                <p:cTn id="17" presetID="50" presetClass="entr" presetSubtype="0" decel="10000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strVal val="#ppt_w+.3"/>
                                          </p:val>
                                        </p:tav>
                                        <p:tav tm="100000">
                                          <p:val>
                                            <p:strVal val="#ppt_w"/>
                                          </p:val>
                                        </p:tav>
                                      </p:tavLst>
                                    </p:anim>
                                    <p:anim calcmode="lin" valueType="num">
                                      <p:cBhvr>
                                        <p:cTn id="20" dur="1000" fill="hold"/>
                                        <p:tgtEl>
                                          <p:spTgt spid="24"/>
                                        </p:tgtEl>
                                        <p:attrNameLst>
                                          <p:attrName>ppt_h</p:attrName>
                                        </p:attrNameLst>
                                      </p:cBhvr>
                                      <p:tavLst>
                                        <p:tav tm="0">
                                          <p:val>
                                            <p:strVal val="#ppt_h"/>
                                          </p:val>
                                        </p:tav>
                                        <p:tav tm="100000">
                                          <p:val>
                                            <p:strVal val="#ppt_h"/>
                                          </p:val>
                                        </p:tav>
                                      </p:tavLst>
                                    </p:anim>
                                    <p:animEffect transition="in" filter="fade">
                                      <p:cBhvr>
                                        <p:cTn id="21" dur="1000"/>
                                        <p:tgtEl>
                                          <p:spTgt spid="24"/>
                                        </p:tgtEl>
                                      </p:cBhvr>
                                    </p:animEffect>
                                  </p:childTnLst>
                                </p:cTn>
                              </p:par>
                            </p:childTnLst>
                          </p:cTn>
                        </p:par>
                        <p:par>
                          <p:cTn id="22" fill="hold">
                            <p:stCondLst>
                              <p:cond delay="3000"/>
                            </p:stCondLst>
                            <p:childTnLst>
                              <p:par>
                                <p:cTn id="23" presetID="22" presetClass="entr" presetSubtype="8"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1000"/>
                                        <p:tgtEl>
                                          <p:spTgt spid="26"/>
                                        </p:tgtEl>
                                      </p:cBhvr>
                                    </p:animEffect>
                                  </p:childTnLst>
                                </p:cTn>
                              </p:par>
                            </p:childTnLst>
                          </p:cTn>
                        </p:par>
                        <p:par>
                          <p:cTn id="26" fill="hold">
                            <p:stCondLst>
                              <p:cond delay="4000"/>
                            </p:stCondLst>
                            <p:childTnLst>
                              <p:par>
                                <p:cTn id="27" presetID="12" presetClass="entr" presetSubtype="4" fill="hold" grpId="0" nodeType="afterEffect">
                                  <p:stCondLst>
                                    <p:cond delay="0"/>
                                  </p:stCondLst>
                                  <p:iterate type="lt">
                                    <p:tmPct val="14000"/>
                                  </p:iterate>
                                  <p:childTnLst>
                                    <p:set>
                                      <p:cBhvr>
                                        <p:cTn id="28" dur="1" fill="hold">
                                          <p:stCondLst>
                                            <p:cond delay="0"/>
                                          </p:stCondLst>
                                        </p:cTn>
                                        <p:tgtEl>
                                          <p:spTgt spid="6"/>
                                        </p:tgtEl>
                                        <p:attrNameLst>
                                          <p:attrName>style.visibility</p:attrName>
                                        </p:attrNameLst>
                                      </p:cBhvr>
                                      <p:to>
                                        <p:strVal val="visible"/>
                                      </p:to>
                                    </p:set>
                                    <p:anim calcmode="lin" valueType="num">
                                      <p:cBhvr additive="base">
                                        <p:cTn id="29" dur="1000"/>
                                        <p:tgtEl>
                                          <p:spTgt spid="6"/>
                                        </p:tgtEl>
                                        <p:attrNameLst>
                                          <p:attrName>ppt_y</p:attrName>
                                        </p:attrNameLst>
                                      </p:cBhvr>
                                      <p:tavLst>
                                        <p:tav tm="0">
                                          <p:val>
                                            <p:strVal val="#ppt_y+#ppt_h*1.125000"/>
                                          </p:val>
                                        </p:tav>
                                        <p:tav tm="100000">
                                          <p:val>
                                            <p:strVal val="#ppt_y"/>
                                          </p:val>
                                        </p:tav>
                                      </p:tavLst>
                                    </p:anim>
                                    <p:animEffect transition="in" filter="wipe(up)">
                                      <p:cBhvr>
                                        <p:cTn id="30" dur="1000"/>
                                        <p:tgtEl>
                                          <p:spTgt spid="6"/>
                                        </p:tgtEl>
                                      </p:cBhvr>
                                    </p:animEffect>
                                  </p:childTnLst>
                                </p:cTn>
                              </p:par>
                            </p:childTnLst>
                          </p:cTn>
                        </p:par>
                        <p:par>
                          <p:cTn id="31" fill="hold">
                            <p:stCondLst>
                              <p:cond delay="6260"/>
                            </p:stCondLst>
                            <p:childTnLst>
                              <p:par>
                                <p:cTn id="32" presetID="42"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38834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679" y="2430834"/>
            <a:ext cx="9169154" cy="2712666"/>
          </a:xfrm>
          <a:prstGeom prst="rect">
            <a:avLst/>
          </a:prstGeom>
        </p:spPr>
      </p:pic>
      <p:sp>
        <p:nvSpPr>
          <p:cNvPr id="19" name="AutoShape 19"/>
          <p:cNvSpPr>
            <a:spLocks noChangeArrowheads="1"/>
          </p:cNvSpPr>
          <p:nvPr/>
        </p:nvSpPr>
        <p:spPr bwMode="auto">
          <a:xfrm>
            <a:off x="2240212" y="2430834"/>
            <a:ext cx="4947988" cy="473875"/>
          </a:xfrm>
          <a:prstGeom prst="roundRect">
            <a:avLst>
              <a:gd name="adj" fmla="val 50000"/>
            </a:avLst>
          </a:prstGeom>
          <a:gradFill rotWithShape="1">
            <a:gsLst>
              <a:gs pos="0">
                <a:srgbClr val="F8F8F8"/>
              </a:gs>
              <a:gs pos="100000">
                <a:srgbClr val="BEBEBE"/>
              </a:gs>
            </a:gsLst>
            <a:lin ang="5400000" scaled="1"/>
          </a:gradFill>
          <a:ln w="19050" cmpd="sng">
            <a:solidFill>
              <a:srgbClr val="C0C0C0"/>
            </a:solidFill>
            <a:round/>
            <a:headEnd/>
            <a:tailEnd/>
          </a:ln>
          <a:effectLst>
            <a:outerShdw dist="53882" dir="2700000" algn="ctr" rotWithShape="0">
              <a:srgbClr val="292929">
                <a:alpha val="50000"/>
              </a:srgbClr>
            </a:outerShdw>
          </a:effectLst>
        </p:spPr>
        <p:txBody>
          <a:bodyPr wrap="none" anchor="ctr"/>
          <a:lstStyle/>
          <a:p>
            <a:endParaRPr lang="zh-CN" altLang="en-US" sz="1013">
              <a:ea typeface="宋体" pitchFamily="2" charset="-122"/>
            </a:endParaRPr>
          </a:p>
        </p:txBody>
      </p:sp>
      <p:sp>
        <p:nvSpPr>
          <p:cNvPr id="20" name="Rectangle 20"/>
          <p:cNvSpPr>
            <a:spLocks noChangeArrowheads="1"/>
          </p:cNvSpPr>
          <p:nvPr/>
        </p:nvSpPr>
        <p:spPr bwMode="auto">
          <a:xfrm>
            <a:off x="2801905" y="2443044"/>
            <a:ext cx="41736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zh-CN" altLang="en-US" sz="2400" b="1" dirty="0" smtClean="0">
                <a:latin typeface="微软雅黑" panose="020B0503020204020204" pitchFamily="34" charset="-122"/>
                <a:ea typeface="微软雅黑" panose="020B0503020204020204" pitchFamily="34" charset="-122"/>
              </a:rPr>
              <a:t>单击添加第一部分文字内容</a:t>
            </a:r>
            <a:endParaRPr lang="zh-CN" altLang="en-US" sz="2400" b="1" dirty="0">
              <a:latin typeface="微软雅黑" panose="020B0503020204020204" pitchFamily="34" charset="-122"/>
              <a:ea typeface="微软雅黑" panose="020B0503020204020204" pitchFamily="34" charset="-122"/>
            </a:endParaRPr>
          </a:p>
        </p:txBody>
      </p:sp>
      <p:sp>
        <p:nvSpPr>
          <p:cNvPr id="25" name="Oval 25"/>
          <p:cNvSpPr>
            <a:spLocks noChangeArrowheads="1"/>
          </p:cNvSpPr>
          <p:nvPr/>
        </p:nvSpPr>
        <p:spPr bwMode="auto">
          <a:xfrm>
            <a:off x="2106244" y="2518939"/>
            <a:ext cx="288845" cy="288845"/>
          </a:xfrm>
          <a:prstGeom prst="ellipse">
            <a:avLst/>
          </a:prstGeom>
          <a:solidFill>
            <a:srgbClr val="FF0000"/>
          </a:solidFill>
          <a:ln w="19050" cmpd="sng">
            <a:solidFill>
              <a:srgbClr val="FFFFFF"/>
            </a:solidFill>
            <a:round/>
            <a:headEnd/>
            <a:tailEnd/>
          </a:ln>
          <a:effectLst>
            <a:outerShdw dist="63500" dir="2212194" algn="ctr" rotWithShape="0">
              <a:schemeClr val="bg2">
                <a:alpha val="50000"/>
              </a:schemeClr>
            </a:outerShdw>
          </a:effectLst>
        </p:spPr>
        <p:txBody>
          <a:bodyPr wrap="none" anchor="ctr"/>
          <a:lstStyle/>
          <a:p>
            <a:endParaRPr lang="zh-CN" altLang="en-US" sz="1013">
              <a:ea typeface="宋体" pitchFamily="2" charset="-122"/>
            </a:endParaRPr>
          </a:p>
        </p:txBody>
      </p:sp>
      <p:grpSp>
        <p:nvGrpSpPr>
          <p:cNvPr id="34" name="组合 33"/>
          <p:cNvGrpSpPr/>
          <p:nvPr/>
        </p:nvGrpSpPr>
        <p:grpSpPr>
          <a:xfrm>
            <a:off x="3907682" y="698193"/>
            <a:ext cx="1613048" cy="1612883"/>
            <a:chOff x="1249559" y="2969916"/>
            <a:chExt cx="1942000" cy="2150510"/>
          </a:xfrm>
        </p:grpSpPr>
        <p:grpSp>
          <p:nvGrpSpPr>
            <p:cNvPr id="35" name="组合 34"/>
            <p:cNvGrpSpPr/>
            <p:nvPr/>
          </p:nvGrpSpPr>
          <p:grpSpPr>
            <a:xfrm>
              <a:off x="1249559" y="2969916"/>
              <a:ext cx="1848235" cy="2150510"/>
              <a:chOff x="1176534" y="3687482"/>
              <a:chExt cx="1848235" cy="2150510"/>
            </a:xfrm>
          </p:grpSpPr>
          <p:pic>
            <p:nvPicPr>
              <p:cNvPr id="41" name="Picture 8" descr="light_shadow"/>
              <p:cNvPicPr>
                <a:picLocks noChangeAspect="1" noChangeArrowheads="1"/>
              </p:cNvPicPr>
              <p:nvPr/>
            </p:nvPicPr>
            <p:blipFill>
              <a:blip r:embed="rId3" cstate="screen">
                <a:lum bright="-78000" contrast="-78000"/>
                <a:extLst>
                  <a:ext uri="{28A0092B-C50C-407E-A947-70E740481C1C}">
                    <a14:useLocalDpi xmlns:a14="http://schemas.microsoft.com/office/drawing/2010/main"/>
                  </a:ext>
                </a:extLst>
              </a:blip>
              <a:srcRect/>
              <a:stretch>
                <a:fillRect/>
              </a:stretch>
            </p:blipFill>
            <p:spPr bwMode="gray">
              <a:xfrm>
                <a:off x="1328215" y="5355854"/>
                <a:ext cx="1516848" cy="42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7"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1212471" y="3802361"/>
                <a:ext cx="1800114" cy="182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Oval 38"/>
              <p:cNvSpPr>
                <a:spLocks noChangeArrowheads="1"/>
              </p:cNvSpPr>
              <p:nvPr/>
            </p:nvSpPr>
            <p:spPr bwMode="gray">
              <a:xfrm>
                <a:off x="1212471" y="3802361"/>
                <a:ext cx="1812298" cy="1826117"/>
              </a:xfrm>
              <a:prstGeom prst="ellipse">
                <a:avLst/>
              </a:prstGeom>
              <a:solidFill>
                <a:srgbClr val="FF0000"/>
              </a:solidFill>
              <a:ln w="25400" cap="flat" cmpd="sng" algn="ctr">
                <a:noFill/>
                <a:prstDash val="solid"/>
              </a:ln>
              <a:effectLst>
                <a:outerShdw blurRad="50800" dist="38100" algn="l" rotWithShape="0">
                  <a:prstClr val="black">
                    <a:alpha val="40000"/>
                  </a:prstClr>
                </a:outerShdw>
              </a:effectLst>
              <a:extLst/>
            </p:spPr>
            <p:txBody>
              <a:bodyPr anchor="ctr"/>
              <a:lstStyle/>
              <a:p>
                <a:pPr algn="ctr" fontAlgn="base">
                  <a:lnSpc>
                    <a:spcPct val="120000"/>
                  </a:lnSpc>
                  <a:spcBef>
                    <a:spcPct val="0"/>
                  </a:spcBef>
                  <a:spcAft>
                    <a:spcPct val="0"/>
                  </a:spcAft>
                  <a:defRPr/>
                </a:pPr>
                <a:r>
                  <a:rPr lang="en-US" altLang="zh-CN" sz="4400" b="1" kern="0" dirty="0" smtClean="0">
                    <a:solidFill>
                      <a:sysClr val="window" lastClr="FFFFFF"/>
                    </a:solidFill>
                    <a:latin typeface="微软雅黑" pitchFamily="34" charset="-122"/>
                    <a:ea typeface="微软雅黑" pitchFamily="34" charset="-122"/>
                  </a:rPr>
                  <a:t>01</a:t>
                </a:r>
                <a:endParaRPr lang="zh-CN" altLang="en-US" sz="4400" b="1" kern="0" dirty="0">
                  <a:solidFill>
                    <a:sysClr val="window" lastClr="FFFFFF"/>
                  </a:solidFill>
                  <a:latin typeface="微软雅黑" pitchFamily="34" charset="-122"/>
                  <a:ea typeface="微软雅黑" pitchFamily="34" charset="-122"/>
                </a:endParaRPr>
              </a:p>
            </p:txBody>
          </p:sp>
          <p:pic>
            <p:nvPicPr>
              <p:cNvPr id="44" name="Picture 39" descr="light_shadow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1176534" y="3687482"/>
                <a:ext cx="1326480" cy="113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5" name="Group 41"/>
              <p:cNvGrpSpPr>
                <a:grpSpLocks/>
              </p:cNvGrpSpPr>
              <p:nvPr/>
            </p:nvGrpSpPr>
            <p:grpSpPr bwMode="auto">
              <a:xfrm rot="17866498" flipH="1" flipV="1">
                <a:off x="1998135" y="5028462"/>
                <a:ext cx="1329298" cy="289761"/>
                <a:chOff x="1565" y="2568"/>
                <a:chExt cx="1118" cy="279"/>
              </a:xfrm>
            </p:grpSpPr>
            <p:sp>
              <p:nvSpPr>
                <p:cNvPr id="46" name="AutoShape 42"/>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7" name="AutoShape 43"/>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8" name="AutoShape 44"/>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9" name="AutoShape 45"/>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grpSp>
        </p:grpSp>
        <p:grpSp>
          <p:nvGrpSpPr>
            <p:cNvPr id="36" name="Group 46"/>
            <p:cNvGrpSpPr>
              <a:grpSpLocks/>
            </p:cNvGrpSpPr>
            <p:nvPr/>
          </p:nvGrpSpPr>
          <p:grpSpPr bwMode="auto">
            <a:xfrm rot="19220038" flipH="1" flipV="1">
              <a:off x="1862261" y="4503399"/>
              <a:ext cx="1329298" cy="291327"/>
              <a:chOff x="1565" y="2568"/>
              <a:chExt cx="1118" cy="279"/>
            </a:xfrm>
          </p:grpSpPr>
          <p:sp>
            <p:nvSpPr>
              <p:cNvPr id="37" name="AutoShape 47"/>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38" name="AutoShape 48"/>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39" name="AutoShape 49"/>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0" name="AutoShape 50"/>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181096320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anim calcmode="lin" valueType="num">
                                      <p:cBhvr>
                                        <p:cTn id="8" dur="500" fill="hold"/>
                                        <p:tgtEl>
                                          <p:spTgt spid="34"/>
                                        </p:tgtEl>
                                        <p:attrNameLst>
                                          <p:attrName>ppt_x</p:attrName>
                                        </p:attrNameLst>
                                      </p:cBhvr>
                                      <p:tavLst>
                                        <p:tav tm="0">
                                          <p:val>
                                            <p:strVal val="#ppt_x"/>
                                          </p:val>
                                        </p:tav>
                                        <p:tav tm="100000">
                                          <p:val>
                                            <p:strVal val="#ppt_x"/>
                                          </p:val>
                                        </p:tav>
                                      </p:tavLst>
                                    </p:anim>
                                    <p:anim calcmode="lin" valueType="num">
                                      <p:cBhvr>
                                        <p:cTn id="9" dur="500" fill="hold"/>
                                        <p:tgtEl>
                                          <p:spTgt spid="34"/>
                                        </p:tgtEl>
                                        <p:attrNameLst>
                                          <p:attrName>ppt_y</p:attrName>
                                        </p:attrNameLst>
                                      </p:cBhvr>
                                      <p:tavLst>
                                        <p:tav tm="0">
                                          <p:val>
                                            <p:strVal val="#ppt_y-.1"/>
                                          </p:val>
                                        </p:tav>
                                        <p:tav tm="100000">
                                          <p:val>
                                            <p:strVal val="#ppt_y"/>
                                          </p:val>
                                        </p:tav>
                                      </p:tavLst>
                                    </p:anim>
                                  </p:childTnLst>
                                </p:cTn>
                              </p:par>
                              <p:par>
                                <p:cTn id="10" presetID="12" presetClass="entr" presetSubtype="8"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slide(fromLeft)">
                                      <p:cBhvr>
                                        <p:cTn id="12" dur="500"/>
                                        <p:tgtEl>
                                          <p:spTgt spid="2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slide(fromLeft)">
                                      <p:cBhvr>
                                        <p:cTn id="15" dur="500"/>
                                        <p:tgtEl>
                                          <p:spTgt spid="19"/>
                                        </p:tgtEl>
                                      </p:cBhvr>
                                    </p:animEffect>
                                  </p:childTnLst>
                                </p:cTn>
                              </p:par>
                              <p:par>
                                <p:cTn id="16" presetID="12" presetClass="entr" presetSubtype="8"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slide(fromLeft)">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bldLvl="0" autoUpdateAnimBg="0"/>
      <p:bldP spid="25"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Line 6"/>
          <p:cNvSpPr>
            <a:spLocks noChangeShapeType="1"/>
          </p:cNvSpPr>
          <p:nvPr/>
        </p:nvSpPr>
        <p:spPr bwMode="auto">
          <a:xfrm flipV="1">
            <a:off x="1778180" y="1391665"/>
            <a:ext cx="0" cy="1057871"/>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39" name="Line 7"/>
          <p:cNvSpPr>
            <a:spLocks noChangeShapeType="1"/>
          </p:cNvSpPr>
          <p:nvPr/>
        </p:nvSpPr>
        <p:spPr bwMode="auto">
          <a:xfrm flipV="1">
            <a:off x="4433906" y="1391665"/>
            <a:ext cx="0" cy="1057871"/>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40" name="Line 8"/>
          <p:cNvSpPr>
            <a:spLocks noChangeShapeType="1"/>
          </p:cNvSpPr>
          <p:nvPr/>
        </p:nvSpPr>
        <p:spPr bwMode="auto">
          <a:xfrm flipV="1">
            <a:off x="3668892" y="3152004"/>
            <a:ext cx="0" cy="1025128"/>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41" name="Line 9"/>
          <p:cNvSpPr>
            <a:spLocks noChangeShapeType="1"/>
          </p:cNvSpPr>
          <p:nvPr/>
        </p:nvSpPr>
        <p:spPr bwMode="auto">
          <a:xfrm flipV="1">
            <a:off x="5342911" y="3152004"/>
            <a:ext cx="0" cy="1025128"/>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grpSp>
        <p:nvGrpSpPr>
          <p:cNvPr id="42" name="组合 41"/>
          <p:cNvGrpSpPr/>
          <p:nvPr/>
        </p:nvGrpSpPr>
        <p:grpSpPr>
          <a:xfrm>
            <a:off x="1778180" y="1339834"/>
            <a:ext cx="2430066" cy="1079897"/>
            <a:chOff x="755650" y="1803400"/>
            <a:chExt cx="3240088" cy="1439863"/>
          </a:xfrm>
        </p:grpSpPr>
        <p:sp>
          <p:nvSpPr>
            <p:cNvPr id="43" name="Rectangle 5"/>
            <p:cNvSpPr>
              <a:spLocks noChangeArrowheads="1"/>
            </p:cNvSpPr>
            <p:nvPr/>
          </p:nvSpPr>
          <p:spPr bwMode="auto">
            <a:xfrm>
              <a:off x="755650" y="21209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44" name="Rectangle 10"/>
            <p:cNvSpPr>
              <a:spLocks noChangeArrowheads="1"/>
            </p:cNvSpPr>
            <p:nvPr/>
          </p:nvSpPr>
          <p:spPr bwMode="auto">
            <a:xfrm>
              <a:off x="755650" y="18034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900" kern="0" dirty="0">
                  <a:solidFill>
                    <a:sysClr val="windowText" lastClr="000000"/>
                  </a:solidFill>
                </a:rPr>
                <a:t>单击此处添加段落文字内容</a:t>
              </a:r>
            </a:p>
            <a:p>
              <a:pPr algn="ctr">
                <a:lnSpc>
                  <a:spcPct val="120000"/>
                </a:lnSpc>
                <a:defRPr/>
              </a:pPr>
              <a:r>
                <a:rPr lang="zh-CN" altLang="en-US" sz="900" kern="0" dirty="0">
                  <a:solidFill>
                    <a:sysClr val="windowText" lastClr="000000"/>
                  </a:solidFill>
                </a:rPr>
                <a:t>单击此处添加段落文字内容</a:t>
              </a:r>
            </a:p>
          </p:txBody>
        </p:sp>
      </p:grpSp>
      <p:grpSp>
        <p:nvGrpSpPr>
          <p:cNvPr id="45" name="组合 44"/>
          <p:cNvGrpSpPr/>
          <p:nvPr/>
        </p:nvGrpSpPr>
        <p:grpSpPr>
          <a:xfrm>
            <a:off x="1561486" y="3112033"/>
            <a:ext cx="2107406" cy="1079897"/>
            <a:chOff x="466725" y="4706938"/>
            <a:chExt cx="2809875" cy="1439862"/>
          </a:xfrm>
        </p:grpSpPr>
        <p:sp>
          <p:nvSpPr>
            <p:cNvPr id="46" name="Rectangle 4"/>
            <p:cNvSpPr>
              <a:spLocks noChangeArrowheads="1"/>
            </p:cNvSpPr>
            <p:nvPr/>
          </p:nvSpPr>
          <p:spPr bwMode="auto">
            <a:xfrm rot="10800000">
              <a:off x="466725" y="5043488"/>
              <a:ext cx="2809875"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47" name="Rectangle 12"/>
            <p:cNvSpPr>
              <a:spLocks noChangeArrowheads="1"/>
            </p:cNvSpPr>
            <p:nvPr/>
          </p:nvSpPr>
          <p:spPr bwMode="auto">
            <a:xfrm>
              <a:off x="1042988" y="4706938"/>
              <a:ext cx="2233612"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900" kern="0" dirty="0">
                  <a:solidFill>
                    <a:sysClr val="windowText" lastClr="000000"/>
                  </a:solidFill>
                </a:rPr>
                <a:t>单击此处添加段落文字内容</a:t>
              </a:r>
            </a:p>
            <a:p>
              <a:pPr algn="ctr">
                <a:lnSpc>
                  <a:spcPct val="120000"/>
                </a:lnSpc>
                <a:defRPr/>
              </a:pPr>
              <a:r>
                <a:rPr lang="zh-CN" altLang="en-US" sz="900" kern="0" dirty="0">
                  <a:solidFill>
                    <a:sysClr val="windowText" lastClr="000000"/>
                  </a:solidFill>
                </a:rPr>
                <a:t>单击此处添加段落文字内容</a:t>
              </a:r>
            </a:p>
          </p:txBody>
        </p:sp>
      </p:grpSp>
      <p:grpSp>
        <p:nvGrpSpPr>
          <p:cNvPr id="48" name="组合 47"/>
          <p:cNvGrpSpPr/>
          <p:nvPr/>
        </p:nvGrpSpPr>
        <p:grpSpPr>
          <a:xfrm>
            <a:off x="5327433" y="3112033"/>
            <a:ext cx="2322909" cy="1079897"/>
            <a:chOff x="5487988" y="4706938"/>
            <a:chExt cx="3097212" cy="1439862"/>
          </a:xfrm>
        </p:grpSpPr>
        <p:sp>
          <p:nvSpPr>
            <p:cNvPr id="49" name="Rectangle 3"/>
            <p:cNvSpPr>
              <a:spLocks noChangeArrowheads="1"/>
            </p:cNvSpPr>
            <p:nvPr/>
          </p:nvSpPr>
          <p:spPr bwMode="auto">
            <a:xfrm>
              <a:off x="5487988" y="5043488"/>
              <a:ext cx="3097212"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50" name="Rectangle 13"/>
            <p:cNvSpPr>
              <a:spLocks noChangeArrowheads="1"/>
            </p:cNvSpPr>
            <p:nvPr/>
          </p:nvSpPr>
          <p:spPr bwMode="auto">
            <a:xfrm>
              <a:off x="5508625" y="4706938"/>
              <a:ext cx="2233613"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900" kern="0" dirty="0">
                  <a:solidFill>
                    <a:sysClr val="windowText" lastClr="000000"/>
                  </a:solidFill>
                </a:rPr>
                <a:t>单击此处添加段落文字内容</a:t>
              </a:r>
            </a:p>
            <a:p>
              <a:pPr algn="ctr">
                <a:lnSpc>
                  <a:spcPct val="120000"/>
                </a:lnSpc>
                <a:defRPr/>
              </a:pPr>
              <a:r>
                <a:rPr lang="zh-CN" altLang="en-US" sz="900" kern="0" dirty="0">
                  <a:solidFill>
                    <a:sysClr val="windowText" lastClr="000000"/>
                  </a:solidFill>
                </a:rPr>
                <a:t>单击此处添加段落文字内容</a:t>
              </a:r>
            </a:p>
          </p:txBody>
        </p:sp>
      </p:grpSp>
      <p:grpSp>
        <p:nvGrpSpPr>
          <p:cNvPr id="51" name="Group 14"/>
          <p:cNvGrpSpPr>
            <a:grpSpLocks/>
          </p:cNvGrpSpPr>
          <p:nvPr/>
        </p:nvGrpSpPr>
        <p:grpSpPr bwMode="auto">
          <a:xfrm>
            <a:off x="1575773" y="2425723"/>
            <a:ext cx="6062663" cy="692944"/>
            <a:chOff x="0" y="0"/>
            <a:chExt cx="4502" cy="749"/>
          </a:xfrm>
        </p:grpSpPr>
        <p:sp>
          <p:nvSpPr>
            <p:cNvPr id="52" name="AutoShape 15"/>
            <p:cNvSpPr>
              <a:spLocks noChangeArrowheads="1"/>
            </p:cNvSpPr>
            <p:nvPr/>
          </p:nvSpPr>
          <p:spPr bwMode="auto">
            <a:xfrm>
              <a:off x="0" y="0"/>
              <a:ext cx="1009" cy="749"/>
            </a:xfrm>
            <a:prstGeom prst="homePlate">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53" name="AutoShape 16"/>
            <p:cNvSpPr>
              <a:spLocks noChangeArrowheads="1"/>
            </p:cNvSpPr>
            <p:nvPr/>
          </p:nvSpPr>
          <p:spPr bwMode="auto">
            <a:xfrm>
              <a:off x="897"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54" name="AutoShape 17"/>
            <p:cNvSpPr>
              <a:spLocks noChangeArrowheads="1"/>
            </p:cNvSpPr>
            <p:nvPr/>
          </p:nvSpPr>
          <p:spPr bwMode="auto">
            <a:xfrm>
              <a:off x="1770"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55" name="AutoShape 18"/>
            <p:cNvSpPr>
              <a:spLocks noChangeArrowheads="1"/>
            </p:cNvSpPr>
            <p:nvPr/>
          </p:nvSpPr>
          <p:spPr bwMode="auto">
            <a:xfrm>
              <a:off x="2631"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56" name="AutoShape 19"/>
            <p:cNvSpPr>
              <a:spLocks noChangeArrowheads="1"/>
            </p:cNvSpPr>
            <p:nvPr/>
          </p:nvSpPr>
          <p:spPr bwMode="auto">
            <a:xfrm>
              <a:off x="3493"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57" name="WordArt 20"/>
          <p:cNvSpPr>
            <a:spLocks noChangeArrowheads="1" noChangeShapeType="1"/>
          </p:cNvSpPr>
          <p:nvPr/>
        </p:nvSpPr>
        <p:spPr bwMode="auto">
          <a:xfrm>
            <a:off x="1879383" y="2629319"/>
            <a:ext cx="550069" cy="3095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dirty="0">
                <a:ln w="9525" cmpd="sng">
                  <a:solidFill>
                    <a:srgbClr val="FFFFFF"/>
                  </a:solidFill>
                  <a:round/>
                  <a:headEnd/>
                  <a:tailEnd/>
                </a:ln>
                <a:solidFill>
                  <a:srgbClr val="FFFFFF"/>
                </a:solidFill>
                <a:latin typeface="黑体"/>
                <a:ea typeface="黑体"/>
              </a:rPr>
              <a:t>双击添加</a:t>
            </a:r>
          </a:p>
          <a:p>
            <a:pPr algn="ctr">
              <a:defRPr/>
            </a:pPr>
            <a:r>
              <a:rPr lang="zh-CN" altLang="en-US" sz="1800" kern="0" dirty="0">
                <a:ln w="9525" cmpd="sng">
                  <a:solidFill>
                    <a:srgbClr val="FFFFFF"/>
                  </a:solidFill>
                  <a:round/>
                  <a:headEnd/>
                  <a:tailEnd/>
                </a:ln>
                <a:solidFill>
                  <a:srgbClr val="FFFFFF"/>
                </a:solidFill>
                <a:latin typeface="黑体"/>
                <a:ea typeface="黑体"/>
              </a:rPr>
              <a:t>标题文字</a:t>
            </a:r>
          </a:p>
        </p:txBody>
      </p:sp>
      <p:sp>
        <p:nvSpPr>
          <p:cNvPr id="58" name="WordArt 21"/>
          <p:cNvSpPr>
            <a:spLocks noChangeArrowheads="1" noChangeShapeType="1"/>
          </p:cNvSpPr>
          <p:nvPr/>
        </p:nvSpPr>
        <p:spPr bwMode="auto">
          <a:xfrm>
            <a:off x="3272415" y="2629319"/>
            <a:ext cx="550069" cy="309563"/>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1800">
                <a:latin typeface="黑体"/>
                <a:ea typeface="黑体"/>
              </a:rPr>
              <a:t>双击添加</a:t>
            </a:r>
          </a:p>
          <a:p>
            <a:pPr algn="ctr"/>
            <a:r>
              <a:rPr lang="zh-CN" altLang="en-US" sz="1800">
                <a:latin typeface="黑体"/>
                <a:ea typeface="黑体"/>
              </a:rPr>
              <a:t>标题文字</a:t>
            </a:r>
          </a:p>
        </p:txBody>
      </p:sp>
      <p:sp>
        <p:nvSpPr>
          <p:cNvPr id="59" name="WordArt 22"/>
          <p:cNvSpPr>
            <a:spLocks noChangeArrowheads="1" noChangeShapeType="1"/>
          </p:cNvSpPr>
          <p:nvPr/>
        </p:nvSpPr>
        <p:spPr bwMode="auto">
          <a:xfrm>
            <a:off x="4459467" y="2629319"/>
            <a:ext cx="550069" cy="3095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a:ln w="9525" cmpd="sng">
                  <a:solidFill>
                    <a:srgbClr val="FFFFFF"/>
                  </a:solidFill>
                  <a:round/>
                  <a:headEnd/>
                  <a:tailEnd/>
                </a:ln>
                <a:solidFill>
                  <a:srgbClr val="FFFFFF"/>
                </a:solidFill>
                <a:latin typeface="黑体"/>
                <a:ea typeface="黑体"/>
              </a:rPr>
              <a:t>双击添加</a:t>
            </a:r>
          </a:p>
          <a:p>
            <a:pPr algn="ctr">
              <a:defRPr/>
            </a:pPr>
            <a:r>
              <a:rPr lang="zh-CN" altLang="en-US" sz="1800" kern="0">
                <a:ln w="9525" cmpd="sng">
                  <a:solidFill>
                    <a:srgbClr val="FFFFFF"/>
                  </a:solidFill>
                  <a:round/>
                  <a:headEnd/>
                  <a:tailEnd/>
                </a:ln>
                <a:solidFill>
                  <a:srgbClr val="FFFFFF"/>
                </a:solidFill>
                <a:latin typeface="黑体"/>
                <a:ea typeface="黑体"/>
              </a:rPr>
              <a:t>标题文字</a:t>
            </a:r>
          </a:p>
        </p:txBody>
      </p:sp>
      <p:sp>
        <p:nvSpPr>
          <p:cNvPr id="60" name="WordArt 23"/>
          <p:cNvSpPr>
            <a:spLocks noChangeArrowheads="1" noChangeShapeType="1"/>
          </p:cNvSpPr>
          <p:nvPr/>
        </p:nvSpPr>
        <p:spPr bwMode="auto">
          <a:xfrm>
            <a:off x="5602467" y="2629319"/>
            <a:ext cx="550069" cy="309563"/>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1800">
                <a:latin typeface="黑体"/>
                <a:ea typeface="黑体"/>
              </a:rPr>
              <a:t>双击添加</a:t>
            </a:r>
          </a:p>
          <a:p>
            <a:pPr algn="ctr"/>
            <a:r>
              <a:rPr lang="zh-CN" altLang="en-US" sz="1800">
                <a:latin typeface="黑体"/>
                <a:ea typeface="黑体"/>
              </a:rPr>
              <a:t>标题文字</a:t>
            </a:r>
          </a:p>
        </p:txBody>
      </p:sp>
      <p:grpSp>
        <p:nvGrpSpPr>
          <p:cNvPr id="61" name="组合 60"/>
          <p:cNvGrpSpPr/>
          <p:nvPr/>
        </p:nvGrpSpPr>
        <p:grpSpPr>
          <a:xfrm>
            <a:off x="6671648" y="2014957"/>
            <a:ext cx="867966" cy="926306"/>
            <a:chOff x="7280275" y="2952750"/>
            <a:chExt cx="1157288" cy="1235075"/>
          </a:xfrm>
        </p:grpSpPr>
        <p:pic>
          <p:nvPicPr>
            <p:cNvPr id="62" name="Picture 24" descr="flag_source_128"/>
            <p:cNvPicPr>
              <a:picLocks noChangeAspect="1" noChangeArrowheads="1"/>
            </p:cNvPicPr>
            <p:nvPr/>
          </p:nvPicPr>
          <p:blipFill>
            <a:blip r:embed="rId4">
              <a:lum bright="100000"/>
              <a:extLst>
                <a:ext uri="{28A0092B-C50C-407E-A947-70E740481C1C}">
                  <a14:useLocalDpi xmlns:a14="http://schemas.microsoft.com/office/drawing/2010/main"/>
                </a:ext>
              </a:extLst>
            </a:blip>
            <a:srcRect/>
            <a:stretch>
              <a:fillRect/>
            </a:stretch>
          </p:blipFill>
          <p:spPr bwMode="auto">
            <a:xfrm rot="20019827">
              <a:off x="7280275" y="3040063"/>
              <a:ext cx="11477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25" descr="flag_source_1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0019827">
              <a:off x="7289800" y="295275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0" name="组合 89"/>
          <p:cNvGrpSpPr/>
          <p:nvPr/>
        </p:nvGrpSpPr>
        <p:grpSpPr>
          <a:xfrm>
            <a:off x="4424418" y="1340430"/>
            <a:ext cx="2430066" cy="1079897"/>
            <a:chOff x="908050" y="1955800"/>
            <a:chExt cx="3240088" cy="1439863"/>
          </a:xfrm>
        </p:grpSpPr>
        <p:sp>
          <p:nvSpPr>
            <p:cNvPr id="91" name="Rectangle 5"/>
            <p:cNvSpPr>
              <a:spLocks noChangeArrowheads="1"/>
            </p:cNvSpPr>
            <p:nvPr/>
          </p:nvSpPr>
          <p:spPr bwMode="auto">
            <a:xfrm>
              <a:off x="908050" y="22733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92" name="Rectangle 10"/>
            <p:cNvSpPr>
              <a:spLocks noChangeArrowheads="1"/>
            </p:cNvSpPr>
            <p:nvPr/>
          </p:nvSpPr>
          <p:spPr bwMode="auto">
            <a:xfrm>
              <a:off x="908050" y="19558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900" kern="0" dirty="0">
                  <a:solidFill>
                    <a:sysClr val="windowText" lastClr="000000"/>
                  </a:solidFill>
                </a:rPr>
                <a:t>单击此处添加段落文字内容</a:t>
              </a:r>
            </a:p>
            <a:p>
              <a:pPr algn="ctr">
                <a:lnSpc>
                  <a:spcPct val="120000"/>
                </a:lnSpc>
                <a:defRPr/>
              </a:pPr>
              <a:r>
                <a:rPr lang="zh-CN" altLang="en-US" sz="900" kern="0" dirty="0">
                  <a:solidFill>
                    <a:sysClr val="windowText" lastClr="000000"/>
                  </a:solidFill>
                </a:rPr>
                <a:t>单击此处添加段落文字内容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67067113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10" presetClass="entr" presetSubtype="0" fill="hold" nodeType="withEffect">
                                  <p:stCondLst>
                                    <p:cond delay="70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500"/>
                                        <p:tgtEl>
                                          <p:spTgt spid="57"/>
                                        </p:tgtEl>
                                      </p:cBhvr>
                                    </p:animEffect>
                                  </p:childTnLst>
                                </p:cTn>
                              </p:par>
                              <p:par>
                                <p:cTn id="14" presetID="10" presetClass="entr" presetSubtype="0" fill="hold" grpId="0" nodeType="withEffect">
                                  <p:stCondLst>
                                    <p:cond delay="400"/>
                                  </p:stCondLst>
                                  <p:childTnLst>
                                    <p:set>
                                      <p:cBhvr>
                                        <p:cTn id="15" dur="1" fill="hold">
                                          <p:stCondLst>
                                            <p:cond delay="0"/>
                                          </p:stCondLst>
                                        </p:cTn>
                                        <p:tgtEl>
                                          <p:spTgt spid="58"/>
                                        </p:tgtEl>
                                        <p:attrNameLst>
                                          <p:attrName>style.visibility</p:attrName>
                                        </p:attrNameLst>
                                      </p:cBhvr>
                                      <p:to>
                                        <p:strVal val="visible"/>
                                      </p:to>
                                    </p:set>
                                    <p:animEffect transition="in" filter="fade">
                                      <p:cBhvr>
                                        <p:cTn id="16" dur="500"/>
                                        <p:tgtEl>
                                          <p:spTgt spid="58"/>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500"/>
                                        <p:tgtEl>
                                          <p:spTgt spid="59"/>
                                        </p:tgtEl>
                                      </p:cBhvr>
                                    </p:animEffect>
                                  </p:childTnLst>
                                </p:cTn>
                              </p:par>
                              <p:par>
                                <p:cTn id="20" presetID="10" presetClass="entr" presetSubtype="0" fill="hold" grpId="0" nodeType="withEffect">
                                  <p:stCondLst>
                                    <p:cond delay="60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500"/>
                                        <p:tgtEl>
                                          <p:spTgt spid="60"/>
                                        </p:tgtEl>
                                      </p:cBhvr>
                                    </p:animEffect>
                                  </p:childTnLst>
                                </p:cTn>
                              </p:par>
                              <p:par>
                                <p:cTn id="23" presetID="22" presetClass="entr" presetSubtype="4" fill="hold" grpId="0" nodeType="withEffect">
                                  <p:stCondLst>
                                    <p:cond delay="700"/>
                                  </p:stCondLst>
                                  <p:childTnLst>
                                    <p:set>
                                      <p:cBhvr>
                                        <p:cTn id="24" dur="1" fill="hold">
                                          <p:stCondLst>
                                            <p:cond delay="0"/>
                                          </p:stCondLst>
                                        </p:cTn>
                                        <p:tgtEl>
                                          <p:spTgt spid="38"/>
                                        </p:tgtEl>
                                        <p:attrNameLst>
                                          <p:attrName>style.visibility</p:attrName>
                                        </p:attrNameLst>
                                      </p:cBhvr>
                                      <p:to>
                                        <p:strVal val="visible"/>
                                      </p:to>
                                    </p:set>
                                    <p:animEffect transition="in" filter="wipe(down)">
                                      <p:cBhvr>
                                        <p:cTn id="25" dur="500"/>
                                        <p:tgtEl>
                                          <p:spTgt spid="38"/>
                                        </p:tgtEl>
                                      </p:cBhvr>
                                    </p:animEffect>
                                  </p:childTnLst>
                                </p:cTn>
                              </p:par>
                              <p:par>
                                <p:cTn id="26" presetID="22" presetClass="entr" presetSubtype="4" fill="hold" grpId="0" nodeType="withEffect">
                                  <p:stCondLst>
                                    <p:cond delay="900"/>
                                  </p:stCondLst>
                                  <p:childTnLst>
                                    <p:set>
                                      <p:cBhvr>
                                        <p:cTn id="27" dur="1" fill="hold">
                                          <p:stCondLst>
                                            <p:cond delay="0"/>
                                          </p:stCondLst>
                                        </p:cTn>
                                        <p:tgtEl>
                                          <p:spTgt spid="39"/>
                                        </p:tgtEl>
                                        <p:attrNameLst>
                                          <p:attrName>style.visibility</p:attrName>
                                        </p:attrNameLst>
                                      </p:cBhvr>
                                      <p:to>
                                        <p:strVal val="visible"/>
                                      </p:to>
                                    </p:set>
                                    <p:animEffect transition="in" filter="wipe(down)">
                                      <p:cBhvr>
                                        <p:cTn id="28" dur="500"/>
                                        <p:tgtEl>
                                          <p:spTgt spid="39"/>
                                        </p:tgtEl>
                                      </p:cBhvr>
                                    </p:animEffect>
                                  </p:childTnLst>
                                </p:cTn>
                              </p:par>
                              <p:par>
                                <p:cTn id="29" presetID="42" presetClass="entr" presetSubtype="0" fill="hold" nodeType="withEffect">
                                  <p:stCondLst>
                                    <p:cond delay="100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000"/>
                                        <p:tgtEl>
                                          <p:spTgt spid="42"/>
                                        </p:tgtEl>
                                      </p:cBhvr>
                                    </p:animEffect>
                                    <p:anim calcmode="lin" valueType="num">
                                      <p:cBhvr>
                                        <p:cTn id="32" dur="1000" fill="hold"/>
                                        <p:tgtEl>
                                          <p:spTgt spid="42"/>
                                        </p:tgtEl>
                                        <p:attrNameLst>
                                          <p:attrName>ppt_x</p:attrName>
                                        </p:attrNameLst>
                                      </p:cBhvr>
                                      <p:tavLst>
                                        <p:tav tm="0">
                                          <p:val>
                                            <p:strVal val="#ppt_x"/>
                                          </p:val>
                                        </p:tav>
                                        <p:tav tm="100000">
                                          <p:val>
                                            <p:strVal val="#ppt_x"/>
                                          </p:val>
                                        </p:tav>
                                      </p:tavLst>
                                    </p:anim>
                                    <p:anim calcmode="lin" valueType="num">
                                      <p:cBhvr>
                                        <p:cTn id="33" dur="1000" fill="hold"/>
                                        <p:tgtEl>
                                          <p:spTgt spid="42"/>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1100"/>
                                  </p:stCondLst>
                                  <p:childTnLst>
                                    <p:set>
                                      <p:cBhvr>
                                        <p:cTn id="35" dur="1" fill="hold">
                                          <p:stCondLst>
                                            <p:cond delay="0"/>
                                          </p:stCondLst>
                                        </p:cTn>
                                        <p:tgtEl>
                                          <p:spTgt spid="90"/>
                                        </p:tgtEl>
                                        <p:attrNameLst>
                                          <p:attrName>style.visibility</p:attrName>
                                        </p:attrNameLst>
                                      </p:cBhvr>
                                      <p:to>
                                        <p:strVal val="visible"/>
                                      </p:to>
                                    </p:set>
                                    <p:animEffect transition="in" filter="fade">
                                      <p:cBhvr>
                                        <p:cTn id="36" dur="1000"/>
                                        <p:tgtEl>
                                          <p:spTgt spid="90"/>
                                        </p:tgtEl>
                                      </p:cBhvr>
                                    </p:animEffect>
                                    <p:anim calcmode="lin" valueType="num">
                                      <p:cBhvr>
                                        <p:cTn id="37" dur="1000" fill="hold"/>
                                        <p:tgtEl>
                                          <p:spTgt spid="90"/>
                                        </p:tgtEl>
                                        <p:attrNameLst>
                                          <p:attrName>ppt_x</p:attrName>
                                        </p:attrNameLst>
                                      </p:cBhvr>
                                      <p:tavLst>
                                        <p:tav tm="0">
                                          <p:val>
                                            <p:strVal val="#ppt_x"/>
                                          </p:val>
                                        </p:tav>
                                        <p:tav tm="100000">
                                          <p:val>
                                            <p:strVal val="#ppt_x"/>
                                          </p:val>
                                        </p:tav>
                                      </p:tavLst>
                                    </p:anim>
                                    <p:anim calcmode="lin" valueType="num">
                                      <p:cBhvr>
                                        <p:cTn id="38" dur="1000" fill="hold"/>
                                        <p:tgtEl>
                                          <p:spTgt spid="90"/>
                                        </p:tgtEl>
                                        <p:attrNameLst>
                                          <p:attrName>ppt_y</p:attrName>
                                        </p:attrNameLst>
                                      </p:cBhvr>
                                      <p:tavLst>
                                        <p:tav tm="0">
                                          <p:val>
                                            <p:strVal val="#ppt_y+.1"/>
                                          </p:val>
                                        </p:tav>
                                        <p:tav tm="100000">
                                          <p:val>
                                            <p:strVal val="#ppt_y"/>
                                          </p:val>
                                        </p:tav>
                                      </p:tavLst>
                                    </p:anim>
                                  </p:childTnLst>
                                </p:cTn>
                              </p:par>
                              <p:par>
                                <p:cTn id="39" presetID="22" presetClass="entr" presetSubtype="1" fill="hold" grpId="0" nodeType="withEffect">
                                  <p:stCondLst>
                                    <p:cond delay="110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par>
                                <p:cTn id="42" presetID="22" presetClass="entr" presetSubtype="1" fill="hold" grpId="0" nodeType="withEffect">
                                  <p:stCondLst>
                                    <p:cond delay="1200"/>
                                  </p:stCondLst>
                                  <p:childTnLst>
                                    <p:set>
                                      <p:cBhvr>
                                        <p:cTn id="43" dur="1" fill="hold">
                                          <p:stCondLst>
                                            <p:cond delay="0"/>
                                          </p:stCondLst>
                                        </p:cTn>
                                        <p:tgtEl>
                                          <p:spTgt spid="40"/>
                                        </p:tgtEl>
                                        <p:attrNameLst>
                                          <p:attrName>style.visibility</p:attrName>
                                        </p:attrNameLst>
                                      </p:cBhvr>
                                      <p:to>
                                        <p:strVal val="visible"/>
                                      </p:to>
                                    </p:set>
                                    <p:animEffect transition="in" filter="wipe(up)">
                                      <p:cBhvr>
                                        <p:cTn id="44" dur="500"/>
                                        <p:tgtEl>
                                          <p:spTgt spid="40"/>
                                        </p:tgtEl>
                                      </p:cBhvr>
                                    </p:animEffect>
                                  </p:childTnLst>
                                </p:cTn>
                              </p:par>
                              <p:par>
                                <p:cTn id="45" presetID="47" presetClass="entr" presetSubtype="0" fill="hold" nodeType="withEffect">
                                  <p:stCondLst>
                                    <p:cond delay="130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1000"/>
                                        <p:tgtEl>
                                          <p:spTgt spid="45"/>
                                        </p:tgtEl>
                                      </p:cBhvr>
                                    </p:animEffect>
                                    <p:anim calcmode="lin" valueType="num">
                                      <p:cBhvr>
                                        <p:cTn id="48" dur="1000" fill="hold"/>
                                        <p:tgtEl>
                                          <p:spTgt spid="45"/>
                                        </p:tgtEl>
                                        <p:attrNameLst>
                                          <p:attrName>ppt_x</p:attrName>
                                        </p:attrNameLst>
                                      </p:cBhvr>
                                      <p:tavLst>
                                        <p:tav tm="0">
                                          <p:val>
                                            <p:strVal val="#ppt_x"/>
                                          </p:val>
                                        </p:tav>
                                        <p:tav tm="100000">
                                          <p:val>
                                            <p:strVal val="#ppt_x"/>
                                          </p:val>
                                        </p:tav>
                                      </p:tavLst>
                                    </p:anim>
                                    <p:anim calcmode="lin" valueType="num">
                                      <p:cBhvr>
                                        <p:cTn id="49" dur="1000" fill="hold"/>
                                        <p:tgtEl>
                                          <p:spTgt spid="45"/>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40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1000"/>
                                        <p:tgtEl>
                                          <p:spTgt spid="48"/>
                                        </p:tgtEl>
                                      </p:cBhvr>
                                    </p:animEffect>
                                    <p:anim calcmode="lin" valueType="num">
                                      <p:cBhvr>
                                        <p:cTn id="53" dur="1000" fill="hold"/>
                                        <p:tgtEl>
                                          <p:spTgt spid="48"/>
                                        </p:tgtEl>
                                        <p:attrNameLst>
                                          <p:attrName>ppt_x</p:attrName>
                                        </p:attrNameLst>
                                      </p:cBhvr>
                                      <p:tavLst>
                                        <p:tav tm="0">
                                          <p:val>
                                            <p:strVal val="#ppt_x"/>
                                          </p:val>
                                        </p:tav>
                                        <p:tav tm="100000">
                                          <p:val>
                                            <p:strVal val="#ppt_x"/>
                                          </p:val>
                                        </p:tav>
                                      </p:tavLst>
                                    </p:anim>
                                    <p:anim calcmode="lin" valueType="num">
                                      <p:cBhvr>
                                        <p:cTn id="54"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P spid="57" grpId="0"/>
      <p:bldP spid="58" grpId="0"/>
      <p:bldP spid="59" grpId="0"/>
      <p:bldP spid="6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图片 43" descr="未标题-3.png"/>
          <p:cNvPicPr>
            <a:picLocks noChangeAspect="1"/>
          </p:cNvPicPr>
          <p:nvPr/>
        </p:nvPicPr>
        <p:blipFill>
          <a:blip r:embed="rId2" cstate="print"/>
          <a:stretch>
            <a:fillRect/>
          </a:stretch>
        </p:blipFill>
        <p:spPr>
          <a:xfrm>
            <a:off x="1282795" y="810370"/>
            <a:ext cx="1782198" cy="3329567"/>
          </a:xfrm>
          <a:prstGeom prst="rect">
            <a:avLst/>
          </a:prstGeom>
        </p:spPr>
      </p:pic>
      <p:grpSp>
        <p:nvGrpSpPr>
          <p:cNvPr id="45" name="组合 44"/>
          <p:cNvGrpSpPr/>
          <p:nvPr/>
        </p:nvGrpSpPr>
        <p:grpSpPr>
          <a:xfrm>
            <a:off x="4040366" y="1843869"/>
            <a:ext cx="3609975" cy="269875"/>
            <a:chOff x="5024611" y="1149976"/>
            <a:chExt cx="4813300" cy="431800"/>
          </a:xfrm>
        </p:grpSpPr>
        <p:sp>
          <p:nvSpPr>
            <p:cNvPr id="46" name="Line 18"/>
            <p:cNvSpPr>
              <a:spLocks noChangeShapeType="1"/>
            </p:cNvSpPr>
            <p:nvPr/>
          </p:nvSpPr>
          <p:spPr bwMode="auto">
            <a:xfrm>
              <a:off x="5024611" y="1365876"/>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ea typeface="微软雅黑" pitchFamily="34" charset="-122"/>
              </a:endParaRPr>
            </a:p>
          </p:txBody>
        </p:sp>
        <p:sp>
          <p:nvSpPr>
            <p:cNvPr id="47" name="Line 19"/>
            <p:cNvSpPr>
              <a:spLocks noChangeShapeType="1"/>
            </p:cNvSpPr>
            <p:nvPr/>
          </p:nvSpPr>
          <p:spPr bwMode="auto">
            <a:xfrm>
              <a:off x="5335761" y="1149976"/>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ea typeface="微软雅黑" pitchFamily="34" charset="-122"/>
              </a:endParaRPr>
            </a:p>
          </p:txBody>
        </p:sp>
        <p:sp>
          <p:nvSpPr>
            <p:cNvPr id="48" name="Rectangle 20"/>
            <p:cNvSpPr>
              <a:spLocks noChangeArrowheads="1"/>
            </p:cNvSpPr>
            <p:nvPr/>
          </p:nvSpPr>
          <p:spPr bwMode="auto">
            <a:xfrm>
              <a:off x="5335761" y="1189663"/>
              <a:ext cx="4502150"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50000"/>
                </a:lnSpc>
                <a:defRPr/>
              </a:pPr>
              <a:r>
                <a:rPr lang="zh-CN" altLang="en-US" sz="900" kern="0" dirty="0">
                  <a:ea typeface="微软雅黑" pitchFamily="34" charset="-122"/>
                </a:rPr>
                <a:t>此处输入文本，此处输入文本此处输入文本此处输入文本此处输</a:t>
              </a:r>
            </a:p>
          </p:txBody>
        </p:sp>
      </p:grpSp>
      <p:grpSp>
        <p:nvGrpSpPr>
          <p:cNvPr id="49" name="组合 48"/>
          <p:cNvGrpSpPr/>
          <p:nvPr/>
        </p:nvGrpSpPr>
        <p:grpSpPr>
          <a:xfrm>
            <a:off x="4385649" y="2318135"/>
            <a:ext cx="3264694" cy="269875"/>
            <a:chOff x="5484986" y="1908801"/>
            <a:chExt cx="4352925" cy="431800"/>
          </a:xfrm>
        </p:grpSpPr>
        <p:sp>
          <p:nvSpPr>
            <p:cNvPr id="50" name="Line 21"/>
            <p:cNvSpPr>
              <a:spLocks noChangeShapeType="1"/>
            </p:cNvSpPr>
            <p:nvPr/>
          </p:nvSpPr>
          <p:spPr bwMode="auto">
            <a:xfrm>
              <a:off x="5484986" y="2124701"/>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ea typeface="微软雅黑" pitchFamily="34" charset="-122"/>
              </a:endParaRPr>
            </a:p>
          </p:txBody>
        </p:sp>
        <p:sp>
          <p:nvSpPr>
            <p:cNvPr id="51" name="Line 22"/>
            <p:cNvSpPr>
              <a:spLocks noChangeShapeType="1"/>
            </p:cNvSpPr>
            <p:nvPr/>
          </p:nvSpPr>
          <p:spPr bwMode="auto">
            <a:xfrm>
              <a:off x="5796136" y="1908801"/>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ea typeface="微软雅黑" pitchFamily="34" charset="-122"/>
              </a:endParaRPr>
            </a:p>
          </p:txBody>
        </p:sp>
        <p:sp>
          <p:nvSpPr>
            <p:cNvPr id="52" name="Rectangle 23"/>
            <p:cNvSpPr>
              <a:spLocks noChangeArrowheads="1"/>
            </p:cNvSpPr>
            <p:nvPr/>
          </p:nvSpPr>
          <p:spPr bwMode="auto">
            <a:xfrm>
              <a:off x="5796136" y="1948488"/>
              <a:ext cx="404177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50000"/>
                </a:lnSpc>
              </a:pPr>
              <a:r>
                <a:rPr lang="zh-CN" altLang="en-US" sz="900" kern="0" dirty="0">
                  <a:ea typeface="微软雅黑" pitchFamily="34" charset="-122"/>
                </a:rPr>
                <a:t>此处输入文本，此处输入文本此处输入文本此处输入文本</a:t>
              </a:r>
            </a:p>
          </p:txBody>
        </p:sp>
      </p:grpSp>
      <p:grpSp>
        <p:nvGrpSpPr>
          <p:cNvPr id="53" name="组合 52"/>
          <p:cNvGrpSpPr/>
          <p:nvPr/>
        </p:nvGrpSpPr>
        <p:grpSpPr>
          <a:xfrm>
            <a:off x="4679733" y="2753705"/>
            <a:ext cx="2970610" cy="269875"/>
            <a:chOff x="5877098" y="2605713"/>
            <a:chExt cx="3960813" cy="431800"/>
          </a:xfrm>
        </p:grpSpPr>
        <p:sp>
          <p:nvSpPr>
            <p:cNvPr id="54" name="Line 24"/>
            <p:cNvSpPr>
              <a:spLocks noChangeShapeType="1"/>
            </p:cNvSpPr>
            <p:nvPr/>
          </p:nvSpPr>
          <p:spPr bwMode="auto">
            <a:xfrm>
              <a:off x="5877098" y="2821613"/>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ea typeface="微软雅黑" pitchFamily="34" charset="-122"/>
              </a:endParaRPr>
            </a:p>
          </p:txBody>
        </p:sp>
        <p:sp>
          <p:nvSpPr>
            <p:cNvPr id="55" name="Line 25"/>
            <p:cNvSpPr>
              <a:spLocks noChangeShapeType="1"/>
            </p:cNvSpPr>
            <p:nvPr/>
          </p:nvSpPr>
          <p:spPr bwMode="auto">
            <a:xfrm>
              <a:off x="6188248" y="2605713"/>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ea typeface="微软雅黑" pitchFamily="34" charset="-122"/>
              </a:endParaRPr>
            </a:p>
          </p:txBody>
        </p:sp>
        <p:sp>
          <p:nvSpPr>
            <p:cNvPr id="56" name="Rectangle 26"/>
            <p:cNvSpPr>
              <a:spLocks noChangeArrowheads="1"/>
            </p:cNvSpPr>
            <p:nvPr/>
          </p:nvSpPr>
          <p:spPr bwMode="auto">
            <a:xfrm>
              <a:off x="6188248" y="2645401"/>
              <a:ext cx="3649663"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50000"/>
                </a:lnSpc>
              </a:pPr>
              <a:r>
                <a:rPr lang="zh-CN" altLang="en-US" sz="900" kern="0" dirty="0">
                  <a:ea typeface="微软雅黑" pitchFamily="34" charset="-122"/>
                </a:rPr>
                <a:t>此处输入文本，此处输入文本此处输入文本此处输</a:t>
              </a:r>
            </a:p>
          </p:txBody>
        </p:sp>
      </p:grpSp>
      <p:grpSp>
        <p:nvGrpSpPr>
          <p:cNvPr id="57" name="组合 56"/>
          <p:cNvGrpSpPr/>
          <p:nvPr/>
        </p:nvGrpSpPr>
        <p:grpSpPr>
          <a:xfrm>
            <a:off x="5191700" y="3415494"/>
            <a:ext cx="2458641" cy="269875"/>
            <a:chOff x="6559723" y="3664576"/>
            <a:chExt cx="3278188" cy="431800"/>
          </a:xfrm>
        </p:grpSpPr>
        <p:sp>
          <p:nvSpPr>
            <p:cNvPr id="58" name="Line 27"/>
            <p:cNvSpPr>
              <a:spLocks noChangeShapeType="1"/>
            </p:cNvSpPr>
            <p:nvPr/>
          </p:nvSpPr>
          <p:spPr bwMode="auto">
            <a:xfrm>
              <a:off x="6559723" y="3880476"/>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ea typeface="微软雅黑" pitchFamily="34" charset="-122"/>
              </a:endParaRPr>
            </a:p>
          </p:txBody>
        </p:sp>
        <p:sp>
          <p:nvSpPr>
            <p:cNvPr id="59" name="Line 28"/>
            <p:cNvSpPr>
              <a:spLocks noChangeShapeType="1"/>
            </p:cNvSpPr>
            <p:nvPr/>
          </p:nvSpPr>
          <p:spPr bwMode="auto">
            <a:xfrm>
              <a:off x="6870873" y="3664576"/>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ea typeface="微软雅黑" pitchFamily="34" charset="-122"/>
              </a:endParaRPr>
            </a:p>
          </p:txBody>
        </p:sp>
        <p:sp>
          <p:nvSpPr>
            <p:cNvPr id="60" name="Rectangle 29"/>
            <p:cNvSpPr>
              <a:spLocks noChangeArrowheads="1"/>
            </p:cNvSpPr>
            <p:nvPr/>
          </p:nvSpPr>
          <p:spPr bwMode="auto">
            <a:xfrm>
              <a:off x="6870873" y="3704263"/>
              <a:ext cx="2967038"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50000"/>
                </a:lnSpc>
              </a:pPr>
              <a:r>
                <a:rPr lang="zh-CN" altLang="en-US" sz="900" kern="0" dirty="0">
                  <a:ea typeface="微软雅黑" pitchFamily="34" charset="-122"/>
                </a:rPr>
                <a:t>此处输入文本，此处输入文本此处输入文</a:t>
              </a:r>
            </a:p>
          </p:txBody>
        </p:sp>
      </p:grpSp>
      <p:grpSp>
        <p:nvGrpSpPr>
          <p:cNvPr id="61" name="组合 60"/>
          <p:cNvGrpSpPr/>
          <p:nvPr/>
        </p:nvGrpSpPr>
        <p:grpSpPr>
          <a:xfrm>
            <a:off x="2107982" y="3285499"/>
            <a:ext cx="3275409" cy="960437"/>
            <a:chOff x="812974" y="4255096"/>
            <a:chExt cx="4367212" cy="1536700"/>
          </a:xfrm>
        </p:grpSpPr>
        <p:sp>
          <p:nvSpPr>
            <p:cNvPr id="62" name="AutoShape 5"/>
            <p:cNvSpPr>
              <a:spLocks noChangeArrowheads="1"/>
            </p:cNvSpPr>
            <p:nvPr/>
          </p:nvSpPr>
          <p:spPr bwMode="auto">
            <a:xfrm rot="10800000">
              <a:off x="812974" y="4255096"/>
              <a:ext cx="4367212" cy="107950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endParaRPr lang="zh-CN" altLang="en-US" sz="1013" kern="0" dirty="0">
                <a:solidFill>
                  <a:sysClr val="windowText" lastClr="000000"/>
                </a:solidFill>
                <a:ea typeface="微软雅黑" pitchFamily="34" charset="-122"/>
              </a:endParaRPr>
            </a:p>
          </p:txBody>
        </p:sp>
        <p:sp>
          <p:nvSpPr>
            <p:cNvPr id="63" name="AutoShape 7"/>
            <p:cNvSpPr>
              <a:spLocks noChangeArrowheads="1"/>
            </p:cNvSpPr>
            <p:nvPr/>
          </p:nvSpPr>
          <p:spPr bwMode="auto">
            <a:xfrm>
              <a:off x="828849" y="5334596"/>
              <a:ext cx="4351337"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endParaRPr lang="zh-CN" altLang="en-US" sz="1013" kern="0" dirty="0">
                <a:solidFill>
                  <a:sysClr val="windowText" lastClr="000000"/>
                </a:solidFill>
                <a:ea typeface="微软雅黑" pitchFamily="34" charset="-122"/>
              </a:endParaRPr>
            </a:p>
          </p:txBody>
        </p:sp>
        <p:sp>
          <p:nvSpPr>
            <p:cNvPr id="64" name="AutoShape 8"/>
            <p:cNvSpPr>
              <a:spLocks noChangeArrowheads="1"/>
            </p:cNvSpPr>
            <p:nvPr/>
          </p:nvSpPr>
          <p:spPr bwMode="auto">
            <a:xfrm>
              <a:off x="1484486" y="4255096"/>
              <a:ext cx="3013075"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endParaRPr lang="zh-CN" altLang="en-US" sz="1013" kern="0" dirty="0">
                <a:solidFill>
                  <a:sysClr val="windowText" lastClr="000000"/>
                </a:solidFill>
                <a:ea typeface="微软雅黑" pitchFamily="34" charset="-122"/>
              </a:endParaRPr>
            </a:p>
          </p:txBody>
        </p:sp>
        <p:sp>
          <p:nvSpPr>
            <p:cNvPr id="65" name="Rectangle 14"/>
            <p:cNvSpPr>
              <a:spLocks noChangeArrowheads="1"/>
            </p:cNvSpPr>
            <p:nvPr/>
          </p:nvSpPr>
          <p:spPr bwMode="auto">
            <a:xfrm>
              <a:off x="812974" y="4255096"/>
              <a:ext cx="43672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1050" kern="0" dirty="0">
                  <a:solidFill>
                    <a:srgbClr val="646464"/>
                  </a:solidFill>
                  <a:ea typeface="微软雅黑" pitchFamily="34" charset="-122"/>
                </a:rPr>
                <a:t>点击此处添加文字</a:t>
              </a:r>
            </a:p>
          </p:txBody>
        </p:sp>
        <p:sp>
          <p:nvSpPr>
            <p:cNvPr id="66" name="AutoShape 7"/>
            <p:cNvSpPr>
              <a:spLocks noChangeArrowheads="1"/>
            </p:cNvSpPr>
            <p:nvPr/>
          </p:nvSpPr>
          <p:spPr bwMode="auto">
            <a:xfrm>
              <a:off x="828849" y="5334596"/>
              <a:ext cx="4351337"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grpSp>
          <p:nvGrpSpPr>
            <p:cNvPr id="67" name="组合 66"/>
            <p:cNvGrpSpPr/>
            <p:nvPr/>
          </p:nvGrpSpPr>
          <p:grpSpPr>
            <a:xfrm>
              <a:off x="812974" y="4255096"/>
              <a:ext cx="4367212" cy="1079500"/>
              <a:chOff x="812974" y="4255096"/>
              <a:chExt cx="4367212" cy="1079500"/>
            </a:xfrm>
          </p:grpSpPr>
          <p:sp>
            <p:nvSpPr>
              <p:cNvPr id="68" name="AutoShape 5"/>
              <p:cNvSpPr>
                <a:spLocks noChangeArrowheads="1"/>
              </p:cNvSpPr>
              <p:nvPr/>
            </p:nvSpPr>
            <p:spPr bwMode="auto">
              <a:xfrm rot="10800000">
                <a:off x="812974" y="4255096"/>
                <a:ext cx="4367212" cy="107950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F0000"/>
              </a:soli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69" name="AutoShape 8"/>
              <p:cNvSpPr>
                <a:spLocks noChangeArrowheads="1"/>
              </p:cNvSpPr>
              <p:nvPr/>
            </p:nvSpPr>
            <p:spPr bwMode="auto">
              <a:xfrm>
                <a:off x="1484486" y="4255096"/>
                <a:ext cx="3013075"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70" name="Rectangle 14"/>
              <p:cNvSpPr>
                <a:spLocks noChangeArrowheads="1"/>
              </p:cNvSpPr>
              <p:nvPr/>
            </p:nvSpPr>
            <p:spPr bwMode="auto">
              <a:xfrm>
                <a:off x="812974" y="4255096"/>
                <a:ext cx="43672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1050" kern="0" dirty="0">
                    <a:solidFill>
                      <a:srgbClr val="FFFFFF"/>
                    </a:solidFill>
                    <a:ea typeface="微软雅黑" pitchFamily="34" charset="-122"/>
                  </a:rPr>
                  <a:t>点击此处添加文字</a:t>
                </a:r>
              </a:p>
            </p:txBody>
          </p:sp>
        </p:grpSp>
      </p:grpSp>
      <p:grpSp>
        <p:nvGrpSpPr>
          <p:cNvPr id="71" name="组合 70"/>
          <p:cNvGrpSpPr/>
          <p:nvPr/>
        </p:nvGrpSpPr>
        <p:grpSpPr>
          <a:xfrm>
            <a:off x="2611618" y="2733841"/>
            <a:ext cx="2259806" cy="551657"/>
            <a:chOff x="1484486" y="3372446"/>
            <a:chExt cx="3013075" cy="882650"/>
          </a:xfrm>
        </p:grpSpPr>
        <p:sp>
          <p:nvSpPr>
            <p:cNvPr id="72" name="AutoShape 4"/>
            <p:cNvSpPr>
              <a:spLocks noChangeArrowheads="1"/>
            </p:cNvSpPr>
            <p:nvPr/>
          </p:nvSpPr>
          <p:spPr bwMode="auto">
            <a:xfrm rot="10800000">
              <a:off x="1576561" y="3372446"/>
              <a:ext cx="2840038" cy="7032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endParaRPr lang="zh-CN" altLang="en-US" sz="1013" kern="0" dirty="0">
                <a:solidFill>
                  <a:sysClr val="windowText" lastClr="000000"/>
                </a:solidFill>
                <a:ea typeface="微软雅黑" pitchFamily="34" charset="-122"/>
              </a:endParaRPr>
            </a:p>
          </p:txBody>
        </p:sp>
        <p:sp>
          <p:nvSpPr>
            <p:cNvPr id="73" name="AutoShape 9"/>
            <p:cNvSpPr>
              <a:spLocks noChangeArrowheads="1"/>
            </p:cNvSpPr>
            <p:nvPr/>
          </p:nvSpPr>
          <p:spPr bwMode="auto">
            <a:xfrm>
              <a:off x="1576561" y="4075708"/>
              <a:ext cx="2840038" cy="1793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endParaRPr lang="zh-CN" altLang="en-US" sz="1013" kern="0" dirty="0">
                <a:solidFill>
                  <a:sysClr val="windowText" lastClr="000000"/>
                </a:solidFill>
                <a:ea typeface="微软雅黑" pitchFamily="34" charset="-122"/>
              </a:endParaRPr>
            </a:p>
          </p:txBody>
        </p:sp>
        <p:sp>
          <p:nvSpPr>
            <p:cNvPr id="74" name="AutoShape 10"/>
            <p:cNvSpPr>
              <a:spLocks noChangeArrowheads="1"/>
            </p:cNvSpPr>
            <p:nvPr/>
          </p:nvSpPr>
          <p:spPr bwMode="auto">
            <a:xfrm>
              <a:off x="2032174" y="3372446"/>
              <a:ext cx="1924050"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013" kern="0" dirty="0">
                <a:solidFill>
                  <a:sysClr val="windowText" lastClr="000000"/>
                </a:solidFill>
                <a:ea typeface="微软雅黑" pitchFamily="34" charset="-122"/>
              </a:endParaRPr>
            </a:p>
          </p:txBody>
        </p:sp>
        <p:sp>
          <p:nvSpPr>
            <p:cNvPr id="75" name="Rectangle 15"/>
            <p:cNvSpPr>
              <a:spLocks noChangeArrowheads="1"/>
            </p:cNvSpPr>
            <p:nvPr/>
          </p:nvSpPr>
          <p:spPr bwMode="auto">
            <a:xfrm>
              <a:off x="1484486" y="3372446"/>
              <a:ext cx="301307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1050" kern="0" dirty="0">
                  <a:solidFill>
                    <a:srgbClr val="646464"/>
                  </a:solidFill>
                  <a:ea typeface="微软雅黑" pitchFamily="34" charset="-122"/>
                </a:rPr>
                <a:t>点击添加文字</a:t>
              </a:r>
            </a:p>
          </p:txBody>
        </p:sp>
        <p:sp>
          <p:nvSpPr>
            <p:cNvPr id="76" name="AutoShape 4"/>
            <p:cNvSpPr>
              <a:spLocks noChangeArrowheads="1"/>
            </p:cNvSpPr>
            <p:nvPr/>
          </p:nvSpPr>
          <p:spPr bwMode="auto">
            <a:xfrm rot="10800000">
              <a:off x="1576561" y="3372446"/>
              <a:ext cx="2840038" cy="7032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F0000"/>
            </a:soli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77" name="AutoShape 9"/>
            <p:cNvSpPr>
              <a:spLocks noChangeArrowheads="1"/>
            </p:cNvSpPr>
            <p:nvPr/>
          </p:nvSpPr>
          <p:spPr bwMode="auto">
            <a:xfrm>
              <a:off x="1576561" y="4075708"/>
              <a:ext cx="2840038" cy="1793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78" name="AutoShape 10"/>
            <p:cNvSpPr>
              <a:spLocks noChangeArrowheads="1"/>
            </p:cNvSpPr>
            <p:nvPr/>
          </p:nvSpPr>
          <p:spPr bwMode="auto">
            <a:xfrm>
              <a:off x="2032174" y="3372446"/>
              <a:ext cx="1924050"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79" name="Rectangle 15"/>
            <p:cNvSpPr>
              <a:spLocks noChangeArrowheads="1"/>
            </p:cNvSpPr>
            <p:nvPr/>
          </p:nvSpPr>
          <p:spPr bwMode="auto">
            <a:xfrm>
              <a:off x="1484486" y="3372446"/>
              <a:ext cx="301307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1050" kern="0" dirty="0">
                  <a:solidFill>
                    <a:srgbClr val="FFFFFF"/>
                  </a:solidFill>
                  <a:ea typeface="微软雅黑" pitchFamily="34" charset="-122"/>
                </a:rPr>
                <a:t>点击添加文字</a:t>
              </a:r>
            </a:p>
          </p:txBody>
        </p:sp>
      </p:grpSp>
      <p:grpSp>
        <p:nvGrpSpPr>
          <p:cNvPr id="80" name="组合 79"/>
          <p:cNvGrpSpPr/>
          <p:nvPr/>
        </p:nvGrpSpPr>
        <p:grpSpPr>
          <a:xfrm>
            <a:off x="3022381" y="2363756"/>
            <a:ext cx="1443038" cy="370087"/>
            <a:chOff x="2032174" y="2780308"/>
            <a:chExt cx="1924050" cy="592138"/>
          </a:xfrm>
        </p:grpSpPr>
        <p:sp>
          <p:nvSpPr>
            <p:cNvPr id="81" name="AutoShape 3"/>
            <p:cNvSpPr>
              <a:spLocks noChangeArrowheads="1"/>
            </p:cNvSpPr>
            <p:nvPr/>
          </p:nvSpPr>
          <p:spPr bwMode="auto">
            <a:xfrm rot="10800000">
              <a:off x="2070274" y="2780308"/>
              <a:ext cx="1852612" cy="45561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82" name="AutoShape 11"/>
            <p:cNvSpPr>
              <a:spLocks noChangeArrowheads="1"/>
            </p:cNvSpPr>
            <p:nvPr/>
          </p:nvSpPr>
          <p:spPr bwMode="auto">
            <a:xfrm>
              <a:off x="2032174" y="3235921"/>
              <a:ext cx="1924050" cy="1365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013" kern="0" dirty="0">
                <a:solidFill>
                  <a:sysClr val="windowText" lastClr="000000"/>
                </a:solidFill>
                <a:ea typeface="微软雅黑" pitchFamily="34" charset="-122"/>
              </a:endParaRPr>
            </a:p>
          </p:txBody>
        </p:sp>
        <p:sp>
          <p:nvSpPr>
            <p:cNvPr id="83" name="AutoShape 12"/>
            <p:cNvSpPr>
              <a:spLocks noChangeArrowheads="1"/>
            </p:cNvSpPr>
            <p:nvPr/>
          </p:nvSpPr>
          <p:spPr bwMode="auto">
            <a:xfrm>
              <a:off x="2349674" y="2780308"/>
              <a:ext cx="1295400" cy="2508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84" name="Rectangle 16"/>
            <p:cNvSpPr>
              <a:spLocks noChangeArrowheads="1"/>
            </p:cNvSpPr>
            <p:nvPr/>
          </p:nvSpPr>
          <p:spPr bwMode="auto">
            <a:xfrm>
              <a:off x="2070274" y="2780308"/>
              <a:ext cx="1852612"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1050" kern="0" dirty="0">
                  <a:solidFill>
                    <a:srgbClr val="646464"/>
                  </a:solidFill>
                  <a:ea typeface="微软雅黑" pitchFamily="34" charset="-122"/>
                </a:rPr>
                <a:t>添加文字</a:t>
              </a:r>
            </a:p>
          </p:txBody>
        </p:sp>
        <p:sp>
          <p:nvSpPr>
            <p:cNvPr id="85" name="AutoShape 3"/>
            <p:cNvSpPr>
              <a:spLocks noChangeArrowheads="1"/>
            </p:cNvSpPr>
            <p:nvPr/>
          </p:nvSpPr>
          <p:spPr bwMode="auto">
            <a:xfrm rot="10800000">
              <a:off x="2070274" y="2780308"/>
              <a:ext cx="1852612" cy="45561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F0000"/>
            </a:soli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86" name="AutoShape 11"/>
            <p:cNvSpPr>
              <a:spLocks noChangeArrowheads="1"/>
            </p:cNvSpPr>
            <p:nvPr/>
          </p:nvSpPr>
          <p:spPr bwMode="auto">
            <a:xfrm>
              <a:off x="2032174" y="3235921"/>
              <a:ext cx="1924050" cy="1365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87" name="AutoShape 12"/>
            <p:cNvSpPr>
              <a:spLocks noChangeArrowheads="1"/>
            </p:cNvSpPr>
            <p:nvPr/>
          </p:nvSpPr>
          <p:spPr bwMode="auto">
            <a:xfrm>
              <a:off x="2349674" y="2780308"/>
              <a:ext cx="1295400" cy="2508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88" name="Rectangle 16"/>
            <p:cNvSpPr>
              <a:spLocks noChangeArrowheads="1"/>
            </p:cNvSpPr>
            <p:nvPr/>
          </p:nvSpPr>
          <p:spPr bwMode="auto">
            <a:xfrm>
              <a:off x="2070274" y="2780308"/>
              <a:ext cx="1852612"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1050" kern="0" dirty="0">
                  <a:solidFill>
                    <a:srgbClr val="FFFFFF"/>
                  </a:solidFill>
                  <a:ea typeface="微软雅黑" pitchFamily="34" charset="-122"/>
                </a:rPr>
                <a:t>添加文字</a:t>
              </a:r>
            </a:p>
          </p:txBody>
        </p:sp>
      </p:grpSp>
      <p:grpSp>
        <p:nvGrpSpPr>
          <p:cNvPr id="89" name="组合 88"/>
          <p:cNvGrpSpPr/>
          <p:nvPr/>
        </p:nvGrpSpPr>
        <p:grpSpPr>
          <a:xfrm>
            <a:off x="3328372" y="1762491"/>
            <a:ext cx="834629" cy="601266"/>
            <a:chOff x="2440161" y="1818283"/>
            <a:chExt cx="1112838" cy="962025"/>
          </a:xfrm>
        </p:grpSpPr>
        <p:sp>
          <p:nvSpPr>
            <p:cNvPr id="90" name="AutoShape 6"/>
            <p:cNvSpPr>
              <a:spLocks noChangeArrowheads="1"/>
            </p:cNvSpPr>
            <p:nvPr/>
          </p:nvSpPr>
          <p:spPr bwMode="auto">
            <a:xfrm>
              <a:off x="2440161" y="1818283"/>
              <a:ext cx="1112838" cy="835025"/>
            </a:xfrm>
            <a:prstGeom prst="triangle">
              <a:avLst>
                <a:gd name="adj" fmla="val 50000"/>
              </a:avLst>
            </a:prstGeom>
            <a:gradFill rotWithShape="1">
              <a:gsLst>
                <a:gs pos="0">
                  <a:srgbClr val="F8F8F8"/>
                </a:gs>
                <a:gs pos="100000">
                  <a:srgbClr val="DDDDDD"/>
                </a:gs>
              </a:gsLst>
              <a:lin ang="5400000" scaled="1"/>
            </a:gradFill>
            <a:ln>
              <a:solidFill>
                <a:srgbClr val="EAEAEA"/>
              </a:solid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91" name="AutoShape 13"/>
            <p:cNvSpPr>
              <a:spLocks noChangeArrowheads="1"/>
            </p:cNvSpPr>
            <p:nvPr/>
          </p:nvSpPr>
          <p:spPr bwMode="auto">
            <a:xfrm>
              <a:off x="2440161" y="2653308"/>
              <a:ext cx="1112838" cy="1270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92" name="Rectangle 17"/>
            <p:cNvSpPr>
              <a:spLocks noChangeArrowheads="1"/>
            </p:cNvSpPr>
            <p:nvPr/>
          </p:nvSpPr>
          <p:spPr bwMode="auto">
            <a:xfrm>
              <a:off x="2440161" y="2197696"/>
              <a:ext cx="1112838"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1050" kern="0" dirty="0">
                  <a:solidFill>
                    <a:srgbClr val="646464"/>
                  </a:solidFill>
                  <a:ea typeface="微软雅黑" pitchFamily="34" charset="-122"/>
                </a:rPr>
                <a:t>文字</a:t>
              </a:r>
            </a:p>
          </p:txBody>
        </p:sp>
        <p:sp>
          <p:nvSpPr>
            <p:cNvPr id="93" name="AutoShape 6"/>
            <p:cNvSpPr>
              <a:spLocks noChangeArrowheads="1"/>
            </p:cNvSpPr>
            <p:nvPr/>
          </p:nvSpPr>
          <p:spPr bwMode="auto">
            <a:xfrm>
              <a:off x="2440161" y="1818283"/>
              <a:ext cx="1112838" cy="835025"/>
            </a:xfrm>
            <a:prstGeom prst="triangle">
              <a:avLst>
                <a:gd name="adj" fmla="val 50000"/>
              </a:avLst>
            </a:prstGeom>
            <a:solidFill>
              <a:srgbClr val="FF0000"/>
            </a:soli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94" name="AutoShape 13"/>
            <p:cNvSpPr>
              <a:spLocks noChangeArrowheads="1"/>
            </p:cNvSpPr>
            <p:nvPr/>
          </p:nvSpPr>
          <p:spPr bwMode="auto">
            <a:xfrm>
              <a:off x="2440161" y="2653308"/>
              <a:ext cx="1112838" cy="1270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95" name="Rectangle 17"/>
            <p:cNvSpPr>
              <a:spLocks noChangeArrowheads="1"/>
            </p:cNvSpPr>
            <p:nvPr/>
          </p:nvSpPr>
          <p:spPr bwMode="auto">
            <a:xfrm>
              <a:off x="2440161" y="2197696"/>
              <a:ext cx="1112838"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lang="zh-CN" altLang="en-US" sz="1050" kern="0" dirty="0">
                  <a:solidFill>
                    <a:srgbClr val="FFFFFF"/>
                  </a:solidFill>
                  <a:ea typeface="微软雅黑" pitchFamily="34" charset="-122"/>
                </a:rPr>
                <a:t>文字</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0720026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200"/>
                                  </p:stCondLst>
                                  <p:childTnLst>
                                    <p:set>
                                      <p:cBhvr>
                                        <p:cTn id="11" dur="1" fill="hold">
                                          <p:stCondLst>
                                            <p:cond delay="0"/>
                                          </p:stCondLst>
                                        </p:cTn>
                                        <p:tgtEl>
                                          <p:spTgt spid="61"/>
                                        </p:tgtEl>
                                        <p:attrNameLst>
                                          <p:attrName>style.visibility</p:attrName>
                                        </p:attrNameLst>
                                      </p:cBhvr>
                                      <p:to>
                                        <p:strVal val="visible"/>
                                      </p:to>
                                    </p:set>
                                    <p:anim calcmode="lin" valueType="num">
                                      <p:cBhvr>
                                        <p:cTn id="12" dur="500" fill="hold"/>
                                        <p:tgtEl>
                                          <p:spTgt spid="61"/>
                                        </p:tgtEl>
                                        <p:attrNameLst>
                                          <p:attrName>ppt_w</p:attrName>
                                        </p:attrNameLst>
                                      </p:cBhvr>
                                      <p:tavLst>
                                        <p:tav tm="0">
                                          <p:val>
                                            <p:fltVal val="0"/>
                                          </p:val>
                                        </p:tav>
                                        <p:tav tm="100000">
                                          <p:val>
                                            <p:strVal val="#ppt_w"/>
                                          </p:val>
                                        </p:tav>
                                      </p:tavLst>
                                    </p:anim>
                                    <p:anim calcmode="lin" valueType="num">
                                      <p:cBhvr>
                                        <p:cTn id="13" dur="500" fill="hold"/>
                                        <p:tgtEl>
                                          <p:spTgt spid="61"/>
                                        </p:tgtEl>
                                        <p:attrNameLst>
                                          <p:attrName>ppt_h</p:attrName>
                                        </p:attrNameLst>
                                      </p:cBhvr>
                                      <p:tavLst>
                                        <p:tav tm="0">
                                          <p:val>
                                            <p:fltVal val="0"/>
                                          </p:val>
                                        </p:tav>
                                        <p:tav tm="100000">
                                          <p:val>
                                            <p:strVal val="#ppt_h"/>
                                          </p:val>
                                        </p:tav>
                                      </p:tavLst>
                                    </p:anim>
                                    <p:animEffect transition="in" filter="fade">
                                      <p:cBhvr>
                                        <p:cTn id="14" dur="500"/>
                                        <p:tgtEl>
                                          <p:spTgt spid="61"/>
                                        </p:tgtEl>
                                      </p:cBhvr>
                                    </p:animEffect>
                                  </p:childTnLst>
                                </p:cTn>
                              </p:par>
                              <p:par>
                                <p:cTn id="15" presetID="53" presetClass="entr" presetSubtype="16" fill="hold" nodeType="withEffect">
                                  <p:stCondLst>
                                    <p:cond delay="400"/>
                                  </p:stCondLst>
                                  <p:childTnLst>
                                    <p:set>
                                      <p:cBhvr>
                                        <p:cTn id="16" dur="1" fill="hold">
                                          <p:stCondLst>
                                            <p:cond delay="0"/>
                                          </p:stCondLst>
                                        </p:cTn>
                                        <p:tgtEl>
                                          <p:spTgt spid="71"/>
                                        </p:tgtEl>
                                        <p:attrNameLst>
                                          <p:attrName>style.visibility</p:attrName>
                                        </p:attrNameLst>
                                      </p:cBhvr>
                                      <p:to>
                                        <p:strVal val="visible"/>
                                      </p:to>
                                    </p:set>
                                    <p:anim calcmode="lin" valueType="num">
                                      <p:cBhvr>
                                        <p:cTn id="17" dur="500" fill="hold"/>
                                        <p:tgtEl>
                                          <p:spTgt spid="71"/>
                                        </p:tgtEl>
                                        <p:attrNameLst>
                                          <p:attrName>ppt_w</p:attrName>
                                        </p:attrNameLst>
                                      </p:cBhvr>
                                      <p:tavLst>
                                        <p:tav tm="0">
                                          <p:val>
                                            <p:fltVal val="0"/>
                                          </p:val>
                                        </p:tav>
                                        <p:tav tm="100000">
                                          <p:val>
                                            <p:strVal val="#ppt_w"/>
                                          </p:val>
                                        </p:tav>
                                      </p:tavLst>
                                    </p:anim>
                                    <p:anim calcmode="lin" valueType="num">
                                      <p:cBhvr>
                                        <p:cTn id="18" dur="500" fill="hold"/>
                                        <p:tgtEl>
                                          <p:spTgt spid="71"/>
                                        </p:tgtEl>
                                        <p:attrNameLst>
                                          <p:attrName>ppt_h</p:attrName>
                                        </p:attrNameLst>
                                      </p:cBhvr>
                                      <p:tavLst>
                                        <p:tav tm="0">
                                          <p:val>
                                            <p:fltVal val="0"/>
                                          </p:val>
                                        </p:tav>
                                        <p:tav tm="100000">
                                          <p:val>
                                            <p:strVal val="#ppt_h"/>
                                          </p:val>
                                        </p:tav>
                                      </p:tavLst>
                                    </p:anim>
                                    <p:animEffect transition="in" filter="fade">
                                      <p:cBhvr>
                                        <p:cTn id="19" dur="500"/>
                                        <p:tgtEl>
                                          <p:spTgt spid="71"/>
                                        </p:tgtEl>
                                      </p:cBhvr>
                                    </p:animEffect>
                                  </p:childTnLst>
                                </p:cTn>
                              </p:par>
                              <p:par>
                                <p:cTn id="20" presetID="53" presetClass="entr" presetSubtype="16" fill="hold" nodeType="withEffect">
                                  <p:stCondLst>
                                    <p:cond delay="600"/>
                                  </p:stCondLst>
                                  <p:childTnLst>
                                    <p:set>
                                      <p:cBhvr>
                                        <p:cTn id="21" dur="1" fill="hold">
                                          <p:stCondLst>
                                            <p:cond delay="0"/>
                                          </p:stCondLst>
                                        </p:cTn>
                                        <p:tgtEl>
                                          <p:spTgt spid="80"/>
                                        </p:tgtEl>
                                        <p:attrNameLst>
                                          <p:attrName>style.visibility</p:attrName>
                                        </p:attrNameLst>
                                      </p:cBhvr>
                                      <p:to>
                                        <p:strVal val="visible"/>
                                      </p:to>
                                    </p:set>
                                    <p:anim calcmode="lin" valueType="num">
                                      <p:cBhvr>
                                        <p:cTn id="22" dur="500" fill="hold"/>
                                        <p:tgtEl>
                                          <p:spTgt spid="80"/>
                                        </p:tgtEl>
                                        <p:attrNameLst>
                                          <p:attrName>ppt_w</p:attrName>
                                        </p:attrNameLst>
                                      </p:cBhvr>
                                      <p:tavLst>
                                        <p:tav tm="0">
                                          <p:val>
                                            <p:fltVal val="0"/>
                                          </p:val>
                                        </p:tav>
                                        <p:tav tm="100000">
                                          <p:val>
                                            <p:strVal val="#ppt_w"/>
                                          </p:val>
                                        </p:tav>
                                      </p:tavLst>
                                    </p:anim>
                                    <p:anim calcmode="lin" valueType="num">
                                      <p:cBhvr>
                                        <p:cTn id="23" dur="500" fill="hold"/>
                                        <p:tgtEl>
                                          <p:spTgt spid="80"/>
                                        </p:tgtEl>
                                        <p:attrNameLst>
                                          <p:attrName>ppt_h</p:attrName>
                                        </p:attrNameLst>
                                      </p:cBhvr>
                                      <p:tavLst>
                                        <p:tav tm="0">
                                          <p:val>
                                            <p:fltVal val="0"/>
                                          </p:val>
                                        </p:tav>
                                        <p:tav tm="100000">
                                          <p:val>
                                            <p:strVal val="#ppt_h"/>
                                          </p:val>
                                        </p:tav>
                                      </p:tavLst>
                                    </p:anim>
                                    <p:animEffect transition="in" filter="fade">
                                      <p:cBhvr>
                                        <p:cTn id="24" dur="500"/>
                                        <p:tgtEl>
                                          <p:spTgt spid="80"/>
                                        </p:tgtEl>
                                      </p:cBhvr>
                                    </p:animEffect>
                                  </p:childTnLst>
                                </p:cTn>
                              </p:par>
                              <p:par>
                                <p:cTn id="25" presetID="53" presetClass="entr" presetSubtype="16" fill="hold" nodeType="withEffect">
                                  <p:stCondLst>
                                    <p:cond delay="800"/>
                                  </p:stCondLst>
                                  <p:childTnLst>
                                    <p:set>
                                      <p:cBhvr>
                                        <p:cTn id="26" dur="1" fill="hold">
                                          <p:stCondLst>
                                            <p:cond delay="0"/>
                                          </p:stCondLst>
                                        </p:cTn>
                                        <p:tgtEl>
                                          <p:spTgt spid="89"/>
                                        </p:tgtEl>
                                        <p:attrNameLst>
                                          <p:attrName>style.visibility</p:attrName>
                                        </p:attrNameLst>
                                      </p:cBhvr>
                                      <p:to>
                                        <p:strVal val="visible"/>
                                      </p:to>
                                    </p:set>
                                    <p:anim calcmode="lin" valueType="num">
                                      <p:cBhvr>
                                        <p:cTn id="27" dur="500" fill="hold"/>
                                        <p:tgtEl>
                                          <p:spTgt spid="89"/>
                                        </p:tgtEl>
                                        <p:attrNameLst>
                                          <p:attrName>ppt_w</p:attrName>
                                        </p:attrNameLst>
                                      </p:cBhvr>
                                      <p:tavLst>
                                        <p:tav tm="0">
                                          <p:val>
                                            <p:fltVal val="0"/>
                                          </p:val>
                                        </p:tav>
                                        <p:tav tm="100000">
                                          <p:val>
                                            <p:strVal val="#ppt_w"/>
                                          </p:val>
                                        </p:tav>
                                      </p:tavLst>
                                    </p:anim>
                                    <p:anim calcmode="lin" valueType="num">
                                      <p:cBhvr>
                                        <p:cTn id="28" dur="500" fill="hold"/>
                                        <p:tgtEl>
                                          <p:spTgt spid="89"/>
                                        </p:tgtEl>
                                        <p:attrNameLst>
                                          <p:attrName>ppt_h</p:attrName>
                                        </p:attrNameLst>
                                      </p:cBhvr>
                                      <p:tavLst>
                                        <p:tav tm="0">
                                          <p:val>
                                            <p:fltVal val="0"/>
                                          </p:val>
                                        </p:tav>
                                        <p:tav tm="100000">
                                          <p:val>
                                            <p:strVal val="#ppt_h"/>
                                          </p:val>
                                        </p:tav>
                                      </p:tavLst>
                                    </p:anim>
                                    <p:animEffect transition="in" filter="fade">
                                      <p:cBhvr>
                                        <p:cTn id="29" dur="500"/>
                                        <p:tgtEl>
                                          <p:spTgt spid="89"/>
                                        </p:tgtEl>
                                      </p:cBhvr>
                                    </p:animEffect>
                                  </p:childTnLst>
                                </p:cTn>
                              </p:par>
                              <p:par>
                                <p:cTn id="30" presetID="2" presetClass="entr" presetSubtype="2" fill="hold" nodeType="withEffect">
                                  <p:stCondLst>
                                    <p:cond delay="130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1+#ppt_w/2"/>
                                          </p:val>
                                        </p:tav>
                                        <p:tav tm="100000">
                                          <p:val>
                                            <p:strVal val="#ppt_x"/>
                                          </p:val>
                                        </p:tav>
                                      </p:tavLst>
                                    </p:anim>
                                    <p:anim calcmode="lin" valueType="num">
                                      <p:cBhvr additive="base">
                                        <p:cTn id="33" dur="500" fill="hold"/>
                                        <p:tgtEl>
                                          <p:spTgt spid="45"/>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150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500" fill="hold"/>
                                        <p:tgtEl>
                                          <p:spTgt spid="49"/>
                                        </p:tgtEl>
                                        <p:attrNameLst>
                                          <p:attrName>ppt_x</p:attrName>
                                        </p:attrNameLst>
                                      </p:cBhvr>
                                      <p:tavLst>
                                        <p:tav tm="0">
                                          <p:val>
                                            <p:strVal val="1+#ppt_w/2"/>
                                          </p:val>
                                        </p:tav>
                                        <p:tav tm="100000">
                                          <p:val>
                                            <p:strVal val="#ppt_x"/>
                                          </p:val>
                                        </p:tav>
                                      </p:tavLst>
                                    </p:anim>
                                    <p:anim calcmode="lin" valueType="num">
                                      <p:cBhvr additive="base">
                                        <p:cTn id="37" dur="500" fill="hold"/>
                                        <p:tgtEl>
                                          <p:spTgt spid="49"/>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1700"/>
                                  </p:stCondLst>
                                  <p:childTnLst>
                                    <p:set>
                                      <p:cBhvr>
                                        <p:cTn id="39" dur="1" fill="hold">
                                          <p:stCondLst>
                                            <p:cond delay="0"/>
                                          </p:stCondLst>
                                        </p:cTn>
                                        <p:tgtEl>
                                          <p:spTgt spid="53"/>
                                        </p:tgtEl>
                                        <p:attrNameLst>
                                          <p:attrName>style.visibility</p:attrName>
                                        </p:attrNameLst>
                                      </p:cBhvr>
                                      <p:to>
                                        <p:strVal val="visible"/>
                                      </p:to>
                                    </p:set>
                                    <p:anim calcmode="lin" valueType="num">
                                      <p:cBhvr additive="base">
                                        <p:cTn id="40" dur="500" fill="hold"/>
                                        <p:tgtEl>
                                          <p:spTgt spid="53"/>
                                        </p:tgtEl>
                                        <p:attrNameLst>
                                          <p:attrName>ppt_x</p:attrName>
                                        </p:attrNameLst>
                                      </p:cBhvr>
                                      <p:tavLst>
                                        <p:tav tm="0">
                                          <p:val>
                                            <p:strVal val="1+#ppt_w/2"/>
                                          </p:val>
                                        </p:tav>
                                        <p:tav tm="100000">
                                          <p:val>
                                            <p:strVal val="#ppt_x"/>
                                          </p:val>
                                        </p:tav>
                                      </p:tavLst>
                                    </p:anim>
                                    <p:anim calcmode="lin" valueType="num">
                                      <p:cBhvr additive="base">
                                        <p:cTn id="41" dur="500" fill="hold"/>
                                        <p:tgtEl>
                                          <p:spTgt spid="53"/>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1890"/>
                                  </p:stCondLst>
                                  <p:childTnLst>
                                    <p:set>
                                      <p:cBhvr>
                                        <p:cTn id="43" dur="1" fill="hold">
                                          <p:stCondLst>
                                            <p:cond delay="0"/>
                                          </p:stCondLst>
                                        </p:cTn>
                                        <p:tgtEl>
                                          <p:spTgt spid="57"/>
                                        </p:tgtEl>
                                        <p:attrNameLst>
                                          <p:attrName>style.visibility</p:attrName>
                                        </p:attrNameLst>
                                      </p:cBhvr>
                                      <p:to>
                                        <p:strVal val="visible"/>
                                      </p:to>
                                    </p:set>
                                    <p:anim calcmode="lin" valueType="num">
                                      <p:cBhvr additive="base">
                                        <p:cTn id="44" dur="500" fill="hold"/>
                                        <p:tgtEl>
                                          <p:spTgt spid="57"/>
                                        </p:tgtEl>
                                        <p:attrNameLst>
                                          <p:attrName>ppt_x</p:attrName>
                                        </p:attrNameLst>
                                      </p:cBhvr>
                                      <p:tavLst>
                                        <p:tav tm="0">
                                          <p:val>
                                            <p:strVal val="1+#ppt_w/2"/>
                                          </p:val>
                                        </p:tav>
                                        <p:tav tm="100000">
                                          <p:val>
                                            <p:strVal val="#ppt_x"/>
                                          </p:val>
                                        </p:tav>
                                      </p:tavLst>
                                    </p:anim>
                                    <p:anim calcmode="lin" valueType="num">
                                      <p:cBhvr additive="base">
                                        <p:cTn id="45" dur="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左箭头 17"/>
          <p:cNvSpPr/>
          <p:nvPr/>
        </p:nvSpPr>
        <p:spPr>
          <a:xfrm flipH="1">
            <a:off x="1816907" y="1758802"/>
            <a:ext cx="1778173" cy="1651219"/>
          </a:xfrm>
          <a:prstGeom prst="leftArrow">
            <a:avLst>
              <a:gd name="adj1" fmla="val 70395"/>
              <a:gd name="adj2" fmla="val 30068"/>
            </a:avLst>
          </a:prstGeom>
          <a:gradFill flip="none" rotWithShape="1">
            <a:gsLst>
              <a:gs pos="0">
                <a:srgbClr val="FFFFFF">
                  <a:lumMod val="50000"/>
                </a:srgbClr>
              </a:gs>
              <a:gs pos="100000">
                <a:srgbClr val="FFFFFF">
                  <a:lumMod val="75000"/>
                </a:srgbClr>
              </a:gs>
            </a:gsLst>
            <a:lin ang="0" scaled="1"/>
            <a:tileRect/>
          </a:gradFill>
          <a:ln w="25400" cap="flat" cmpd="sng" algn="ctr">
            <a:noFill/>
            <a:prstDash val="solid"/>
          </a:ln>
          <a:effectLst>
            <a:outerShdw blurRad="225425" dist="38100" dir="5220000" algn="ctr">
              <a:srgbClr val="000000">
                <a:alpha val="33000"/>
              </a:srgbClr>
            </a:outerShdw>
          </a:effectLst>
          <a:scene3d>
            <a:camera prst="perspectiveRelaxed">
              <a:rot lat="17073600" lon="0" rev="0"/>
            </a:camera>
            <a:lightRig rig="flat" dir="t"/>
          </a:scene3d>
          <a:sp3d extrusionH="101600" contourW="19050">
            <a:bevelT w="101600" prst="artDeco"/>
            <a:bevelB w="0" h="0"/>
            <a:contourClr>
              <a:srgbClr val="FFFFFF"/>
            </a:contourClr>
          </a:sp3d>
        </p:spPr>
        <p:txBody>
          <a:bodyPr lIns="75602" tIns="37802" rIns="75602" bIns="37802" anchor="ctr">
            <a:sp3d/>
          </a:bodyPr>
          <a:lstStyle/>
          <a:p>
            <a:pPr algn="ctr" eaLnBrk="0" fontAlgn="ctr" hangingPunct="0">
              <a:buClr>
                <a:srgbClr val="FF0000"/>
              </a:buClr>
              <a:buSzPct val="70000"/>
              <a:defRPr/>
            </a:pPr>
            <a:endParaRPr lang="zh-CN" altLang="en-US" sz="1200" b="1" kern="0" dirty="0">
              <a:solidFill>
                <a:srgbClr val="FFFFFF"/>
              </a:solidFill>
              <a:latin typeface="微软雅黑" pitchFamily="34" charset="-122"/>
              <a:ea typeface="微软雅黑"/>
            </a:endParaRPr>
          </a:p>
        </p:txBody>
      </p:sp>
      <p:sp>
        <p:nvSpPr>
          <p:cNvPr id="19" name="椭圆 18"/>
          <p:cNvSpPr/>
          <p:nvPr/>
        </p:nvSpPr>
        <p:spPr bwMode="auto">
          <a:xfrm>
            <a:off x="1937431" y="1583166"/>
            <a:ext cx="1270124" cy="1270168"/>
          </a:xfrm>
          <a:prstGeom prst="ellipse">
            <a:avLst/>
          </a:prstGeom>
          <a:solidFill>
            <a:srgbClr val="FF6600"/>
          </a:solidFill>
          <a:ln w="0" cap="flat" cmpd="sng" algn="ctr">
            <a:noFill/>
            <a:prstDash val="solid"/>
          </a:ln>
          <a:effectLst>
            <a:outerShdw blurRad="225425" dist="38100" dir="5220000" algn="ctr">
              <a:srgbClr val="000000">
                <a:alpha val="33000"/>
              </a:srgbClr>
            </a:outerShdw>
          </a:effectLst>
          <a:scene3d>
            <a:camera prst="orthographicFront">
              <a:rot lat="17399997" lon="0" rev="0"/>
            </a:camera>
            <a:lightRig rig="flat" dir="t"/>
          </a:scene3d>
          <a:sp3d extrusionH="127000">
            <a:bevelT w="254000" h="254000" prst="artDeco"/>
            <a:extrusionClr>
              <a:srgbClr val="FFFFFF">
                <a:lumMod val="85000"/>
              </a:srgbClr>
            </a:extrusionClr>
            <a:contourClr>
              <a:srgbClr val="AFEAFF"/>
            </a:contourClr>
          </a:sp3d>
        </p:spPr>
        <p:txBody>
          <a:bodyPr lIns="75602" tIns="37802" rIns="75602" bIns="37802" anchor="ctr">
            <a:sp3d/>
          </a:bodyPr>
          <a:lstStyle/>
          <a:p>
            <a:pPr marL="0" lvl="2" algn="ctr" eaLnBrk="0" fontAlgn="ctr" hangingPunct="0">
              <a:buClr>
                <a:srgbClr val="FF0000"/>
              </a:buClr>
              <a:buSzPct val="70000"/>
              <a:buFont typeface="Wingdings" pitchFamily="2" charset="2"/>
              <a:buChar char="u"/>
              <a:tabLst>
                <a:tab pos="112879" algn="l"/>
              </a:tabLst>
              <a:defRPr/>
            </a:pPr>
            <a:endParaRPr lang="zh-CN" altLang="en-US" sz="1200" b="1" kern="0" dirty="0">
              <a:solidFill>
                <a:srgbClr val="FFFFFF"/>
              </a:solidFill>
              <a:latin typeface="微软雅黑" pitchFamily="34" charset="-122"/>
              <a:ea typeface="微软雅黑"/>
            </a:endParaRPr>
          </a:p>
        </p:txBody>
      </p:sp>
      <p:sp>
        <p:nvSpPr>
          <p:cNvPr id="20" name="TextBox 19"/>
          <p:cNvSpPr txBox="1"/>
          <p:nvPr/>
        </p:nvSpPr>
        <p:spPr bwMode="auto">
          <a:xfrm>
            <a:off x="1946074" y="2095662"/>
            <a:ext cx="1252839" cy="261008"/>
          </a:xfrm>
          <a:prstGeom prst="rect">
            <a:avLst/>
          </a:prstGeom>
          <a:noFill/>
          <a:scene3d>
            <a:camera prst="orthographicFront"/>
            <a:lightRig rig="flat" dir="t"/>
          </a:scene3d>
          <a:sp3d/>
        </p:spPr>
        <p:txBody>
          <a:bodyPr lIns="75602" tIns="37802" rIns="75602" bIns="37802">
            <a:spAutoFit/>
          </a:bodyPr>
          <a:lstStyle/>
          <a:p>
            <a:pPr algn="ctr">
              <a:defRPr/>
            </a:pPr>
            <a:r>
              <a:rPr lang="zh-CN" altLang="en-US" sz="1200" kern="0" dirty="0">
                <a:solidFill>
                  <a:srgbClr val="FFFFFF"/>
                </a:solidFill>
                <a:latin typeface="微软雅黑" pitchFamily="34" charset="-122"/>
                <a:ea typeface="微软雅黑" pitchFamily="34" charset="-122"/>
              </a:rPr>
              <a:t>添加标题</a:t>
            </a:r>
          </a:p>
        </p:txBody>
      </p:sp>
      <p:grpSp>
        <p:nvGrpSpPr>
          <p:cNvPr id="21" name="组合 20"/>
          <p:cNvGrpSpPr/>
          <p:nvPr/>
        </p:nvGrpSpPr>
        <p:grpSpPr>
          <a:xfrm>
            <a:off x="1889292" y="2939770"/>
            <a:ext cx="1143112" cy="1397946"/>
            <a:chOff x="898542" y="3259775"/>
            <a:chExt cx="1524149" cy="1863928"/>
          </a:xfrm>
        </p:grpSpPr>
        <p:sp>
          <p:nvSpPr>
            <p:cNvPr id="22" name="矩形 21"/>
            <p:cNvSpPr/>
            <p:nvPr/>
          </p:nvSpPr>
          <p:spPr bwMode="auto">
            <a:xfrm>
              <a:off x="898542" y="3259775"/>
              <a:ext cx="1524149" cy="186392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75602" tIns="37802" rIns="75602" bIns="37802" anchor="ctr">
              <a:sp3d/>
            </a:bodyPr>
            <a:lstStyle/>
            <a:p>
              <a:pPr marL="0" lvl="2" algn="ctr" eaLnBrk="0" fontAlgn="ctr" hangingPunct="0">
                <a:buClr>
                  <a:srgbClr val="FF0000"/>
                </a:buClr>
                <a:buSzPct val="70000"/>
                <a:buFont typeface="Wingdings" pitchFamily="2" charset="2"/>
                <a:buChar char="u"/>
                <a:tabLst>
                  <a:tab pos="112879" algn="l"/>
                </a:tabLst>
                <a:defRPr/>
              </a:pPr>
              <a:endParaRPr lang="zh-CN" altLang="en-US" sz="1050" kern="0" dirty="0">
                <a:solidFill>
                  <a:srgbClr val="D8D8D8">
                    <a:lumMod val="25000"/>
                  </a:srgbClr>
                </a:solidFill>
                <a:latin typeface="微软雅黑" pitchFamily="34" charset="-122"/>
                <a:ea typeface="微软雅黑"/>
              </a:endParaRPr>
            </a:p>
          </p:txBody>
        </p:sp>
        <p:sp>
          <p:nvSpPr>
            <p:cNvPr id="23" name="矩形 22"/>
            <p:cNvSpPr/>
            <p:nvPr/>
          </p:nvSpPr>
          <p:spPr>
            <a:xfrm>
              <a:off x="1033093" y="3679584"/>
              <a:ext cx="1345550" cy="963564"/>
            </a:xfrm>
            <a:prstGeom prst="rect">
              <a:avLst/>
            </a:prstGeom>
          </p:spPr>
          <p:txBody>
            <a:bodyPr lIns="75602" tIns="37802" rIns="75602" bIns="37802">
              <a:spAutoFit/>
            </a:bodyPr>
            <a:lstStyle/>
            <a:p>
              <a:pPr marL="0" lvl="2" defTabSz="754714" eaLnBrk="0" hangingPunct="0">
                <a:buClr>
                  <a:srgbClr val="0070C0"/>
                </a:buClr>
                <a:buSzPct val="80000"/>
                <a:tabLst>
                  <a:tab pos="112879" algn="l"/>
                </a:tabLst>
                <a:defRPr/>
              </a:pPr>
              <a:r>
                <a:rPr lang="zh-CN" altLang="en-US" sz="1050" kern="0" spc="41" dirty="0">
                  <a:ln w="11430"/>
                  <a:solidFill>
                    <a:srgbClr val="D8D8D8">
                      <a:lumMod val="25000"/>
                    </a:srgbClr>
                  </a:solidFill>
                  <a:latin typeface="微软雅黑" pitchFamily="34" charset="-122"/>
                  <a:ea typeface="微软雅黑" pitchFamily="34" charset="-122"/>
                </a:rPr>
                <a:t>点击添加文本点击添加文本</a:t>
              </a:r>
              <a:endParaRPr lang="en-US" altLang="zh-CN" sz="1050" kern="0" spc="41" dirty="0">
                <a:ln w="11430"/>
                <a:solidFill>
                  <a:srgbClr val="D8D8D8">
                    <a:lumMod val="25000"/>
                  </a:srgbClr>
                </a:solidFill>
                <a:latin typeface="微软雅黑" pitchFamily="34" charset="-122"/>
                <a:ea typeface="微软雅黑" pitchFamily="34" charset="-122"/>
              </a:endParaRPr>
            </a:p>
            <a:p>
              <a:pPr marL="0" lvl="2" defTabSz="754714" eaLnBrk="0" hangingPunct="0">
                <a:buClr>
                  <a:srgbClr val="0070C0"/>
                </a:buClr>
                <a:buSzPct val="80000"/>
                <a:tabLst>
                  <a:tab pos="112879" algn="l"/>
                </a:tabLst>
                <a:defRPr/>
              </a:pPr>
              <a:r>
                <a:rPr lang="zh-CN" altLang="en-US" sz="1050" kern="0" spc="41" dirty="0">
                  <a:ln w="11430"/>
                  <a:solidFill>
                    <a:srgbClr val="D8D8D8">
                      <a:lumMod val="25000"/>
                    </a:srgbClr>
                  </a:solidFill>
                  <a:latin typeface="微软雅黑" pitchFamily="34" charset="-122"/>
                  <a:ea typeface="微软雅黑" pitchFamily="34" charset="-122"/>
                </a:rPr>
                <a:t>点击添加文本点击添加文本</a:t>
              </a:r>
            </a:p>
          </p:txBody>
        </p:sp>
      </p:grpSp>
      <p:sp>
        <p:nvSpPr>
          <p:cNvPr id="24" name="左箭头 23"/>
          <p:cNvSpPr/>
          <p:nvPr/>
        </p:nvSpPr>
        <p:spPr>
          <a:xfrm flipH="1">
            <a:off x="3718289" y="1486908"/>
            <a:ext cx="1778173" cy="1651219"/>
          </a:xfrm>
          <a:prstGeom prst="leftArrow">
            <a:avLst>
              <a:gd name="adj1" fmla="val 70395"/>
              <a:gd name="adj2" fmla="val 30068"/>
            </a:avLst>
          </a:prstGeom>
          <a:gradFill flip="none" rotWithShape="1">
            <a:gsLst>
              <a:gs pos="0">
                <a:srgbClr val="FFFFFF">
                  <a:lumMod val="50000"/>
                </a:srgbClr>
              </a:gs>
              <a:gs pos="100000">
                <a:srgbClr val="FFFFFF">
                  <a:lumMod val="75000"/>
                </a:srgbClr>
              </a:gs>
            </a:gsLst>
            <a:lin ang="0" scaled="1"/>
            <a:tileRect/>
          </a:gradFill>
          <a:ln w="25400" cap="flat" cmpd="sng" algn="ctr">
            <a:noFill/>
            <a:prstDash val="solid"/>
          </a:ln>
          <a:effectLst>
            <a:outerShdw blurRad="225425" dist="38100" dir="5220000" algn="ctr">
              <a:srgbClr val="000000">
                <a:alpha val="33000"/>
              </a:srgbClr>
            </a:outerShdw>
          </a:effectLst>
          <a:scene3d>
            <a:camera prst="perspectiveRelaxed">
              <a:rot lat="17073600" lon="0" rev="0"/>
            </a:camera>
            <a:lightRig rig="flat" dir="t"/>
          </a:scene3d>
          <a:sp3d extrusionH="101600" contourW="19050">
            <a:bevelT w="101600" prst="artDeco"/>
            <a:bevelB w="0" h="0"/>
            <a:contourClr>
              <a:srgbClr val="FFFFFF"/>
            </a:contourClr>
          </a:sp3d>
        </p:spPr>
        <p:txBody>
          <a:bodyPr lIns="75602" tIns="37802" rIns="75602" bIns="37802" anchor="ctr">
            <a:sp3d/>
          </a:bodyPr>
          <a:lstStyle/>
          <a:p>
            <a:pPr algn="ctr" eaLnBrk="0" fontAlgn="ctr" hangingPunct="0">
              <a:buClr>
                <a:srgbClr val="FF0000"/>
              </a:buClr>
              <a:buSzPct val="70000"/>
              <a:defRPr/>
            </a:pPr>
            <a:endParaRPr lang="zh-CN" altLang="en-US" sz="1200" b="1" kern="0" dirty="0">
              <a:solidFill>
                <a:srgbClr val="FFFFFF"/>
              </a:solidFill>
              <a:latin typeface="微软雅黑" pitchFamily="34" charset="-122"/>
              <a:ea typeface="微软雅黑"/>
            </a:endParaRPr>
          </a:p>
        </p:txBody>
      </p:sp>
      <p:sp>
        <p:nvSpPr>
          <p:cNvPr id="25" name="椭圆 24"/>
          <p:cNvSpPr/>
          <p:nvPr/>
        </p:nvSpPr>
        <p:spPr bwMode="auto">
          <a:xfrm>
            <a:off x="3838813" y="1292883"/>
            <a:ext cx="1270124" cy="1270168"/>
          </a:xfrm>
          <a:prstGeom prst="ellipse">
            <a:avLst/>
          </a:prstGeom>
          <a:solidFill>
            <a:srgbClr val="FF0000"/>
          </a:solidFill>
          <a:ln w="0" cap="flat" cmpd="sng" algn="ctr">
            <a:noFill/>
            <a:prstDash val="solid"/>
          </a:ln>
          <a:effectLst>
            <a:outerShdw blurRad="225425" dist="38100" dir="5220000" algn="ctr">
              <a:srgbClr val="000000">
                <a:alpha val="33000"/>
              </a:srgbClr>
            </a:outerShdw>
          </a:effectLst>
          <a:scene3d>
            <a:camera prst="orthographicFront">
              <a:rot lat="17399997" lon="0" rev="0"/>
            </a:camera>
            <a:lightRig rig="flat" dir="t"/>
          </a:scene3d>
          <a:sp3d extrusionH="127000">
            <a:bevelT w="254000" h="254000" prst="artDeco"/>
            <a:extrusionClr>
              <a:srgbClr val="FFFFFF">
                <a:lumMod val="85000"/>
              </a:srgbClr>
            </a:extrusionClr>
            <a:contourClr>
              <a:srgbClr val="AFEAFF"/>
            </a:contourClr>
          </a:sp3d>
        </p:spPr>
        <p:txBody>
          <a:bodyPr lIns="75602" tIns="37802" rIns="75602" bIns="37802" anchor="ctr">
            <a:sp3d/>
          </a:bodyPr>
          <a:lstStyle/>
          <a:p>
            <a:pPr marL="0" lvl="2" algn="ctr" eaLnBrk="0" fontAlgn="ctr" hangingPunct="0">
              <a:buClr>
                <a:srgbClr val="FF0000"/>
              </a:buClr>
              <a:buSzPct val="70000"/>
              <a:buFont typeface="Wingdings" pitchFamily="2" charset="2"/>
              <a:buChar char="u"/>
              <a:tabLst>
                <a:tab pos="112879" algn="l"/>
              </a:tabLst>
              <a:defRPr/>
            </a:pPr>
            <a:endParaRPr lang="zh-CN" altLang="en-US" sz="1200" b="1" kern="0" dirty="0">
              <a:solidFill>
                <a:srgbClr val="FFFFFF"/>
              </a:solidFill>
              <a:latin typeface="微软雅黑" pitchFamily="34" charset="-122"/>
              <a:ea typeface="微软雅黑"/>
            </a:endParaRPr>
          </a:p>
        </p:txBody>
      </p:sp>
      <p:sp>
        <p:nvSpPr>
          <p:cNvPr id="26" name="TextBox 25"/>
          <p:cNvSpPr txBox="1"/>
          <p:nvPr/>
        </p:nvSpPr>
        <p:spPr bwMode="auto">
          <a:xfrm>
            <a:off x="3847457" y="1823767"/>
            <a:ext cx="1252839" cy="261008"/>
          </a:xfrm>
          <a:prstGeom prst="rect">
            <a:avLst/>
          </a:prstGeom>
          <a:noFill/>
          <a:scene3d>
            <a:camera prst="orthographicFront"/>
            <a:lightRig rig="flat" dir="t"/>
          </a:scene3d>
          <a:sp3d/>
        </p:spPr>
        <p:txBody>
          <a:bodyPr lIns="75602" tIns="37802" rIns="75602" bIns="37802">
            <a:spAutoFit/>
          </a:bodyPr>
          <a:lstStyle/>
          <a:p>
            <a:pPr algn="ctr">
              <a:defRPr/>
            </a:pPr>
            <a:r>
              <a:rPr lang="zh-CN" altLang="en-US" sz="1200" kern="0" dirty="0">
                <a:solidFill>
                  <a:srgbClr val="FFFFFF"/>
                </a:solidFill>
                <a:latin typeface="微软雅黑" pitchFamily="34" charset="-122"/>
                <a:ea typeface="微软雅黑" pitchFamily="34" charset="-122"/>
              </a:rPr>
              <a:t>添加标题</a:t>
            </a:r>
          </a:p>
        </p:txBody>
      </p:sp>
      <p:grpSp>
        <p:nvGrpSpPr>
          <p:cNvPr id="27" name="组合 26"/>
          <p:cNvGrpSpPr/>
          <p:nvPr/>
        </p:nvGrpSpPr>
        <p:grpSpPr>
          <a:xfrm>
            <a:off x="3805559" y="2711048"/>
            <a:ext cx="1143112" cy="1397946"/>
            <a:chOff x="3603193" y="2686189"/>
            <a:chExt cx="1524149" cy="1863928"/>
          </a:xfrm>
        </p:grpSpPr>
        <p:sp>
          <p:nvSpPr>
            <p:cNvPr id="28" name="矩形 27"/>
            <p:cNvSpPr/>
            <p:nvPr/>
          </p:nvSpPr>
          <p:spPr bwMode="auto">
            <a:xfrm>
              <a:off x="3603193" y="2686189"/>
              <a:ext cx="1524149" cy="186392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75602" tIns="37802" rIns="75602" bIns="37802" anchor="ctr">
              <a:sp3d/>
            </a:bodyPr>
            <a:lstStyle/>
            <a:p>
              <a:pPr marL="0" lvl="2" algn="ctr" eaLnBrk="0" fontAlgn="ctr" hangingPunct="0">
                <a:buClr>
                  <a:srgbClr val="FF0000"/>
                </a:buClr>
                <a:buSzPct val="70000"/>
                <a:buFont typeface="Wingdings" pitchFamily="2" charset="2"/>
                <a:buChar char="u"/>
                <a:tabLst>
                  <a:tab pos="112879" algn="l"/>
                </a:tabLst>
                <a:defRPr/>
              </a:pPr>
              <a:endParaRPr lang="zh-CN" altLang="en-US" sz="1050" kern="0" dirty="0">
                <a:solidFill>
                  <a:srgbClr val="EE0000"/>
                </a:solidFill>
                <a:latin typeface="微软雅黑" pitchFamily="34" charset="-122"/>
                <a:ea typeface="微软雅黑"/>
              </a:endParaRPr>
            </a:p>
          </p:txBody>
        </p:sp>
        <p:sp>
          <p:nvSpPr>
            <p:cNvPr id="29" name="矩形 28"/>
            <p:cNvSpPr/>
            <p:nvPr/>
          </p:nvSpPr>
          <p:spPr>
            <a:xfrm>
              <a:off x="3737462" y="3105417"/>
              <a:ext cx="1345550" cy="963564"/>
            </a:xfrm>
            <a:prstGeom prst="rect">
              <a:avLst/>
            </a:prstGeom>
          </p:spPr>
          <p:txBody>
            <a:bodyPr lIns="75602" tIns="37802" rIns="75602" bIns="37802">
              <a:spAutoFit/>
            </a:bodyPr>
            <a:lstStyle/>
            <a:p>
              <a:pPr marL="0" lvl="2" defTabSz="754714" eaLnBrk="0" hangingPunct="0">
                <a:buClr>
                  <a:srgbClr val="0070C0"/>
                </a:buClr>
                <a:buSzPct val="80000"/>
                <a:tabLst>
                  <a:tab pos="112879" algn="l"/>
                </a:tabLst>
                <a:defRPr/>
              </a:pPr>
              <a:r>
                <a:rPr lang="zh-CN" altLang="en-US" sz="1050" kern="0" spc="41" dirty="0">
                  <a:ln w="11430"/>
                  <a:solidFill>
                    <a:srgbClr val="D8D8D8">
                      <a:lumMod val="25000"/>
                    </a:srgbClr>
                  </a:solidFill>
                  <a:latin typeface="微软雅黑" pitchFamily="34" charset="-122"/>
                  <a:ea typeface="微软雅黑" pitchFamily="34" charset="-122"/>
                </a:rPr>
                <a:t>点击添加文本点击添加文本</a:t>
              </a:r>
              <a:endParaRPr lang="en-US" altLang="zh-CN" sz="1050" kern="0" spc="41" dirty="0">
                <a:ln w="11430"/>
                <a:solidFill>
                  <a:srgbClr val="D8D8D8">
                    <a:lumMod val="25000"/>
                  </a:srgbClr>
                </a:solidFill>
                <a:latin typeface="微软雅黑" pitchFamily="34" charset="-122"/>
                <a:ea typeface="微软雅黑" pitchFamily="34" charset="-122"/>
              </a:endParaRPr>
            </a:p>
            <a:p>
              <a:pPr marL="0" lvl="2" defTabSz="754714" eaLnBrk="0" hangingPunct="0">
                <a:buClr>
                  <a:srgbClr val="0070C0"/>
                </a:buClr>
                <a:buSzPct val="80000"/>
                <a:tabLst>
                  <a:tab pos="112879" algn="l"/>
                </a:tabLst>
                <a:defRPr/>
              </a:pPr>
              <a:r>
                <a:rPr lang="zh-CN" altLang="en-US" sz="1050" kern="0" spc="41" dirty="0">
                  <a:ln w="11430"/>
                  <a:solidFill>
                    <a:srgbClr val="D8D8D8">
                      <a:lumMod val="25000"/>
                    </a:srgbClr>
                  </a:solidFill>
                  <a:latin typeface="微软雅黑" pitchFamily="34" charset="-122"/>
                  <a:ea typeface="微软雅黑" pitchFamily="34" charset="-122"/>
                </a:rPr>
                <a:t>点击添加文本点击添加文本</a:t>
              </a:r>
            </a:p>
          </p:txBody>
        </p:sp>
      </p:grpSp>
      <p:sp>
        <p:nvSpPr>
          <p:cNvPr id="30" name="左箭头 29"/>
          <p:cNvSpPr/>
          <p:nvPr/>
        </p:nvSpPr>
        <p:spPr>
          <a:xfrm flipH="1">
            <a:off x="5600598" y="1221600"/>
            <a:ext cx="1778173" cy="1651219"/>
          </a:xfrm>
          <a:prstGeom prst="leftArrow">
            <a:avLst>
              <a:gd name="adj1" fmla="val 70395"/>
              <a:gd name="adj2" fmla="val 30068"/>
            </a:avLst>
          </a:prstGeom>
          <a:gradFill flip="none" rotWithShape="1">
            <a:gsLst>
              <a:gs pos="0">
                <a:srgbClr val="FFFFFF">
                  <a:lumMod val="50000"/>
                </a:srgbClr>
              </a:gs>
              <a:gs pos="100000">
                <a:srgbClr val="FFFFFF">
                  <a:lumMod val="75000"/>
                </a:srgbClr>
              </a:gs>
            </a:gsLst>
            <a:lin ang="0" scaled="1"/>
            <a:tileRect/>
          </a:gradFill>
          <a:ln w="25400" cap="flat" cmpd="sng" algn="ctr">
            <a:noFill/>
            <a:prstDash val="solid"/>
          </a:ln>
          <a:effectLst>
            <a:outerShdw blurRad="225425" dist="38100" dir="5220000" algn="ctr">
              <a:srgbClr val="000000">
                <a:alpha val="33000"/>
              </a:srgbClr>
            </a:outerShdw>
          </a:effectLst>
          <a:scene3d>
            <a:camera prst="perspectiveRelaxed">
              <a:rot lat="17073600" lon="0" rev="0"/>
            </a:camera>
            <a:lightRig rig="flat" dir="t"/>
          </a:scene3d>
          <a:sp3d extrusionH="101600" contourW="19050">
            <a:bevelT w="101600" prst="artDeco"/>
            <a:bevelB w="0" h="0"/>
            <a:contourClr>
              <a:srgbClr val="FFFFFF"/>
            </a:contourClr>
          </a:sp3d>
        </p:spPr>
        <p:txBody>
          <a:bodyPr lIns="75602" tIns="37802" rIns="75602" bIns="37802" anchor="ctr">
            <a:sp3d/>
          </a:bodyPr>
          <a:lstStyle/>
          <a:p>
            <a:pPr algn="ctr" eaLnBrk="0" fontAlgn="ctr" hangingPunct="0">
              <a:buClr>
                <a:srgbClr val="FF0000"/>
              </a:buClr>
              <a:buSzPct val="70000"/>
              <a:defRPr/>
            </a:pPr>
            <a:endParaRPr lang="zh-CN" altLang="en-US" sz="1200" b="1" kern="0" dirty="0">
              <a:solidFill>
                <a:srgbClr val="FFFFFF"/>
              </a:solidFill>
              <a:latin typeface="微软雅黑" pitchFamily="34" charset="-122"/>
              <a:ea typeface="微软雅黑"/>
            </a:endParaRPr>
          </a:p>
        </p:txBody>
      </p:sp>
      <p:sp>
        <p:nvSpPr>
          <p:cNvPr id="31" name="TextBox 30"/>
          <p:cNvSpPr txBox="1"/>
          <p:nvPr/>
        </p:nvSpPr>
        <p:spPr bwMode="auto">
          <a:xfrm>
            <a:off x="5697450" y="1579879"/>
            <a:ext cx="1252839" cy="261008"/>
          </a:xfrm>
          <a:prstGeom prst="rect">
            <a:avLst/>
          </a:prstGeom>
          <a:noFill/>
          <a:scene3d>
            <a:camera prst="orthographicFront"/>
            <a:lightRig rig="flat" dir="t"/>
          </a:scene3d>
          <a:sp3d/>
        </p:spPr>
        <p:txBody>
          <a:bodyPr lIns="75602" tIns="37802" rIns="75602" bIns="37802">
            <a:spAutoFit/>
          </a:bodyPr>
          <a:lstStyle/>
          <a:p>
            <a:pPr algn="ctr">
              <a:defRPr/>
            </a:pPr>
            <a:r>
              <a:rPr lang="zh-CN" altLang="en-US" sz="1200" kern="0" dirty="0">
                <a:solidFill>
                  <a:srgbClr val="FFFFFF"/>
                </a:solidFill>
                <a:latin typeface="微软雅黑" pitchFamily="34" charset="-122"/>
                <a:ea typeface="微软雅黑" pitchFamily="34" charset="-122"/>
              </a:rPr>
              <a:t>添加标题</a:t>
            </a:r>
          </a:p>
        </p:txBody>
      </p:sp>
      <p:grpSp>
        <p:nvGrpSpPr>
          <p:cNvPr id="48" name="组合 47"/>
          <p:cNvGrpSpPr/>
          <p:nvPr/>
        </p:nvGrpSpPr>
        <p:grpSpPr>
          <a:xfrm>
            <a:off x="5714829" y="2448795"/>
            <a:ext cx="1143112" cy="1397946"/>
            <a:chOff x="6069852" y="2361003"/>
            <a:chExt cx="1524149" cy="1863928"/>
          </a:xfrm>
        </p:grpSpPr>
        <p:sp>
          <p:nvSpPr>
            <p:cNvPr id="49" name="矩形 48"/>
            <p:cNvSpPr/>
            <p:nvPr/>
          </p:nvSpPr>
          <p:spPr bwMode="auto">
            <a:xfrm>
              <a:off x="6069852" y="2361003"/>
              <a:ext cx="1524149" cy="186392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75602" tIns="37802" rIns="75602" bIns="37802" anchor="ctr">
              <a:sp3d/>
            </a:bodyPr>
            <a:lstStyle/>
            <a:p>
              <a:pPr marL="0" lvl="2" algn="ctr" eaLnBrk="0" fontAlgn="ctr" hangingPunct="0">
                <a:buClr>
                  <a:srgbClr val="FF0000"/>
                </a:buClr>
                <a:buSzPct val="70000"/>
                <a:buFont typeface="Wingdings" pitchFamily="2" charset="2"/>
                <a:buChar char="u"/>
                <a:tabLst>
                  <a:tab pos="112879" algn="l"/>
                </a:tabLst>
                <a:defRPr/>
              </a:pPr>
              <a:endParaRPr lang="zh-CN" altLang="en-US" sz="1050" kern="0" dirty="0">
                <a:solidFill>
                  <a:srgbClr val="EE0000"/>
                </a:solidFill>
                <a:latin typeface="微软雅黑" pitchFamily="34" charset="-122"/>
                <a:ea typeface="微软雅黑"/>
              </a:endParaRPr>
            </a:p>
          </p:txBody>
        </p:sp>
        <p:sp>
          <p:nvSpPr>
            <p:cNvPr id="50" name="矩形 49"/>
            <p:cNvSpPr/>
            <p:nvPr/>
          </p:nvSpPr>
          <p:spPr>
            <a:xfrm>
              <a:off x="6203847" y="2780678"/>
              <a:ext cx="1345550" cy="963564"/>
            </a:xfrm>
            <a:prstGeom prst="rect">
              <a:avLst/>
            </a:prstGeom>
          </p:spPr>
          <p:txBody>
            <a:bodyPr lIns="75602" tIns="37802" rIns="75602" bIns="37802">
              <a:spAutoFit/>
            </a:bodyPr>
            <a:lstStyle/>
            <a:p>
              <a:pPr marL="0" lvl="2" defTabSz="754714" eaLnBrk="0" hangingPunct="0">
                <a:buClr>
                  <a:srgbClr val="0070C0"/>
                </a:buClr>
                <a:buSzPct val="80000"/>
                <a:tabLst>
                  <a:tab pos="112879" algn="l"/>
                </a:tabLst>
                <a:defRPr/>
              </a:pPr>
              <a:r>
                <a:rPr lang="zh-CN" altLang="en-US" sz="1050" kern="0" spc="41" dirty="0">
                  <a:ln w="11430"/>
                  <a:solidFill>
                    <a:srgbClr val="D8D8D8">
                      <a:lumMod val="25000"/>
                    </a:srgbClr>
                  </a:solidFill>
                  <a:latin typeface="微软雅黑" pitchFamily="34" charset="-122"/>
                  <a:ea typeface="微软雅黑" pitchFamily="34" charset="-122"/>
                </a:rPr>
                <a:t>点击添加文本点击添加文本</a:t>
              </a:r>
              <a:endParaRPr lang="en-US" altLang="zh-CN" sz="1050" kern="0" spc="41" dirty="0">
                <a:ln w="11430"/>
                <a:solidFill>
                  <a:srgbClr val="D8D8D8">
                    <a:lumMod val="25000"/>
                  </a:srgbClr>
                </a:solidFill>
                <a:latin typeface="微软雅黑" pitchFamily="34" charset="-122"/>
                <a:ea typeface="微软雅黑" pitchFamily="34" charset="-122"/>
              </a:endParaRPr>
            </a:p>
            <a:p>
              <a:pPr marL="0" lvl="2" defTabSz="754714" eaLnBrk="0" hangingPunct="0">
                <a:buClr>
                  <a:srgbClr val="0070C0"/>
                </a:buClr>
                <a:buSzPct val="80000"/>
                <a:tabLst>
                  <a:tab pos="112879" algn="l"/>
                </a:tabLst>
                <a:defRPr/>
              </a:pPr>
              <a:r>
                <a:rPr lang="zh-CN" altLang="en-US" sz="1050" kern="0" spc="41" dirty="0">
                  <a:ln w="11430"/>
                  <a:solidFill>
                    <a:srgbClr val="D8D8D8">
                      <a:lumMod val="25000"/>
                    </a:srgbClr>
                  </a:solidFill>
                  <a:latin typeface="微软雅黑" pitchFamily="34" charset="-122"/>
                  <a:ea typeface="微软雅黑" pitchFamily="34" charset="-122"/>
                </a:rPr>
                <a:t>点击添加文本点击添加文本</a:t>
              </a:r>
            </a:p>
          </p:txBody>
        </p:sp>
      </p:grpSp>
      <p:sp>
        <p:nvSpPr>
          <p:cNvPr id="51" name="椭圆 50"/>
          <p:cNvSpPr/>
          <p:nvPr/>
        </p:nvSpPr>
        <p:spPr bwMode="auto">
          <a:xfrm>
            <a:off x="5688808" y="1005576"/>
            <a:ext cx="1270124" cy="1270168"/>
          </a:xfrm>
          <a:prstGeom prst="ellipse">
            <a:avLst/>
          </a:prstGeom>
          <a:solidFill>
            <a:srgbClr val="C00000"/>
          </a:solidFill>
          <a:ln w="0" cap="flat" cmpd="sng" algn="ctr">
            <a:noFill/>
            <a:prstDash val="solid"/>
          </a:ln>
          <a:effectLst>
            <a:outerShdw blurRad="225425" dist="38100" dir="5220000" algn="ctr">
              <a:srgbClr val="000000">
                <a:alpha val="33000"/>
              </a:srgbClr>
            </a:outerShdw>
          </a:effectLst>
          <a:scene3d>
            <a:camera prst="orthographicFront">
              <a:rot lat="17399997" lon="0" rev="0"/>
            </a:camera>
            <a:lightRig rig="flat" dir="t"/>
          </a:scene3d>
          <a:sp3d extrusionH="127000">
            <a:bevelT w="254000" h="254000" prst="artDeco"/>
            <a:extrusionClr>
              <a:srgbClr val="FFFFFF">
                <a:lumMod val="85000"/>
              </a:srgbClr>
            </a:extrusionClr>
            <a:contourClr>
              <a:srgbClr val="AFEAFF"/>
            </a:contourClr>
          </a:sp3d>
        </p:spPr>
        <p:txBody>
          <a:bodyPr lIns="75602" tIns="37802" rIns="75602" bIns="37802" anchor="ctr">
            <a:sp3d/>
          </a:bodyPr>
          <a:lstStyle/>
          <a:p>
            <a:pPr marL="0" lvl="2" algn="ctr" eaLnBrk="0" fontAlgn="ctr" hangingPunct="0">
              <a:buClr>
                <a:srgbClr val="FF0000"/>
              </a:buClr>
              <a:buSzPct val="70000"/>
              <a:buFont typeface="Wingdings" pitchFamily="2" charset="2"/>
              <a:buChar char="u"/>
              <a:tabLst>
                <a:tab pos="112879" algn="l"/>
              </a:tabLst>
              <a:defRPr/>
            </a:pPr>
            <a:endParaRPr lang="zh-CN" altLang="en-US" sz="1200" b="1" kern="0" dirty="0">
              <a:solidFill>
                <a:srgbClr val="FFFFFF"/>
              </a:solidFill>
              <a:latin typeface="微软雅黑" pitchFamily="34" charset="-122"/>
              <a:ea typeface="微软雅黑"/>
            </a:endParaRPr>
          </a:p>
        </p:txBody>
      </p:sp>
      <p:sp>
        <p:nvSpPr>
          <p:cNvPr id="52" name="TextBox 51"/>
          <p:cNvSpPr txBox="1"/>
          <p:nvPr/>
        </p:nvSpPr>
        <p:spPr bwMode="auto">
          <a:xfrm>
            <a:off x="5697450" y="1536462"/>
            <a:ext cx="1252839" cy="261008"/>
          </a:xfrm>
          <a:prstGeom prst="rect">
            <a:avLst/>
          </a:prstGeom>
          <a:noFill/>
          <a:scene3d>
            <a:camera prst="orthographicFront"/>
            <a:lightRig rig="flat" dir="t"/>
          </a:scene3d>
          <a:sp3d/>
        </p:spPr>
        <p:txBody>
          <a:bodyPr lIns="75602" tIns="37802" rIns="75602" bIns="37802">
            <a:spAutoFit/>
          </a:bodyPr>
          <a:lstStyle/>
          <a:p>
            <a:pPr algn="ctr">
              <a:defRPr/>
            </a:pPr>
            <a:r>
              <a:rPr lang="zh-CN" altLang="en-US" sz="1200" kern="0" dirty="0">
                <a:solidFill>
                  <a:srgbClr val="FFFFFF"/>
                </a:solidFill>
                <a:latin typeface="微软雅黑" pitchFamily="34" charset="-122"/>
                <a:ea typeface="微软雅黑" pitchFamily="34" charset="-122"/>
              </a:rPr>
              <a:t>添加标题</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07836784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0-#ppt_w/2"/>
                                          </p:val>
                                        </p:tav>
                                        <p:tav tm="100000">
                                          <p:val>
                                            <p:strVal val="#ppt_x"/>
                                          </p:val>
                                        </p:tav>
                                      </p:tavLst>
                                    </p:anim>
                                    <p:anim calcmode="lin" valueType="num">
                                      <p:cBhvr additive="base">
                                        <p:cTn id="16" dur="500" fill="hold"/>
                                        <p:tgtEl>
                                          <p:spTgt spid="18"/>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25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22" presetClass="entr" presetSubtype="1" fill="hold" nodeType="withEffect">
                                  <p:stCondLst>
                                    <p:cond delay="2000"/>
                                  </p:stCondLst>
                                  <p:childTnLst>
                                    <p:set>
                                      <p:cBhvr>
                                        <p:cTn id="24" dur="1" fill="hold">
                                          <p:stCondLst>
                                            <p:cond delay="0"/>
                                          </p:stCondLst>
                                        </p:cTn>
                                        <p:tgtEl>
                                          <p:spTgt spid="48"/>
                                        </p:tgtEl>
                                        <p:attrNameLst>
                                          <p:attrName>style.visibility</p:attrName>
                                        </p:attrNameLst>
                                      </p:cBhvr>
                                      <p:to>
                                        <p:strVal val="visible"/>
                                      </p:to>
                                    </p:set>
                                    <p:animEffect transition="in" filter="wipe(up)">
                                      <p:cBhvr>
                                        <p:cTn id="25" dur="500"/>
                                        <p:tgtEl>
                                          <p:spTgt spid="48"/>
                                        </p:tgtEl>
                                      </p:cBhvr>
                                    </p:animEffect>
                                  </p:childTnLst>
                                </p:cTn>
                              </p:par>
                              <p:par>
                                <p:cTn id="26" presetID="22" presetClass="entr" presetSubtype="1" fill="hold" nodeType="withEffect">
                                  <p:stCondLst>
                                    <p:cond delay="225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par>
                                <p:cTn id="29" presetID="22" presetClass="entr" presetSubtype="1" fill="hold" nodeType="withEffect">
                                  <p:stCondLst>
                                    <p:cond delay="250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51"/>
                                        </p:tgtEl>
                                        <p:attrNameLst>
                                          <p:attrName>style.visibility</p:attrName>
                                        </p:attrNameLst>
                                      </p:cBhvr>
                                      <p:to>
                                        <p:strVal val="visible"/>
                                      </p:to>
                                    </p:set>
                                    <p:animEffect transition="in" filter="fade">
                                      <p:cBhvr>
                                        <p:cTn id="3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4" grpId="0" animBg="1"/>
      <p:bldP spid="25" grpId="0" animBg="1"/>
      <p:bldP spid="30" grpId="0" animBg="1"/>
      <p:bldP spid="5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 name="Picture 83" descr="博士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93271" y="830365"/>
            <a:ext cx="1222338" cy="1242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9" name="组合 48"/>
          <p:cNvGrpSpPr/>
          <p:nvPr/>
        </p:nvGrpSpPr>
        <p:grpSpPr>
          <a:xfrm>
            <a:off x="1760211" y="2767371"/>
            <a:ext cx="1549432" cy="1066555"/>
            <a:chOff x="598488" y="3556000"/>
            <a:chExt cx="2562225" cy="1763713"/>
          </a:xfrm>
        </p:grpSpPr>
        <p:sp>
          <p:nvSpPr>
            <p:cNvPr id="50" name="AutoShape 8"/>
            <p:cNvSpPr>
              <a:spLocks noChangeArrowheads="1"/>
            </p:cNvSpPr>
            <p:nvPr/>
          </p:nvSpPr>
          <p:spPr bwMode="auto">
            <a:xfrm>
              <a:off x="601663" y="3556000"/>
              <a:ext cx="2559050" cy="417513"/>
            </a:xfrm>
            <a:prstGeom prst="roundRect">
              <a:avLst>
                <a:gd name="adj" fmla="val 16667"/>
              </a:avLst>
            </a:prstGeom>
            <a:gradFill rotWithShape="1">
              <a:gsLst>
                <a:gs pos="0">
                  <a:srgbClr val="DDDDDD"/>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51" name="Oval 15"/>
            <p:cNvSpPr>
              <a:spLocks noChangeArrowheads="1"/>
            </p:cNvSpPr>
            <p:nvPr/>
          </p:nvSpPr>
          <p:spPr bwMode="auto">
            <a:xfrm>
              <a:off x="704850" y="3786188"/>
              <a:ext cx="747713"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52" name="AutoShape 16"/>
            <p:cNvSpPr>
              <a:spLocks noChangeArrowheads="1"/>
            </p:cNvSpPr>
            <p:nvPr/>
          </p:nvSpPr>
          <p:spPr bwMode="auto">
            <a:xfrm>
              <a:off x="598488" y="4030663"/>
              <a:ext cx="2559050" cy="1289050"/>
            </a:xfrm>
            <a:prstGeom prst="roundRect">
              <a:avLst>
                <a:gd name="adj" fmla="val 8745"/>
              </a:avLst>
            </a:prstGeom>
            <a:gradFill rotWithShape="1">
              <a:gsLst>
                <a:gs pos="0">
                  <a:srgbClr val="FFFFFF"/>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algn="ctr">
                <a:lnSpc>
                  <a:spcPct val="120000"/>
                </a:lnSpc>
                <a:defRPr/>
              </a:pPr>
              <a:r>
                <a:rPr lang="zh-CN" altLang="en-US" sz="825" kern="0" dirty="0">
                  <a:solidFill>
                    <a:sysClr val="windowText" lastClr="000000"/>
                  </a:solidFill>
                </a:rPr>
                <a:t>单击此处添加段落文字内容</a:t>
              </a:r>
            </a:p>
            <a:p>
              <a:pPr algn="ctr">
                <a:lnSpc>
                  <a:spcPct val="120000"/>
                </a:lnSpc>
                <a:defRPr/>
              </a:pPr>
              <a:r>
                <a:rPr lang="zh-CN" altLang="en-US" sz="825" kern="0" dirty="0">
                  <a:solidFill>
                    <a:sysClr val="windowText" lastClr="000000"/>
                  </a:solidFill>
                </a:rPr>
                <a:t>单击此处添加段落文字内容</a:t>
              </a:r>
              <a:endParaRPr lang="zh-CN" altLang="en-US" sz="1050" kern="0" dirty="0">
                <a:solidFill>
                  <a:sysClr val="windowText" lastClr="000000"/>
                </a:solidFill>
              </a:endParaRPr>
            </a:p>
          </p:txBody>
        </p:sp>
        <p:sp>
          <p:nvSpPr>
            <p:cNvPr id="53" name="WordArt 17"/>
            <p:cNvSpPr>
              <a:spLocks noChangeArrowheads="1" noChangeShapeType="1"/>
            </p:cNvSpPr>
            <p:nvPr/>
          </p:nvSpPr>
          <p:spPr bwMode="auto">
            <a:xfrm>
              <a:off x="1711325"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a:ln w="9525" cmpd="sng">
                    <a:solidFill>
                      <a:srgbClr val="4D4D4D"/>
                    </a:solidFill>
                    <a:round/>
                    <a:headEnd/>
                    <a:tailEnd/>
                  </a:ln>
                  <a:solidFill>
                    <a:srgbClr val="4D4D4D"/>
                  </a:solidFill>
                  <a:latin typeface="黑体"/>
                  <a:ea typeface="黑体"/>
                </a:rPr>
                <a:t>双击添加标题文字</a:t>
              </a:r>
            </a:p>
          </p:txBody>
        </p:sp>
      </p:grpSp>
      <p:grpSp>
        <p:nvGrpSpPr>
          <p:cNvPr id="54" name="组合 53"/>
          <p:cNvGrpSpPr/>
          <p:nvPr/>
        </p:nvGrpSpPr>
        <p:grpSpPr>
          <a:xfrm>
            <a:off x="3777129" y="2767371"/>
            <a:ext cx="1556152" cy="1066556"/>
            <a:chOff x="3287713" y="3556000"/>
            <a:chExt cx="2573337" cy="1763713"/>
          </a:xfrm>
        </p:grpSpPr>
        <p:sp>
          <p:nvSpPr>
            <p:cNvPr id="55" name="AutoShape 4"/>
            <p:cNvSpPr>
              <a:spLocks noChangeArrowheads="1"/>
            </p:cNvSpPr>
            <p:nvPr/>
          </p:nvSpPr>
          <p:spPr bwMode="auto">
            <a:xfrm>
              <a:off x="3302000" y="3556000"/>
              <a:ext cx="2559050" cy="417513"/>
            </a:xfrm>
            <a:prstGeom prst="roundRect">
              <a:avLst>
                <a:gd name="adj" fmla="val 16667"/>
              </a:avLst>
            </a:prstGeom>
            <a:gradFill rotWithShape="1">
              <a:gsLst>
                <a:gs pos="0">
                  <a:srgbClr val="DDDDDD"/>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56" name="AutoShape 5"/>
            <p:cNvSpPr>
              <a:spLocks noChangeArrowheads="1"/>
            </p:cNvSpPr>
            <p:nvPr/>
          </p:nvSpPr>
          <p:spPr bwMode="auto">
            <a:xfrm>
              <a:off x="3287713" y="4030663"/>
              <a:ext cx="2559050" cy="1289050"/>
            </a:xfrm>
            <a:prstGeom prst="roundRect">
              <a:avLst>
                <a:gd name="adj" fmla="val 8745"/>
              </a:avLst>
            </a:prstGeom>
            <a:gradFill rotWithShape="1">
              <a:gsLst>
                <a:gs pos="0">
                  <a:srgbClr val="FFFFFF"/>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algn="ctr">
                <a:lnSpc>
                  <a:spcPct val="120000"/>
                </a:lnSpc>
                <a:defRPr/>
              </a:pPr>
              <a:r>
                <a:rPr lang="zh-CN" altLang="en-US" sz="825" kern="0" dirty="0">
                  <a:solidFill>
                    <a:sysClr val="windowText" lastClr="000000"/>
                  </a:solidFill>
                </a:rPr>
                <a:t>单击此处添加段落文字内容</a:t>
              </a:r>
            </a:p>
            <a:p>
              <a:pPr algn="ctr">
                <a:lnSpc>
                  <a:spcPct val="120000"/>
                </a:lnSpc>
                <a:defRPr/>
              </a:pPr>
              <a:r>
                <a:rPr lang="zh-CN" altLang="en-US" sz="825" kern="0" dirty="0">
                  <a:solidFill>
                    <a:sysClr val="windowText" lastClr="000000"/>
                  </a:solidFill>
                </a:rPr>
                <a:t>单击此处添加段落文字内容</a:t>
              </a:r>
              <a:endParaRPr lang="zh-CN" altLang="en-US" sz="1050" kern="0" dirty="0">
                <a:solidFill>
                  <a:sysClr val="windowText" lastClr="000000"/>
                </a:solidFill>
              </a:endParaRPr>
            </a:p>
          </p:txBody>
        </p:sp>
        <p:sp>
          <p:nvSpPr>
            <p:cNvPr id="57" name="WordArt 18"/>
            <p:cNvSpPr>
              <a:spLocks noChangeArrowheads="1" noChangeShapeType="1"/>
            </p:cNvSpPr>
            <p:nvPr/>
          </p:nvSpPr>
          <p:spPr bwMode="auto">
            <a:xfrm>
              <a:off x="4411663"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a:ln w="9525" cmpd="sng">
                    <a:solidFill>
                      <a:srgbClr val="4D4D4D"/>
                    </a:solidFill>
                    <a:round/>
                    <a:headEnd/>
                    <a:tailEnd/>
                  </a:ln>
                  <a:solidFill>
                    <a:srgbClr val="4D4D4D"/>
                  </a:solidFill>
                  <a:latin typeface="黑体"/>
                  <a:ea typeface="黑体"/>
                </a:rPr>
                <a:t>双击添加标题文字</a:t>
              </a:r>
            </a:p>
          </p:txBody>
        </p:sp>
        <p:sp>
          <p:nvSpPr>
            <p:cNvPr id="58" name="Oval 37"/>
            <p:cNvSpPr>
              <a:spLocks noChangeArrowheads="1"/>
            </p:cNvSpPr>
            <p:nvPr/>
          </p:nvSpPr>
          <p:spPr bwMode="auto">
            <a:xfrm>
              <a:off x="3448050" y="3786188"/>
              <a:ext cx="747713"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59" name="组合 58"/>
          <p:cNvGrpSpPr/>
          <p:nvPr/>
        </p:nvGrpSpPr>
        <p:grpSpPr>
          <a:xfrm>
            <a:off x="5800001" y="2767371"/>
            <a:ext cx="1558073" cy="1066556"/>
            <a:chOff x="5984875" y="3556000"/>
            <a:chExt cx="2576513" cy="1763713"/>
          </a:xfrm>
        </p:grpSpPr>
        <p:sp>
          <p:nvSpPr>
            <p:cNvPr id="60" name="AutoShape 3"/>
            <p:cNvSpPr>
              <a:spLocks noChangeArrowheads="1"/>
            </p:cNvSpPr>
            <p:nvPr/>
          </p:nvSpPr>
          <p:spPr bwMode="auto">
            <a:xfrm>
              <a:off x="6002338" y="3556000"/>
              <a:ext cx="2559050" cy="417513"/>
            </a:xfrm>
            <a:prstGeom prst="roundRect">
              <a:avLst>
                <a:gd name="adj" fmla="val 16667"/>
              </a:avLst>
            </a:prstGeom>
            <a:gradFill rotWithShape="1">
              <a:gsLst>
                <a:gs pos="0">
                  <a:srgbClr val="DDDDDD"/>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61" name="AutoShape 6"/>
            <p:cNvSpPr>
              <a:spLocks noChangeArrowheads="1"/>
            </p:cNvSpPr>
            <p:nvPr/>
          </p:nvSpPr>
          <p:spPr bwMode="auto">
            <a:xfrm>
              <a:off x="5984875" y="4030663"/>
              <a:ext cx="2559050" cy="1289050"/>
            </a:xfrm>
            <a:prstGeom prst="roundRect">
              <a:avLst>
                <a:gd name="adj" fmla="val 8745"/>
              </a:avLst>
            </a:prstGeom>
            <a:gradFill rotWithShape="1">
              <a:gsLst>
                <a:gs pos="0">
                  <a:srgbClr val="FFFFFF"/>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algn="ctr">
                <a:lnSpc>
                  <a:spcPct val="120000"/>
                </a:lnSpc>
                <a:defRPr/>
              </a:pPr>
              <a:r>
                <a:rPr lang="zh-CN" altLang="en-US" sz="825" kern="0" dirty="0">
                  <a:solidFill>
                    <a:sysClr val="windowText" lastClr="000000"/>
                  </a:solidFill>
                </a:rPr>
                <a:t>单击此处添加段落文字内容</a:t>
              </a:r>
            </a:p>
            <a:p>
              <a:pPr algn="ctr">
                <a:lnSpc>
                  <a:spcPct val="120000"/>
                </a:lnSpc>
                <a:defRPr/>
              </a:pPr>
              <a:r>
                <a:rPr lang="zh-CN" altLang="en-US" sz="825" kern="0" dirty="0">
                  <a:solidFill>
                    <a:sysClr val="windowText" lastClr="000000"/>
                  </a:solidFill>
                </a:rPr>
                <a:t>单击此处添加段落文字内容</a:t>
              </a:r>
              <a:endParaRPr lang="zh-CN" altLang="en-US" sz="1050" kern="0" dirty="0">
                <a:solidFill>
                  <a:sysClr val="windowText" lastClr="000000"/>
                </a:solidFill>
              </a:endParaRPr>
            </a:p>
          </p:txBody>
        </p:sp>
        <p:sp>
          <p:nvSpPr>
            <p:cNvPr id="62" name="WordArt 19"/>
            <p:cNvSpPr>
              <a:spLocks noChangeArrowheads="1" noChangeShapeType="1"/>
            </p:cNvSpPr>
            <p:nvPr/>
          </p:nvSpPr>
          <p:spPr bwMode="auto">
            <a:xfrm>
              <a:off x="7112000"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a:ln w="9525" cmpd="sng">
                    <a:solidFill>
                      <a:srgbClr val="4D4D4D"/>
                    </a:solidFill>
                    <a:round/>
                    <a:headEnd/>
                    <a:tailEnd/>
                  </a:ln>
                  <a:solidFill>
                    <a:srgbClr val="4D4D4D"/>
                  </a:solidFill>
                  <a:latin typeface="黑体"/>
                  <a:ea typeface="黑体"/>
                </a:rPr>
                <a:t>双击添加标题文字</a:t>
              </a:r>
            </a:p>
          </p:txBody>
        </p:sp>
        <p:sp>
          <p:nvSpPr>
            <p:cNvPr id="63" name="Oval 38"/>
            <p:cNvSpPr>
              <a:spLocks noChangeArrowheads="1"/>
            </p:cNvSpPr>
            <p:nvPr/>
          </p:nvSpPr>
          <p:spPr bwMode="auto">
            <a:xfrm>
              <a:off x="6113463" y="3786188"/>
              <a:ext cx="747712"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64" name="AutoShape 7"/>
          <p:cNvSpPr>
            <a:spLocks noChangeArrowheads="1"/>
          </p:cNvSpPr>
          <p:nvPr/>
        </p:nvSpPr>
        <p:spPr bwMode="auto">
          <a:xfrm rot="10800000">
            <a:off x="3358029" y="1545636"/>
            <a:ext cx="3439661" cy="505917"/>
          </a:xfrm>
          <a:prstGeom prst="roundRect">
            <a:avLst>
              <a:gd name="adj" fmla="val 10250"/>
            </a:avLst>
          </a:prstGeom>
          <a:gradFill>
            <a:gsLst>
              <a:gs pos="0">
                <a:srgbClr val="FF0000"/>
              </a:gs>
              <a:gs pos="100000">
                <a:srgbClr val="C00000"/>
              </a:gs>
            </a:gsLst>
            <a:lin ang="2700000" scaled="1"/>
          </a:gradFill>
          <a:ln>
            <a:noFill/>
          </a:ln>
          <a:effectLst/>
          <a:extLst/>
        </p:spPr>
        <p:txBody>
          <a:bodyPr rot="10800000" wrap="none" anchor="ctr"/>
          <a:lstStyle/>
          <a:p>
            <a:pPr algn="ctr">
              <a:lnSpc>
                <a:spcPct val="120000"/>
              </a:lnSpc>
              <a:defRPr/>
            </a:pPr>
            <a:r>
              <a:rPr lang="zh-CN" altLang="en-US" sz="1050" kern="0" dirty="0">
                <a:solidFill>
                  <a:schemeClr val="bg1"/>
                </a:solidFill>
              </a:rPr>
              <a:t>单击此处添加段落文字内容</a:t>
            </a:r>
          </a:p>
          <a:p>
            <a:pPr algn="ctr">
              <a:lnSpc>
                <a:spcPct val="120000"/>
              </a:lnSpc>
              <a:defRPr/>
            </a:pPr>
            <a:r>
              <a:rPr lang="zh-CN" altLang="en-US" sz="1050" kern="0" dirty="0">
                <a:solidFill>
                  <a:schemeClr val="bg1"/>
                </a:solidFill>
              </a:rPr>
              <a:t>单击此处添加段落文字内容</a:t>
            </a:r>
            <a:endParaRPr lang="zh-CN" altLang="en-US" kern="0" dirty="0">
              <a:solidFill>
                <a:schemeClr val="bg1"/>
              </a:solidFill>
            </a:endParaRPr>
          </a:p>
        </p:txBody>
      </p:sp>
      <p:grpSp>
        <p:nvGrpSpPr>
          <p:cNvPr id="65" name="组合 64"/>
          <p:cNvGrpSpPr/>
          <p:nvPr/>
        </p:nvGrpSpPr>
        <p:grpSpPr>
          <a:xfrm>
            <a:off x="1899514" y="2590476"/>
            <a:ext cx="368639" cy="359999"/>
            <a:chOff x="784225" y="3165475"/>
            <a:chExt cx="609600" cy="595313"/>
          </a:xfrm>
        </p:grpSpPr>
        <p:grpSp>
          <p:nvGrpSpPr>
            <p:cNvPr id="66" name="Group 10"/>
            <p:cNvGrpSpPr>
              <a:grpSpLocks/>
            </p:cNvGrpSpPr>
            <p:nvPr/>
          </p:nvGrpSpPr>
          <p:grpSpPr bwMode="auto">
            <a:xfrm>
              <a:off x="784225" y="3165475"/>
              <a:ext cx="609600" cy="595313"/>
              <a:chOff x="0" y="0"/>
              <a:chExt cx="1042" cy="1019"/>
            </a:xfrm>
          </p:grpSpPr>
          <p:pic>
            <p:nvPicPr>
              <p:cNvPr id="68" name="Picture 11"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Oval 12"/>
              <p:cNvSpPr>
                <a:spLocks noChangeArrowheads="1"/>
              </p:cNvSpPr>
              <p:nvPr/>
            </p:nvSpPr>
            <p:spPr bwMode="auto">
              <a:xfrm>
                <a:off x="0" y="0"/>
                <a:ext cx="1035" cy="1019"/>
              </a:xfrm>
              <a:prstGeom prst="ellipse">
                <a:avLst/>
              </a:prstGeom>
              <a:solidFill>
                <a:srgbClr val="FF0000"/>
              </a:soli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67" name="WordArt 14"/>
            <p:cNvSpPr>
              <a:spLocks noChangeArrowheads="1" noChangeShapeType="1"/>
            </p:cNvSpPr>
            <p:nvPr/>
          </p:nvSpPr>
          <p:spPr bwMode="auto">
            <a:xfrm>
              <a:off x="992188" y="3325813"/>
              <a:ext cx="138112"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en-US" altLang="zh-CN" sz="1800" kern="0">
                  <a:ln w="9525" cmpd="sng">
                    <a:solidFill>
                      <a:srgbClr val="FFFFFF"/>
                    </a:solidFill>
                    <a:round/>
                    <a:headEnd/>
                    <a:tailEnd/>
                  </a:ln>
                  <a:solidFill>
                    <a:srgbClr val="FFFFFF"/>
                  </a:solidFill>
                  <a:latin typeface="黑体"/>
                  <a:ea typeface="黑体"/>
                </a:rPr>
                <a:t>1</a:t>
              </a:r>
              <a:endParaRPr lang="zh-CN" altLang="en-US" sz="1800" kern="0">
                <a:ln w="9525" cmpd="sng">
                  <a:solidFill>
                    <a:srgbClr val="FFFFFF"/>
                  </a:solidFill>
                  <a:round/>
                  <a:headEnd/>
                  <a:tailEnd/>
                </a:ln>
                <a:solidFill>
                  <a:srgbClr val="FFFFFF"/>
                </a:solidFill>
                <a:latin typeface="黑体"/>
                <a:ea typeface="黑体"/>
              </a:endParaRPr>
            </a:p>
          </p:txBody>
        </p:sp>
      </p:grpSp>
      <p:grpSp>
        <p:nvGrpSpPr>
          <p:cNvPr id="70" name="组合 69"/>
          <p:cNvGrpSpPr/>
          <p:nvPr/>
        </p:nvGrpSpPr>
        <p:grpSpPr>
          <a:xfrm>
            <a:off x="3916432" y="2590476"/>
            <a:ext cx="368639" cy="359999"/>
            <a:chOff x="3473450" y="3165475"/>
            <a:chExt cx="609600" cy="595313"/>
          </a:xfrm>
        </p:grpSpPr>
        <p:grpSp>
          <p:nvGrpSpPr>
            <p:cNvPr id="71" name="Group 23"/>
            <p:cNvGrpSpPr>
              <a:grpSpLocks/>
            </p:cNvGrpSpPr>
            <p:nvPr/>
          </p:nvGrpSpPr>
          <p:grpSpPr bwMode="auto">
            <a:xfrm>
              <a:off x="3473450" y="3165475"/>
              <a:ext cx="609600" cy="595313"/>
              <a:chOff x="0" y="0"/>
              <a:chExt cx="1042" cy="1019"/>
            </a:xfrm>
          </p:grpSpPr>
          <p:pic>
            <p:nvPicPr>
              <p:cNvPr id="73" name="Picture 24"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Oval 25"/>
              <p:cNvSpPr>
                <a:spLocks noChangeArrowheads="1"/>
              </p:cNvSpPr>
              <p:nvPr/>
            </p:nvSpPr>
            <p:spPr bwMode="auto">
              <a:xfrm>
                <a:off x="0" y="0"/>
                <a:ext cx="1035" cy="1019"/>
              </a:xfrm>
              <a:prstGeom prst="ellipse">
                <a:avLst/>
              </a:prstGeom>
              <a:solidFill>
                <a:srgbClr val="FF0000"/>
              </a:soli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72" name="WordArt 27"/>
            <p:cNvSpPr>
              <a:spLocks noChangeArrowheads="1" noChangeShapeType="1"/>
            </p:cNvSpPr>
            <p:nvPr/>
          </p:nvSpPr>
          <p:spPr bwMode="auto">
            <a:xfrm>
              <a:off x="3678238" y="3325813"/>
              <a:ext cx="212725"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en-US" altLang="zh-CN" sz="1800" kern="0">
                  <a:ln w="9525" cmpd="sng">
                    <a:solidFill>
                      <a:srgbClr val="FFFFFF"/>
                    </a:solidFill>
                    <a:round/>
                    <a:headEnd/>
                    <a:tailEnd/>
                  </a:ln>
                  <a:solidFill>
                    <a:srgbClr val="FFFFFF"/>
                  </a:solidFill>
                  <a:latin typeface="黑体"/>
                  <a:ea typeface="黑体"/>
                </a:rPr>
                <a:t>2</a:t>
              </a:r>
              <a:endParaRPr lang="zh-CN" altLang="en-US" sz="1800" kern="0">
                <a:ln w="9525" cmpd="sng">
                  <a:solidFill>
                    <a:srgbClr val="FFFFFF"/>
                  </a:solidFill>
                  <a:round/>
                  <a:headEnd/>
                  <a:tailEnd/>
                </a:ln>
                <a:solidFill>
                  <a:srgbClr val="FFFFFF"/>
                </a:solidFill>
                <a:latin typeface="黑体"/>
                <a:ea typeface="黑体"/>
              </a:endParaRPr>
            </a:p>
          </p:txBody>
        </p:sp>
      </p:grpSp>
      <p:grpSp>
        <p:nvGrpSpPr>
          <p:cNvPr id="75" name="组合 74"/>
          <p:cNvGrpSpPr/>
          <p:nvPr/>
        </p:nvGrpSpPr>
        <p:grpSpPr>
          <a:xfrm>
            <a:off x="5945257" y="2590476"/>
            <a:ext cx="368639" cy="359999"/>
            <a:chOff x="6178550" y="3165475"/>
            <a:chExt cx="609600" cy="595313"/>
          </a:xfrm>
        </p:grpSpPr>
        <p:grpSp>
          <p:nvGrpSpPr>
            <p:cNvPr id="121" name="Group 29"/>
            <p:cNvGrpSpPr>
              <a:grpSpLocks/>
            </p:cNvGrpSpPr>
            <p:nvPr/>
          </p:nvGrpSpPr>
          <p:grpSpPr bwMode="auto">
            <a:xfrm>
              <a:off x="6178550" y="3165475"/>
              <a:ext cx="609600" cy="595313"/>
              <a:chOff x="0" y="0"/>
              <a:chExt cx="1042" cy="1019"/>
            </a:xfrm>
          </p:grpSpPr>
          <p:pic>
            <p:nvPicPr>
              <p:cNvPr id="123" name="Picture 30"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Oval 31"/>
              <p:cNvSpPr>
                <a:spLocks noChangeArrowheads="1"/>
              </p:cNvSpPr>
              <p:nvPr/>
            </p:nvSpPr>
            <p:spPr bwMode="auto">
              <a:xfrm>
                <a:off x="0" y="0"/>
                <a:ext cx="1035" cy="1019"/>
              </a:xfrm>
              <a:prstGeom prst="ellipse">
                <a:avLst/>
              </a:prstGeom>
              <a:solidFill>
                <a:srgbClr val="FF0000"/>
              </a:soli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122" name="WordArt 33"/>
            <p:cNvSpPr>
              <a:spLocks noChangeArrowheads="1" noChangeShapeType="1"/>
            </p:cNvSpPr>
            <p:nvPr/>
          </p:nvSpPr>
          <p:spPr bwMode="auto">
            <a:xfrm>
              <a:off x="6370638" y="3325813"/>
              <a:ext cx="225425"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en-US" altLang="zh-CN" sz="1800" kern="0">
                  <a:ln w="9525" cmpd="sng">
                    <a:solidFill>
                      <a:srgbClr val="FFFFFF"/>
                    </a:solidFill>
                    <a:round/>
                    <a:headEnd/>
                    <a:tailEnd/>
                  </a:ln>
                  <a:solidFill>
                    <a:srgbClr val="FFFFFF"/>
                  </a:solidFill>
                  <a:latin typeface="黑体"/>
                  <a:ea typeface="黑体"/>
                </a:rPr>
                <a:t>3</a:t>
              </a:r>
              <a:endParaRPr lang="zh-CN" altLang="en-US" sz="1800" kern="0">
                <a:ln w="9525" cmpd="sng">
                  <a:solidFill>
                    <a:srgbClr val="FFFFFF"/>
                  </a:solidFill>
                  <a:round/>
                  <a:headEnd/>
                  <a:tailEnd/>
                </a:ln>
                <a:solidFill>
                  <a:srgbClr val="FFFFFF"/>
                </a:solidFill>
                <a:latin typeface="黑体"/>
                <a:ea typeface="黑体"/>
              </a:endParaRPr>
            </a:p>
          </p:txBody>
        </p:sp>
      </p:grpSp>
      <p:grpSp>
        <p:nvGrpSpPr>
          <p:cNvPr id="127" name="组合 126"/>
          <p:cNvGrpSpPr/>
          <p:nvPr/>
        </p:nvGrpSpPr>
        <p:grpSpPr>
          <a:xfrm>
            <a:off x="2081887" y="2031690"/>
            <a:ext cx="4045745" cy="542458"/>
            <a:chOff x="955571" y="3008277"/>
            <a:chExt cx="6690265" cy="1065196"/>
          </a:xfrm>
        </p:grpSpPr>
        <p:cxnSp>
          <p:nvCxnSpPr>
            <p:cNvPr id="128" name="AutoShape 21"/>
            <p:cNvCxnSpPr>
              <a:cxnSpLocks noChangeShapeType="1"/>
              <a:stCxn id="132" idx="0"/>
            </p:cNvCxnSpPr>
            <p:nvPr/>
          </p:nvCxnSpPr>
          <p:spPr bwMode="auto">
            <a:xfrm rot="5400000">
              <a:off x="763644" y="3200204"/>
              <a:ext cx="1065192" cy="681338"/>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AutoShape 34"/>
            <p:cNvCxnSpPr>
              <a:cxnSpLocks noChangeShapeType="1"/>
              <a:stCxn id="132" idx="0"/>
            </p:cNvCxnSpPr>
            <p:nvPr/>
          </p:nvCxnSpPr>
          <p:spPr bwMode="auto">
            <a:xfrm rot="16200000" flipH="1">
              <a:off x="2431288" y="2213900"/>
              <a:ext cx="1065191" cy="2653950"/>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0" name="AutoShape 35"/>
            <p:cNvCxnSpPr>
              <a:cxnSpLocks noChangeShapeType="1"/>
              <a:stCxn id="132" idx="0"/>
            </p:cNvCxnSpPr>
            <p:nvPr/>
          </p:nvCxnSpPr>
          <p:spPr bwMode="auto">
            <a:xfrm rot="16200000" flipH="1">
              <a:off x="4108776" y="536413"/>
              <a:ext cx="1065191" cy="6008929"/>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31" name="组合 130"/>
          <p:cNvGrpSpPr/>
          <p:nvPr/>
        </p:nvGrpSpPr>
        <p:grpSpPr>
          <a:xfrm>
            <a:off x="1910229" y="1545636"/>
            <a:ext cx="1167354" cy="505917"/>
            <a:chOff x="798513" y="1725613"/>
            <a:chExt cx="1930400" cy="836612"/>
          </a:xfrm>
        </p:grpSpPr>
        <p:sp>
          <p:nvSpPr>
            <p:cNvPr id="132" name="AutoShape 20"/>
            <p:cNvSpPr>
              <a:spLocks noChangeArrowheads="1"/>
            </p:cNvSpPr>
            <p:nvPr/>
          </p:nvSpPr>
          <p:spPr bwMode="auto">
            <a:xfrm rot="10800000">
              <a:off x="798513" y="1725613"/>
              <a:ext cx="1930400" cy="836612"/>
            </a:xfrm>
            <a:prstGeom prst="roundRect">
              <a:avLst>
                <a:gd name="adj" fmla="val 12144"/>
              </a:avLst>
            </a:prstGeom>
            <a:gradFill rotWithShape="1">
              <a:gsLst>
                <a:gs pos="0">
                  <a:srgbClr val="FF0517"/>
                </a:gs>
                <a:gs pos="100000">
                  <a:srgbClr val="BC000D"/>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a:defRPr/>
              </a:pPr>
              <a:endParaRPr lang="zh-CN" altLang="en-US" kern="0">
                <a:solidFill>
                  <a:sysClr val="windowText" lastClr="000000"/>
                </a:solidFill>
              </a:endParaRPr>
            </a:p>
          </p:txBody>
        </p:sp>
        <p:sp>
          <p:nvSpPr>
            <p:cNvPr id="133" name="WordArt 36"/>
            <p:cNvSpPr>
              <a:spLocks noChangeArrowheads="1" noChangeShapeType="1"/>
            </p:cNvSpPr>
            <p:nvPr/>
          </p:nvSpPr>
          <p:spPr bwMode="auto">
            <a:xfrm>
              <a:off x="1360488" y="1941513"/>
              <a:ext cx="792162" cy="4381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a:ln w="9525" cmpd="sng">
                    <a:solidFill>
                      <a:srgbClr val="FFFFFF"/>
                    </a:solidFill>
                    <a:round/>
                    <a:headEnd/>
                    <a:tailEnd/>
                  </a:ln>
                  <a:solidFill>
                    <a:srgbClr val="FFFFFF"/>
                  </a:solidFill>
                  <a:latin typeface="黑体"/>
                  <a:ea typeface="黑体"/>
                </a:rPr>
                <a:t>双击添加</a:t>
              </a:r>
            </a:p>
            <a:p>
              <a:pPr algn="ctr">
                <a:defRPr/>
              </a:pPr>
              <a:r>
                <a:rPr lang="zh-CN" altLang="en-US" sz="1800" kern="0">
                  <a:ln w="9525" cmpd="sng">
                    <a:solidFill>
                      <a:srgbClr val="FFFFFF"/>
                    </a:solidFill>
                    <a:round/>
                    <a:headEnd/>
                    <a:tailEnd/>
                  </a:ln>
                  <a:solidFill>
                    <a:srgbClr val="FFFFFF"/>
                  </a:solidFill>
                  <a:latin typeface="黑体"/>
                  <a:ea typeface="黑体"/>
                </a:rPr>
                <a:t>标题文字</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81424923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80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500"/>
                                        <p:tgtEl>
                                          <p:spTgt spid="125"/>
                                        </p:tgtEl>
                                      </p:cBhvr>
                                    </p:animEffect>
                                  </p:childTnLst>
                                </p:cTn>
                              </p:par>
                              <p:par>
                                <p:cTn id="8" presetID="2" presetClass="entr" presetSubtype="2" fill="hold" grpId="0" nodeType="withEffect">
                                  <p:stCondLst>
                                    <p:cond delay="0"/>
                                  </p:stCondLst>
                                  <p:childTnLst>
                                    <p:set>
                                      <p:cBhvr>
                                        <p:cTn id="9" dur="1" fill="hold">
                                          <p:stCondLst>
                                            <p:cond delay="0"/>
                                          </p:stCondLst>
                                        </p:cTn>
                                        <p:tgtEl>
                                          <p:spTgt spid="64"/>
                                        </p:tgtEl>
                                        <p:attrNameLst>
                                          <p:attrName>style.visibility</p:attrName>
                                        </p:attrNameLst>
                                      </p:cBhvr>
                                      <p:to>
                                        <p:strVal val="visible"/>
                                      </p:to>
                                    </p:set>
                                    <p:anim calcmode="lin" valueType="num">
                                      <p:cBhvr additive="base">
                                        <p:cTn id="10" dur="500" fill="hold"/>
                                        <p:tgtEl>
                                          <p:spTgt spid="64"/>
                                        </p:tgtEl>
                                        <p:attrNameLst>
                                          <p:attrName>ppt_x</p:attrName>
                                        </p:attrNameLst>
                                      </p:cBhvr>
                                      <p:tavLst>
                                        <p:tav tm="0">
                                          <p:val>
                                            <p:strVal val="1+#ppt_w/2"/>
                                          </p:val>
                                        </p:tav>
                                        <p:tav tm="100000">
                                          <p:val>
                                            <p:strVal val="#ppt_x"/>
                                          </p:val>
                                        </p:tav>
                                      </p:tavLst>
                                    </p:anim>
                                    <p:anim calcmode="lin" valueType="num">
                                      <p:cBhvr additive="base">
                                        <p:cTn id="11" dur="500" fill="hold"/>
                                        <p:tgtEl>
                                          <p:spTgt spid="64"/>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0"/>
                                  </p:stCondLst>
                                  <p:childTnLst>
                                    <p:set>
                                      <p:cBhvr>
                                        <p:cTn id="13" dur="1" fill="hold">
                                          <p:stCondLst>
                                            <p:cond delay="0"/>
                                          </p:stCondLst>
                                        </p:cTn>
                                        <p:tgtEl>
                                          <p:spTgt spid="131"/>
                                        </p:tgtEl>
                                        <p:attrNameLst>
                                          <p:attrName>style.visibility</p:attrName>
                                        </p:attrNameLst>
                                      </p:cBhvr>
                                      <p:to>
                                        <p:strVal val="visible"/>
                                      </p:to>
                                    </p:set>
                                    <p:anim calcmode="lin" valueType="num">
                                      <p:cBhvr additive="base">
                                        <p:cTn id="14" dur="500" fill="hold"/>
                                        <p:tgtEl>
                                          <p:spTgt spid="131"/>
                                        </p:tgtEl>
                                        <p:attrNameLst>
                                          <p:attrName>ppt_x</p:attrName>
                                        </p:attrNameLst>
                                      </p:cBhvr>
                                      <p:tavLst>
                                        <p:tav tm="0">
                                          <p:val>
                                            <p:strVal val="0-#ppt_w/2"/>
                                          </p:val>
                                        </p:tav>
                                        <p:tav tm="100000">
                                          <p:val>
                                            <p:strVal val="#ppt_x"/>
                                          </p:val>
                                        </p:tav>
                                      </p:tavLst>
                                    </p:anim>
                                    <p:anim calcmode="lin" valueType="num">
                                      <p:cBhvr additive="base">
                                        <p:cTn id="15" dur="500" fill="hold"/>
                                        <p:tgtEl>
                                          <p:spTgt spid="131"/>
                                        </p:tgtEl>
                                        <p:attrNameLst>
                                          <p:attrName>ppt_y</p:attrName>
                                        </p:attrNameLst>
                                      </p:cBhvr>
                                      <p:tavLst>
                                        <p:tav tm="0">
                                          <p:val>
                                            <p:strVal val="#ppt_y"/>
                                          </p:val>
                                        </p:tav>
                                        <p:tav tm="100000">
                                          <p:val>
                                            <p:strVal val="#ppt_y"/>
                                          </p:val>
                                        </p:tav>
                                      </p:tavLst>
                                    </p:anim>
                                  </p:childTnLst>
                                </p:cTn>
                              </p:par>
                              <p:par>
                                <p:cTn id="16" presetID="22" presetClass="entr" presetSubtype="1" fill="hold" nodeType="withEffect">
                                  <p:stCondLst>
                                    <p:cond delay="500"/>
                                  </p:stCondLst>
                                  <p:childTnLst>
                                    <p:set>
                                      <p:cBhvr>
                                        <p:cTn id="17" dur="1" fill="hold">
                                          <p:stCondLst>
                                            <p:cond delay="0"/>
                                          </p:stCondLst>
                                        </p:cTn>
                                        <p:tgtEl>
                                          <p:spTgt spid="127"/>
                                        </p:tgtEl>
                                        <p:attrNameLst>
                                          <p:attrName>style.visibility</p:attrName>
                                        </p:attrNameLst>
                                      </p:cBhvr>
                                      <p:to>
                                        <p:strVal val="visible"/>
                                      </p:to>
                                    </p:set>
                                    <p:animEffect transition="in" filter="wipe(up)">
                                      <p:cBhvr>
                                        <p:cTn id="18" dur="500"/>
                                        <p:tgtEl>
                                          <p:spTgt spid="127"/>
                                        </p:tgtEl>
                                      </p:cBhvr>
                                    </p:animEffect>
                                  </p:childTnLst>
                                </p:cTn>
                              </p:par>
                              <p:par>
                                <p:cTn id="19" presetID="53" presetClass="entr" presetSubtype="16" fill="hold" nodeType="withEffect">
                                  <p:stCondLst>
                                    <p:cond delay="110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Effect transition="in" filter="fade">
                                      <p:cBhvr>
                                        <p:cTn id="23" dur="500"/>
                                        <p:tgtEl>
                                          <p:spTgt spid="65"/>
                                        </p:tgtEl>
                                      </p:cBhvr>
                                    </p:animEffect>
                                  </p:childTnLst>
                                </p:cTn>
                              </p:par>
                              <p:par>
                                <p:cTn id="24" presetID="53" presetClass="entr" presetSubtype="16" fill="hold" nodeType="withEffect">
                                  <p:stCondLst>
                                    <p:cond delay="1200"/>
                                  </p:stCondLst>
                                  <p:childTnLst>
                                    <p:set>
                                      <p:cBhvr>
                                        <p:cTn id="25" dur="1" fill="hold">
                                          <p:stCondLst>
                                            <p:cond delay="0"/>
                                          </p:stCondLst>
                                        </p:cTn>
                                        <p:tgtEl>
                                          <p:spTgt spid="70"/>
                                        </p:tgtEl>
                                        <p:attrNameLst>
                                          <p:attrName>style.visibility</p:attrName>
                                        </p:attrNameLst>
                                      </p:cBhvr>
                                      <p:to>
                                        <p:strVal val="visible"/>
                                      </p:to>
                                    </p:set>
                                    <p:anim calcmode="lin" valueType="num">
                                      <p:cBhvr>
                                        <p:cTn id="26" dur="500" fill="hold"/>
                                        <p:tgtEl>
                                          <p:spTgt spid="70"/>
                                        </p:tgtEl>
                                        <p:attrNameLst>
                                          <p:attrName>ppt_w</p:attrName>
                                        </p:attrNameLst>
                                      </p:cBhvr>
                                      <p:tavLst>
                                        <p:tav tm="0">
                                          <p:val>
                                            <p:fltVal val="0"/>
                                          </p:val>
                                        </p:tav>
                                        <p:tav tm="100000">
                                          <p:val>
                                            <p:strVal val="#ppt_w"/>
                                          </p:val>
                                        </p:tav>
                                      </p:tavLst>
                                    </p:anim>
                                    <p:anim calcmode="lin" valueType="num">
                                      <p:cBhvr>
                                        <p:cTn id="27" dur="500" fill="hold"/>
                                        <p:tgtEl>
                                          <p:spTgt spid="70"/>
                                        </p:tgtEl>
                                        <p:attrNameLst>
                                          <p:attrName>ppt_h</p:attrName>
                                        </p:attrNameLst>
                                      </p:cBhvr>
                                      <p:tavLst>
                                        <p:tav tm="0">
                                          <p:val>
                                            <p:fltVal val="0"/>
                                          </p:val>
                                        </p:tav>
                                        <p:tav tm="100000">
                                          <p:val>
                                            <p:strVal val="#ppt_h"/>
                                          </p:val>
                                        </p:tav>
                                      </p:tavLst>
                                    </p:anim>
                                    <p:animEffect transition="in" filter="fade">
                                      <p:cBhvr>
                                        <p:cTn id="28" dur="500"/>
                                        <p:tgtEl>
                                          <p:spTgt spid="70"/>
                                        </p:tgtEl>
                                      </p:cBhvr>
                                    </p:animEffect>
                                  </p:childTnLst>
                                </p:cTn>
                              </p:par>
                              <p:par>
                                <p:cTn id="29" presetID="53" presetClass="entr" presetSubtype="16" fill="hold" nodeType="withEffect">
                                  <p:stCondLst>
                                    <p:cond delay="130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2" presetClass="entr" presetSubtype="4" fill="hold" nodeType="withEffect">
                                  <p:stCondLst>
                                    <p:cond delay="140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500" fill="hold"/>
                                        <p:tgtEl>
                                          <p:spTgt spid="49"/>
                                        </p:tgtEl>
                                        <p:attrNameLst>
                                          <p:attrName>ppt_x</p:attrName>
                                        </p:attrNameLst>
                                      </p:cBhvr>
                                      <p:tavLst>
                                        <p:tav tm="0">
                                          <p:val>
                                            <p:strVal val="#ppt_x"/>
                                          </p:val>
                                        </p:tav>
                                        <p:tav tm="100000">
                                          <p:val>
                                            <p:strVal val="#ppt_x"/>
                                          </p:val>
                                        </p:tav>
                                      </p:tavLst>
                                    </p:anim>
                                    <p:anim calcmode="lin" valueType="num">
                                      <p:cBhvr additive="base">
                                        <p:cTn id="37" dur="500" fill="hold"/>
                                        <p:tgtEl>
                                          <p:spTgt spid="49"/>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1600"/>
                                  </p:stCondLst>
                                  <p:childTnLst>
                                    <p:set>
                                      <p:cBhvr>
                                        <p:cTn id="39" dur="1" fill="hold">
                                          <p:stCondLst>
                                            <p:cond delay="0"/>
                                          </p:stCondLst>
                                        </p:cTn>
                                        <p:tgtEl>
                                          <p:spTgt spid="54"/>
                                        </p:tgtEl>
                                        <p:attrNameLst>
                                          <p:attrName>style.visibility</p:attrName>
                                        </p:attrNameLst>
                                      </p:cBhvr>
                                      <p:to>
                                        <p:strVal val="visible"/>
                                      </p:to>
                                    </p:set>
                                    <p:anim calcmode="lin" valueType="num">
                                      <p:cBhvr additive="base">
                                        <p:cTn id="40" dur="500" fill="hold"/>
                                        <p:tgtEl>
                                          <p:spTgt spid="54"/>
                                        </p:tgtEl>
                                        <p:attrNameLst>
                                          <p:attrName>ppt_x</p:attrName>
                                        </p:attrNameLst>
                                      </p:cBhvr>
                                      <p:tavLst>
                                        <p:tav tm="0">
                                          <p:val>
                                            <p:strVal val="#ppt_x"/>
                                          </p:val>
                                        </p:tav>
                                        <p:tav tm="100000">
                                          <p:val>
                                            <p:strVal val="#ppt_x"/>
                                          </p:val>
                                        </p:tav>
                                      </p:tavLst>
                                    </p:anim>
                                    <p:anim calcmode="lin" valueType="num">
                                      <p:cBhvr additive="base">
                                        <p:cTn id="41" dur="500" fill="hold"/>
                                        <p:tgtEl>
                                          <p:spTgt spid="54"/>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1800"/>
                                  </p:stCondLst>
                                  <p:childTnLst>
                                    <p:set>
                                      <p:cBhvr>
                                        <p:cTn id="43" dur="1" fill="hold">
                                          <p:stCondLst>
                                            <p:cond delay="0"/>
                                          </p:stCondLst>
                                        </p:cTn>
                                        <p:tgtEl>
                                          <p:spTgt spid="59"/>
                                        </p:tgtEl>
                                        <p:attrNameLst>
                                          <p:attrName>style.visibility</p:attrName>
                                        </p:attrNameLst>
                                      </p:cBhvr>
                                      <p:to>
                                        <p:strVal val="visible"/>
                                      </p:to>
                                    </p:set>
                                    <p:anim calcmode="lin" valueType="num">
                                      <p:cBhvr additive="base">
                                        <p:cTn id="44" dur="500" fill="hold"/>
                                        <p:tgtEl>
                                          <p:spTgt spid="59"/>
                                        </p:tgtEl>
                                        <p:attrNameLst>
                                          <p:attrName>ppt_x</p:attrName>
                                        </p:attrNameLst>
                                      </p:cBhvr>
                                      <p:tavLst>
                                        <p:tav tm="0">
                                          <p:val>
                                            <p:strVal val="#ppt_x"/>
                                          </p:val>
                                        </p:tav>
                                        <p:tav tm="100000">
                                          <p:val>
                                            <p:strVal val="#ppt_x"/>
                                          </p:val>
                                        </p:tav>
                                      </p:tavLst>
                                    </p:anim>
                                    <p:anim calcmode="lin" valueType="num">
                                      <p:cBhvr additive="base">
                                        <p:cTn id="45"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p:cNvGrpSpPr/>
          <p:nvPr/>
        </p:nvGrpSpPr>
        <p:grpSpPr>
          <a:xfrm>
            <a:off x="1876463" y="1633915"/>
            <a:ext cx="2755106" cy="1072555"/>
            <a:chOff x="825500" y="1844675"/>
            <a:chExt cx="3673475" cy="1716088"/>
          </a:xfrm>
        </p:grpSpPr>
        <p:grpSp>
          <p:nvGrpSpPr>
            <p:cNvPr id="60" name="Group 17"/>
            <p:cNvGrpSpPr>
              <a:grpSpLocks/>
            </p:cNvGrpSpPr>
            <p:nvPr/>
          </p:nvGrpSpPr>
          <p:grpSpPr bwMode="auto">
            <a:xfrm>
              <a:off x="825500" y="2408238"/>
              <a:ext cx="3671888" cy="1152525"/>
              <a:chOff x="0" y="0"/>
              <a:chExt cx="4354" cy="992"/>
            </a:xfrm>
          </p:grpSpPr>
          <p:sp>
            <p:nvSpPr>
              <p:cNvPr id="66" name="Rectangle 18"/>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67" name="Line 19"/>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68" name="AutoShape 20"/>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61" name="Group 21"/>
            <p:cNvGrpSpPr>
              <a:grpSpLocks/>
            </p:cNvGrpSpPr>
            <p:nvPr/>
          </p:nvGrpSpPr>
          <p:grpSpPr bwMode="auto">
            <a:xfrm>
              <a:off x="827088" y="1844675"/>
              <a:ext cx="3671887" cy="563563"/>
              <a:chOff x="0" y="0"/>
              <a:chExt cx="1497" cy="998"/>
            </a:xfrm>
          </p:grpSpPr>
          <p:sp>
            <p:nvSpPr>
              <p:cNvPr id="64" name="Rectangle 22"/>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65" name="AutoShape 23"/>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62" name="WordArt 31"/>
            <p:cNvSpPr>
              <a:spLocks noChangeArrowheads="1" noChangeShapeType="1"/>
            </p:cNvSpPr>
            <p:nvPr/>
          </p:nvSpPr>
          <p:spPr bwMode="auto">
            <a:xfrm>
              <a:off x="1546225"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a:ln w="9525" cmpd="sng">
                    <a:solidFill>
                      <a:srgbClr val="FFFFFF"/>
                    </a:solidFill>
                    <a:round/>
                    <a:headEnd/>
                    <a:tailEnd/>
                  </a:ln>
                  <a:solidFill>
                    <a:srgbClr val="FFFFFF"/>
                  </a:solidFill>
                  <a:latin typeface="黑体"/>
                  <a:ea typeface="黑体"/>
                </a:rPr>
                <a:t>双击添加标题文字</a:t>
              </a:r>
            </a:p>
          </p:txBody>
        </p:sp>
        <p:sp>
          <p:nvSpPr>
            <p:cNvPr id="63" name="Rectangle 35"/>
            <p:cNvSpPr>
              <a:spLocks noChangeArrowheads="1"/>
            </p:cNvSpPr>
            <p:nvPr/>
          </p:nvSpPr>
          <p:spPr bwMode="auto">
            <a:xfrm>
              <a:off x="825500" y="2403773"/>
              <a:ext cx="367188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defRPr/>
              </a:pPr>
              <a:r>
                <a:rPr lang="zh-CN" altLang="en-US" sz="1050" kern="0" dirty="0">
                  <a:solidFill>
                    <a:srgbClr val="333333"/>
                  </a:solidFill>
                </a:rPr>
                <a:t>单击此处添加段落文字内容</a:t>
              </a:r>
            </a:p>
            <a:p>
              <a:pPr algn="ctr">
                <a:defRPr/>
              </a:pPr>
              <a:r>
                <a:rPr lang="zh-CN" altLang="en-US" sz="1050" kern="0" dirty="0">
                  <a:solidFill>
                    <a:srgbClr val="333333"/>
                  </a:solidFill>
                </a:rPr>
                <a:t>单击此处添加段落文字内容</a:t>
              </a:r>
            </a:p>
            <a:p>
              <a:pPr algn="ctr">
                <a:defRPr/>
              </a:pPr>
              <a:r>
                <a:rPr lang="zh-CN" altLang="en-US" sz="1050" kern="0" dirty="0">
                  <a:solidFill>
                    <a:srgbClr val="333333"/>
                  </a:solidFill>
                </a:rPr>
                <a:t>单击此处添加段落文字内容</a:t>
              </a:r>
            </a:p>
          </p:txBody>
        </p:sp>
      </p:grpSp>
      <p:grpSp>
        <p:nvGrpSpPr>
          <p:cNvPr id="69" name="组合 68"/>
          <p:cNvGrpSpPr/>
          <p:nvPr/>
        </p:nvGrpSpPr>
        <p:grpSpPr>
          <a:xfrm>
            <a:off x="4731582" y="1633915"/>
            <a:ext cx="2761060" cy="1072555"/>
            <a:chOff x="4632325" y="1844675"/>
            <a:chExt cx="3681413" cy="1716088"/>
          </a:xfrm>
        </p:grpSpPr>
        <p:grpSp>
          <p:nvGrpSpPr>
            <p:cNvPr id="70" name="Group 24"/>
            <p:cNvGrpSpPr>
              <a:grpSpLocks/>
            </p:cNvGrpSpPr>
            <p:nvPr/>
          </p:nvGrpSpPr>
          <p:grpSpPr bwMode="auto">
            <a:xfrm>
              <a:off x="4641850" y="2408238"/>
              <a:ext cx="3671888" cy="1152525"/>
              <a:chOff x="0" y="0"/>
              <a:chExt cx="4354" cy="992"/>
            </a:xfrm>
          </p:grpSpPr>
          <p:sp>
            <p:nvSpPr>
              <p:cNvPr id="76" name="Rectangle 25"/>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77" name="Line 26"/>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78" name="AutoShape 27"/>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71" name="Group 28"/>
            <p:cNvGrpSpPr>
              <a:grpSpLocks/>
            </p:cNvGrpSpPr>
            <p:nvPr/>
          </p:nvGrpSpPr>
          <p:grpSpPr bwMode="auto">
            <a:xfrm>
              <a:off x="4641850" y="1844675"/>
              <a:ext cx="3671888" cy="563563"/>
              <a:chOff x="0" y="0"/>
              <a:chExt cx="1497" cy="998"/>
            </a:xfrm>
          </p:grpSpPr>
          <p:sp>
            <p:nvSpPr>
              <p:cNvPr id="74" name="Rectangle 29"/>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75" name="AutoShape 30"/>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72" name="WordArt 32"/>
            <p:cNvSpPr>
              <a:spLocks noChangeArrowheads="1" noChangeShapeType="1"/>
            </p:cNvSpPr>
            <p:nvPr/>
          </p:nvSpPr>
          <p:spPr bwMode="auto">
            <a:xfrm>
              <a:off x="5422900"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dirty="0">
                  <a:ln w="9525" cmpd="sng">
                    <a:solidFill>
                      <a:srgbClr val="FFFFFF"/>
                    </a:solidFill>
                    <a:round/>
                    <a:headEnd/>
                    <a:tailEnd/>
                  </a:ln>
                  <a:solidFill>
                    <a:srgbClr val="FFFFFF"/>
                  </a:solidFill>
                  <a:latin typeface="黑体"/>
                  <a:ea typeface="黑体"/>
                </a:rPr>
                <a:t>双击添加标题文字</a:t>
              </a:r>
            </a:p>
          </p:txBody>
        </p:sp>
        <p:sp>
          <p:nvSpPr>
            <p:cNvPr id="73" name="Rectangle 36"/>
            <p:cNvSpPr>
              <a:spLocks noChangeArrowheads="1"/>
            </p:cNvSpPr>
            <p:nvPr/>
          </p:nvSpPr>
          <p:spPr bwMode="auto">
            <a:xfrm>
              <a:off x="4632325" y="2403773"/>
              <a:ext cx="367506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defRPr/>
              </a:pPr>
              <a:r>
                <a:rPr lang="zh-CN" altLang="en-US" sz="1050" kern="0">
                  <a:solidFill>
                    <a:srgbClr val="333333"/>
                  </a:solidFill>
                </a:rPr>
                <a:t>单击此处添加段落文字内容</a:t>
              </a:r>
            </a:p>
            <a:p>
              <a:pPr algn="ctr">
                <a:defRPr/>
              </a:pPr>
              <a:r>
                <a:rPr lang="zh-CN" altLang="en-US" sz="1050" kern="0">
                  <a:solidFill>
                    <a:srgbClr val="333333"/>
                  </a:solidFill>
                </a:rPr>
                <a:t>单击此处添加段落文字内容</a:t>
              </a:r>
            </a:p>
            <a:p>
              <a:pPr algn="ctr">
                <a:defRPr/>
              </a:pPr>
              <a:r>
                <a:rPr lang="zh-CN" altLang="en-US" sz="1050" kern="0">
                  <a:solidFill>
                    <a:srgbClr val="333333"/>
                  </a:solidFill>
                </a:rPr>
                <a:t>单击此处添加段落文字内容</a:t>
              </a:r>
            </a:p>
          </p:txBody>
        </p:sp>
      </p:grpSp>
      <p:grpSp>
        <p:nvGrpSpPr>
          <p:cNvPr id="79" name="组合 78"/>
          <p:cNvGrpSpPr/>
          <p:nvPr/>
        </p:nvGrpSpPr>
        <p:grpSpPr>
          <a:xfrm>
            <a:off x="1871700" y="2849346"/>
            <a:ext cx="2759869" cy="1072554"/>
            <a:chOff x="819150" y="3789363"/>
            <a:chExt cx="3679825" cy="1716087"/>
          </a:xfrm>
        </p:grpSpPr>
        <p:grpSp>
          <p:nvGrpSpPr>
            <p:cNvPr id="80" name="Group 3"/>
            <p:cNvGrpSpPr>
              <a:grpSpLocks/>
            </p:cNvGrpSpPr>
            <p:nvPr/>
          </p:nvGrpSpPr>
          <p:grpSpPr bwMode="auto">
            <a:xfrm>
              <a:off x="827088" y="4352925"/>
              <a:ext cx="3671887" cy="1152525"/>
              <a:chOff x="0" y="0"/>
              <a:chExt cx="4354" cy="992"/>
            </a:xfrm>
          </p:grpSpPr>
          <p:sp>
            <p:nvSpPr>
              <p:cNvPr id="143" name="Rectangle 4"/>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144" name="Line 5"/>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145" name="AutoShape 6"/>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138" name="Group 7"/>
            <p:cNvGrpSpPr>
              <a:grpSpLocks/>
            </p:cNvGrpSpPr>
            <p:nvPr/>
          </p:nvGrpSpPr>
          <p:grpSpPr bwMode="auto">
            <a:xfrm>
              <a:off x="827088" y="3789363"/>
              <a:ext cx="3671887" cy="563562"/>
              <a:chOff x="0" y="0"/>
              <a:chExt cx="1497" cy="998"/>
            </a:xfrm>
          </p:grpSpPr>
          <p:sp>
            <p:nvSpPr>
              <p:cNvPr id="141" name="Rectangle 8"/>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142" name="AutoShape 9"/>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139" name="WordArt 33"/>
            <p:cNvSpPr>
              <a:spLocks noChangeArrowheads="1" noChangeShapeType="1"/>
            </p:cNvSpPr>
            <p:nvPr/>
          </p:nvSpPr>
          <p:spPr bwMode="auto">
            <a:xfrm>
              <a:off x="1546225"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dirty="0">
                  <a:ln w="9525" cmpd="sng">
                    <a:solidFill>
                      <a:srgbClr val="FFFFFF"/>
                    </a:solidFill>
                    <a:round/>
                    <a:headEnd/>
                    <a:tailEnd/>
                  </a:ln>
                  <a:solidFill>
                    <a:srgbClr val="FFFFFF"/>
                  </a:solidFill>
                  <a:latin typeface="黑体"/>
                  <a:ea typeface="黑体"/>
                </a:rPr>
                <a:t>双击添加标题文字</a:t>
              </a:r>
            </a:p>
          </p:txBody>
        </p:sp>
        <p:sp>
          <p:nvSpPr>
            <p:cNvPr id="140" name="Rectangle 37"/>
            <p:cNvSpPr>
              <a:spLocks noChangeArrowheads="1"/>
            </p:cNvSpPr>
            <p:nvPr/>
          </p:nvSpPr>
          <p:spPr bwMode="auto">
            <a:xfrm>
              <a:off x="819150" y="4364336"/>
              <a:ext cx="367188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defRPr/>
              </a:pPr>
              <a:r>
                <a:rPr lang="zh-CN" altLang="en-US" sz="1050" kern="0" dirty="0">
                  <a:solidFill>
                    <a:srgbClr val="333333"/>
                  </a:solidFill>
                </a:rPr>
                <a:t>单击此处添加段落文字内容</a:t>
              </a:r>
            </a:p>
            <a:p>
              <a:pPr algn="ctr">
                <a:defRPr/>
              </a:pPr>
              <a:r>
                <a:rPr lang="zh-CN" altLang="en-US" sz="1050" kern="0" dirty="0">
                  <a:solidFill>
                    <a:srgbClr val="333333"/>
                  </a:solidFill>
                </a:rPr>
                <a:t>单击此处添加段落文字内容</a:t>
              </a:r>
            </a:p>
            <a:p>
              <a:pPr algn="ctr">
                <a:defRPr/>
              </a:pPr>
              <a:r>
                <a:rPr lang="zh-CN" altLang="en-US" sz="1050" kern="0" dirty="0">
                  <a:solidFill>
                    <a:srgbClr val="333333"/>
                  </a:solidFill>
                </a:rPr>
                <a:t>单击此处添加段落文字内容</a:t>
              </a:r>
            </a:p>
          </p:txBody>
        </p:sp>
      </p:grpSp>
      <p:grpSp>
        <p:nvGrpSpPr>
          <p:cNvPr id="146" name="组合 145"/>
          <p:cNvGrpSpPr/>
          <p:nvPr/>
        </p:nvGrpSpPr>
        <p:grpSpPr>
          <a:xfrm>
            <a:off x="4733961" y="2849346"/>
            <a:ext cx="2758679" cy="1072554"/>
            <a:chOff x="4635500" y="3789363"/>
            <a:chExt cx="3678238" cy="1716087"/>
          </a:xfrm>
        </p:grpSpPr>
        <p:grpSp>
          <p:nvGrpSpPr>
            <p:cNvPr id="147" name="Group 10"/>
            <p:cNvGrpSpPr>
              <a:grpSpLocks/>
            </p:cNvGrpSpPr>
            <p:nvPr/>
          </p:nvGrpSpPr>
          <p:grpSpPr bwMode="auto">
            <a:xfrm>
              <a:off x="4641850" y="4352925"/>
              <a:ext cx="3671888" cy="1152525"/>
              <a:chOff x="0" y="0"/>
              <a:chExt cx="4354" cy="992"/>
            </a:xfrm>
          </p:grpSpPr>
          <p:sp>
            <p:nvSpPr>
              <p:cNvPr id="153" name="Rectangle 11"/>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154" name="Line 12"/>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ysClr val="windowText" lastClr="000000"/>
                  </a:solidFill>
                </a:endParaRPr>
              </a:p>
            </p:txBody>
          </p:sp>
          <p:sp>
            <p:nvSpPr>
              <p:cNvPr id="155" name="AutoShape 13"/>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grpSp>
          <p:nvGrpSpPr>
            <p:cNvPr id="148" name="Group 14"/>
            <p:cNvGrpSpPr>
              <a:grpSpLocks/>
            </p:cNvGrpSpPr>
            <p:nvPr/>
          </p:nvGrpSpPr>
          <p:grpSpPr bwMode="auto">
            <a:xfrm>
              <a:off x="4641850" y="3789363"/>
              <a:ext cx="3671888" cy="563562"/>
              <a:chOff x="0" y="0"/>
              <a:chExt cx="1497" cy="998"/>
            </a:xfrm>
          </p:grpSpPr>
          <p:sp>
            <p:nvSpPr>
              <p:cNvPr id="151" name="Rectangle 15"/>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sp>
            <p:nvSpPr>
              <p:cNvPr id="152" name="AutoShape 16"/>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endParaRPr>
              </a:p>
            </p:txBody>
          </p:sp>
        </p:grpSp>
        <p:sp>
          <p:nvSpPr>
            <p:cNvPr id="149" name="WordArt 34"/>
            <p:cNvSpPr>
              <a:spLocks noChangeArrowheads="1" noChangeShapeType="1"/>
            </p:cNvSpPr>
            <p:nvPr/>
          </p:nvSpPr>
          <p:spPr bwMode="auto">
            <a:xfrm>
              <a:off x="5422900"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1800" kern="0" dirty="0">
                  <a:ln w="9525" cmpd="sng">
                    <a:solidFill>
                      <a:srgbClr val="FFFFFF"/>
                    </a:solidFill>
                    <a:round/>
                    <a:headEnd/>
                    <a:tailEnd/>
                  </a:ln>
                  <a:solidFill>
                    <a:srgbClr val="FFFFFF"/>
                  </a:solidFill>
                  <a:latin typeface="黑体"/>
                  <a:ea typeface="黑体"/>
                </a:rPr>
                <a:t>双击添加标题文字</a:t>
              </a:r>
            </a:p>
          </p:txBody>
        </p:sp>
        <p:sp>
          <p:nvSpPr>
            <p:cNvPr id="150" name="Rectangle 38"/>
            <p:cNvSpPr>
              <a:spLocks noChangeArrowheads="1"/>
            </p:cNvSpPr>
            <p:nvPr/>
          </p:nvSpPr>
          <p:spPr bwMode="auto">
            <a:xfrm>
              <a:off x="4635500" y="4364336"/>
              <a:ext cx="3659187"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defRPr/>
              </a:pPr>
              <a:r>
                <a:rPr lang="zh-CN" altLang="en-US" sz="1050" kern="0">
                  <a:solidFill>
                    <a:srgbClr val="333333"/>
                  </a:solidFill>
                </a:rPr>
                <a:t>单击此处添加段落文字内容</a:t>
              </a:r>
            </a:p>
            <a:p>
              <a:pPr algn="ctr">
                <a:defRPr/>
              </a:pPr>
              <a:r>
                <a:rPr lang="zh-CN" altLang="en-US" sz="1050" kern="0">
                  <a:solidFill>
                    <a:srgbClr val="333333"/>
                  </a:solidFill>
                </a:rPr>
                <a:t>单击此处添加段落文字内容</a:t>
              </a:r>
            </a:p>
            <a:p>
              <a:pPr algn="ctr">
                <a:defRPr/>
              </a:pPr>
              <a:r>
                <a:rPr lang="zh-CN" altLang="en-US" sz="1050" kern="0">
                  <a:solidFill>
                    <a:srgbClr val="333333"/>
                  </a:solidFill>
                </a:rPr>
                <a:t>单击此处添加段落文字内容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49277582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146"/>
                                        </p:tgtEl>
                                        <p:attrNameLst>
                                          <p:attrName>style.visibility</p:attrName>
                                        </p:attrNameLst>
                                      </p:cBhvr>
                                      <p:to>
                                        <p:strVal val="visible"/>
                                      </p:to>
                                    </p:set>
                                    <p:anim calcmode="lin" valueType="num">
                                      <p:cBhvr additive="base">
                                        <p:cTn id="7" dur="500" fill="hold"/>
                                        <p:tgtEl>
                                          <p:spTgt spid="146"/>
                                        </p:tgtEl>
                                        <p:attrNameLst>
                                          <p:attrName>ppt_x</p:attrName>
                                        </p:attrNameLst>
                                      </p:cBhvr>
                                      <p:tavLst>
                                        <p:tav tm="0">
                                          <p:val>
                                            <p:strVal val="1+#ppt_w/2"/>
                                          </p:val>
                                        </p:tav>
                                        <p:tav tm="100000">
                                          <p:val>
                                            <p:strVal val="#ppt_x"/>
                                          </p:val>
                                        </p:tav>
                                      </p:tavLst>
                                    </p:anim>
                                    <p:anim calcmode="lin" valueType="num">
                                      <p:cBhvr additive="base">
                                        <p:cTn id="8" dur="500" fill="hold"/>
                                        <p:tgtEl>
                                          <p:spTgt spid="146"/>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additive="base">
                                        <p:cTn id="11" dur="500" fill="hold"/>
                                        <p:tgtEl>
                                          <p:spTgt spid="79"/>
                                        </p:tgtEl>
                                        <p:attrNameLst>
                                          <p:attrName>ppt_x</p:attrName>
                                        </p:attrNameLst>
                                      </p:cBhvr>
                                      <p:tavLst>
                                        <p:tav tm="0">
                                          <p:val>
                                            <p:strVal val="0-#ppt_w/2"/>
                                          </p:val>
                                        </p:tav>
                                        <p:tav tm="100000">
                                          <p:val>
                                            <p:strVal val="#ppt_x"/>
                                          </p:val>
                                        </p:tav>
                                      </p:tavLst>
                                    </p:anim>
                                    <p:anim calcmode="lin" valueType="num">
                                      <p:cBhvr additive="base">
                                        <p:cTn id="12" dur="500" fill="hold"/>
                                        <p:tgtEl>
                                          <p:spTgt spid="79"/>
                                        </p:tgtEl>
                                        <p:attrNameLst>
                                          <p:attrName>ppt_y</p:attrName>
                                        </p:attrNameLst>
                                      </p:cBhvr>
                                      <p:tavLst>
                                        <p:tav tm="0">
                                          <p:val>
                                            <p:strVal val="1+#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0-#ppt_w/2"/>
                                          </p:val>
                                        </p:tav>
                                        <p:tav tm="100000">
                                          <p:val>
                                            <p:strVal val="#ppt_x"/>
                                          </p:val>
                                        </p:tav>
                                      </p:tavLst>
                                    </p:anim>
                                    <p:anim calcmode="lin" valueType="num">
                                      <p:cBhvr additive="base">
                                        <p:cTn id="16" dur="500" fill="hold"/>
                                        <p:tgtEl>
                                          <p:spTgt spid="59"/>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69"/>
                                        </p:tgtEl>
                                        <p:attrNameLst>
                                          <p:attrName>style.visibility</p:attrName>
                                        </p:attrNameLst>
                                      </p:cBhvr>
                                      <p:to>
                                        <p:strVal val="visible"/>
                                      </p:to>
                                    </p:set>
                                    <p:anim calcmode="lin" valueType="num">
                                      <p:cBhvr additive="base">
                                        <p:cTn id="19" dur="500" fill="hold"/>
                                        <p:tgtEl>
                                          <p:spTgt spid="69"/>
                                        </p:tgtEl>
                                        <p:attrNameLst>
                                          <p:attrName>ppt_x</p:attrName>
                                        </p:attrNameLst>
                                      </p:cBhvr>
                                      <p:tavLst>
                                        <p:tav tm="0">
                                          <p:val>
                                            <p:strVal val="1+#ppt_w/2"/>
                                          </p:val>
                                        </p:tav>
                                        <p:tav tm="100000">
                                          <p:val>
                                            <p:strVal val="#ppt_x"/>
                                          </p:val>
                                        </p:tav>
                                      </p:tavLst>
                                    </p:anim>
                                    <p:anim calcmode="lin" valueType="num">
                                      <p:cBhvr additive="base">
                                        <p:cTn id="20" dur="500" fill="hold"/>
                                        <p:tgtEl>
                                          <p:spTgt spid="69"/>
                                        </p:tgtEl>
                                        <p:attrNameLst>
                                          <p:attrName>ppt_y</p:attrName>
                                        </p:attrNameLst>
                                      </p:cBhvr>
                                      <p:tavLst>
                                        <p:tav tm="0">
                                          <p:val>
                                            <p:strVal val="0-#ppt_h/2"/>
                                          </p:val>
                                        </p:tav>
                                        <p:tav tm="100000">
                                          <p:val>
                                            <p:strVal val="#ppt_y"/>
                                          </p:val>
                                        </p:tav>
                                      </p:tavLst>
                                    </p:anim>
                                  </p:childTnLst>
                                </p:cTn>
                              </p:par>
                              <p:par>
                                <p:cTn id="21" presetID="26" presetClass="emph" presetSubtype="0" fill="hold" nodeType="withEffect">
                                  <p:stCondLst>
                                    <p:cond delay="900"/>
                                  </p:stCondLst>
                                  <p:childTnLst>
                                    <p:animEffect transition="out" filter="fade">
                                      <p:cBhvr>
                                        <p:cTn id="22" dur="250" tmFilter="0, 0; .2, .5; .8, .5; 1, 0"/>
                                        <p:tgtEl>
                                          <p:spTgt spid="59"/>
                                        </p:tgtEl>
                                      </p:cBhvr>
                                    </p:animEffect>
                                    <p:animScale>
                                      <p:cBhvr>
                                        <p:cTn id="23" dur="125" autoRev="1" fill="hold"/>
                                        <p:tgtEl>
                                          <p:spTgt spid="59"/>
                                        </p:tgtEl>
                                      </p:cBhvr>
                                      <p:by x="105000" y="105000"/>
                                    </p:animScale>
                                  </p:childTnLst>
                                </p:cTn>
                              </p:par>
                              <p:par>
                                <p:cTn id="24" presetID="26" presetClass="emph" presetSubtype="0" fill="hold" nodeType="withEffect">
                                  <p:stCondLst>
                                    <p:cond delay="1100"/>
                                  </p:stCondLst>
                                  <p:childTnLst>
                                    <p:animEffect transition="out" filter="fade">
                                      <p:cBhvr>
                                        <p:cTn id="25" dur="250" tmFilter="0, 0; .2, .5; .8, .5; 1, 0"/>
                                        <p:tgtEl>
                                          <p:spTgt spid="69"/>
                                        </p:tgtEl>
                                      </p:cBhvr>
                                    </p:animEffect>
                                    <p:animScale>
                                      <p:cBhvr>
                                        <p:cTn id="26" dur="125" autoRev="1" fill="hold"/>
                                        <p:tgtEl>
                                          <p:spTgt spid="69"/>
                                        </p:tgtEl>
                                      </p:cBhvr>
                                      <p:by x="105000" y="105000"/>
                                    </p:animScale>
                                  </p:childTnLst>
                                </p:cTn>
                              </p:par>
                              <p:par>
                                <p:cTn id="27" presetID="26" presetClass="emph" presetSubtype="0" fill="hold" nodeType="withEffect">
                                  <p:stCondLst>
                                    <p:cond delay="1300"/>
                                  </p:stCondLst>
                                  <p:childTnLst>
                                    <p:animEffect transition="out" filter="fade">
                                      <p:cBhvr>
                                        <p:cTn id="28" dur="250" tmFilter="0, 0; .2, .5; .8, .5; 1, 0"/>
                                        <p:tgtEl>
                                          <p:spTgt spid="146"/>
                                        </p:tgtEl>
                                      </p:cBhvr>
                                    </p:animEffect>
                                    <p:animScale>
                                      <p:cBhvr>
                                        <p:cTn id="29" dur="125" autoRev="1" fill="hold"/>
                                        <p:tgtEl>
                                          <p:spTgt spid="146"/>
                                        </p:tgtEl>
                                      </p:cBhvr>
                                      <p:by x="105000" y="105000"/>
                                    </p:animScale>
                                  </p:childTnLst>
                                </p:cTn>
                              </p:par>
                              <p:par>
                                <p:cTn id="30" presetID="26" presetClass="emph" presetSubtype="0" fill="hold" nodeType="withEffect">
                                  <p:stCondLst>
                                    <p:cond delay="1500"/>
                                  </p:stCondLst>
                                  <p:childTnLst>
                                    <p:animEffect transition="out" filter="fade">
                                      <p:cBhvr>
                                        <p:cTn id="31" dur="250" tmFilter="0, 0; .2, .5; .8, .5; 1, 0"/>
                                        <p:tgtEl>
                                          <p:spTgt spid="79"/>
                                        </p:tgtEl>
                                      </p:cBhvr>
                                    </p:animEffect>
                                    <p:animScale>
                                      <p:cBhvr>
                                        <p:cTn id="32" dur="125" autoRev="1" fill="hold"/>
                                        <p:tgtEl>
                                          <p:spTgt spid="7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679" y="2430834"/>
            <a:ext cx="9169154" cy="2712666"/>
          </a:xfrm>
          <a:prstGeom prst="rect">
            <a:avLst/>
          </a:prstGeom>
        </p:spPr>
      </p:pic>
      <p:sp>
        <p:nvSpPr>
          <p:cNvPr id="19" name="AutoShape 19"/>
          <p:cNvSpPr>
            <a:spLocks noChangeArrowheads="1"/>
          </p:cNvSpPr>
          <p:nvPr/>
        </p:nvSpPr>
        <p:spPr bwMode="auto">
          <a:xfrm>
            <a:off x="2240212" y="2430834"/>
            <a:ext cx="4947988" cy="473875"/>
          </a:xfrm>
          <a:prstGeom prst="roundRect">
            <a:avLst>
              <a:gd name="adj" fmla="val 50000"/>
            </a:avLst>
          </a:prstGeom>
          <a:gradFill rotWithShape="1">
            <a:gsLst>
              <a:gs pos="0">
                <a:srgbClr val="F8F8F8"/>
              </a:gs>
              <a:gs pos="100000">
                <a:srgbClr val="BEBEBE"/>
              </a:gs>
            </a:gsLst>
            <a:lin ang="5400000" scaled="1"/>
          </a:gradFill>
          <a:ln w="19050" cmpd="sng">
            <a:solidFill>
              <a:srgbClr val="C0C0C0"/>
            </a:solidFill>
            <a:round/>
            <a:headEnd/>
            <a:tailEnd/>
          </a:ln>
          <a:effectLst>
            <a:outerShdw dist="53882" dir="2700000" algn="ctr" rotWithShape="0">
              <a:srgbClr val="292929">
                <a:alpha val="50000"/>
              </a:srgbClr>
            </a:outerShdw>
          </a:effectLst>
        </p:spPr>
        <p:txBody>
          <a:bodyPr wrap="none" anchor="ctr"/>
          <a:lstStyle/>
          <a:p>
            <a:endParaRPr lang="zh-CN" altLang="en-US" sz="1013">
              <a:ea typeface="宋体" pitchFamily="2" charset="-122"/>
            </a:endParaRPr>
          </a:p>
        </p:txBody>
      </p:sp>
      <p:sp>
        <p:nvSpPr>
          <p:cNvPr id="20" name="Rectangle 20"/>
          <p:cNvSpPr>
            <a:spLocks noChangeArrowheads="1"/>
          </p:cNvSpPr>
          <p:nvPr/>
        </p:nvSpPr>
        <p:spPr bwMode="auto">
          <a:xfrm>
            <a:off x="2801905" y="2443044"/>
            <a:ext cx="41736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zh-CN" altLang="en-US" sz="2400" b="1" dirty="0" smtClean="0">
                <a:latin typeface="微软雅黑" panose="020B0503020204020204" pitchFamily="34" charset="-122"/>
                <a:ea typeface="微软雅黑" panose="020B0503020204020204" pitchFamily="34" charset="-122"/>
              </a:rPr>
              <a:t>单击添加第二部分文字内容</a:t>
            </a:r>
            <a:endParaRPr lang="zh-CN" altLang="en-US" sz="2400" b="1" dirty="0">
              <a:latin typeface="微软雅黑" panose="020B0503020204020204" pitchFamily="34" charset="-122"/>
              <a:ea typeface="微软雅黑" panose="020B0503020204020204" pitchFamily="34" charset="-122"/>
            </a:endParaRPr>
          </a:p>
        </p:txBody>
      </p:sp>
      <p:sp>
        <p:nvSpPr>
          <p:cNvPr id="25" name="Oval 25"/>
          <p:cNvSpPr>
            <a:spLocks noChangeArrowheads="1"/>
          </p:cNvSpPr>
          <p:nvPr/>
        </p:nvSpPr>
        <p:spPr bwMode="auto">
          <a:xfrm>
            <a:off x="2106244" y="2518939"/>
            <a:ext cx="288845" cy="288845"/>
          </a:xfrm>
          <a:prstGeom prst="ellipse">
            <a:avLst/>
          </a:prstGeom>
          <a:solidFill>
            <a:srgbClr val="FF0000"/>
          </a:solidFill>
          <a:ln w="19050" cmpd="sng">
            <a:solidFill>
              <a:srgbClr val="FFFFFF"/>
            </a:solidFill>
            <a:round/>
            <a:headEnd/>
            <a:tailEnd/>
          </a:ln>
          <a:effectLst>
            <a:outerShdw dist="63500" dir="2212194" algn="ctr" rotWithShape="0">
              <a:schemeClr val="bg2">
                <a:alpha val="50000"/>
              </a:schemeClr>
            </a:outerShdw>
          </a:effectLst>
        </p:spPr>
        <p:txBody>
          <a:bodyPr wrap="none" anchor="ctr"/>
          <a:lstStyle/>
          <a:p>
            <a:endParaRPr lang="zh-CN" altLang="en-US" sz="1013">
              <a:ea typeface="宋体" pitchFamily="2" charset="-122"/>
            </a:endParaRPr>
          </a:p>
        </p:txBody>
      </p:sp>
      <p:grpSp>
        <p:nvGrpSpPr>
          <p:cNvPr id="34" name="组合 33"/>
          <p:cNvGrpSpPr/>
          <p:nvPr/>
        </p:nvGrpSpPr>
        <p:grpSpPr>
          <a:xfrm>
            <a:off x="3907682" y="698193"/>
            <a:ext cx="1613048" cy="1612883"/>
            <a:chOff x="1249559" y="2969916"/>
            <a:chExt cx="1942000" cy="2150510"/>
          </a:xfrm>
        </p:grpSpPr>
        <p:grpSp>
          <p:nvGrpSpPr>
            <p:cNvPr id="35" name="组合 34"/>
            <p:cNvGrpSpPr/>
            <p:nvPr/>
          </p:nvGrpSpPr>
          <p:grpSpPr>
            <a:xfrm>
              <a:off x="1249559" y="2969916"/>
              <a:ext cx="1848235" cy="2150510"/>
              <a:chOff x="1176534" y="3687482"/>
              <a:chExt cx="1848235" cy="2150510"/>
            </a:xfrm>
          </p:grpSpPr>
          <p:pic>
            <p:nvPicPr>
              <p:cNvPr id="41" name="Picture 8" descr="light_shadow"/>
              <p:cNvPicPr>
                <a:picLocks noChangeAspect="1" noChangeArrowheads="1"/>
              </p:cNvPicPr>
              <p:nvPr/>
            </p:nvPicPr>
            <p:blipFill>
              <a:blip r:embed="rId3" cstate="screen">
                <a:lum bright="-78000" contrast="-78000"/>
                <a:extLst>
                  <a:ext uri="{28A0092B-C50C-407E-A947-70E740481C1C}">
                    <a14:useLocalDpi xmlns:a14="http://schemas.microsoft.com/office/drawing/2010/main"/>
                  </a:ext>
                </a:extLst>
              </a:blip>
              <a:srcRect/>
              <a:stretch>
                <a:fillRect/>
              </a:stretch>
            </p:blipFill>
            <p:spPr bwMode="gray">
              <a:xfrm>
                <a:off x="1328215" y="5355854"/>
                <a:ext cx="1516848" cy="42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7"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1212471" y="3802361"/>
                <a:ext cx="1800114" cy="182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Oval 38"/>
              <p:cNvSpPr>
                <a:spLocks noChangeArrowheads="1"/>
              </p:cNvSpPr>
              <p:nvPr/>
            </p:nvSpPr>
            <p:spPr bwMode="gray">
              <a:xfrm>
                <a:off x="1212471" y="3802361"/>
                <a:ext cx="1812298" cy="1826117"/>
              </a:xfrm>
              <a:prstGeom prst="ellipse">
                <a:avLst/>
              </a:prstGeom>
              <a:solidFill>
                <a:srgbClr val="FF0000"/>
              </a:solidFill>
              <a:ln w="25400" cap="flat" cmpd="sng" algn="ctr">
                <a:noFill/>
                <a:prstDash val="solid"/>
              </a:ln>
              <a:effectLst>
                <a:outerShdw blurRad="50800" dist="38100" algn="l" rotWithShape="0">
                  <a:prstClr val="black">
                    <a:alpha val="40000"/>
                  </a:prstClr>
                </a:outerShdw>
              </a:effectLst>
              <a:extLst/>
            </p:spPr>
            <p:txBody>
              <a:bodyPr anchor="ctr"/>
              <a:lstStyle/>
              <a:p>
                <a:pPr algn="ctr" fontAlgn="base">
                  <a:lnSpc>
                    <a:spcPct val="120000"/>
                  </a:lnSpc>
                  <a:spcBef>
                    <a:spcPct val="0"/>
                  </a:spcBef>
                  <a:spcAft>
                    <a:spcPct val="0"/>
                  </a:spcAft>
                  <a:defRPr/>
                </a:pPr>
                <a:r>
                  <a:rPr lang="en-US" altLang="zh-CN" sz="4400" b="1" kern="0" dirty="0" smtClean="0">
                    <a:solidFill>
                      <a:sysClr val="window" lastClr="FFFFFF"/>
                    </a:solidFill>
                    <a:latin typeface="微软雅黑" pitchFamily="34" charset="-122"/>
                    <a:ea typeface="微软雅黑" pitchFamily="34" charset="-122"/>
                  </a:rPr>
                  <a:t>02</a:t>
                </a:r>
                <a:endParaRPr lang="zh-CN" altLang="en-US" sz="4400" b="1" kern="0" dirty="0">
                  <a:solidFill>
                    <a:sysClr val="window" lastClr="FFFFFF"/>
                  </a:solidFill>
                  <a:latin typeface="微软雅黑" pitchFamily="34" charset="-122"/>
                  <a:ea typeface="微软雅黑" pitchFamily="34" charset="-122"/>
                </a:endParaRPr>
              </a:p>
            </p:txBody>
          </p:sp>
          <p:pic>
            <p:nvPicPr>
              <p:cNvPr id="44" name="Picture 39" descr="light_shadow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1176534" y="3687482"/>
                <a:ext cx="1326480" cy="113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5" name="Group 41"/>
              <p:cNvGrpSpPr>
                <a:grpSpLocks/>
              </p:cNvGrpSpPr>
              <p:nvPr/>
            </p:nvGrpSpPr>
            <p:grpSpPr bwMode="auto">
              <a:xfrm rot="17866498" flipH="1" flipV="1">
                <a:off x="1998135" y="5028462"/>
                <a:ext cx="1329298" cy="289761"/>
                <a:chOff x="1565" y="2568"/>
                <a:chExt cx="1118" cy="279"/>
              </a:xfrm>
            </p:grpSpPr>
            <p:sp>
              <p:nvSpPr>
                <p:cNvPr id="46" name="AutoShape 42"/>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7" name="AutoShape 43"/>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8" name="AutoShape 44"/>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9" name="AutoShape 45"/>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grpSp>
        </p:grpSp>
        <p:grpSp>
          <p:nvGrpSpPr>
            <p:cNvPr id="36" name="Group 46"/>
            <p:cNvGrpSpPr>
              <a:grpSpLocks/>
            </p:cNvGrpSpPr>
            <p:nvPr/>
          </p:nvGrpSpPr>
          <p:grpSpPr bwMode="auto">
            <a:xfrm rot="19220038" flipH="1" flipV="1">
              <a:off x="1862261" y="4503399"/>
              <a:ext cx="1329298" cy="291327"/>
              <a:chOff x="1565" y="2568"/>
              <a:chExt cx="1118" cy="279"/>
            </a:xfrm>
          </p:grpSpPr>
          <p:sp>
            <p:nvSpPr>
              <p:cNvPr id="37" name="AutoShape 47"/>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38" name="AutoShape 48"/>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39" name="AutoShape 49"/>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40" name="AutoShape 50"/>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287932618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anim calcmode="lin" valueType="num">
                                      <p:cBhvr>
                                        <p:cTn id="8" dur="500" fill="hold"/>
                                        <p:tgtEl>
                                          <p:spTgt spid="34"/>
                                        </p:tgtEl>
                                        <p:attrNameLst>
                                          <p:attrName>ppt_x</p:attrName>
                                        </p:attrNameLst>
                                      </p:cBhvr>
                                      <p:tavLst>
                                        <p:tav tm="0">
                                          <p:val>
                                            <p:strVal val="#ppt_x"/>
                                          </p:val>
                                        </p:tav>
                                        <p:tav tm="100000">
                                          <p:val>
                                            <p:strVal val="#ppt_x"/>
                                          </p:val>
                                        </p:tav>
                                      </p:tavLst>
                                    </p:anim>
                                    <p:anim calcmode="lin" valueType="num">
                                      <p:cBhvr>
                                        <p:cTn id="9" dur="500" fill="hold"/>
                                        <p:tgtEl>
                                          <p:spTgt spid="34"/>
                                        </p:tgtEl>
                                        <p:attrNameLst>
                                          <p:attrName>ppt_y</p:attrName>
                                        </p:attrNameLst>
                                      </p:cBhvr>
                                      <p:tavLst>
                                        <p:tav tm="0">
                                          <p:val>
                                            <p:strVal val="#ppt_y-.1"/>
                                          </p:val>
                                        </p:tav>
                                        <p:tav tm="100000">
                                          <p:val>
                                            <p:strVal val="#ppt_y"/>
                                          </p:val>
                                        </p:tav>
                                      </p:tavLst>
                                    </p:anim>
                                  </p:childTnLst>
                                </p:cTn>
                              </p:par>
                              <p:par>
                                <p:cTn id="10" presetID="12" presetClass="entr" presetSubtype="8"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slide(fromLeft)">
                                      <p:cBhvr>
                                        <p:cTn id="12" dur="500"/>
                                        <p:tgtEl>
                                          <p:spTgt spid="2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slide(fromLeft)">
                                      <p:cBhvr>
                                        <p:cTn id="15" dur="500"/>
                                        <p:tgtEl>
                                          <p:spTgt spid="19"/>
                                        </p:tgtEl>
                                      </p:cBhvr>
                                    </p:animEffect>
                                  </p:childTnLst>
                                </p:cTn>
                              </p:par>
                              <p:par>
                                <p:cTn id="16" presetID="12" presetClass="entr" presetSubtype="8"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slide(fromLeft)">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bldLvl="0" autoUpdateAnimBg="0"/>
      <p:bldP spid="25" grpId="0" animBg="1"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2"/>
</p:tagLst>
</file>

<file path=ppt/tags/tag10.xml><?xml version="1.0" encoding="utf-8"?>
<p:tagLst xmlns:a="http://schemas.openxmlformats.org/drawingml/2006/main" xmlns:r="http://schemas.openxmlformats.org/officeDocument/2006/relationships" xmlns:p="http://schemas.openxmlformats.org/presentationml/2006/main">
  <p:tag name="TIMING" val="|0.3"/>
</p:tagLst>
</file>

<file path=ppt/tags/tag11.xml><?xml version="1.0" encoding="utf-8"?>
<p:tagLst xmlns:a="http://schemas.openxmlformats.org/drawingml/2006/main" xmlns:r="http://schemas.openxmlformats.org/officeDocument/2006/relationships" xmlns:p="http://schemas.openxmlformats.org/presentationml/2006/main">
  <p:tag name="TIMING" val="|0.2"/>
</p:tagLst>
</file>

<file path=ppt/tags/tag12.xml><?xml version="1.0" encoding="utf-8"?>
<p:tagLst xmlns:a="http://schemas.openxmlformats.org/drawingml/2006/main" xmlns:r="http://schemas.openxmlformats.org/officeDocument/2006/relationships" xmlns:p="http://schemas.openxmlformats.org/presentationml/2006/main">
  <p:tag name="TIMING" val="|0.4"/>
</p:tagLst>
</file>

<file path=ppt/tags/tag2.xml><?xml version="1.0" encoding="utf-8"?>
<p:tagLst xmlns:a="http://schemas.openxmlformats.org/drawingml/2006/main" xmlns:r="http://schemas.openxmlformats.org/officeDocument/2006/relationships" xmlns:p="http://schemas.openxmlformats.org/presentationml/2006/main">
  <p:tag name="TIMING" val="|0.2"/>
</p:tagLst>
</file>

<file path=ppt/tags/tag3.xml><?xml version="1.0" encoding="utf-8"?>
<p:tagLst xmlns:a="http://schemas.openxmlformats.org/drawingml/2006/main" xmlns:r="http://schemas.openxmlformats.org/officeDocument/2006/relationships" xmlns:p="http://schemas.openxmlformats.org/presentationml/2006/main">
  <p:tag name="TIMING" val="|0.3"/>
</p:tagLst>
</file>

<file path=ppt/tags/tag4.xml><?xml version="1.0" encoding="utf-8"?>
<p:tagLst xmlns:a="http://schemas.openxmlformats.org/drawingml/2006/main" xmlns:r="http://schemas.openxmlformats.org/officeDocument/2006/relationships" xmlns:p="http://schemas.openxmlformats.org/presentationml/2006/main">
  <p:tag name="TIMING" val="|0.2"/>
</p:tagLst>
</file>

<file path=ppt/tags/tag5.xml><?xml version="1.0" encoding="utf-8"?>
<p:tagLst xmlns:a="http://schemas.openxmlformats.org/drawingml/2006/main" xmlns:r="http://schemas.openxmlformats.org/officeDocument/2006/relationships" xmlns:p="http://schemas.openxmlformats.org/presentationml/2006/main">
  <p:tag name="TIMING" val="|0.2"/>
</p:tagLst>
</file>

<file path=ppt/tags/tag6.xml><?xml version="1.0" encoding="utf-8"?>
<p:tagLst xmlns:a="http://schemas.openxmlformats.org/drawingml/2006/main" xmlns:r="http://schemas.openxmlformats.org/officeDocument/2006/relationships" xmlns:p="http://schemas.openxmlformats.org/presentationml/2006/main">
  <p:tag name="TIMING" val="|0.3"/>
</p:tagLst>
</file>

<file path=ppt/tags/tag7.xml><?xml version="1.0" encoding="utf-8"?>
<p:tagLst xmlns:a="http://schemas.openxmlformats.org/drawingml/2006/main" xmlns:r="http://schemas.openxmlformats.org/officeDocument/2006/relationships" xmlns:p="http://schemas.openxmlformats.org/presentationml/2006/main">
  <p:tag name="TIMING" val="|0.3"/>
</p:tagLst>
</file>

<file path=ppt/tags/tag8.xml><?xml version="1.0" encoding="utf-8"?>
<p:tagLst xmlns:a="http://schemas.openxmlformats.org/drawingml/2006/main" xmlns:r="http://schemas.openxmlformats.org/officeDocument/2006/relationships" xmlns:p="http://schemas.openxmlformats.org/presentationml/2006/main">
  <p:tag name="TIMING" val="|0.3"/>
</p:tagLst>
</file>

<file path=ppt/tags/tag9.xml><?xml version="1.0" encoding="utf-8"?>
<p:tagLst xmlns:a="http://schemas.openxmlformats.org/drawingml/2006/main" xmlns:r="http://schemas.openxmlformats.org/officeDocument/2006/relationships" xmlns:p="http://schemas.openxmlformats.org/presentationml/2006/main">
  <p:tag name="TIMING" val="|0.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TotalTime>
  <Words>2447</Words>
  <Application>Microsoft Office PowerPoint</Application>
  <PresentationFormat>全屏显示(16:9)</PresentationFormat>
  <Paragraphs>302</Paragraphs>
  <Slides>28</Slides>
  <Notes>13</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乒乓球</dc:title>
  <dc:creator>第一PPT</dc:creator>
  <cp:keywords>www.1ppt.com</cp:keywords>
  <cp:lastModifiedBy>Windows User</cp:lastModifiedBy>
  <cp:revision>19</cp:revision>
  <dcterms:created xsi:type="dcterms:W3CDTF">2016-12-25T02:27:54Z</dcterms:created>
  <dcterms:modified xsi:type="dcterms:W3CDTF">2019-04-11T14:55:26Z</dcterms:modified>
</cp:coreProperties>
</file>