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29"/>
  </p:notesMasterIdLst>
  <p:sldIdLst>
    <p:sldId id="256" r:id="rId4"/>
    <p:sldId id="257" r:id="rId5"/>
    <p:sldId id="258" r:id="rId6"/>
    <p:sldId id="259" r:id="rId7"/>
    <p:sldId id="260" r:id="rId8"/>
    <p:sldId id="261" r:id="rId9"/>
    <p:sldId id="263" r:id="rId10"/>
    <p:sldId id="282" r:id="rId11"/>
    <p:sldId id="265" r:id="rId12"/>
    <p:sldId id="266" r:id="rId13"/>
    <p:sldId id="267" r:id="rId14"/>
    <p:sldId id="269" r:id="rId15"/>
    <p:sldId id="283" r:id="rId16"/>
    <p:sldId id="271" r:id="rId17"/>
    <p:sldId id="272" r:id="rId18"/>
    <p:sldId id="273" r:id="rId19"/>
    <p:sldId id="274" r:id="rId20"/>
    <p:sldId id="275" r:id="rId21"/>
    <p:sldId id="284" r:id="rId22"/>
    <p:sldId id="277" r:id="rId23"/>
    <p:sldId id="278" r:id="rId24"/>
    <p:sldId id="279" r:id="rId25"/>
    <p:sldId id="281" r:id="rId26"/>
    <p:sldId id="285" r:id="rId27"/>
    <p:sldId id="286"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286"/>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50" d="100"/>
          <a:sy n="50" d="100"/>
        </p:scale>
        <p:origin x="-882" y="-20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86D85-ABF7-4EB6-8B0E-184E95DD4DB8}" type="datetimeFigureOut">
              <a:rPr lang="zh-CN" altLang="en-US" smtClean="0"/>
              <a:t>2019/4/15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B34ED0-18A2-4328-B56B-995D95DFFC98}" type="slidenum">
              <a:rPr lang="zh-CN" altLang="en-US" smtClean="0"/>
              <a:t>‹#›</a:t>
            </a:fld>
            <a:endParaRPr lang="zh-CN" altLang="en-US"/>
          </a:p>
        </p:txBody>
      </p:sp>
    </p:spTree>
    <p:extLst>
      <p:ext uri="{BB962C8B-B14F-4D97-AF65-F5344CB8AC3E}">
        <p14:creationId xmlns:p14="http://schemas.microsoft.com/office/powerpoint/2010/main" val="440862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38457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71951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29762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433745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83147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31315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0663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04070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47301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370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83512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37271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41513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55157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95178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03885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42517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196672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a:ea typeface="微软雅黑"/>
                  <a:cs typeface="+mn-cs"/>
                </a:rPr>
                <a:t>LOGO</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 name="矩形 5"/>
            <p:cNvSpPr/>
            <p:nvPr/>
          </p:nvSpPr>
          <p:spPr>
            <a:xfrm>
              <a:off x="162607" y="460623"/>
              <a:ext cx="848309" cy="24622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TEXT HERE</a:t>
              </a:r>
              <a:endPar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338507364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88432447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r="-418"/>
          <a:stretch/>
        </p:blipFill>
        <p:spPr>
          <a:xfrm flipV="1">
            <a:off x="-12700" y="0"/>
            <a:ext cx="9156700" cy="819150"/>
          </a:xfrm>
          <a:prstGeom prst="rect">
            <a:avLst/>
          </a:prstGeom>
        </p:spPr>
      </p:pic>
      <p:sp>
        <p:nvSpPr>
          <p:cNvPr id="2" name="标题 1"/>
          <p:cNvSpPr>
            <a:spLocks noGrp="1"/>
          </p:cNvSpPr>
          <p:nvPr>
            <p:ph type="title"/>
          </p:nvPr>
        </p:nvSpPr>
        <p:spPr>
          <a:xfrm>
            <a:off x="152400" y="72628"/>
            <a:ext cx="8229600" cy="632222"/>
          </a:xfrm>
        </p:spPr>
        <p:txBody>
          <a:bodyPr>
            <a:noAutofit/>
          </a:bodyPr>
          <a:lstStyle>
            <a:lvl1pPr algn="l">
              <a:defRPr sz="3200">
                <a:solidFill>
                  <a:schemeClr val="bg1"/>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648334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11" name="矩形 10"/>
          <p:cNvSpPr/>
          <p:nvPr userDrawn="1"/>
        </p:nvSpPr>
        <p:spPr>
          <a:xfrm>
            <a:off x="7048878" y="473567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351730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22993534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81437684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57956640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48652663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5470549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8865404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91286626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06281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0757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23997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13228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97288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1960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1441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64564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20790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60060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0714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2019/4/15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442502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2185458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2410087"/>
            <a:ext cx="9156700" cy="2733413"/>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1708" y="733322"/>
            <a:ext cx="2061095" cy="2156356"/>
          </a:xfrm>
          <a:prstGeom prst="rect">
            <a:avLst/>
          </a:prstGeom>
        </p:spPr>
      </p:pic>
      <p:cxnSp>
        <p:nvCxnSpPr>
          <p:cNvPr id="7" name="直接连接符 6"/>
          <p:cNvCxnSpPr/>
          <p:nvPr/>
        </p:nvCxnSpPr>
        <p:spPr>
          <a:xfrm>
            <a:off x="4076700" y="1968500"/>
            <a:ext cx="5067300" cy="0"/>
          </a:xfrm>
          <a:prstGeom prst="line">
            <a:avLst/>
          </a:prstGeom>
          <a:ln>
            <a:solidFill>
              <a:srgbClr val="004286"/>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987800" y="1296769"/>
            <a:ext cx="4772460" cy="646331"/>
          </a:xfrm>
          <a:prstGeom prst="rect">
            <a:avLst/>
          </a:prstGeom>
          <a:noFill/>
        </p:spPr>
        <p:txBody>
          <a:bodyPr wrap="none" rtlCol="0">
            <a:spAutoFit/>
          </a:bodyPr>
          <a:lstStyle/>
          <a:p>
            <a:r>
              <a:rPr lang="zh-CN" altLang="en-US" sz="3600" b="1" dirty="0">
                <a:solidFill>
                  <a:srgbClr val="004286"/>
                </a:solidFill>
                <a:latin typeface="+mn-ea"/>
              </a:rPr>
              <a:t>城</a:t>
            </a:r>
            <a:r>
              <a:rPr lang="zh-CN" altLang="en-US" sz="3600" b="1" dirty="0" smtClean="0">
                <a:solidFill>
                  <a:srgbClr val="004286"/>
                </a:solidFill>
                <a:latin typeface="+mn-ea"/>
              </a:rPr>
              <a:t>管文明执法</a:t>
            </a:r>
            <a:r>
              <a:rPr lang="en-US" altLang="zh-CN" sz="3600" b="1" dirty="0" smtClean="0">
                <a:solidFill>
                  <a:srgbClr val="004286"/>
                </a:solidFill>
                <a:latin typeface="+mn-ea"/>
              </a:rPr>
              <a:t>PPT</a:t>
            </a:r>
            <a:r>
              <a:rPr lang="zh-CN" altLang="en-US" sz="3600" b="1" dirty="0" smtClean="0">
                <a:solidFill>
                  <a:srgbClr val="004286"/>
                </a:solidFill>
                <a:latin typeface="+mn-ea"/>
              </a:rPr>
              <a:t>模板</a:t>
            </a:r>
            <a:endParaRPr lang="zh-CN" altLang="en-US" sz="3600" b="1" dirty="0">
              <a:solidFill>
                <a:srgbClr val="004286"/>
              </a:solidFill>
              <a:latin typeface="+mn-ea"/>
            </a:endParaRPr>
          </a:p>
        </p:txBody>
      </p:sp>
      <p:sp>
        <p:nvSpPr>
          <p:cNvPr id="9" name="文本框 8"/>
          <p:cNvSpPr txBox="1"/>
          <p:nvPr/>
        </p:nvSpPr>
        <p:spPr>
          <a:xfrm>
            <a:off x="4076700" y="2106003"/>
            <a:ext cx="3365024" cy="338554"/>
          </a:xfrm>
          <a:prstGeom prst="rect">
            <a:avLst/>
          </a:prstGeom>
          <a:noFill/>
        </p:spPr>
        <p:txBody>
          <a:bodyPr wrap="none" rtlCol="0">
            <a:spAutoFit/>
          </a:bodyPr>
          <a:lstStyle/>
          <a:p>
            <a:r>
              <a:rPr lang="zh-CN" altLang="en-US" sz="1600" dirty="0">
                <a:solidFill>
                  <a:srgbClr val="004286"/>
                </a:solidFill>
                <a:latin typeface="+mn-ea"/>
              </a:rPr>
              <a:t>汇报人</a:t>
            </a:r>
            <a:r>
              <a:rPr lang="zh-CN" altLang="en-US" sz="1600" dirty="0" smtClean="0">
                <a:solidFill>
                  <a:srgbClr val="004286"/>
                </a:solidFill>
                <a:latin typeface="+mn-ea"/>
              </a:rPr>
              <a:t>：第一</a:t>
            </a:r>
            <a:r>
              <a:rPr lang="en-US" altLang="zh-CN" sz="1600" dirty="0" smtClean="0">
                <a:solidFill>
                  <a:srgbClr val="004286"/>
                </a:solidFill>
                <a:latin typeface="+mn-ea"/>
              </a:rPr>
              <a:t>PPT</a:t>
            </a:r>
            <a:r>
              <a:rPr lang="zh-CN" altLang="en-US" sz="1600" dirty="0" smtClean="0">
                <a:solidFill>
                  <a:srgbClr val="004286"/>
                </a:solidFill>
                <a:latin typeface="+mn-ea"/>
              </a:rPr>
              <a:t>      </a:t>
            </a:r>
            <a:r>
              <a:rPr lang="zh-CN" altLang="en-US" sz="1600" dirty="0">
                <a:solidFill>
                  <a:srgbClr val="004286"/>
                </a:solidFill>
                <a:latin typeface="+mn-ea"/>
              </a:rPr>
              <a:t>导师</a:t>
            </a:r>
            <a:r>
              <a:rPr lang="zh-CN" altLang="en-US" sz="1600" dirty="0" smtClean="0">
                <a:solidFill>
                  <a:srgbClr val="004286"/>
                </a:solidFill>
                <a:latin typeface="+mn-ea"/>
              </a:rPr>
              <a:t>：</a:t>
            </a:r>
            <a:r>
              <a:rPr lang="en-US" altLang="zh-CN" sz="1600" dirty="0" smtClean="0">
                <a:solidFill>
                  <a:srgbClr val="004286"/>
                </a:solidFill>
                <a:latin typeface="+mn-ea"/>
              </a:rPr>
              <a:t>1PPT</a:t>
            </a:r>
            <a:endParaRPr lang="zh-CN" altLang="en-US" sz="1600" dirty="0">
              <a:solidFill>
                <a:srgbClr val="004286"/>
              </a:solidFill>
              <a:latin typeface="+mn-ea"/>
            </a:endParaRPr>
          </a:p>
        </p:txBody>
      </p:sp>
      <p:sp>
        <p:nvSpPr>
          <p:cNvPr id="15" name="文本框 14"/>
          <p:cNvSpPr txBox="1"/>
          <p:nvPr/>
        </p:nvSpPr>
        <p:spPr>
          <a:xfrm>
            <a:off x="4076700" y="922059"/>
            <a:ext cx="2622834" cy="400110"/>
          </a:xfrm>
          <a:prstGeom prst="rect">
            <a:avLst/>
          </a:prstGeom>
          <a:noFill/>
        </p:spPr>
        <p:txBody>
          <a:bodyPr wrap="none" rtlCol="0">
            <a:spAutoFit/>
          </a:bodyPr>
          <a:lstStyle/>
          <a:p>
            <a:r>
              <a:rPr lang="en-US" altLang="zh-CN" sz="2000" dirty="0" smtClean="0">
                <a:solidFill>
                  <a:srgbClr val="004286"/>
                </a:solidFill>
                <a:latin typeface="+mn-ea"/>
              </a:rPr>
              <a:t>20XX POWERPOINT</a:t>
            </a:r>
            <a:endParaRPr lang="zh-CN" altLang="en-US" sz="2000" dirty="0">
              <a:solidFill>
                <a:srgbClr val="004286"/>
              </a:solidFill>
              <a:latin typeface="+mn-ea"/>
            </a:endParaRPr>
          </a:p>
        </p:txBody>
      </p:sp>
      <p:grpSp>
        <p:nvGrpSpPr>
          <p:cNvPr id="18" name="组合 17"/>
          <p:cNvGrpSpPr/>
          <p:nvPr/>
        </p:nvGrpSpPr>
        <p:grpSpPr>
          <a:xfrm>
            <a:off x="466205" y="4560886"/>
            <a:ext cx="2832100" cy="348457"/>
            <a:chOff x="254000" y="4573586"/>
            <a:chExt cx="2832100" cy="348457"/>
          </a:xfrm>
        </p:grpSpPr>
        <p:sp>
          <p:nvSpPr>
            <p:cNvPr id="16" name="文本框 15"/>
            <p:cNvSpPr txBox="1"/>
            <p:nvPr/>
          </p:nvSpPr>
          <p:spPr>
            <a:xfrm>
              <a:off x="346611" y="4578537"/>
              <a:ext cx="2646878" cy="338554"/>
            </a:xfrm>
            <a:prstGeom prst="rect">
              <a:avLst/>
            </a:prstGeom>
            <a:noFill/>
          </p:spPr>
          <p:txBody>
            <a:bodyPr wrap="none" rtlCol="0">
              <a:spAutoFit/>
            </a:bodyPr>
            <a:lstStyle/>
            <a:p>
              <a:r>
                <a:rPr lang="zh-CN" altLang="en-US" sz="1600" dirty="0">
                  <a:solidFill>
                    <a:schemeClr val="bg1"/>
                  </a:solidFill>
                </a:rPr>
                <a:t>某某</a:t>
              </a:r>
              <a:r>
                <a:rPr lang="zh-CN" altLang="en-US" sz="1600" dirty="0" smtClean="0">
                  <a:solidFill>
                    <a:schemeClr val="bg1"/>
                  </a:solidFill>
                </a:rPr>
                <a:t>省</a:t>
              </a:r>
              <a:r>
                <a:rPr lang="zh-CN" altLang="en-US" sz="1600" dirty="0">
                  <a:solidFill>
                    <a:schemeClr val="bg1"/>
                  </a:solidFill>
                </a:rPr>
                <a:t>某某</a:t>
              </a:r>
              <a:r>
                <a:rPr lang="zh-CN" altLang="en-US" sz="1600" dirty="0" smtClean="0">
                  <a:solidFill>
                    <a:schemeClr val="bg1"/>
                  </a:solidFill>
                </a:rPr>
                <a:t>市城管执法大队</a:t>
              </a:r>
              <a:endParaRPr lang="zh-CN" altLang="en-US" sz="1600" dirty="0">
                <a:solidFill>
                  <a:schemeClr val="bg1"/>
                </a:solidFill>
              </a:endParaRPr>
            </a:p>
          </p:txBody>
        </p:sp>
        <p:sp>
          <p:nvSpPr>
            <p:cNvPr id="17" name="圆角矩形 16"/>
            <p:cNvSpPr/>
            <p:nvPr/>
          </p:nvSpPr>
          <p:spPr>
            <a:xfrm>
              <a:off x="254000" y="4573586"/>
              <a:ext cx="2832100" cy="3484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par>
                          <p:cTn id="8" fill="hold">
                            <p:stCondLst>
                              <p:cond delay="10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childTnLst>
                          </p:cTn>
                        </p:par>
                        <p:par>
                          <p:cTn id="19" fill="hold">
                            <p:stCondLst>
                              <p:cond delay="2500"/>
                            </p:stCondLst>
                            <p:childTnLst>
                              <p:par>
                                <p:cTn id="20" presetID="1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p:tgtEl>
                                          <p:spTgt spid="9"/>
                                        </p:tgtEl>
                                        <p:attrNameLst>
                                          <p:attrName>ppt_y</p:attrName>
                                        </p:attrNameLst>
                                      </p:cBhvr>
                                      <p:tavLst>
                                        <p:tav tm="0">
                                          <p:val>
                                            <p:strVal val="#ppt_y-#ppt_h*1.125000"/>
                                          </p:val>
                                        </p:tav>
                                        <p:tav tm="100000">
                                          <p:val>
                                            <p:strVal val="#ppt_y"/>
                                          </p:val>
                                        </p:tav>
                                      </p:tavLst>
                                    </p:anim>
                                    <p:animEffect transition="in" filter="wipe(down)">
                                      <p:cBhvr>
                                        <p:cTn id="27" dur="500"/>
                                        <p:tgtEl>
                                          <p:spTgt spid="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31" presetClass="entr" presetSubtype="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ppt_w</p:attrName>
                                        </p:attrNameLst>
                                      </p:cBhvr>
                                      <p:tavLst>
                                        <p:tav tm="0">
                                          <p:val>
                                            <p:fltVal val="0"/>
                                          </p:val>
                                        </p:tav>
                                        <p:tav tm="100000">
                                          <p:val>
                                            <p:strVal val="#ppt_w"/>
                                          </p:val>
                                        </p:tav>
                                      </p:tavLst>
                                    </p:anim>
                                    <p:anim calcmode="lin" valueType="num">
                                      <p:cBhvr>
                                        <p:cTn id="36" dur="1000" fill="hold"/>
                                        <p:tgtEl>
                                          <p:spTgt spid="18"/>
                                        </p:tgtEl>
                                        <p:attrNameLst>
                                          <p:attrName>ppt_h</p:attrName>
                                        </p:attrNameLst>
                                      </p:cBhvr>
                                      <p:tavLst>
                                        <p:tav tm="0">
                                          <p:val>
                                            <p:fltVal val="0"/>
                                          </p:val>
                                        </p:tav>
                                        <p:tav tm="100000">
                                          <p:val>
                                            <p:strVal val="#ppt_h"/>
                                          </p:val>
                                        </p:tav>
                                      </p:tavLst>
                                    </p:anim>
                                    <p:anim calcmode="lin" valueType="num">
                                      <p:cBhvr>
                                        <p:cTn id="37" dur="1000" fill="hold"/>
                                        <p:tgtEl>
                                          <p:spTgt spid="18"/>
                                        </p:tgtEl>
                                        <p:attrNameLst>
                                          <p:attrName>style.rotation</p:attrName>
                                        </p:attrNameLst>
                                      </p:cBhvr>
                                      <p:tavLst>
                                        <p:tav tm="0">
                                          <p:val>
                                            <p:fltVal val="90"/>
                                          </p:val>
                                        </p:tav>
                                        <p:tav tm="100000">
                                          <p:val>
                                            <p:fltVal val="0"/>
                                          </p:val>
                                        </p:tav>
                                      </p:tavLst>
                                    </p:anim>
                                    <p:animEffect transition="in" filter="fade">
                                      <p:cBhvr>
                                        <p:cTn id="3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flipH="1">
            <a:off x="3706528" y="1108938"/>
            <a:ext cx="5063146" cy="355104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TextBox 3"/>
          <p:cNvSpPr txBox="1"/>
          <p:nvPr/>
        </p:nvSpPr>
        <p:spPr>
          <a:xfrm>
            <a:off x="387476" y="1108938"/>
            <a:ext cx="3021153" cy="2639569"/>
          </a:xfrm>
          <a:prstGeom prst="rect">
            <a:avLst/>
          </a:prstGeom>
          <a:noFill/>
        </p:spPr>
        <p:txBody>
          <a:bodyPr wrap="square" rtlCol="0">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回顾这一年的工作，在取得成绩的同时，我们也找到了工作中的不足和问题，主要反映于</a:t>
            </a:r>
            <a:r>
              <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xx</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及</a:t>
            </a:r>
            <a:r>
              <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xxx</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的风格、定型还有待进一步探索，尤其是网上的公司产品库充分体现我们</a:t>
            </a:r>
            <a:r>
              <a:rPr kumimoji="0" lang="en-US" altLang="zh-CN" sz="1400" b="0" i="0" u="none" strike="noStrike" kern="1200" cap="none" spc="0" normalizeH="0" baseline="0" noProof="0" dirty="0" err="1">
                <a:ln>
                  <a:noFill/>
                </a:ln>
                <a:solidFill>
                  <a:prstClr val="black">
                    <a:lumMod val="85000"/>
                    <a:lumOff val="15000"/>
                  </a:prstClr>
                </a:solidFill>
                <a:effectLst/>
                <a:uLnTx/>
                <a:uFillTx/>
                <a:latin typeface="微软雅黑" pitchFamily="34" charset="-122"/>
                <a:ea typeface="微软雅黑" pitchFamily="34" charset="-122"/>
                <a:cs typeface="+mn-cs"/>
              </a:rPr>
              <a:t>xxxxx</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和我们这个平台能为客户提供良好的商机和快捷方便的信息</a:t>
            </a: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、更</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上一个新台阶。</a:t>
            </a:r>
          </a:p>
        </p:txBody>
      </p:sp>
      <p:sp>
        <p:nvSpPr>
          <p:cNvPr id="6" name="TextBox 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9063598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6"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7"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8"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9"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0"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1"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2"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3"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4"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5"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6" name="TextBox 1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827530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8"/>
          <p:cNvSpPr>
            <a:spLocks/>
          </p:cNvSpPr>
          <p:nvPr/>
        </p:nvSpPr>
        <p:spPr bwMode="gray">
          <a:xfrm flipH="1">
            <a:off x="855629" y="987574"/>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4" name="Freeform 9"/>
          <p:cNvSpPr>
            <a:spLocks/>
          </p:cNvSpPr>
          <p:nvPr/>
        </p:nvSpPr>
        <p:spPr bwMode="gray">
          <a:xfrm>
            <a:off x="855629" y="2944458"/>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5" name="Freeform 10"/>
          <p:cNvSpPr>
            <a:spLocks/>
          </p:cNvSpPr>
          <p:nvPr/>
        </p:nvSpPr>
        <p:spPr bwMode="gray">
          <a:xfrm>
            <a:off x="4685515" y="2944458"/>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6" name="Freeform 8"/>
          <p:cNvSpPr>
            <a:spLocks/>
          </p:cNvSpPr>
          <p:nvPr/>
        </p:nvSpPr>
        <p:spPr bwMode="gray">
          <a:xfrm>
            <a:off x="4685515" y="987574"/>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7" name="Rectangle 19"/>
          <p:cNvSpPr>
            <a:spLocks noChangeArrowheads="1"/>
          </p:cNvSpPr>
          <p:nvPr/>
        </p:nvSpPr>
        <p:spPr bwMode="gray">
          <a:xfrm>
            <a:off x="855628" y="4460740"/>
            <a:ext cx="3696204" cy="321731"/>
          </a:xfrm>
          <a:prstGeom prst="rect">
            <a:avLst/>
          </a:prstGeom>
          <a:solidFill>
            <a:schemeClr val="accent4"/>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8" name="Rectangle 19"/>
          <p:cNvSpPr>
            <a:spLocks noChangeArrowheads="1"/>
          </p:cNvSpPr>
          <p:nvPr/>
        </p:nvSpPr>
        <p:spPr bwMode="gray">
          <a:xfrm>
            <a:off x="4692218" y="4460740"/>
            <a:ext cx="3696204" cy="321731"/>
          </a:xfrm>
          <a:prstGeom prst="rect">
            <a:avLst/>
          </a:prstGeom>
          <a:solidFill>
            <a:schemeClr val="accent3"/>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692218" y="987574"/>
            <a:ext cx="3696204" cy="321731"/>
          </a:xfrm>
          <a:prstGeom prst="rect">
            <a:avLst/>
          </a:prstGeom>
          <a:solidFill>
            <a:schemeClr val="accent2"/>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10" name="Rectangle 19"/>
          <p:cNvSpPr>
            <a:spLocks noChangeArrowheads="1"/>
          </p:cNvSpPr>
          <p:nvPr/>
        </p:nvSpPr>
        <p:spPr bwMode="gray">
          <a:xfrm>
            <a:off x="855628" y="987574"/>
            <a:ext cx="3696204" cy="321731"/>
          </a:xfrm>
          <a:prstGeom prst="rect">
            <a:avLst/>
          </a:prstGeom>
          <a:solidFill>
            <a:schemeClr val="accent1"/>
          </a:solidFill>
          <a:ln w="12700">
            <a:noFill/>
            <a:round/>
            <a:headEnd/>
            <a:tailEnd/>
          </a:ln>
          <a:effectLst/>
        </p:spPr>
        <p:txBody>
          <a:bodyPr wrap="none" lIns="81246" tIns="40624" rIns="81246" bIns="40624"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rPr>
              <a:t>点击添加标题</a:t>
            </a:r>
            <a:endParaRPr kumimoji="0" lang="de-DE"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endParaRPr>
          </a:p>
        </p:txBody>
      </p:sp>
      <p:grpSp>
        <p:nvGrpSpPr>
          <p:cNvPr id="11" name="Gruppieren 43"/>
          <p:cNvGrpSpPr/>
          <p:nvPr/>
        </p:nvGrpSpPr>
        <p:grpSpPr bwMode="gray">
          <a:xfrm>
            <a:off x="3752403" y="1995615"/>
            <a:ext cx="1721257" cy="1733460"/>
            <a:chOff x="2804400" y="1911431"/>
            <a:chExt cx="3535200" cy="3535200"/>
          </a:xfrm>
          <a:solidFill>
            <a:schemeClr val="accent1"/>
          </a:solidFill>
          <a:effectLst/>
        </p:grpSpPr>
        <p:sp>
          <p:nvSpPr>
            <p:cNvPr id="12"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15" name="TextBox 14"/>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3515333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ppt_w</p:attrName>
                                        </p:attrNameLst>
                                      </p:cBhvr>
                                      <p:tavLst>
                                        <p:tav tm="0" fmla="#ppt_w*sin(2.5*pi*$)">
                                          <p:val>
                                            <p:fltVal val="0"/>
                                          </p:val>
                                        </p:tav>
                                        <p:tav tm="100000">
                                          <p:val>
                                            <p:fltVal val="1"/>
                                          </p:val>
                                        </p:tav>
                                      </p:tavLst>
                                    </p:anim>
                                    <p:anim calcmode="lin" valueType="num">
                                      <p:cBhvr>
                                        <p:cTn id="9"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0-#ppt_w/2"/>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par>
                          <p:cTn id="49" fill="hold">
                            <p:stCondLst>
                              <p:cond delay="11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2410087"/>
            <a:ext cx="9156700" cy="2733413"/>
          </a:xfrm>
          <a:prstGeom prst="rect">
            <a:avLst/>
          </a:prstGeom>
        </p:spPr>
      </p:pic>
      <p:sp>
        <p:nvSpPr>
          <p:cNvPr id="18" name="TextBox 5"/>
          <p:cNvSpPr>
            <a:spLocks noChangeArrowheads="1"/>
          </p:cNvSpPr>
          <p:nvPr/>
        </p:nvSpPr>
        <p:spPr bwMode="auto">
          <a:xfrm>
            <a:off x="1759838" y="879896"/>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886313" y="888350"/>
            <a:ext cx="996777" cy="897731"/>
          </a:xfrm>
          <a:prstGeom prst="rect">
            <a:avLst/>
          </a:pr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1025989" y="1032415"/>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1975151" y="1503902"/>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886312" y="2410087"/>
            <a:ext cx="7344491"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89278" y="2485905"/>
            <a:ext cx="697743" cy="707886"/>
            <a:chOff x="0" y="0"/>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59481" y="0"/>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rPr>
                <a:t>3</a:t>
              </a:r>
              <a:endParaRPr kumimoji="0" lang="zh-CN" altLang="en-US" sz="40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40261" y="2481036"/>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82266867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12"/>
          <p:cNvSpPr>
            <a:spLocks noChangeArrowheads="1"/>
          </p:cNvSpPr>
          <p:nvPr/>
        </p:nvSpPr>
        <p:spPr bwMode="auto">
          <a:xfrm>
            <a:off x="711722" y="937264"/>
            <a:ext cx="3940175" cy="3940175"/>
          </a:xfrm>
          <a:prstGeom prst="ellipse">
            <a:avLst/>
          </a:prstGeom>
          <a:noFill/>
          <a:ln w="9525"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 name="Oval 13"/>
          <p:cNvSpPr>
            <a:spLocks noChangeArrowheads="1"/>
          </p:cNvSpPr>
          <p:nvPr/>
        </p:nvSpPr>
        <p:spPr bwMode="auto">
          <a:xfrm>
            <a:off x="1148284" y="2696214"/>
            <a:ext cx="1606550" cy="1606551"/>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 name="Oval 14"/>
          <p:cNvSpPr>
            <a:spLocks noChangeArrowheads="1"/>
          </p:cNvSpPr>
          <p:nvPr/>
        </p:nvSpPr>
        <p:spPr bwMode="auto">
          <a:xfrm>
            <a:off x="1289570" y="2837502"/>
            <a:ext cx="1322388" cy="1322387"/>
          </a:xfrm>
          <a:prstGeom prst="ellipse">
            <a:avLst/>
          </a:prstGeom>
          <a:solidFill>
            <a:schemeClr val="accent3"/>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 name="Oval 18"/>
          <p:cNvSpPr>
            <a:spLocks noChangeArrowheads="1"/>
          </p:cNvSpPr>
          <p:nvPr/>
        </p:nvSpPr>
        <p:spPr bwMode="auto">
          <a:xfrm>
            <a:off x="2823096" y="2419987"/>
            <a:ext cx="1606550" cy="1608139"/>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 name="Oval 19"/>
          <p:cNvSpPr>
            <a:spLocks noChangeArrowheads="1"/>
          </p:cNvSpPr>
          <p:nvPr/>
        </p:nvSpPr>
        <p:spPr bwMode="auto">
          <a:xfrm>
            <a:off x="2964385" y="2561277"/>
            <a:ext cx="1322387" cy="1322387"/>
          </a:xfrm>
          <a:prstGeom prst="ellipse">
            <a:avLst/>
          </a:prstGeom>
          <a:solidFill>
            <a:schemeClr val="accent2"/>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 name="Oval 23"/>
          <p:cNvSpPr>
            <a:spLocks noChangeArrowheads="1"/>
          </p:cNvSpPr>
          <p:nvPr/>
        </p:nvSpPr>
        <p:spPr bwMode="auto">
          <a:xfrm>
            <a:off x="1700735" y="1142051"/>
            <a:ext cx="1608137" cy="1606551"/>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 name="Oval 24"/>
          <p:cNvSpPr>
            <a:spLocks noChangeArrowheads="1"/>
          </p:cNvSpPr>
          <p:nvPr/>
        </p:nvSpPr>
        <p:spPr bwMode="auto">
          <a:xfrm>
            <a:off x="1843610" y="1283338"/>
            <a:ext cx="1322387" cy="1322388"/>
          </a:xfrm>
          <a:prstGeom prst="ellipse">
            <a:avLst/>
          </a:prstGeom>
          <a:solidFill>
            <a:schemeClr val="accent1"/>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 name="TextBox 91"/>
          <p:cNvSpPr txBox="1">
            <a:spLocks noChangeArrowheads="1"/>
          </p:cNvSpPr>
          <p:nvPr/>
        </p:nvSpPr>
        <p:spPr bwMode="auto">
          <a:xfrm>
            <a:off x="5275784" y="1131590"/>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rPr>
              <a:t>标题文本一</a:t>
            </a:r>
          </a:p>
        </p:txBody>
      </p:sp>
      <p:sp>
        <p:nvSpPr>
          <p:cNvPr id="11" name="TextBox 92"/>
          <p:cNvSpPr txBox="1">
            <a:spLocks noChangeArrowheads="1"/>
          </p:cNvSpPr>
          <p:nvPr/>
        </p:nvSpPr>
        <p:spPr bwMode="auto">
          <a:xfrm>
            <a:off x="5275784" y="1496716"/>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文字内容文字内容文字内容文字内容文字内容文字内容文字内容文字内容</a:t>
            </a:r>
          </a:p>
        </p:txBody>
      </p:sp>
      <p:sp>
        <p:nvSpPr>
          <p:cNvPr id="12" name="TextBox 25"/>
          <p:cNvSpPr txBox="1">
            <a:spLocks noChangeArrowheads="1"/>
          </p:cNvSpPr>
          <p:nvPr/>
        </p:nvSpPr>
        <p:spPr bwMode="auto">
          <a:xfrm>
            <a:off x="2086880" y="1623064"/>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文本一</a:t>
            </a:r>
          </a:p>
        </p:txBody>
      </p:sp>
      <p:sp>
        <p:nvSpPr>
          <p:cNvPr id="13" name="TextBox 93"/>
          <p:cNvSpPr txBox="1">
            <a:spLocks noChangeArrowheads="1"/>
          </p:cNvSpPr>
          <p:nvPr/>
        </p:nvSpPr>
        <p:spPr bwMode="auto">
          <a:xfrm>
            <a:off x="1489980" y="3167189"/>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文本二</a:t>
            </a:r>
          </a:p>
        </p:txBody>
      </p:sp>
      <p:sp>
        <p:nvSpPr>
          <p:cNvPr id="14" name="TextBox 94"/>
          <p:cNvSpPr txBox="1">
            <a:spLocks noChangeArrowheads="1"/>
          </p:cNvSpPr>
          <p:nvPr/>
        </p:nvSpPr>
        <p:spPr bwMode="auto">
          <a:xfrm>
            <a:off x="3223530" y="2825874"/>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文本三</a:t>
            </a:r>
          </a:p>
        </p:txBody>
      </p:sp>
      <p:sp>
        <p:nvSpPr>
          <p:cNvPr id="15" name="TextBox 101"/>
          <p:cNvSpPr txBox="1">
            <a:spLocks noChangeArrowheads="1"/>
          </p:cNvSpPr>
          <p:nvPr/>
        </p:nvSpPr>
        <p:spPr bwMode="auto">
          <a:xfrm>
            <a:off x="5275784" y="2456162"/>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00B0F0"/>
                </a:solidFill>
                <a:effectLst/>
                <a:uLnTx/>
                <a:uFillTx/>
                <a:latin typeface="微软雅黑" pitchFamily="34" charset="-122"/>
                <a:ea typeface="微软雅黑" pitchFamily="34" charset="-122"/>
                <a:cs typeface="+mn-cs"/>
              </a:rPr>
              <a:t>标题文本二</a:t>
            </a:r>
          </a:p>
        </p:txBody>
      </p:sp>
      <p:sp>
        <p:nvSpPr>
          <p:cNvPr id="16" name="TextBox 102"/>
          <p:cNvSpPr txBox="1">
            <a:spLocks noChangeArrowheads="1"/>
          </p:cNvSpPr>
          <p:nvPr/>
        </p:nvSpPr>
        <p:spPr bwMode="auto">
          <a:xfrm>
            <a:off x="5275784" y="2821286"/>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文字内容文字内容文字内容文字内容文字内容文字内容文字内容文字内容</a:t>
            </a:r>
          </a:p>
        </p:txBody>
      </p:sp>
      <p:sp>
        <p:nvSpPr>
          <p:cNvPr id="17" name="TextBox 103"/>
          <p:cNvSpPr txBox="1">
            <a:spLocks noChangeArrowheads="1"/>
          </p:cNvSpPr>
          <p:nvPr/>
        </p:nvSpPr>
        <p:spPr bwMode="auto">
          <a:xfrm>
            <a:off x="5275784" y="3695856"/>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0084B4"/>
                </a:solidFill>
                <a:effectLst/>
                <a:uLnTx/>
                <a:uFillTx/>
                <a:latin typeface="微软雅黑" pitchFamily="34" charset="-122"/>
                <a:ea typeface="微软雅黑" pitchFamily="34" charset="-122"/>
                <a:cs typeface="+mn-cs"/>
              </a:rPr>
              <a:t>标题文本三</a:t>
            </a:r>
          </a:p>
        </p:txBody>
      </p:sp>
      <p:sp>
        <p:nvSpPr>
          <p:cNvPr id="18" name="TextBox 104"/>
          <p:cNvSpPr txBox="1">
            <a:spLocks noChangeArrowheads="1"/>
          </p:cNvSpPr>
          <p:nvPr/>
        </p:nvSpPr>
        <p:spPr bwMode="auto">
          <a:xfrm>
            <a:off x="5275784" y="4060982"/>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文字内容文字内容文字内容文字内容文字内容文字内容文字内容文字内容</a:t>
            </a:r>
          </a:p>
        </p:txBody>
      </p:sp>
      <p:sp>
        <p:nvSpPr>
          <p:cNvPr id="19" name="TextBox 1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8430580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Scale>
                                      <p:cBhvr>
                                        <p:cTn id="1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8"/>
                                        </p:tgtEl>
                                        <p:attrNameLst>
                                          <p:attrName>ppt_x,ppt_y</p:attrName>
                                        </p:attrNameLst>
                                      </p:cBhvr>
                                      <p:rCtr x="0" y="0"/>
                                    </p:animMotion>
                                    <p:animEffect transition="in" filter="fade">
                                      <p:cBhvr>
                                        <p:cTn id="13" dur="1000"/>
                                        <p:tgtEl>
                                          <p:spTgt spid="8"/>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Scale>
                                      <p:cBhvr>
                                        <p:cTn id="1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9"/>
                                        </p:tgtEl>
                                        <p:attrNameLst>
                                          <p:attrName>ppt_x,ppt_y</p:attrName>
                                        </p:attrNameLst>
                                      </p:cBhvr>
                                      <p:rCtr x="0" y="0"/>
                                    </p:animMotion>
                                    <p:animEffect transition="in" filter="fade">
                                      <p:cBhvr>
                                        <p:cTn id="18" dur="1000"/>
                                        <p:tgtEl>
                                          <p:spTgt spid="9"/>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Scale>
                                      <p:cBhvr>
                                        <p:cTn id="2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12"/>
                                        </p:tgtEl>
                                        <p:attrNameLst>
                                          <p:attrName>ppt_x,ppt_y</p:attrName>
                                        </p:attrNameLst>
                                      </p:cBhvr>
                                      <p:rCtr x="0" y="0"/>
                                    </p:animMotion>
                                    <p:animEffect transition="in" filter="fade">
                                      <p:cBhvr>
                                        <p:cTn id="23" dur="1000"/>
                                        <p:tgtEl>
                                          <p:spTgt spid="12"/>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Scale>
                                      <p:cBhvr>
                                        <p:cTn id="2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4"/>
                                        </p:tgtEl>
                                        <p:attrNameLst>
                                          <p:attrName>ppt_x,ppt_y</p:attrName>
                                        </p:attrNameLst>
                                      </p:cBhvr>
                                      <p:rCtr x="0" y="0"/>
                                    </p:animMotion>
                                    <p:animEffect transition="in" filter="fade">
                                      <p:cBhvr>
                                        <p:cTn id="29" dur="1000"/>
                                        <p:tgtEl>
                                          <p:spTgt spid="4"/>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5"/>
                                        </p:tgtEl>
                                        <p:attrNameLst>
                                          <p:attrName>ppt_x,ppt_y</p:attrName>
                                        </p:attrNameLst>
                                      </p:cBhvr>
                                      <p:rCtr x="0" y="0"/>
                                    </p:animMotion>
                                    <p:animEffect transition="in" filter="fade">
                                      <p:cBhvr>
                                        <p:cTn id="34" dur="1000"/>
                                        <p:tgtEl>
                                          <p:spTgt spid="5"/>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Scale>
                                      <p:cBhvr>
                                        <p:cTn id="3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3"/>
                                        </p:tgtEl>
                                        <p:attrNameLst>
                                          <p:attrName>ppt_x,ppt_y</p:attrName>
                                        </p:attrNameLst>
                                      </p:cBhvr>
                                      <p:rCtr x="0" y="0"/>
                                    </p:animMotion>
                                    <p:animEffect transition="in" filter="fade">
                                      <p:cBhvr>
                                        <p:cTn id="39" dur="1000"/>
                                        <p:tgtEl>
                                          <p:spTgt spid="13"/>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Scale>
                                      <p:cBhvr>
                                        <p:cTn id="4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6"/>
                                        </p:tgtEl>
                                        <p:attrNameLst>
                                          <p:attrName>ppt_x,ppt_y</p:attrName>
                                        </p:attrNameLst>
                                      </p:cBhvr>
                                      <p:rCtr x="0" y="0"/>
                                    </p:animMotion>
                                    <p:animEffect transition="in" filter="fade">
                                      <p:cBhvr>
                                        <p:cTn id="45" dur="1000"/>
                                        <p:tgtEl>
                                          <p:spTgt spid="6"/>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Scale>
                                      <p:cBhvr>
                                        <p:cTn id="4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7"/>
                                        </p:tgtEl>
                                        <p:attrNameLst>
                                          <p:attrName>ppt_x,ppt_y</p:attrName>
                                        </p:attrNameLst>
                                      </p:cBhvr>
                                      <p:rCtr x="0" y="0"/>
                                    </p:animMotion>
                                    <p:animEffect transition="in" filter="fade">
                                      <p:cBhvr>
                                        <p:cTn id="50" dur="1000"/>
                                        <p:tgtEl>
                                          <p:spTgt spid="7"/>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Scale>
                                      <p:cBhvr>
                                        <p:cTn id="5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4"/>
                                        </p:tgtEl>
                                        <p:attrNameLst>
                                          <p:attrName>ppt_x,ppt_y</p:attrName>
                                        </p:attrNameLst>
                                      </p:cBhvr>
                                      <p:rCtr x="0" y="0"/>
                                    </p:animMotion>
                                    <p:animEffect transition="in" filter="fade">
                                      <p:cBhvr>
                                        <p:cTn id="55" dur="1000"/>
                                        <p:tgtEl>
                                          <p:spTgt spid="14"/>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1+#ppt_w/2"/>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up)">
                                      <p:cBhvr>
                                        <p:cTn id="72" dur="500"/>
                                        <p:tgtEl>
                                          <p:spTgt spid="11"/>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up)">
                                      <p:cBhvr>
                                        <p:cTn id="75" dur="500"/>
                                        <p:tgtEl>
                                          <p:spTgt spid="16"/>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up)">
                                      <p:cBhvr>
                                        <p:cTn id="78" dur="500"/>
                                        <p:tgtEl>
                                          <p:spTgt spid="18"/>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autoUpdateAnimBg="0"/>
      <p:bldP spid="6" grpId="0" animBg="1" autoUpdateAnimBg="0"/>
      <p:bldP spid="7" grpId="0" animBg="1" autoUpdateAnimBg="0"/>
      <p:bldP spid="8" grpId="0" animBg="1" autoUpdateAnimBg="0"/>
      <p:bldP spid="9" grpId="0" animBg="1"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00B0F0"/>
                </a:solidFill>
                <a:effectLst/>
                <a:uLnTx/>
                <a:uFillTx/>
                <a:latin typeface="微软雅黑"/>
                <a:ea typeface="微软雅黑"/>
                <a:cs typeface="Calibri"/>
              </a:rPr>
              <a:t>填加标</a:t>
            </a: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题</a:t>
            </a:r>
            <a:endParaRPr kumimoji="0" lang="en-US"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1" name="TextBox 10"/>
          <p:cNvSpPr txBox="1"/>
          <p:nvPr/>
        </p:nvSpPr>
        <p:spPr>
          <a:xfrm>
            <a:off x="600949"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此处文本单击添加文本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a:t>
            </a:r>
            <a:endParaRPr kumimoji="0" 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3" name="TextBox 12"/>
          <p:cNvSpPr txBox="1"/>
          <p:nvPr/>
        </p:nvSpPr>
        <p:spPr>
          <a:xfrm>
            <a:off x="2752767" y="3435042"/>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5" name="TextBox 14"/>
          <p:cNvSpPr txBox="1"/>
          <p:nvPr/>
        </p:nvSpPr>
        <p:spPr>
          <a:xfrm>
            <a:off x="4884188" y="3432498"/>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7" name="TextBox 16"/>
          <p:cNvSpPr txBox="1"/>
          <p:nvPr/>
        </p:nvSpPr>
        <p:spPr>
          <a:xfrm>
            <a:off x="7008581"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2"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8" name="TextBox 3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002149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62891" y="1203598"/>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5"/>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5" name="그룹 21"/>
            <p:cNvGrpSpPr/>
            <p:nvPr/>
          </p:nvGrpSpPr>
          <p:grpSpPr>
            <a:xfrm>
              <a:off x="6586312" y="2132856"/>
              <a:ext cx="2568441" cy="1488921"/>
              <a:chOff x="6794460" y="2050996"/>
              <a:chExt cx="2314044" cy="1488921"/>
            </a:xfrm>
          </p:grpSpPr>
          <p:sp>
            <p:nvSpPr>
              <p:cNvPr id="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主题三</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8" name="组合 7"/>
          <p:cNvGrpSpPr/>
          <p:nvPr/>
        </p:nvGrpSpPr>
        <p:grpSpPr>
          <a:xfrm>
            <a:off x="3301852" y="1203598"/>
            <a:ext cx="3060574" cy="1828550"/>
            <a:chOff x="3162325" y="1925354"/>
            <a:chExt cx="3238821" cy="1935163"/>
          </a:xfrm>
        </p:grpSpPr>
        <p:sp>
          <p:nvSpPr>
            <p:cNvPr id="9"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4"/>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0" name="그룹 21"/>
            <p:cNvGrpSpPr/>
            <p:nvPr/>
          </p:nvGrpSpPr>
          <p:grpSpPr>
            <a:xfrm>
              <a:off x="3552615" y="2060848"/>
              <a:ext cx="2568441" cy="1560929"/>
              <a:chOff x="6794460" y="1978988"/>
              <a:chExt cx="2314044" cy="1560929"/>
            </a:xfrm>
          </p:grpSpPr>
          <p:sp>
            <p:nvSpPr>
              <p:cNvPr id="11"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2" name="Text Box 5"/>
              <p:cNvSpPr txBox="1">
                <a:spLocks noChangeArrowheads="1"/>
              </p:cNvSpPr>
              <p:nvPr/>
            </p:nvSpPr>
            <p:spPr bwMode="auto">
              <a:xfrm>
                <a:off x="6794460" y="1978988"/>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主题二</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13" name="组合 12"/>
          <p:cNvGrpSpPr/>
          <p:nvPr/>
        </p:nvGrpSpPr>
        <p:grpSpPr>
          <a:xfrm>
            <a:off x="551242" y="1203598"/>
            <a:ext cx="3060574" cy="1828550"/>
            <a:chOff x="251520" y="1925354"/>
            <a:chExt cx="3238821" cy="1935163"/>
          </a:xfrm>
        </p:grpSpPr>
        <p:sp>
          <p:nvSpPr>
            <p:cNvPr id="14"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3"/>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5" name="그룹 21"/>
            <p:cNvGrpSpPr/>
            <p:nvPr/>
          </p:nvGrpSpPr>
          <p:grpSpPr>
            <a:xfrm>
              <a:off x="369777" y="2132856"/>
              <a:ext cx="2568441" cy="1488921"/>
              <a:chOff x="6794460" y="2050996"/>
              <a:chExt cx="2314044" cy="1488921"/>
            </a:xfrm>
          </p:grpSpPr>
          <p:sp>
            <p:nvSpPr>
              <p:cNvPr id="1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主题一</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sp>
        <p:nvSpPr>
          <p:cNvPr id="18" name="矩形 17"/>
          <p:cNvSpPr/>
          <p:nvPr/>
        </p:nvSpPr>
        <p:spPr>
          <a:xfrm>
            <a:off x="551242" y="3244824"/>
            <a:ext cx="2580597"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19" name="矩形 18"/>
          <p:cNvSpPr/>
          <p:nvPr/>
        </p:nvSpPr>
        <p:spPr>
          <a:xfrm>
            <a:off x="3301852" y="3233643"/>
            <a:ext cx="2602156"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0" name="矩形 19"/>
          <p:cNvSpPr/>
          <p:nvPr/>
        </p:nvSpPr>
        <p:spPr>
          <a:xfrm>
            <a:off x="6062891" y="3233644"/>
            <a:ext cx="2605075"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4695619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right)">
                                      <p:cBhvr>
                                        <p:cTn id="8" dur="500"/>
                                        <p:tgtEl>
                                          <p:spTgt spid="13"/>
                                        </p:tgtEl>
                                      </p:cBhvr>
                                    </p:animEffect>
                                  </p:childTnLst>
                                </p:cTn>
                              </p:par>
                              <p:par>
                                <p:cTn id="9" presetID="22" presetClass="entr" presetSubtype="1" fill="hold" grpId="0" nodeType="withEffect">
                                  <p:stCondLst>
                                    <p:cond delay="30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par>
                                <p:cTn id="12" presetID="12" presetClass="entr" presetSubtype="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par>
                                <p:cTn id="16" presetID="22" presetClass="entr" presetSubtype="1" fill="hold" grpId="0" nodeType="withEffect">
                                  <p:stCondLst>
                                    <p:cond delay="60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12" presetClass="entr" presetSubtype="8" fill="hold" nodeType="withEffect">
                                  <p:stCondLst>
                                    <p:cond delay="6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ppt_x</p:attrName>
                                        </p:attrNameLst>
                                      </p:cBhvr>
                                      <p:tavLst>
                                        <p:tav tm="0">
                                          <p:val>
                                            <p:strVal val="#ppt_x-#ppt_w*1.125000"/>
                                          </p:val>
                                        </p:tav>
                                        <p:tav tm="100000">
                                          <p:val>
                                            <p:strVal val="#ppt_x"/>
                                          </p:val>
                                        </p:tav>
                                      </p:tavLst>
                                    </p:anim>
                                    <p:animEffect transition="in" filter="wipe(right)">
                                      <p:cBhvr>
                                        <p:cTn id="22" dur="500"/>
                                        <p:tgtEl>
                                          <p:spTgt spid="3"/>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8"/>
          <p:cNvSpPr>
            <a:spLocks/>
          </p:cNvSpPr>
          <p:nvPr/>
        </p:nvSpPr>
        <p:spPr bwMode="auto">
          <a:xfrm>
            <a:off x="1376325" y="2378882"/>
            <a:ext cx="2270604"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solidFill>
            <a:schemeClr val="accent4"/>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Freeform 19"/>
          <p:cNvSpPr>
            <a:spLocks/>
          </p:cNvSpPr>
          <p:nvPr/>
        </p:nvSpPr>
        <p:spPr bwMode="auto">
          <a:xfrm>
            <a:off x="1376325" y="1131590"/>
            <a:ext cx="2965418"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chemeClr val="accent3"/>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Freeform 20"/>
          <p:cNvSpPr>
            <a:spLocks/>
          </p:cNvSpPr>
          <p:nvPr/>
        </p:nvSpPr>
        <p:spPr bwMode="auto">
          <a:xfrm>
            <a:off x="4892985" y="1131590"/>
            <a:ext cx="2965418"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solidFill>
            <a:schemeClr val="accent4"/>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Freeform 21"/>
          <p:cNvSpPr>
            <a:spLocks/>
          </p:cNvSpPr>
          <p:nvPr/>
        </p:nvSpPr>
        <p:spPr bwMode="auto">
          <a:xfrm>
            <a:off x="1376325" y="3458051"/>
            <a:ext cx="2965418"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solidFill>
            <a:schemeClr val="accent1"/>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Freeform 22"/>
          <p:cNvSpPr>
            <a:spLocks/>
          </p:cNvSpPr>
          <p:nvPr/>
        </p:nvSpPr>
        <p:spPr bwMode="auto">
          <a:xfrm>
            <a:off x="4892985" y="3458051"/>
            <a:ext cx="2965418"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chemeClr val="accent2"/>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 name="Freeform 23"/>
          <p:cNvSpPr>
            <a:spLocks/>
          </p:cNvSpPr>
          <p:nvPr/>
        </p:nvSpPr>
        <p:spPr bwMode="auto">
          <a:xfrm>
            <a:off x="5532084" y="2378882"/>
            <a:ext cx="232631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solidFill>
            <a:schemeClr val="accent3"/>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9" name="TextBox 53"/>
          <p:cNvSpPr txBox="1">
            <a:spLocks noChangeArrowheads="1"/>
          </p:cNvSpPr>
          <p:nvPr/>
        </p:nvSpPr>
        <p:spPr bwMode="auto">
          <a:xfrm>
            <a:off x="1420049" y="1234862"/>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294643" y="2704999"/>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376325" y="4126700"/>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567095" y="4131906"/>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471107" y="2693547"/>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547644" y="1234912"/>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822579" y="220727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chemeClr val="accent5"/>
            </a:solidFill>
            <a:ln w="3175" cap="flat" cmpd="sng" algn="ctr">
              <a:solidFill>
                <a:srgbClr val="EAEAEA"/>
              </a:solidFill>
              <a:prstDash val="solid"/>
            </a:ln>
            <a:effec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endParaRPr kumimoji="0" lang="en-US" altLang="zh-SG" sz="11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6"/>
            <p:cNvSpPr txBox="1"/>
            <p:nvPr/>
          </p:nvSpPr>
          <p:spPr>
            <a:xfrm>
              <a:off x="4252597" y="2438891"/>
              <a:ext cx="902811" cy="95410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a:t>
              </a:r>
              <a:endParaRPr kumimoji="0" lang="en-US" altLang="zh-CN"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添加</a:t>
              </a:r>
            </a:p>
          </p:txBody>
        </p:sp>
      </p:grpSp>
      <p:sp>
        <p:nvSpPr>
          <p:cNvPr id="18" name="TextBox 1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1704980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par>
                          <p:cTn id="75" fill="hold">
                            <p:stCondLst>
                              <p:cond delay="520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6"/>
          <p:cNvGrpSpPr>
            <a:grpSpLocks/>
          </p:cNvGrpSpPr>
          <p:nvPr/>
        </p:nvGrpSpPr>
        <p:grpSpPr bwMode="auto">
          <a:xfrm>
            <a:off x="412997" y="915566"/>
            <a:ext cx="4453517" cy="3745706"/>
            <a:chOff x="720" y="839"/>
            <a:chExt cx="3740" cy="3146"/>
          </a:xfrm>
          <a:solidFill>
            <a:srgbClr val="E8E8E6"/>
          </a:solidFill>
        </p:grpSpPr>
        <p:sp>
          <p:nvSpPr>
            <p:cNvPr id="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6" name="Freeform 78"/>
          <p:cNvSpPr>
            <a:spLocks/>
          </p:cNvSpPr>
          <p:nvPr/>
        </p:nvSpPr>
        <p:spPr bwMode="gray">
          <a:xfrm>
            <a:off x="3351841" y="3868315"/>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7" name="Freeform 92"/>
          <p:cNvSpPr>
            <a:spLocks/>
          </p:cNvSpPr>
          <p:nvPr/>
        </p:nvSpPr>
        <p:spPr bwMode="gray">
          <a:xfrm>
            <a:off x="3665018" y="254434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8" name="Freeform 100"/>
          <p:cNvSpPr>
            <a:spLocks/>
          </p:cNvSpPr>
          <p:nvPr/>
        </p:nvSpPr>
        <p:spPr bwMode="gray">
          <a:xfrm>
            <a:off x="3893647" y="1939503"/>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9" name="Freeform 82"/>
          <p:cNvSpPr>
            <a:spLocks/>
          </p:cNvSpPr>
          <p:nvPr/>
        </p:nvSpPr>
        <p:spPr bwMode="gray">
          <a:xfrm>
            <a:off x="4018773" y="3222995"/>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cxnSp>
        <p:nvCxnSpPr>
          <p:cNvPr id="70" name="直接连接符 69"/>
          <p:cNvCxnSpPr/>
          <p:nvPr/>
        </p:nvCxnSpPr>
        <p:spPr>
          <a:xfrm>
            <a:off x="4344016" y="226037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533350" y="244670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183904" y="264250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373238" y="282883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4296130" y="332658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33350" y="332658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801957" y="4190380"/>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991291" y="4376712"/>
            <a:ext cx="16423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044909" y="208636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9" name="矩形 78"/>
          <p:cNvSpPr/>
          <p:nvPr/>
        </p:nvSpPr>
        <p:spPr>
          <a:xfrm>
            <a:off x="5044909" y="2518148"/>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0" name="矩形 79"/>
          <p:cNvSpPr/>
          <p:nvPr/>
        </p:nvSpPr>
        <p:spPr>
          <a:xfrm>
            <a:off x="5044909" y="301722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1" name="矩形 80"/>
          <p:cNvSpPr/>
          <p:nvPr/>
        </p:nvSpPr>
        <p:spPr>
          <a:xfrm>
            <a:off x="4473819" y="4014704"/>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2" name="矩形标注 81"/>
          <p:cNvSpPr/>
          <p:nvPr/>
        </p:nvSpPr>
        <p:spPr>
          <a:xfrm>
            <a:off x="6624496" y="1652563"/>
            <a:ext cx="2175135" cy="2923856"/>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83" name="TextBox 82"/>
          <p:cNvSpPr txBox="1"/>
          <p:nvPr/>
        </p:nvSpPr>
        <p:spPr>
          <a:xfrm>
            <a:off x="6732522" y="1753799"/>
            <a:ext cx="2067109" cy="2709973"/>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141119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2410087"/>
            <a:ext cx="9156700" cy="2733413"/>
          </a:xfrm>
          <a:prstGeom prst="rect">
            <a:avLst/>
          </a:prstGeom>
        </p:spPr>
      </p:pic>
      <p:sp>
        <p:nvSpPr>
          <p:cNvPr id="18" name="TextBox 5"/>
          <p:cNvSpPr>
            <a:spLocks noChangeArrowheads="1"/>
          </p:cNvSpPr>
          <p:nvPr/>
        </p:nvSpPr>
        <p:spPr bwMode="auto">
          <a:xfrm>
            <a:off x="1759838" y="879896"/>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886313" y="888350"/>
            <a:ext cx="996777" cy="897731"/>
          </a:xfrm>
          <a:prstGeom prst="rect">
            <a:avLst/>
          </a:pr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1025989" y="1032415"/>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1975151" y="1503902"/>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886312" y="2410087"/>
            <a:ext cx="7344491"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89278" y="2485905"/>
            <a:ext cx="697743" cy="707886"/>
            <a:chOff x="0" y="0"/>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59481" y="0"/>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rPr>
                <a:t>4</a:t>
              </a:r>
              <a:endParaRPr kumimoji="0" lang="zh-CN" altLang="en-US" sz="40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40261" y="2481036"/>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7346529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2410087"/>
            <a:ext cx="9156700" cy="2733413"/>
          </a:xfrm>
          <a:prstGeom prst="rect">
            <a:avLst/>
          </a:prstGeom>
        </p:spPr>
      </p:pic>
      <p:sp>
        <p:nvSpPr>
          <p:cNvPr id="18" name="TextBox 5"/>
          <p:cNvSpPr>
            <a:spLocks noChangeArrowheads="1"/>
          </p:cNvSpPr>
          <p:nvPr/>
        </p:nvSpPr>
        <p:spPr bwMode="auto">
          <a:xfrm>
            <a:off x="526981" y="1519782"/>
            <a:ext cx="374808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sym typeface="Bebas Neue" pitchFamily="2" charset="0"/>
              </a:rPr>
              <a:t>目录</a:t>
            </a:r>
            <a:endParaRPr kumimoji="0" lang="en-US" sz="44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672189" y="1746932"/>
            <a:ext cx="996777" cy="897731"/>
          </a:xfrm>
          <a:prstGeom prst="rect">
            <a:avLst/>
          </a:pr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811865" y="1890997"/>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1761027" y="2362484"/>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2" name="Freeform 9"/>
          <p:cNvSpPr>
            <a:spLocks noEditPoints="1"/>
          </p:cNvSpPr>
          <p:nvPr/>
        </p:nvSpPr>
        <p:spPr bwMode="auto">
          <a:xfrm>
            <a:off x="3388725" y="509067"/>
            <a:ext cx="106345" cy="2767817"/>
          </a:xfrm>
          <a:custGeom>
            <a:avLst/>
            <a:gdLst>
              <a:gd name="T0" fmla="*/ 0 w 153"/>
              <a:gd name="T1" fmla="*/ 0 h 6522"/>
              <a:gd name="T2" fmla="*/ 46203 w 153"/>
              <a:gd name="T3" fmla="*/ 0 h 6522"/>
              <a:gd name="T4" fmla="*/ 46203 w 153"/>
              <a:gd name="T5" fmla="*/ 5040312 h 6522"/>
              <a:gd name="T6" fmla="*/ 0 w 153"/>
              <a:gd name="T7" fmla="*/ 5040312 h 6522"/>
              <a:gd name="T8" fmla="*/ 0 w 153"/>
              <a:gd name="T9" fmla="*/ 0 h 6522"/>
              <a:gd name="T10" fmla="*/ 99224 w 153"/>
              <a:gd name="T11" fmla="*/ 0 h 6522"/>
              <a:gd name="T12" fmla="*/ 115887 w 153"/>
              <a:gd name="T13" fmla="*/ 0 h 6522"/>
              <a:gd name="T14" fmla="*/ 115887 w 153"/>
              <a:gd name="T15" fmla="*/ 5040312 h 6522"/>
              <a:gd name="T16" fmla="*/ 99224 w 153"/>
              <a:gd name="T17" fmla="*/ 5040312 h 6522"/>
              <a:gd name="T18" fmla="*/ 99224 w 153"/>
              <a:gd name="T19" fmla="*/ 0 h 6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 h="6522">
                <a:moveTo>
                  <a:pt x="0" y="0"/>
                </a:moveTo>
                <a:lnTo>
                  <a:pt x="61" y="0"/>
                </a:lnTo>
                <a:lnTo>
                  <a:pt x="61" y="6522"/>
                </a:lnTo>
                <a:lnTo>
                  <a:pt x="0" y="6522"/>
                </a:lnTo>
                <a:lnTo>
                  <a:pt x="0" y="0"/>
                </a:lnTo>
                <a:close/>
                <a:moveTo>
                  <a:pt x="131" y="0"/>
                </a:moveTo>
                <a:lnTo>
                  <a:pt x="153" y="0"/>
                </a:lnTo>
                <a:lnTo>
                  <a:pt x="153" y="6522"/>
                </a:lnTo>
                <a:lnTo>
                  <a:pt x="131" y="6522"/>
                </a:lnTo>
                <a:lnTo>
                  <a:pt x="131" y="0"/>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3820450" y="629321"/>
            <a:ext cx="4485496" cy="478631"/>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3923619" y="670993"/>
            <a:ext cx="426132" cy="477054"/>
            <a:chOff x="0" y="0"/>
            <a:chExt cx="588963" cy="744125"/>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59481" y="0"/>
              <a:ext cx="446958" cy="74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rPr>
                <a:t>1</a:t>
              </a:r>
              <a:endParaRPr kumimoji="0" lang="zh-CN" altLang="en-US"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27" name="Freeform 10"/>
          <p:cNvSpPr>
            <a:spLocks/>
          </p:cNvSpPr>
          <p:nvPr/>
        </p:nvSpPr>
        <p:spPr bwMode="auto">
          <a:xfrm>
            <a:off x="3820450" y="1354413"/>
            <a:ext cx="4485496" cy="478631"/>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8" name="组合 62"/>
          <p:cNvGrpSpPr>
            <a:grpSpLocks/>
          </p:cNvGrpSpPr>
          <p:nvPr/>
        </p:nvGrpSpPr>
        <p:grpSpPr bwMode="auto">
          <a:xfrm>
            <a:off x="3923619" y="1396082"/>
            <a:ext cx="426132" cy="477054"/>
            <a:chOff x="0" y="0"/>
            <a:chExt cx="588963" cy="744123"/>
          </a:xfrm>
        </p:grpSpPr>
        <p:sp>
          <p:nvSpPr>
            <p:cNvPr id="29"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30" name="TextBox 64"/>
            <p:cNvSpPr txBox="1">
              <a:spLocks noChangeArrowheads="1"/>
            </p:cNvSpPr>
            <p:nvPr/>
          </p:nvSpPr>
          <p:spPr bwMode="auto">
            <a:xfrm>
              <a:off x="59481" y="0"/>
              <a:ext cx="446958" cy="744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rPr>
                <a:t>2</a:t>
              </a:r>
              <a:endParaRPr kumimoji="0" lang="zh-CN" altLang="en-US"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31" name="Freeform 10"/>
          <p:cNvSpPr>
            <a:spLocks/>
          </p:cNvSpPr>
          <p:nvPr/>
        </p:nvSpPr>
        <p:spPr bwMode="auto">
          <a:xfrm>
            <a:off x="3820450" y="2061644"/>
            <a:ext cx="4485496" cy="478631"/>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32" name="组合 71"/>
          <p:cNvGrpSpPr>
            <a:grpSpLocks/>
          </p:cNvGrpSpPr>
          <p:nvPr/>
        </p:nvGrpSpPr>
        <p:grpSpPr bwMode="auto">
          <a:xfrm>
            <a:off x="3923619" y="2103314"/>
            <a:ext cx="426132" cy="477054"/>
            <a:chOff x="0" y="0"/>
            <a:chExt cx="588963" cy="746365"/>
          </a:xfrm>
        </p:grpSpPr>
        <p:sp>
          <p:nvSpPr>
            <p:cNvPr id="33"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34" name="TextBox 78"/>
            <p:cNvSpPr txBox="1">
              <a:spLocks noChangeArrowheads="1"/>
            </p:cNvSpPr>
            <p:nvPr/>
          </p:nvSpPr>
          <p:spPr bwMode="auto">
            <a:xfrm>
              <a:off x="59481" y="0"/>
              <a:ext cx="446958" cy="74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rPr>
                <a:t>3</a:t>
              </a:r>
              <a:endParaRPr kumimoji="0" lang="zh-CN" altLang="en-US"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35" name="Freeform 10"/>
          <p:cNvSpPr>
            <a:spLocks/>
          </p:cNvSpPr>
          <p:nvPr/>
        </p:nvSpPr>
        <p:spPr bwMode="auto">
          <a:xfrm>
            <a:off x="3820450" y="2758159"/>
            <a:ext cx="4485496" cy="478631"/>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36" name="组合 80"/>
          <p:cNvGrpSpPr>
            <a:grpSpLocks/>
          </p:cNvGrpSpPr>
          <p:nvPr/>
        </p:nvGrpSpPr>
        <p:grpSpPr bwMode="auto">
          <a:xfrm>
            <a:off x="3923619" y="2799830"/>
            <a:ext cx="426132" cy="477054"/>
            <a:chOff x="0" y="0"/>
            <a:chExt cx="588963" cy="744125"/>
          </a:xfrm>
        </p:grpSpPr>
        <p:sp>
          <p:nvSpPr>
            <p:cNvPr id="37"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38" name="TextBox 82"/>
            <p:cNvSpPr txBox="1">
              <a:spLocks noChangeArrowheads="1"/>
            </p:cNvSpPr>
            <p:nvPr/>
          </p:nvSpPr>
          <p:spPr bwMode="auto">
            <a:xfrm>
              <a:off x="59481" y="0"/>
              <a:ext cx="446958" cy="74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rPr>
                <a:t>4</a:t>
              </a:r>
              <a:endParaRPr kumimoji="0" lang="zh-CN" altLang="en-US" sz="25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4410897" y="636470"/>
            <a:ext cx="3185560" cy="49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0" name="TextBox 92"/>
          <p:cNvSpPr txBox="1">
            <a:spLocks noChangeArrowheads="1"/>
          </p:cNvSpPr>
          <p:nvPr/>
        </p:nvSpPr>
        <p:spPr bwMode="auto">
          <a:xfrm>
            <a:off x="4410897" y="1359180"/>
            <a:ext cx="3463324" cy="49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单击添加文字标题</a:t>
            </a:r>
          </a:p>
        </p:txBody>
      </p:sp>
      <p:sp>
        <p:nvSpPr>
          <p:cNvPr id="41" name="TextBox 93"/>
          <p:cNvSpPr txBox="1">
            <a:spLocks noChangeArrowheads="1"/>
          </p:cNvSpPr>
          <p:nvPr/>
        </p:nvSpPr>
        <p:spPr bwMode="auto">
          <a:xfrm>
            <a:off x="4410897" y="2042599"/>
            <a:ext cx="3904572" cy="49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单击添加文字标题</a:t>
            </a:r>
          </a:p>
        </p:txBody>
      </p:sp>
      <p:sp>
        <p:nvSpPr>
          <p:cNvPr id="42" name="TextBox 94"/>
          <p:cNvSpPr txBox="1">
            <a:spLocks noChangeArrowheads="1"/>
          </p:cNvSpPr>
          <p:nvPr/>
        </p:nvSpPr>
        <p:spPr bwMode="auto">
          <a:xfrm>
            <a:off x="4410898" y="2751020"/>
            <a:ext cx="3185559" cy="49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单击添加文字标题</a:t>
            </a:r>
          </a:p>
        </p:txBody>
      </p:sp>
    </p:spTree>
    <p:extLst>
      <p:ext uri="{BB962C8B-B14F-4D97-AF65-F5344CB8AC3E}">
        <p14:creationId xmlns:p14="http://schemas.microsoft.com/office/powerpoint/2010/main" val="146481673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55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85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750"/>
                            </p:stCondLst>
                            <p:childTnLst>
                              <p:par>
                                <p:cTn id="30" presetID="22" presetClass="entr" presetSubtype="1"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up)">
                                      <p:cBhvr>
                                        <p:cTn id="32" dur="500"/>
                                        <p:tgtEl>
                                          <p:spTgt spid="22"/>
                                        </p:tgtEl>
                                      </p:cBhvr>
                                    </p:animEffect>
                                  </p:childTnLst>
                                </p:cTn>
                              </p:par>
                            </p:childTnLst>
                          </p:cTn>
                        </p:par>
                        <p:par>
                          <p:cTn id="33" fill="hold">
                            <p:stCondLst>
                              <p:cond delay="2250"/>
                            </p:stCondLst>
                            <p:childTnLst>
                              <p:par>
                                <p:cTn id="34" presetID="22" presetClass="entr" presetSubtype="8"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left)">
                                      <p:cBhvr>
                                        <p:cTn id="36" dur="500"/>
                                        <p:tgtEl>
                                          <p:spTgt spid="23"/>
                                        </p:tgtEl>
                                      </p:cBhvr>
                                    </p:animEffect>
                                  </p:childTnLst>
                                </p:cTn>
                              </p:par>
                              <p:par>
                                <p:cTn id="37" presetID="22" presetClass="entr" presetSubtype="8" fill="hold" grpId="0" nodeType="withEffect">
                                  <p:stCondLst>
                                    <p:cond delay="10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par>
                                <p:cTn id="40" presetID="22" presetClass="entr" presetSubtype="8" fill="hold" grpId="0" nodeType="withEffect">
                                  <p:stCondLst>
                                    <p:cond delay="200"/>
                                  </p:stCondLst>
                                  <p:childTnLst>
                                    <p:set>
                                      <p:cBhvr>
                                        <p:cTn id="41" dur="1" fill="hold">
                                          <p:stCondLst>
                                            <p:cond delay="0"/>
                                          </p:stCondLst>
                                        </p:cTn>
                                        <p:tgtEl>
                                          <p:spTgt spid="31"/>
                                        </p:tgtEl>
                                        <p:attrNameLst>
                                          <p:attrName>style.visibility</p:attrName>
                                        </p:attrNameLst>
                                      </p:cBhvr>
                                      <p:to>
                                        <p:strVal val="visible"/>
                                      </p:to>
                                    </p:set>
                                    <p:animEffect transition="in" filter="wipe(left)">
                                      <p:cBhvr>
                                        <p:cTn id="42" dur="500"/>
                                        <p:tgtEl>
                                          <p:spTgt spid="31"/>
                                        </p:tgtEl>
                                      </p:cBhvr>
                                    </p:animEffect>
                                  </p:childTnLst>
                                </p:cTn>
                              </p:par>
                              <p:par>
                                <p:cTn id="43" presetID="22" presetClass="entr" presetSubtype="8" fill="hold" grpId="0" nodeType="withEffect">
                                  <p:stCondLst>
                                    <p:cond delay="30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par>
                          <p:cTn id="46" fill="hold">
                            <p:stCondLst>
                              <p:cond delay="3050"/>
                            </p:stCondLst>
                            <p:childTnLst>
                              <p:par>
                                <p:cTn id="47" presetID="52"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Scale>
                                      <p:cBhvr>
                                        <p:cTn id="49"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24"/>
                                        </p:tgtEl>
                                        <p:attrNameLst>
                                          <p:attrName>ppt_x,ppt_y</p:attrName>
                                        </p:attrNameLst>
                                      </p:cBhvr>
                                      <p:rCtr x="0" y="0"/>
                                    </p:animMotion>
                                    <p:animEffect transition="in" filter="fade">
                                      <p:cBhvr>
                                        <p:cTn id="51" dur="1000"/>
                                        <p:tgtEl>
                                          <p:spTgt spid="24"/>
                                        </p:tgtEl>
                                      </p:cBhvr>
                                    </p:animEffect>
                                  </p:childTnLst>
                                </p:cTn>
                              </p:par>
                              <p:par>
                                <p:cTn id="52" presetID="52" presetClass="entr" presetSubtype="0" fill="hold" nodeType="withEffect">
                                  <p:stCondLst>
                                    <p:cond delay="100"/>
                                  </p:stCondLst>
                                  <p:childTnLst>
                                    <p:set>
                                      <p:cBhvr>
                                        <p:cTn id="53" dur="1" fill="hold">
                                          <p:stCondLst>
                                            <p:cond delay="0"/>
                                          </p:stCondLst>
                                        </p:cTn>
                                        <p:tgtEl>
                                          <p:spTgt spid="28"/>
                                        </p:tgtEl>
                                        <p:attrNameLst>
                                          <p:attrName>style.visibility</p:attrName>
                                        </p:attrNameLst>
                                      </p:cBhvr>
                                      <p:to>
                                        <p:strVal val="visible"/>
                                      </p:to>
                                    </p:set>
                                    <p:animScale>
                                      <p:cBhvr>
                                        <p:cTn id="54"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28"/>
                                        </p:tgtEl>
                                        <p:attrNameLst>
                                          <p:attrName>ppt_x,ppt_y</p:attrName>
                                        </p:attrNameLst>
                                      </p:cBhvr>
                                      <p:rCtr x="0" y="0"/>
                                    </p:animMotion>
                                    <p:animEffect transition="in" filter="fade">
                                      <p:cBhvr>
                                        <p:cTn id="56" dur="1000"/>
                                        <p:tgtEl>
                                          <p:spTgt spid="28"/>
                                        </p:tgtEl>
                                      </p:cBhvr>
                                    </p:animEffect>
                                  </p:childTnLst>
                                </p:cTn>
                              </p:par>
                              <p:par>
                                <p:cTn id="57" presetID="52" presetClass="entr" presetSubtype="0" fill="hold" nodeType="withEffect">
                                  <p:stCondLst>
                                    <p:cond delay="200"/>
                                  </p:stCondLst>
                                  <p:childTnLst>
                                    <p:set>
                                      <p:cBhvr>
                                        <p:cTn id="58" dur="1" fill="hold">
                                          <p:stCondLst>
                                            <p:cond delay="0"/>
                                          </p:stCondLst>
                                        </p:cTn>
                                        <p:tgtEl>
                                          <p:spTgt spid="32"/>
                                        </p:tgtEl>
                                        <p:attrNameLst>
                                          <p:attrName>style.visibility</p:attrName>
                                        </p:attrNameLst>
                                      </p:cBhvr>
                                      <p:to>
                                        <p:strVal val="visible"/>
                                      </p:to>
                                    </p:set>
                                    <p:animScale>
                                      <p:cBhvr>
                                        <p:cTn id="59"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32"/>
                                        </p:tgtEl>
                                        <p:attrNameLst>
                                          <p:attrName>ppt_x,ppt_y</p:attrName>
                                        </p:attrNameLst>
                                      </p:cBhvr>
                                      <p:rCtr x="0" y="0"/>
                                    </p:animMotion>
                                    <p:animEffect transition="in" filter="fade">
                                      <p:cBhvr>
                                        <p:cTn id="61" dur="1000"/>
                                        <p:tgtEl>
                                          <p:spTgt spid="32"/>
                                        </p:tgtEl>
                                      </p:cBhvr>
                                    </p:animEffect>
                                  </p:childTnLst>
                                </p:cTn>
                              </p:par>
                              <p:par>
                                <p:cTn id="62" presetID="52" presetClass="entr" presetSubtype="0" fill="hold" nodeType="withEffect">
                                  <p:stCondLst>
                                    <p:cond delay="300"/>
                                  </p:stCondLst>
                                  <p:childTnLst>
                                    <p:set>
                                      <p:cBhvr>
                                        <p:cTn id="63" dur="1" fill="hold">
                                          <p:stCondLst>
                                            <p:cond delay="0"/>
                                          </p:stCondLst>
                                        </p:cTn>
                                        <p:tgtEl>
                                          <p:spTgt spid="36"/>
                                        </p:tgtEl>
                                        <p:attrNameLst>
                                          <p:attrName>style.visibility</p:attrName>
                                        </p:attrNameLst>
                                      </p:cBhvr>
                                      <p:to>
                                        <p:strVal val="visible"/>
                                      </p:to>
                                    </p:set>
                                    <p:animScale>
                                      <p:cBhvr>
                                        <p:cTn id="6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36"/>
                                        </p:tgtEl>
                                        <p:attrNameLst>
                                          <p:attrName>ppt_x,ppt_y</p:attrName>
                                        </p:attrNameLst>
                                      </p:cBhvr>
                                      <p:rCtr x="0" y="0"/>
                                    </p:animMotion>
                                    <p:animEffect transition="in" filter="fade">
                                      <p:cBhvr>
                                        <p:cTn id="66" dur="1000"/>
                                        <p:tgtEl>
                                          <p:spTgt spid="36"/>
                                        </p:tgtEl>
                                      </p:cBhvr>
                                    </p:animEffect>
                                  </p:childTnLst>
                                </p:cTn>
                              </p:par>
                            </p:childTnLst>
                          </p:cTn>
                        </p:par>
                        <p:par>
                          <p:cTn id="67" fill="hold">
                            <p:stCondLst>
                              <p:cond delay="4350"/>
                            </p:stCondLst>
                            <p:childTnLst>
                              <p:par>
                                <p:cTn id="68" presetID="22" presetClass="entr" presetSubtype="8"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wipe(left)">
                                      <p:cBhvr>
                                        <p:cTn id="70" dur="500"/>
                                        <p:tgtEl>
                                          <p:spTgt spid="39"/>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gtEl>
                                        <p:attrNameLst>
                                          <p:attrName>style.visibility</p:attrName>
                                        </p:attrNameLst>
                                      </p:cBhvr>
                                      <p:to>
                                        <p:strVal val="visible"/>
                                      </p:to>
                                    </p:set>
                                    <p:animEffect transition="in" filter="wipe(left)">
                                      <p:cBhvr>
                                        <p:cTn id="73" dur="500"/>
                                        <p:tgtEl>
                                          <p:spTgt spid="40"/>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gtEl>
                                        <p:attrNameLst>
                                          <p:attrName>style.visibility</p:attrName>
                                        </p:attrNameLst>
                                      </p:cBhvr>
                                      <p:to>
                                        <p:strVal val="visible"/>
                                      </p:to>
                                    </p:set>
                                    <p:animEffect transition="in" filter="wipe(left)">
                                      <p:cBhvr>
                                        <p:cTn id="76" dur="500"/>
                                        <p:tgtEl>
                                          <p:spTgt spid="41"/>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2" grpId="0" animBg="1"/>
      <p:bldP spid="23" grpId="0" animBg="1"/>
      <p:bldP spid="27" grpId="0" animBg="1"/>
      <p:bldP spid="31" grpId="0" animBg="1"/>
      <p:bldP spid="35" grpId="0" animBg="1"/>
      <p:bldP spid="39" grpId="0" autoUpdateAnimBg="0"/>
      <p:bldP spid="40" grpId="0" autoUpdateAnimBg="0"/>
      <p:bldP spid="41" grpId="0" autoUpdateAnimBg="0"/>
      <p:bldP spid="42"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9"/>
          <p:cNvGrpSpPr>
            <a:grpSpLocks/>
          </p:cNvGrpSpPr>
          <p:nvPr/>
        </p:nvGrpSpPr>
        <p:grpSpPr bwMode="auto">
          <a:xfrm>
            <a:off x="1115616" y="1294604"/>
            <a:ext cx="3181350" cy="3132535"/>
            <a:chOff x="0" y="0"/>
            <a:chExt cx="3725013" cy="3667701"/>
          </a:xfrm>
        </p:grpSpPr>
        <p:grpSp>
          <p:nvGrpSpPr>
            <p:cNvPr id="4" name="Group 10"/>
            <p:cNvGrpSpPr>
              <a:grpSpLocks/>
            </p:cNvGrpSpPr>
            <p:nvPr/>
          </p:nvGrpSpPr>
          <p:grpSpPr bwMode="auto">
            <a:xfrm>
              <a:off x="0" y="0"/>
              <a:ext cx="3725013" cy="3667701"/>
              <a:chOff x="0" y="0"/>
              <a:chExt cx="3725013" cy="3667701"/>
            </a:xfrm>
          </p:grpSpPr>
          <p:sp>
            <p:nvSpPr>
              <p:cNvPr id="10"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1"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2"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3"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4"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grpSp>
        <p:pic>
          <p:nvPicPr>
            <p:cNvPr id="5"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5"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6" name="Group 22"/>
          <p:cNvGrpSpPr>
            <a:grpSpLocks/>
          </p:cNvGrpSpPr>
          <p:nvPr/>
        </p:nvGrpSpPr>
        <p:grpSpPr bwMode="auto">
          <a:xfrm>
            <a:off x="4868066" y="1389434"/>
            <a:ext cx="850106" cy="377429"/>
            <a:chOff x="0" y="0"/>
            <a:chExt cx="1131895" cy="504056"/>
          </a:xfrm>
        </p:grpSpPr>
        <p:sp>
          <p:nvSpPr>
            <p:cNvPr id="1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1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作用一</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19" name="矩形 60"/>
          <p:cNvSpPr>
            <a:spLocks noChangeArrowheads="1"/>
          </p:cNvSpPr>
          <p:nvPr/>
        </p:nvSpPr>
        <p:spPr bwMode="auto">
          <a:xfrm>
            <a:off x="5860203" y="1347614"/>
            <a:ext cx="2502322" cy="50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0" name="Group 22"/>
          <p:cNvGrpSpPr>
            <a:grpSpLocks/>
          </p:cNvGrpSpPr>
          <p:nvPr/>
        </p:nvGrpSpPr>
        <p:grpSpPr bwMode="auto">
          <a:xfrm>
            <a:off x="4868066" y="2051360"/>
            <a:ext cx="850106" cy="377429"/>
            <a:chOff x="0" y="0"/>
            <a:chExt cx="1131895" cy="504056"/>
          </a:xfrm>
        </p:grpSpPr>
        <p:sp>
          <p:nvSpPr>
            <p:cNvPr id="2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二</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3" name="矩形 60"/>
          <p:cNvSpPr>
            <a:spLocks noChangeArrowheads="1"/>
          </p:cNvSpPr>
          <p:nvPr/>
        </p:nvSpPr>
        <p:spPr bwMode="auto">
          <a:xfrm>
            <a:off x="5860203" y="2009540"/>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4" name="Group 22"/>
          <p:cNvGrpSpPr>
            <a:grpSpLocks/>
          </p:cNvGrpSpPr>
          <p:nvPr/>
        </p:nvGrpSpPr>
        <p:grpSpPr bwMode="auto">
          <a:xfrm>
            <a:off x="4868066" y="2722889"/>
            <a:ext cx="850106" cy="377429"/>
            <a:chOff x="0" y="0"/>
            <a:chExt cx="1131895" cy="504056"/>
          </a:xfrm>
        </p:grpSpPr>
        <p:sp>
          <p:nvSpPr>
            <p:cNvPr id="2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三</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7" name="矩形 60"/>
          <p:cNvSpPr>
            <a:spLocks noChangeArrowheads="1"/>
          </p:cNvSpPr>
          <p:nvPr/>
        </p:nvSpPr>
        <p:spPr bwMode="auto">
          <a:xfrm>
            <a:off x="5860203" y="2681069"/>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8" name="Group 22"/>
          <p:cNvGrpSpPr>
            <a:grpSpLocks/>
          </p:cNvGrpSpPr>
          <p:nvPr/>
        </p:nvGrpSpPr>
        <p:grpSpPr bwMode="auto">
          <a:xfrm>
            <a:off x="4868066" y="3370961"/>
            <a:ext cx="850106" cy="377429"/>
            <a:chOff x="0" y="0"/>
            <a:chExt cx="1131895" cy="504056"/>
          </a:xfrm>
        </p:grpSpPr>
        <p:sp>
          <p:nvSpPr>
            <p:cNvPr id="29"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四</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1" name="矩形 60"/>
          <p:cNvSpPr>
            <a:spLocks noChangeArrowheads="1"/>
          </p:cNvSpPr>
          <p:nvPr/>
        </p:nvSpPr>
        <p:spPr bwMode="auto">
          <a:xfrm>
            <a:off x="5860203" y="3329141"/>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32" name="Group 22"/>
          <p:cNvGrpSpPr>
            <a:grpSpLocks/>
          </p:cNvGrpSpPr>
          <p:nvPr/>
        </p:nvGrpSpPr>
        <p:grpSpPr bwMode="auto">
          <a:xfrm>
            <a:off x="4868066" y="4028723"/>
            <a:ext cx="850106" cy="377429"/>
            <a:chOff x="0" y="0"/>
            <a:chExt cx="1131895" cy="504056"/>
          </a:xfrm>
        </p:grpSpPr>
        <p:sp>
          <p:nvSpPr>
            <p:cNvPr id="33" name="矩形 46"/>
            <p:cNvSpPr>
              <a:spLocks noChangeArrowheads="1"/>
            </p:cNvSpPr>
            <p:nvPr/>
          </p:nvSpPr>
          <p:spPr bwMode="auto">
            <a:xfrm>
              <a:off x="0" y="0"/>
              <a:ext cx="1080120" cy="504056"/>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五</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5" name="矩形 60"/>
          <p:cNvSpPr>
            <a:spLocks noChangeArrowheads="1"/>
          </p:cNvSpPr>
          <p:nvPr/>
        </p:nvSpPr>
        <p:spPr bwMode="auto">
          <a:xfrm>
            <a:off x="5860203" y="3986903"/>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sp>
        <p:nvSpPr>
          <p:cNvPr id="36" name="TextBox 3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6238460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2"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2" presetClass="entr" presetSubtype="2" decel="10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4000"/>
                            </p:stCondLst>
                            <p:childTnLst>
                              <p:par>
                                <p:cTn id="38" presetID="2" presetClass="entr" presetSubtype="2" decel="10000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000"/>
                            </p:stCondLst>
                            <p:childTnLst>
                              <p:par>
                                <p:cTn id="47" presetID="2" presetClass="entr" presetSubtype="2" decel="1000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6000"/>
                            </p:stCondLst>
                            <p:childTnLst>
                              <p:par>
                                <p:cTn id="56" presetID="2" presetClass="entr" presetSubtype="2" decel="10000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P spid="31"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78268" y="1100641"/>
            <a:ext cx="2622561" cy="156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78267" y="2779138"/>
            <a:ext cx="2622561" cy="175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1"/>
          <p:cNvSpPr>
            <a:spLocks noChangeArrowheads="1"/>
          </p:cNvSpPr>
          <p:nvPr/>
        </p:nvSpPr>
        <p:spPr bwMode="auto">
          <a:xfrm>
            <a:off x="3827606" y="1059582"/>
            <a:ext cx="5064874" cy="139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54" name="Group 14"/>
          <p:cNvGrpSpPr>
            <a:grpSpLocks/>
          </p:cNvGrpSpPr>
          <p:nvPr/>
        </p:nvGrpSpPr>
        <p:grpSpPr bwMode="auto">
          <a:xfrm>
            <a:off x="4330236" y="2612905"/>
            <a:ext cx="4014824" cy="1667141"/>
            <a:chOff x="0" y="0"/>
            <a:chExt cx="6192688" cy="2571234"/>
          </a:xfrm>
          <a:solidFill>
            <a:schemeClr val="accent1"/>
          </a:solidFill>
        </p:grpSpPr>
        <p:sp>
          <p:nvSpPr>
            <p:cNvPr id="55"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6"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7"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8"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9"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0" name="Rectangle 18"/>
            <p:cNvSpPr>
              <a:spLocks noChangeArrowheads="1"/>
            </p:cNvSpPr>
            <p:nvPr/>
          </p:nvSpPr>
          <p:spPr bwMode="auto">
            <a:xfrm>
              <a:off x="1685898" y="353093"/>
              <a:ext cx="174785" cy="221814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1" name="Rectangle 19"/>
            <p:cNvSpPr>
              <a:spLocks noChangeArrowheads="1"/>
            </p:cNvSpPr>
            <p:nvPr/>
          </p:nvSpPr>
          <p:spPr bwMode="auto">
            <a:xfrm>
              <a:off x="1927057" y="848024"/>
              <a:ext cx="174785" cy="172320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2" name="Rectangle 20"/>
            <p:cNvSpPr>
              <a:spLocks noChangeArrowheads="1"/>
            </p:cNvSpPr>
            <p:nvPr/>
          </p:nvSpPr>
          <p:spPr bwMode="auto">
            <a:xfrm>
              <a:off x="2168215" y="1342956"/>
              <a:ext cx="172572" cy="1228277"/>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3" name="Rectangle 21"/>
            <p:cNvSpPr>
              <a:spLocks noChangeArrowheads="1"/>
            </p:cNvSpPr>
            <p:nvPr/>
          </p:nvSpPr>
          <p:spPr bwMode="auto">
            <a:xfrm>
              <a:off x="2409374" y="733345"/>
              <a:ext cx="172572" cy="1837888"/>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4" name="Rectangle 22"/>
            <p:cNvSpPr>
              <a:spLocks noChangeArrowheads="1"/>
            </p:cNvSpPr>
            <p:nvPr/>
          </p:nvSpPr>
          <p:spPr bwMode="auto">
            <a:xfrm>
              <a:off x="2650532" y="1010990"/>
              <a:ext cx="172572" cy="1560244"/>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5"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6"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7"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8"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9"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0" name="Rectangle 28"/>
            <p:cNvSpPr>
              <a:spLocks noChangeArrowheads="1"/>
            </p:cNvSpPr>
            <p:nvPr/>
          </p:nvSpPr>
          <p:spPr bwMode="auto">
            <a:xfrm>
              <a:off x="5055481" y="754469"/>
              <a:ext cx="172572" cy="1816762"/>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1" name="Rectangle 29"/>
            <p:cNvSpPr>
              <a:spLocks noChangeArrowheads="1"/>
            </p:cNvSpPr>
            <p:nvPr/>
          </p:nvSpPr>
          <p:spPr bwMode="auto">
            <a:xfrm>
              <a:off x="5296639" y="1623618"/>
              <a:ext cx="172572" cy="947613"/>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2" name="Rectangle 30"/>
            <p:cNvSpPr>
              <a:spLocks noChangeArrowheads="1"/>
            </p:cNvSpPr>
            <p:nvPr/>
          </p:nvSpPr>
          <p:spPr bwMode="auto">
            <a:xfrm>
              <a:off x="5537799" y="1816762"/>
              <a:ext cx="172572" cy="75446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3" name="Rectangle 31"/>
            <p:cNvSpPr>
              <a:spLocks noChangeArrowheads="1"/>
            </p:cNvSpPr>
            <p:nvPr/>
          </p:nvSpPr>
          <p:spPr bwMode="auto">
            <a:xfrm>
              <a:off x="5778956" y="1364081"/>
              <a:ext cx="172572" cy="120715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4" name="Rectangle 32"/>
            <p:cNvSpPr>
              <a:spLocks noChangeArrowheads="1"/>
            </p:cNvSpPr>
            <p:nvPr/>
          </p:nvSpPr>
          <p:spPr bwMode="auto">
            <a:xfrm>
              <a:off x="6020116" y="0"/>
              <a:ext cx="172572" cy="257123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sp>
        <p:nvSpPr>
          <p:cNvPr id="75" name="文本框 37"/>
          <p:cNvSpPr>
            <a:spLocks noChangeArrowheads="1"/>
          </p:cNvSpPr>
          <p:nvPr/>
        </p:nvSpPr>
        <p:spPr bwMode="auto">
          <a:xfrm>
            <a:off x="4249975" y="4352205"/>
            <a:ext cx="10935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76" name="文本框 38"/>
          <p:cNvSpPr>
            <a:spLocks noChangeArrowheads="1"/>
          </p:cNvSpPr>
          <p:nvPr/>
        </p:nvSpPr>
        <p:spPr bwMode="auto">
          <a:xfrm>
            <a:off x="5321176" y="4352205"/>
            <a:ext cx="109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7" name="文本框 39"/>
          <p:cNvSpPr>
            <a:spLocks noChangeArrowheads="1"/>
          </p:cNvSpPr>
          <p:nvPr/>
        </p:nvSpPr>
        <p:spPr bwMode="auto">
          <a:xfrm>
            <a:off x="6452094"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8" name="文本框 40"/>
          <p:cNvSpPr>
            <a:spLocks noChangeArrowheads="1"/>
          </p:cNvSpPr>
          <p:nvPr/>
        </p:nvSpPr>
        <p:spPr bwMode="auto">
          <a:xfrm>
            <a:off x="7509609"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9" name="TextBox 7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718145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5" grpId="0"/>
      <p:bldP spid="76" grpId="0"/>
      <p:bldP spid="77" grpId="0"/>
      <p:bldP spid="78" grpId="0"/>
      <p:bldP spid="7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4645166" y="1301114"/>
            <a:ext cx="2880320" cy="93610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 name="五边形 3"/>
          <p:cNvSpPr/>
          <p:nvPr/>
        </p:nvSpPr>
        <p:spPr>
          <a:xfrm flipH="1">
            <a:off x="1764846" y="2230704"/>
            <a:ext cx="2880320" cy="93610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 name="TextBox 4"/>
          <p:cNvSpPr txBox="1"/>
          <p:nvPr/>
        </p:nvSpPr>
        <p:spPr>
          <a:xfrm>
            <a:off x="2196894" y="2557188"/>
            <a:ext cx="2448272"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我公司生产的产品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 name="TextBox 5"/>
          <p:cNvSpPr txBox="1"/>
          <p:nvPr/>
        </p:nvSpPr>
        <p:spPr>
          <a:xfrm>
            <a:off x="4645166" y="1569111"/>
            <a:ext cx="244827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其它同作用产品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 name="TextBox 6"/>
          <p:cNvSpPr txBox="1"/>
          <p:nvPr/>
        </p:nvSpPr>
        <p:spPr>
          <a:xfrm>
            <a:off x="1115616" y="1107446"/>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8" name="TextBox 7"/>
          <p:cNvSpPr txBox="1"/>
          <p:nvPr/>
        </p:nvSpPr>
        <p:spPr>
          <a:xfrm>
            <a:off x="4861190" y="2495633"/>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9" name="矩形 8"/>
          <p:cNvSpPr/>
          <p:nvPr/>
        </p:nvSpPr>
        <p:spPr>
          <a:xfrm>
            <a:off x="2776862" y="3683989"/>
            <a:ext cx="1692188"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0" name="矩形 9"/>
          <p:cNvSpPr/>
          <p:nvPr/>
        </p:nvSpPr>
        <p:spPr>
          <a:xfrm>
            <a:off x="1804754" y="4044029"/>
            <a:ext cx="2652199"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1" name="矩形 10"/>
          <p:cNvSpPr/>
          <p:nvPr/>
        </p:nvSpPr>
        <p:spPr>
          <a:xfrm>
            <a:off x="2308810" y="4465144"/>
            <a:ext cx="2160240"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2" name="TextBox 11"/>
          <p:cNvSpPr txBox="1"/>
          <p:nvPr/>
        </p:nvSpPr>
        <p:spPr>
          <a:xfrm>
            <a:off x="2985742" y="3683989"/>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3" name="TextBox 12"/>
          <p:cNvSpPr txBox="1"/>
          <p:nvPr/>
        </p:nvSpPr>
        <p:spPr>
          <a:xfrm>
            <a:off x="2596842" y="4044029"/>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4" name="TextBox 13"/>
          <p:cNvSpPr txBox="1"/>
          <p:nvPr/>
        </p:nvSpPr>
        <p:spPr>
          <a:xfrm>
            <a:off x="3028890" y="4470380"/>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5" name="矩形 14"/>
          <p:cNvSpPr/>
          <p:nvPr/>
        </p:nvSpPr>
        <p:spPr>
          <a:xfrm>
            <a:off x="4788024" y="3659845"/>
            <a:ext cx="1692188"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6" name="矩形 15"/>
          <p:cNvSpPr/>
          <p:nvPr/>
        </p:nvSpPr>
        <p:spPr>
          <a:xfrm>
            <a:off x="4800121" y="4019885"/>
            <a:ext cx="2652199"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7" name="矩形 16"/>
          <p:cNvSpPr/>
          <p:nvPr/>
        </p:nvSpPr>
        <p:spPr>
          <a:xfrm>
            <a:off x="4788024" y="4441000"/>
            <a:ext cx="2160240"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8" name="TextBox 17"/>
          <p:cNvSpPr txBox="1"/>
          <p:nvPr/>
        </p:nvSpPr>
        <p:spPr>
          <a:xfrm>
            <a:off x="4996904" y="3659845"/>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9" name="TextBox 18"/>
          <p:cNvSpPr txBox="1"/>
          <p:nvPr/>
        </p:nvSpPr>
        <p:spPr>
          <a:xfrm>
            <a:off x="5004048" y="4019885"/>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0" name="TextBox 19"/>
          <p:cNvSpPr txBox="1"/>
          <p:nvPr/>
        </p:nvSpPr>
        <p:spPr>
          <a:xfrm>
            <a:off x="5016120" y="4446236"/>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756474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13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150"/>
                            </p:stCondLst>
                            <p:childTnLst>
                              <p:par>
                                <p:cTn id="28" presetID="2"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22" presetClass="entr" presetSubtype="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400"/>
                                        <p:tgtEl>
                                          <p:spTgt spid="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right)">
                                      <p:cBhvr>
                                        <p:cTn id="55" dur="500"/>
                                        <p:tgtEl>
                                          <p:spTgt spid="1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500"/>
                                        <p:tgtEl>
                                          <p:spTgt spid="1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365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411354" y="3287414"/>
            <a:ext cx="3168650" cy="1368425"/>
          </a:xfrm>
          <a:prstGeom prst="roundRect">
            <a:avLst>
              <a:gd name="adj" fmla="val 0"/>
            </a:avLst>
          </a:prstGeom>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srgbClr val="0084B4"/>
              </a:solidFill>
              <a:effectLst/>
              <a:uLnTx/>
              <a:uFillTx/>
              <a:latin typeface="微软雅黑" pitchFamily="34" charset="-122"/>
              <a:ea typeface="微软雅黑" pitchFamily="34" charset="-122"/>
              <a:cs typeface="+mn-cs"/>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sp>
        <p:nvSpPr>
          <p:cNvPr id="5" name="圆角矩形 4"/>
          <p:cNvSpPr/>
          <p:nvPr/>
        </p:nvSpPr>
        <p:spPr bwMode="auto">
          <a:xfrm>
            <a:off x="1411354" y="1131590"/>
            <a:ext cx="3168650" cy="1366837"/>
          </a:xfrm>
          <a:prstGeom prst="roundRect">
            <a:avLst>
              <a:gd name="adj" fmla="val 0"/>
            </a:avLst>
          </a:prstGeom>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6"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grpSp>
        <p:nvGrpSpPr>
          <p:cNvPr id="7"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8" name="矩形 7"/>
            <p:cNvSpPr/>
            <p:nvPr/>
          </p:nvSpPr>
          <p:spPr>
            <a:xfrm>
              <a:off x="855540" y="3513439"/>
              <a:ext cx="1399872" cy="98772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9"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0"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0"/>
              </a:avLst>
            </a:prstGeom>
            <a:solidFill>
              <a:schemeClr val="accent2"/>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矩形 11"/>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sp>
        <p:nvSpPr>
          <p:cNvPr id="13" name="Half Frame 12"/>
          <p:cNvSpPr/>
          <p:nvPr/>
        </p:nvSpPr>
        <p:spPr>
          <a:xfrm rot="8097294">
            <a:off x="4725611" y="2527948"/>
            <a:ext cx="500039" cy="549505"/>
          </a:xfrm>
          <a:prstGeom prst="halfFrame">
            <a:avLst/>
          </a:prstGeom>
          <a:solidFill>
            <a:schemeClr val="accent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Half Frame 13"/>
          <p:cNvSpPr/>
          <p:nvPr/>
        </p:nvSpPr>
        <p:spPr>
          <a:xfrm rot="8106864">
            <a:off x="4807211" y="2437558"/>
            <a:ext cx="832484" cy="789227"/>
          </a:xfrm>
          <a:prstGeom prst="halfFrame">
            <a:avLst/>
          </a:prstGeom>
          <a:solidFill>
            <a:schemeClr val="accent4"/>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5" name="组合 14"/>
          <p:cNvGrpSpPr/>
          <p:nvPr/>
        </p:nvGrpSpPr>
        <p:grpSpPr>
          <a:xfrm>
            <a:off x="6048773" y="1892001"/>
            <a:ext cx="1979611" cy="1981200"/>
            <a:chOff x="6556158" y="1824136"/>
            <a:chExt cx="1979612" cy="1981200"/>
          </a:xfrm>
          <a:effectLst/>
        </p:grpSpPr>
        <p:sp>
          <p:nvSpPr>
            <p:cNvPr id="16" name="Oval 2"/>
            <p:cNvSpPr>
              <a:spLocks noChangeAspect="1" noChangeArrowheads="1"/>
            </p:cNvSpPr>
            <p:nvPr/>
          </p:nvSpPr>
          <p:spPr bwMode="auto">
            <a:xfrm>
              <a:off x="6556158" y="1824136"/>
              <a:ext cx="1979612" cy="1981200"/>
            </a:xfrm>
            <a:prstGeom prst="ellipse">
              <a:avLst/>
            </a:prstGeom>
            <a:solidFill>
              <a:schemeClr val="accent5"/>
            </a:solidFill>
            <a:ln/>
            <a:effectLst/>
          </p:spPr>
          <p:style>
            <a:lnRef idx="3">
              <a:schemeClr val="lt1"/>
            </a:lnRef>
            <a:fillRef idx="1">
              <a:schemeClr val="accent5"/>
            </a:fillRef>
            <a:effectRef idx="1">
              <a:schemeClr val="accent5"/>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marL="0" marR="0" lvl="0" indent="0" algn="ctr" defTabSz="914400" rtl="0" eaLnBrk="1" fontAlgn="auto" latinLnBrk="0" hangingPunct="1">
                <a:lnSpc>
                  <a:spcPct val="100000"/>
                </a:lnSpc>
                <a:spcBef>
                  <a:spcPts val="0"/>
                </a:spcBef>
                <a:spcAft>
                  <a:spcPts val="0"/>
                </a:spcAft>
                <a:buClr>
                  <a:prstClr val="black"/>
                </a:buClr>
                <a:buSzPct val="120000"/>
                <a:buFontTx/>
                <a:buNone/>
                <a:tabLst/>
                <a:defRPr/>
              </a:pPr>
              <a:r>
                <a:rPr kumimoji="0" lang="zh-CN" altLang="en-US" sz="2400" b="0" i="0" u="none" strike="noStrike" kern="1200" cap="none" spc="300" normalizeH="0" baseline="0" noProof="0" dirty="0">
                  <a:ln w="12700" cmpd="sng">
                    <a:noFill/>
                    <a:prstDash val="solid"/>
                    <a:miter lim="800000"/>
                  </a:ln>
                  <a:solidFill>
                    <a:prstClr val="white"/>
                  </a:solidFill>
                  <a:effectLst/>
                  <a:uLnTx/>
                  <a:uFillTx/>
                  <a:latin typeface="微软雅黑" pitchFamily="34" charset="-122"/>
                  <a:ea typeface="微软雅黑" pitchFamily="34" charset="-122"/>
                  <a:cs typeface="+mn-cs"/>
                </a:rPr>
                <a:t>点击添加文本</a:t>
              </a:r>
            </a:p>
          </p:txBody>
        </p:sp>
      </p:grpSp>
      <p:sp>
        <p:nvSpPr>
          <p:cNvPr id="18" name="TextBox 1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974875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p:tgtEl>
                                          <p:spTgt spid="5"/>
                                        </p:tgtEl>
                                        <p:attrNameLst>
                                          <p:attrName>ppt_y</p:attrName>
                                        </p:attrNameLst>
                                      </p:cBhvr>
                                      <p:tavLst>
                                        <p:tav tm="0">
                                          <p:val>
                                            <p:strVal val="#ppt_y+#ppt_h*1.125000"/>
                                          </p:val>
                                        </p:tav>
                                        <p:tav tm="100000">
                                          <p:val>
                                            <p:strVal val="#ppt_y"/>
                                          </p:val>
                                        </p:tav>
                                      </p:tavLst>
                                    </p:anim>
                                    <p:animEffect transition="in" filter="wipe(up)">
                                      <p:cBhvr>
                                        <p:cTn id="15" dur="750"/>
                                        <p:tgtEl>
                                          <p:spTgt spid="5"/>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p:tgtEl>
                                          <p:spTgt spid="3"/>
                                        </p:tgtEl>
                                        <p:attrNameLst>
                                          <p:attrName>ppt_y</p:attrName>
                                        </p:attrNameLst>
                                      </p:cBhvr>
                                      <p:tavLst>
                                        <p:tav tm="0">
                                          <p:val>
                                            <p:strVal val="#ppt_y-#ppt_h*1.125000"/>
                                          </p:val>
                                        </p:tav>
                                        <p:tav tm="100000">
                                          <p:val>
                                            <p:strVal val="#ppt_y"/>
                                          </p:val>
                                        </p:tav>
                                      </p:tavLst>
                                    </p:anim>
                                    <p:animEffect transition="in" filter="wipe(down)">
                                      <p:cBhvr>
                                        <p:cTn id="19" dur="750"/>
                                        <p:tgtEl>
                                          <p:spTgt spid="3"/>
                                        </p:tgtEl>
                                      </p:cBhvr>
                                    </p:animEffect>
                                  </p:childTnLst>
                                </p:cTn>
                              </p:par>
                            </p:childTnLst>
                          </p:cTn>
                        </p:par>
                        <p:par>
                          <p:cTn id="20" fill="hold">
                            <p:stCondLst>
                              <p:cond delay="175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par>
                          <p:cTn id="29" fill="hold">
                            <p:stCondLst>
                              <p:cond delay="34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3" presetClass="entr" presetSubtype="3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ppt_w"/>
                                          </p:val>
                                        </p:tav>
                                        <p:tav tm="100000">
                                          <p:val>
                                            <p:strVal val="#ppt_w"/>
                                          </p:val>
                                        </p:tav>
                                      </p:tavLst>
                                    </p:anim>
                                    <p:anim calcmode="lin" valueType="num">
                                      <p:cBhvr>
                                        <p:cTn id="41" dur="500" fill="hold"/>
                                        <p:tgtEl>
                                          <p:spTgt spid="15"/>
                                        </p:tgtEl>
                                        <p:attrNameLst>
                                          <p:attrName>ppt_h</p:attrName>
                                        </p:attrNameLst>
                                      </p:cBhvr>
                                      <p:tavLst>
                                        <p:tav tm="0">
                                          <p:val>
                                            <p:strVal val="4*#ppt_h"/>
                                          </p:val>
                                        </p:tav>
                                        <p:tav tm="100000">
                                          <p:val>
                                            <p:strVal val="#ppt_h"/>
                                          </p:val>
                                        </p:tav>
                                      </p:tavLst>
                                    </p:anim>
                                  </p:childTnLst>
                                </p:cTn>
                              </p:par>
                              <p:par>
                                <p:cTn id="42" presetID="8" presetClass="emph" presetSubtype="0" fill="hold" nodeType="withEffect">
                                  <p:stCondLst>
                                    <p:cond delay="0"/>
                                  </p:stCondLst>
                                  <p:childTnLst>
                                    <p:animRot by="21600000">
                                      <p:cBhvr>
                                        <p:cTn id="43" dur="500" fill="hold"/>
                                        <p:tgtEl>
                                          <p:spTgt spid="15"/>
                                        </p:tgtEl>
                                        <p:attrNameLst>
                                          <p:attrName>r</p:attrName>
                                        </p:attrNameLst>
                                      </p:cBhvr>
                                    </p:animRot>
                                  </p:childTnLst>
                                </p:cTn>
                              </p:par>
                            </p:childTnLst>
                          </p:cTn>
                        </p:par>
                        <p:par>
                          <p:cTn id="44" fill="hold">
                            <p:stCondLst>
                              <p:cond delay="49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2410087"/>
            <a:ext cx="9156700" cy="2733413"/>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1708" y="733322"/>
            <a:ext cx="2061095" cy="2156356"/>
          </a:xfrm>
          <a:prstGeom prst="rect">
            <a:avLst/>
          </a:prstGeom>
        </p:spPr>
      </p:pic>
      <p:cxnSp>
        <p:nvCxnSpPr>
          <p:cNvPr id="7" name="直接连接符 6"/>
          <p:cNvCxnSpPr/>
          <p:nvPr/>
        </p:nvCxnSpPr>
        <p:spPr>
          <a:xfrm>
            <a:off x="4076700" y="1968500"/>
            <a:ext cx="5067300" cy="0"/>
          </a:xfrm>
          <a:prstGeom prst="line">
            <a:avLst/>
          </a:prstGeom>
          <a:ln>
            <a:solidFill>
              <a:srgbClr val="004286"/>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987800" y="1296769"/>
            <a:ext cx="506004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4286"/>
                </a:solidFill>
                <a:effectLst/>
                <a:uLnTx/>
                <a:uFillTx/>
                <a:latin typeface="+mn-ea"/>
                <a:cs typeface="+mn-cs"/>
              </a:rPr>
              <a:t>感谢观看 </a:t>
            </a:r>
            <a:r>
              <a:rPr kumimoji="0" lang="en-US" altLang="zh-CN" sz="3600" b="1" i="0" u="none" strike="noStrike" kern="1200" cap="none" spc="0" normalizeH="0" baseline="0" noProof="0" dirty="0" smtClean="0">
                <a:ln>
                  <a:noFill/>
                </a:ln>
                <a:solidFill>
                  <a:srgbClr val="004286"/>
                </a:solidFill>
                <a:effectLst/>
                <a:uLnTx/>
                <a:uFillTx/>
                <a:latin typeface="+mn-ea"/>
                <a:cs typeface="+mn-cs"/>
              </a:rPr>
              <a:t>THANK YOU</a:t>
            </a:r>
            <a:endParaRPr kumimoji="0" lang="zh-CN" altLang="en-US" sz="3600" b="1" i="0" u="none" strike="noStrike" kern="1200" cap="none" spc="0" normalizeH="0" baseline="0" noProof="0" dirty="0">
              <a:ln>
                <a:noFill/>
              </a:ln>
              <a:solidFill>
                <a:srgbClr val="004286"/>
              </a:solidFill>
              <a:effectLst/>
              <a:uLnTx/>
              <a:uFillTx/>
              <a:latin typeface="+mn-ea"/>
              <a:cs typeface="+mn-cs"/>
            </a:endParaRPr>
          </a:p>
        </p:txBody>
      </p:sp>
      <p:sp>
        <p:nvSpPr>
          <p:cNvPr id="9" name="文本框 8"/>
          <p:cNvSpPr txBox="1"/>
          <p:nvPr/>
        </p:nvSpPr>
        <p:spPr>
          <a:xfrm>
            <a:off x="4076700" y="2106003"/>
            <a:ext cx="3365024"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4286"/>
                </a:solidFill>
                <a:effectLst/>
                <a:uLnTx/>
                <a:uFillTx/>
                <a:latin typeface="+mn-ea"/>
                <a:cs typeface="+mn-cs"/>
              </a:rPr>
              <a:t>汇报人</a:t>
            </a:r>
            <a:r>
              <a:rPr kumimoji="0" lang="zh-CN" altLang="en-US" sz="1600" b="0" i="0" u="none" strike="noStrike" kern="1200" cap="none" spc="0" normalizeH="0" baseline="0" noProof="0" dirty="0" smtClean="0">
                <a:ln>
                  <a:noFill/>
                </a:ln>
                <a:solidFill>
                  <a:srgbClr val="004286"/>
                </a:solidFill>
                <a:effectLst/>
                <a:uLnTx/>
                <a:uFillTx/>
                <a:latin typeface="+mn-ea"/>
                <a:cs typeface="+mn-cs"/>
              </a:rPr>
              <a:t>：第一</a:t>
            </a:r>
            <a:r>
              <a:rPr kumimoji="0" lang="en-US" altLang="zh-CN" sz="1600" b="0" i="0" u="none" strike="noStrike" kern="1200" cap="none" spc="0" normalizeH="0" baseline="0" noProof="0" dirty="0" smtClean="0">
                <a:ln>
                  <a:noFill/>
                </a:ln>
                <a:solidFill>
                  <a:srgbClr val="004286"/>
                </a:solidFill>
                <a:effectLst/>
                <a:uLnTx/>
                <a:uFillTx/>
                <a:latin typeface="+mn-ea"/>
                <a:cs typeface="+mn-cs"/>
              </a:rPr>
              <a:t>PPT</a:t>
            </a:r>
            <a:r>
              <a:rPr kumimoji="0" lang="zh-CN" altLang="en-US" sz="1600" b="0" i="0" u="none" strike="noStrike" kern="1200" cap="none" spc="0" normalizeH="0" baseline="0" noProof="0" dirty="0" smtClean="0">
                <a:ln>
                  <a:noFill/>
                </a:ln>
                <a:solidFill>
                  <a:srgbClr val="004286"/>
                </a:solidFill>
                <a:effectLst/>
                <a:uLnTx/>
                <a:uFillTx/>
                <a:latin typeface="+mn-ea"/>
                <a:cs typeface="+mn-cs"/>
              </a:rPr>
              <a:t>      </a:t>
            </a:r>
            <a:r>
              <a:rPr kumimoji="0" lang="zh-CN" altLang="en-US" sz="1600" b="0" i="0" u="none" strike="noStrike" kern="1200" cap="none" spc="0" normalizeH="0" baseline="0" noProof="0" dirty="0">
                <a:ln>
                  <a:noFill/>
                </a:ln>
                <a:solidFill>
                  <a:srgbClr val="004286"/>
                </a:solidFill>
                <a:effectLst/>
                <a:uLnTx/>
                <a:uFillTx/>
                <a:latin typeface="+mn-ea"/>
                <a:cs typeface="+mn-cs"/>
              </a:rPr>
              <a:t>导师</a:t>
            </a:r>
            <a:r>
              <a:rPr kumimoji="0" lang="zh-CN" altLang="en-US" sz="1600" b="0" i="0" u="none" strike="noStrike" kern="1200" cap="none" spc="0" normalizeH="0" baseline="0" noProof="0" dirty="0" smtClean="0">
                <a:ln>
                  <a:noFill/>
                </a:ln>
                <a:solidFill>
                  <a:srgbClr val="004286"/>
                </a:solidFill>
                <a:effectLst/>
                <a:uLnTx/>
                <a:uFillTx/>
                <a:latin typeface="+mn-ea"/>
                <a:cs typeface="+mn-cs"/>
              </a:rPr>
              <a:t>：</a:t>
            </a:r>
            <a:r>
              <a:rPr kumimoji="0" lang="en-US" altLang="zh-CN" sz="1600" b="0" i="0" u="none" strike="noStrike" kern="1200" cap="none" spc="0" normalizeH="0" baseline="0" noProof="0" dirty="0" smtClean="0">
                <a:ln>
                  <a:noFill/>
                </a:ln>
                <a:solidFill>
                  <a:srgbClr val="004286"/>
                </a:solidFill>
                <a:effectLst/>
                <a:uLnTx/>
                <a:uFillTx/>
                <a:latin typeface="+mn-ea"/>
                <a:cs typeface="+mn-cs"/>
              </a:rPr>
              <a:t>1PPT</a:t>
            </a:r>
            <a:endParaRPr kumimoji="0" lang="zh-CN" altLang="en-US" sz="1600" b="0" i="0" u="none" strike="noStrike" kern="1200" cap="none" spc="0" normalizeH="0" baseline="0" noProof="0" dirty="0">
              <a:ln>
                <a:noFill/>
              </a:ln>
              <a:solidFill>
                <a:srgbClr val="004286"/>
              </a:solidFill>
              <a:effectLst/>
              <a:uLnTx/>
              <a:uFillTx/>
              <a:latin typeface="+mn-ea"/>
              <a:cs typeface="+mn-cs"/>
            </a:endParaRPr>
          </a:p>
        </p:txBody>
      </p:sp>
      <p:sp>
        <p:nvSpPr>
          <p:cNvPr id="15" name="文本框 14"/>
          <p:cNvSpPr txBox="1"/>
          <p:nvPr/>
        </p:nvSpPr>
        <p:spPr>
          <a:xfrm>
            <a:off x="4076700" y="922059"/>
            <a:ext cx="2622834"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rgbClr val="004286"/>
                </a:solidFill>
                <a:effectLst/>
                <a:uLnTx/>
                <a:uFillTx/>
                <a:latin typeface="+mn-ea"/>
                <a:cs typeface="+mn-cs"/>
              </a:rPr>
              <a:t>20XX POWERPOINT</a:t>
            </a:r>
            <a:endParaRPr kumimoji="0" lang="zh-CN" altLang="en-US" sz="2000" b="0" i="0" u="none" strike="noStrike" kern="1200" cap="none" spc="0" normalizeH="0" baseline="0" noProof="0" dirty="0">
              <a:ln>
                <a:noFill/>
              </a:ln>
              <a:solidFill>
                <a:srgbClr val="004286"/>
              </a:solidFill>
              <a:effectLst/>
              <a:uLnTx/>
              <a:uFillTx/>
              <a:latin typeface="+mn-ea"/>
              <a:cs typeface="+mn-cs"/>
            </a:endParaRPr>
          </a:p>
        </p:txBody>
      </p:sp>
      <p:grpSp>
        <p:nvGrpSpPr>
          <p:cNvPr id="18" name="组合 17"/>
          <p:cNvGrpSpPr/>
          <p:nvPr/>
        </p:nvGrpSpPr>
        <p:grpSpPr>
          <a:xfrm>
            <a:off x="466205" y="4560886"/>
            <a:ext cx="2832100" cy="348457"/>
            <a:chOff x="254000" y="4573586"/>
            <a:chExt cx="2832100" cy="348457"/>
          </a:xfrm>
        </p:grpSpPr>
        <p:sp>
          <p:nvSpPr>
            <p:cNvPr id="16" name="文本框 15"/>
            <p:cNvSpPr txBox="1"/>
            <p:nvPr/>
          </p:nvSpPr>
          <p:spPr>
            <a:xfrm>
              <a:off x="346611" y="4578537"/>
              <a:ext cx="2646878"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600" dirty="0">
                  <a:solidFill>
                    <a:prstClr val="white"/>
                  </a:solidFill>
                  <a:latin typeface="等线"/>
                  <a:ea typeface="微软雅黑"/>
                </a:rPr>
                <a:t>某某</a:t>
              </a:r>
              <a:r>
                <a:rPr kumimoji="0" lang="zh-CN" altLang="en-US" sz="1600" b="0" i="0" u="none" strike="noStrike" kern="1200" cap="none" spc="0" normalizeH="0" baseline="0" noProof="0" dirty="0" smtClean="0">
                  <a:ln>
                    <a:noFill/>
                  </a:ln>
                  <a:solidFill>
                    <a:prstClr val="white"/>
                  </a:solidFill>
                  <a:effectLst/>
                  <a:uLnTx/>
                  <a:uFillTx/>
                  <a:latin typeface="等线"/>
                  <a:ea typeface="微软雅黑"/>
                  <a:cs typeface="+mn-cs"/>
                </a:rPr>
                <a:t>省</a:t>
              </a:r>
              <a:r>
                <a:rPr kumimoji="0" lang="zh-CN" altLang="en-US" sz="1600" b="0" i="0" u="none" strike="noStrike" kern="1200" cap="none" spc="0" normalizeH="0" baseline="0" noProof="0" dirty="0">
                  <a:ln>
                    <a:noFill/>
                  </a:ln>
                  <a:solidFill>
                    <a:prstClr val="white"/>
                  </a:solidFill>
                  <a:effectLst/>
                  <a:uLnTx/>
                  <a:uFillTx/>
                  <a:latin typeface="等线"/>
                  <a:ea typeface="微软雅黑"/>
                  <a:cs typeface="+mn-cs"/>
                </a:rPr>
                <a:t>某某</a:t>
              </a:r>
              <a:r>
                <a:rPr kumimoji="0" lang="zh-CN" altLang="en-US" sz="1600" b="0" i="0" u="none" strike="noStrike" kern="1200" cap="none" spc="0" normalizeH="0" baseline="0" noProof="0" dirty="0" smtClean="0">
                  <a:ln>
                    <a:noFill/>
                  </a:ln>
                  <a:solidFill>
                    <a:prstClr val="white"/>
                  </a:solidFill>
                  <a:effectLst/>
                  <a:uLnTx/>
                  <a:uFillTx/>
                  <a:latin typeface="等线"/>
                  <a:ea typeface="微软雅黑"/>
                  <a:cs typeface="+mn-cs"/>
                </a:rPr>
                <a:t>市城管执法大队</a:t>
              </a:r>
              <a:endParaRPr kumimoji="0" lang="zh-CN" altLang="en-US" sz="160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7" name="圆角矩形 16"/>
            <p:cNvSpPr/>
            <p:nvPr/>
          </p:nvSpPr>
          <p:spPr>
            <a:xfrm>
              <a:off x="254000" y="4573586"/>
              <a:ext cx="2832100" cy="3484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Tree>
    <p:extLst>
      <p:ext uri="{BB962C8B-B14F-4D97-AF65-F5344CB8AC3E}">
        <p14:creationId xmlns:p14="http://schemas.microsoft.com/office/powerpoint/2010/main" val="192186789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par>
                          <p:cTn id="8" fill="hold">
                            <p:stCondLst>
                              <p:cond delay="10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childTnLst>
                          </p:cTn>
                        </p:par>
                        <p:par>
                          <p:cTn id="19" fill="hold">
                            <p:stCondLst>
                              <p:cond delay="2500"/>
                            </p:stCondLst>
                            <p:childTnLst>
                              <p:par>
                                <p:cTn id="20" presetID="1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p:tgtEl>
                                          <p:spTgt spid="9"/>
                                        </p:tgtEl>
                                        <p:attrNameLst>
                                          <p:attrName>ppt_y</p:attrName>
                                        </p:attrNameLst>
                                      </p:cBhvr>
                                      <p:tavLst>
                                        <p:tav tm="0">
                                          <p:val>
                                            <p:strVal val="#ppt_y-#ppt_h*1.125000"/>
                                          </p:val>
                                        </p:tav>
                                        <p:tav tm="100000">
                                          <p:val>
                                            <p:strVal val="#ppt_y"/>
                                          </p:val>
                                        </p:tav>
                                      </p:tavLst>
                                    </p:anim>
                                    <p:animEffect transition="in" filter="wipe(down)">
                                      <p:cBhvr>
                                        <p:cTn id="27" dur="500"/>
                                        <p:tgtEl>
                                          <p:spTgt spid="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31" presetClass="entr" presetSubtype="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ppt_w</p:attrName>
                                        </p:attrNameLst>
                                      </p:cBhvr>
                                      <p:tavLst>
                                        <p:tav tm="0">
                                          <p:val>
                                            <p:fltVal val="0"/>
                                          </p:val>
                                        </p:tav>
                                        <p:tav tm="100000">
                                          <p:val>
                                            <p:strVal val="#ppt_w"/>
                                          </p:val>
                                        </p:tav>
                                      </p:tavLst>
                                    </p:anim>
                                    <p:anim calcmode="lin" valueType="num">
                                      <p:cBhvr>
                                        <p:cTn id="36" dur="1000" fill="hold"/>
                                        <p:tgtEl>
                                          <p:spTgt spid="18"/>
                                        </p:tgtEl>
                                        <p:attrNameLst>
                                          <p:attrName>ppt_h</p:attrName>
                                        </p:attrNameLst>
                                      </p:cBhvr>
                                      <p:tavLst>
                                        <p:tav tm="0">
                                          <p:val>
                                            <p:fltVal val="0"/>
                                          </p:val>
                                        </p:tav>
                                        <p:tav tm="100000">
                                          <p:val>
                                            <p:strVal val="#ppt_h"/>
                                          </p:val>
                                        </p:tav>
                                      </p:tavLst>
                                    </p:anim>
                                    <p:anim calcmode="lin" valueType="num">
                                      <p:cBhvr>
                                        <p:cTn id="37" dur="1000" fill="hold"/>
                                        <p:tgtEl>
                                          <p:spTgt spid="18"/>
                                        </p:tgtEl>
                                        <p:attrNameLst>
                                          <p:attrName>style.rotation</p:attrName>
                                        </p:attrNameLst>
                                      </p:cBhvr>
                                      <p:tavLst>
                                        <p:tav tm="0">
                                          <p:val>
                                            <p:fltVal val="90"/>
                                          </p:val>
                                        </p:tav>
                                        <p:tav tm="100000">
                                          <p:val>
                                            <p:fltVal val="0"/>
                                          </p:val>
                                        </p:tav>
                                      </p:tavLst>
                                    </p:anim>
                                    <p:animEffect transition="in" filter="fade">
                                      <p:cBhvr>
                                        <p:cTn id="3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3239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2410087"/>
            <a:ext cx="9156700" cy="2733413"/>
          </a:xfrm>
          <a:prstGeom prst="rect">
            <a:avLst/>
          </a:prstGeom>
        </p:spPr>
      </p:pic>
      <p:sp>
        <p:nvSpPr>
          <p:cNvPr id="18" name="TextBox 5"/>
          <p:cNvSpPr>
            <a:spLocks noChangeArrowheads="1"/>
          </p:cNvSpPr>
          <p:nvPr/>
        </p:nvSpPr>
        <p:spPr bwMode="auto">
          <a:xfrm>
            <a:off x="1759838" y="879896"/>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886313" y="888350"/>
            <a:ext cx="996777" cy="897731"/>
          </a:xfrm>
          <a:prstGeom prst="rect">
            <a:avLst/>
          </a:pr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1025989" y="1032415"/>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1975151" y="1503902"/>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886312" y="2410087"/>
            <a:ext cx="7344491"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89278" y="2485905"/>
            <a:ext cx="697743" cy="707886"/>
            <a:chOff x="0" y="0"/>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59481" y="0"/>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rPr>
                <a:t>1</a:t>
              </a:r>
              <a:endParaRPr kumimoji="0" lang="zh-CN" altLang="en-US" sz="40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40261" y="2481036"/>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227929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96888" y="10758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矩形 3"/>
          <p:cNvSpPr/>
          <p:nvPr/>
        </p:nvSpPr>
        <p:spPr>
          <a:xfrm>
            <a:off x="3520857" y="91556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六边形 4"/>
          <p:cNvSpPr/>
          <p:nvPr/>
        </p:nvSpPr>
        <p:spPr>
          <a:xfrm>
            <a:off x="1032359" y="226571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概述</a:t>
            </a:r>
          </a:p>
        </p:txBody>
      </p:sp>
      <p:cxnSp>
        <p:nvCxnSpPr>
          <p:cNvPr id="6" name="直接箭头连接符 5"/>
          <p:cNvCxnSpPr>
            <a:stCxn id="5" idx="5"/>
          </p:cNvCxnSpPr>
          <p:nvPr/>
        </p:nvCxnSpPr>
        <p:spPr>
          <a:xfrm flipV="1">
            <a:off x="1966244" y="1563639"/>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5" idx="0"/>
          </p:cNvCxnSpPr>
          <p:nvPr/>
        </p:nvCxnSpPr>
        <p:spPr>
          <a:xfrm>
            <a:off x="2222806" y="2778773"/>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1"/>
          </p:cNvCxnSpPr>
          <p:nvPr/>
        </p:nvCxnSpPr>
        <p:spPr>
          <a:xfrm>
            <a:off x="1966244" y="32918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058927" y="12936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10" name="矩形 9"/>
          <p:cNvSpPr/>
          <p:nvPr/>
        </p:nvSpPr>
        <p:spPr>
          <a:xfrm>
            <a:off x="2896888" y="242601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矩形 10"/>
          <p:cNvSpPr/>
          <p:nvPr/>
        </p:nvSpPr>
        <p:spPr>
          <a:xfrm>
            <a:off x="3520857" y="2265716"/>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TextBox 11"/>
          <p:cNvSpPr txBox="1"/>
          <p:nvPr/>
        </p:nvSpPr>
        <p:spPr>
          <a:xfrm>
            <a:off x="3058927" y="264375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13" name="矩形 12"/>
          <p:cNvSpPr/>
          <p:nvPr/>
        </p:nvSpPr>
        <p:spPr>
          <a:xfrm>
            <a:off x="2896888" y="37761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矩形 13"/>
          <p:cNvSpPr/>
          <p:nvPr/>
        </p:nvSpPr>
        <p:spPr>
          <a:xfrm>
            <a:off x="3520857" y="3615867"/>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TextBox 14"/>
          <p:cNvSpPr txBox="1"/>
          <p:nvPr/>
        </p:nvSpPr>
        <p:spPr>
          <a:xfrm>
            <a:off x="3058927" y="39939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64500088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50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5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14:bounceEnd="50000">
                                          <p:cBhvr additive="base">
                                            <p:cTn id="61" dur="5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00071" y="3659468"/>
            <a:ext cx="3456305" cy="1144530"/>
            <a:chOff x="4355976" y="3299428"/>
            <a:chExt cx="3456305" cy="1144530"/>
          </a:xfrm>
        </p:grpSpPr>
        <p:grpSp>
          <p:nvGrpSpPr>
            <p:cNvPr id="4" name="Group 27"/>
            <p:cNvGrpSpPr>
              <a:grpSpLocks/>
            </p:cNvGrpSpPr>
            <p:nvPr/>
          </p:nvGrpSpPr>
          <p:grpSpPr bwMode="auto">
            <a:xfrm>
              <a:off x="6930203" y="3299428"/>
              <a:ext cx="882078" cy="1144530"/>
              <a:chOff x="3600" y="3001"/>
              <a:chExt cx="779" cy="1007"/>
            </a:xfrm>
            <a:solidFill>
              <a:schemeClr val="accent5"/>
            </a:solidFill>
          </p:grpSpPr>
          <p:sp>
            <p:nvSpPr>
              <p:cNvPr id="14"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Oval 8"/>
              <p:cNvSpPr>
                <a:spLocks noChangeArrowheads="1"/>
              </p:cNvSpPr>
              <p:nvPr/>
            </p:nvSpPr>
            <p:spPr bwMode="auto">
              <a:xfrm>
                <a:off x="3899"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5" name="Group 29"/>
            <p:cNvGrpSpPr>
              <a:grpSpLocks/>
            </p:cNvGrpSpPr>
            <p:nvPr/>
          </p:nvGrpSpPr>
          <p:grpSpPr bwMode="auto">
            <a:xfrm>
              <a:off x="5215552" y="3299428"/>
              <a:ext cx="891079" cy="1144530"/>
              <a:chOff x="2086" y="3001"/>
              <a:chExt cx="787" cy="1007"/>
            </a:xfrm>
            <a:solidFill>
              <a:schemeClr val="accent5"/>
            </a:solidFill>
          </p:grpSpPr>
          <p:sp>
            <p:nvSpPr>
              <p:cNvPr id="12"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Oval 10"/>
              <p:cNvSpPr>
                <a:spLocks noChangeArrowheads="1"/>
              </p:cNvSpPr>
              <p:nvPr/>
            </p:nvSpPr>
            <p:spPr bwMode="auto">
              <a:xfrm>
                <a:off x="2384"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6" name="Group 30"/>
            <p:cNvGrpSpPr>
              <a:grpSpLocks/>
            </p:cNvGrpSpPr>
            <p:nvPr/>
          </p:nvGrpSpPr>
          <p:grpSpPr bwMode="auto">
            <a:xfrm>
              <a:off x="4355976" y="3299428"/>
              <a:ext cx="883578" cy="1144530"/>
              <a:chOff x="1327" y="3001"/>
              <a:chExt cx="780" cy="1007"/>
            </a:xfrm>
            <a:solidFill>
              <a:schemeClr val="accent5"/>
            </a:solidFill>
          </p:grpSpPr>
          <p:sp>
            <p:nvSpPr>
              <p:cNvPr id="10"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Oval 12"/>
              <p:cNvSpPr>
                <a:spLocks noChangeArrowheads="1"/>
              </p:cNvSpPr>
              <p:nvPr/>
            </p:nvSpPr>
            <p:spPr bwMode="auto">
              <a:xfrm>
                <a:off x="1617"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7" name="Group 28"/>
            <p:cNvGrpSpPr>
              <a:grpSpLocks/>
            </p:cNvGrpSpPr>
            <p:nvPr/>
          </p:nvGrpSpPr>
          <p:grpSpPr bwMode="auto">
            <a:xfrm>
              <a:off x="6061627" y="3299428"/>
              <a:ext cx="889578" cy="1144530"/>
              <a:chOff x="2833" y="3001"/>
              <a:chExt cx="786" cy="1007"/>
            </a:xfrm>
            <a:solidFill>
              <a:schemeClr val="accent5"/>
            </a:solidFill>
          </p:grpSpPr>
          <p:sp>
            <p:nvSpPr>
              <p:cNvPr id="8"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Oval 14"/>
              <p:cNvSpPr>
                <a:spLocks noChangeArrowheads="1"/>
              </p:cNvSpPr>
              <p:nvPr/>
            </p:nvSpPr>
            <p:spPr bwMode="auto">
              <a:xfrm>
                <a:off x="3131"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16" name="组合 15"/>
          <p:cNvGrpSpPr/>
          <p:nvPr/>
        </p:nvGrpSpPr>
        <p:grpSpPr>
          <a:xfrm>
            <a:off x="4933609" y="2766944"/>
            <a:ext cx="2602731" cy="1143031"/>
            <a:chOff x="4789514" y="2406904"/>
            <a:chExt cx="2602731" cy="1143031"/>
          </a:xfrm>
        </p:grpSpPr>
        <p:grpSp>
          <p:nvGrpSpPr>
            <p:cNvPr id="17" name="Group 34"/>
            <p:cNvGrpSpPr>
              <a:grpSpLocks/>
            </p:cNvGrpSpPr>
            <p:nvPr/>
          </p:nvGrpSpPr>
          <p:grpSpPr bwMode="auto">
            <a:xfrm>
              <a:off x="6508667" y="2406904"/>
              <a:ext cx="883578" cy="1143031"/>
              <a:chOff x="3228" y="2215"/>
              <a:chExt cx="780" cy="1006"/>
            </a:xfrm>
            <a:solidFill>
              <a:schemeClr val="accent3"/>
            </a:solidFill>
          </p:grpSpPr>
          <p:sp>
            <p:nvSpPr>
              <p:cNvPr id="24"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Oval 16"/>
              <p:cNvSpPr>
                <a:spLocks noChangeArrowheads="1"/>
              </p:cNvSpPr>
              <p:nvPr/>
            </p:nvSpPr>
            <p:spPr bwMode="auto">
              <a:xfrm>
                <a:off x="3527"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8" name="Group 33"/>
            <p:cNvGrpSpPr>
              <a:grpSpLocks/>
            </p:cNvGrpSpPr>
            <p:nvPr/>
          </p:nvGrpSpPr>
          <p:grpSpPr bwMode="auto">
            <a:xfrm>
              <a:off x="5647590" y="2406904"/>
              <a:ext cx="892578" cy="1143031"/>
              <a:chOff x="2468" y="2215"/>
              <a:chExt cx="788" cy="1006"/>
            </a:xfrm>
            <a:solidFill>
              <a:schemeClr val="accent3"/>
            </a:solidFill>
          </p:grpSpPr>
          <p:sp>
            <p:nvSpPr>
              <p:cNvPr id="22"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Oval 18"/>
              <p:cNvSpPr>
                <a:spLocks noChangeArrowheads="1"/>
              </p:cNvSpPr>
              <p:nvPr/>
            </p:nvSpPr>
            <p:spPr bwMode="auto">
              <a:xfrm>
                <a:off x="2766"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9" name="Group 32"/>
            <p:cNvGrpSpPr>
              <a:grpSpLocks/>
            </p:cNvGrpSpPr>
            <p:nvPr/>
          </p:nvGrpSpPr>
          <p:grpSpPr bwMode="auto">
            <a:xfrm>
              <a:off x="4789514" y="2406904"/>
              <a:ext cx="882078" cy="1143031"/>
              <a:chOff x="1710" y="2215"/>
              <a:chExt cx="779" cy="1006"/>
            </a:xfrm>
            <a:solidFill>
              <a:schemeClr val="accent3"/>
            </a:solidFill>
          </p:grpSpPr>
          <p:sp>
            <p:nvSpPr>
              <p:cNvPr id="20"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Oval 20"/>
              <p:cNvSpPr>
                <a:spLocks noChangeArrowheads="1"/>
              </p:cNvSpPr>
              <p:nvPr/>
            </p:nvSpPr>
            <p:spPr bwMode="auto">
              <a:xfrm>
                <a:off x="2001" y="2215"/>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26" name="组合 25"/>
          <p:cNvGrpSpPr/>
          <p:nvPr/>
        </p:nvGrpSpPr>
        <p:grpSpPr>
          <a:xfrm>
            <a:off x="5371648" y="1871420"/>
            <a:ext cx="1734153" cy="1144530"/>
            <a:chOff x="5227553" y="1511380"/>
            <a:chExt cx="1734153" cy="1144530"/>
          </a:xfrm>
        </p:grpSpPr>
        <p:grpSp>
          <p:nvGrpSpPr>
            <p:cNvPr id="27" name="Group 35"/>
            <p:cNvGrpSpPr>
              <a:grpSpLocks/>
            </p:cNvGrpSpPr>
            <p:nvPr/>
          </p:nvGrpSpPr>
          <p:grpSpPr bwMode="auto">
            <a:xfrm>
              <a:off x="6079628" y="1511380"/>
              <a:ext cx="882078" cy="1144530"/>
              <a:chOff x="2849" y="1428"/>
              <a:chExt cx="779" cy="1007"/>
            </a:xfrm>
            <a:solidFill>
              <a:schemeClr val="accent2"/>
            </a:solidFill>
          </p:grpSpPr>
          <p:sp>
            <p:nvSpPr>
              <p:cNvPr id="31"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Oval 22"/>
              <p:cNvSpPr>
                <a:spLocks noChangeArrowheads="1"/>
              </p:cNvSpPr>
              <p:nvPr/>
            </p:nvSpPr>
            <p:spPr bwMode="auto">
              <a:xfrm>
                <a:off x="3148" y="1428"/>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8" name="Group 36"/>
            <p:cNvGrpSpPr>
              <a:grpSpLocks/>
            </p:cNvGrpSpPr>
            <p:nvPr/>
          </p:nvGrpSpPr>
          <p:grpSpPr bwMode="auto">
            <a:xfrm>
              <a:off x="5227553" y="1511380"/>
              <a:ext cx="882078" cy="1144530"/>
              <a:chOff x="2097" y="1428"/>
              <a:chExt cx="779" cy="1007"/>
            </a:xfrm>
            <a:solidFill>
              <a:schemeClr val="accent2"/>
            </a:solidFill>
          </p:grpSpPr>
          <p:sp>
            <p:nvSpPr>
              <p:cNvPr id="29"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Oval 24"/>
              <p:cNvSpPr>
                <a:spLocks noChangeArrowheads="1"/>
              </p:cNvSpPr>
              <p:nvPr/>
            </p:nvSpPr>
            <p:spPr bwMode="auto">
              <a:xfrm>
                <a:off x="2388" y="1428"/>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33" name="Group 31"/>
          <p:cNvGrpSpPr>
            <a:grpSpLocks/>
          </p:cNvGrpSpPr>
          <p:nvPr/>
        </p:nvGrpSpPr>
        <p:grpSpPr bwMode="auto">
          <a:xfrm>
            <a:off x="5821688" y="978896"/>
            <a:ext cx="865576" cy="1144531"/>
            <a:chOff x="2494" y="642"/>
            <a:chExt cx="765" cy="1007"/>
          </a:xfrm>
          <a:solidFill>
            <a:schemeClr val="accent1"/>
          </a:solidFill>
        </p:grpSpPr>
        <p:sp>
          <p:nvSpPr>
            <p:cNvPr id="34"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Oval 26"/>
            <p:cNvSpPr>
              <a:spLocks noChangeArrowheads="1"/>
            </p:cNvSpPr>
            <p:nvPr/>
          </p:nvSpPr>
          <p:spPr bwMode="auto">
            <a:xfrm>
              <a:off x="2784" y="642"/>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6" name="组合 35"/>
          <p:cNvGrpSpPr/>
          <p:nvPr/>
        </p:nvGrpSpPr>
        <p:grpSpPr>
          <a:xfrm>
            <a:off x="1331640" y="1442597"/>
            <a:ext cx="2628444" cy="546192"/>
            <a:chOff x="5285584" y="1367721"/>
            <a:chExt cx="2628444" cy="546192"/>
          </a:xfrm>
          <a:solidFill>
            <a:schemeClr val="accent1"/>
          </a:solidFill>
        </p:grpSpPr>
        <p:sp>
          <p:nvSpPr>
            <p:cNvPr id="3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1331640" y="2199446"/>
            <a:ext cx="2628444" cy="546192"/>
            <a:chOff x="5285584" y="1367721"/>
            <a:chExt cx="2628444" cy="546192"/>
          </a:xfrm>
          <a:solidFill>
            <a:schemeClr val="accent2"/>
          </a:solidFill>
        </p:grpSpPr>
        <p:sp>
          <p:nvSpPr>
            <p:cNvPr id="4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1331640" y="2942250"/>
            <a:ext cx="2628444" cy="546192"/>
            <a:chOff x="5285584" y="1367721"/>
            <a:chExt cx="2628444" cy="546192"/>
          </a:xfrm>
          <a:solidFill>
            <a:schemeClr val="accent3"/>
          </a:solidFill>
        </p:grpSpPr>
        <p:sp>
          <p:nvSpPr>
            <p:cNvPr id="43"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5" name="组合 44"/>
          <p:cNvGrpSpPr/>
          <p:nvPr/>
        </p:nvGrpSpPr>
        <p:grpSpPr>
          <a:xfrm>
            <a:off x="1331640" y="3681742"/>
            <a:ext cx="2628444" cy="546192"/>
            <a:chOff x="5285584" y="1367721"/>
            <a:chExt cx="2628444" cy="546192"/>
          </a:xfrm>
          <a:solidFill>
            <a:schemeClr val="accent5"/>
          </a:solidFill>
        </p:grpSpPr>
        <p:sp>
          <p:nvSpPr>
            <p:cNvPr id="46"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48" name="TextBox 4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631167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0-#ppt_w/2"/>
                                          </p:val>
                                        </p:tav>
                                        <p:tav tm="100000">
                                          <p:val>
                                            <p:strVal val="#ppt_x"/>
                                          </p:val>
                                        </p:tav>
                                      </p:tavLst>
                                    </p:anim>
                                    <p:anim calcmode="lin" valueType="num">
                                      <p:cBhvr additive="base">
                                        <p:cTn id="8" dur="75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0-#ppt_w/2"/>
                                          </p:val>
                                        </p:tav>
                                        <p:tav tm="100000">
                                          <p:val>
                                            <p:strVal val="#ppt_x"/>
                                          </p:val>
                                        </p:tav>
                                      </p:tavLst>
                                    </p:anim>
                                    <p:anim calcmode="lin" valueType="num">
                                      <p:cBhvr additive="base">
                                        <p:cTn id="12" dur="7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750" fill="hold"/>
                                        <p:tgtEl>
                                          <p:spTgt spid="42"/>
                                        </p:tgtEl>
                                        <p:attrNameLst>
                                          <p:attrName>ppt_x</p:attrName>
                                        </p:attrNameLst>
                                      </p:cBhvr>
                                      <p:tavLst>
                                        <p:tav tm="0">
                                          <p:val>
                                            <p:strVal val="0-#ppt_w/2"/>
                                          </p:val>
                                        </p:tav>
                                        <p:tav tm="100000">
                                          <p:val>
                                            <p:strVal val="#ppt_x"/>
                                          </p:val>
                                        </p:tav>
                                      </p:tavLst>
                                    </p:anim>
                                    <p:anim calcmode="lin" valueType="num">
                                      <p:cBhvr additive="base">
                                        <p:cTn id="16" dur="75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0-#ppt_w/2"/>
                                          </p:val>
                                        </p:tav>
                                        <p:tav tm="100000">
                                          <p:val>
                                            <p:strVal val="#ppt_x"/>
                                          </p:val>
                                        </p:tav>
                                      </p:tavLst>
                                    </p:anim>
                                    <p:anim calcmode="lin" valueType="num">
                                      <p:cBhvr additive="base">
                                        <p:cTn id="20" dur="75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79696" y="1832156"/>
            <a:ext cx="2384015"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 name="五边形 3"/>
          <p:cNvSpPr/>
          <p:nvPr/>
        </p:nvSpPr>
        <p:spPr>
          <a:xfrm flipH="1">
            <a:off x="2897546" y="2246202"/>
            <a:ext cx="1466166"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5" name="五边形 4"/>
          <p:cNvSpPr/>
          <p:nvPr/>
        </p:nvSpPr>
        <p:spPr>
          <a:xfrm flipH="1">
            <a:off x="2339784" y="2660248"/>
            <a:ext cx="2023928"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6" name="五边形 5"/>
          <p:cNvSpPr/>
          <p:nvPr/>
        </p:nvSpPr>
        <p:spPr>
          <a:xfrm flipH="1">
            <a:off x="1146223" y="3074294"/>
            <a:ext cx="3217489"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7" name="五边形 6"/>
          <p:cNvSpPr/>
          <p:nvPr/>
        </p:nvSpPr>
        <p:spPr>
          <a:xfrm flipH="1">
            <a:off x="1706510" y="3488339"/>
            <a:ext cx="2657202"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8" name="五边形 7"/>
          <p:cNvSpPr/>
          <p:nvPr/>
        </p:nvSpPr>
        <p:spPr>
          <a:xfrm flipH="1">
            <a:off x="2563277" y="3902385"/>
            <a:ext cx="1800435"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9" name="五边形 8"/>
          <p:cNvSpPr/>
          <p:nvPr/>
        </p:nvSpPr>
        <p:spPr>
          <a:xfrm flipH="1">
            <a:off x="3283450" y="4316786"/>
            <a:ext cx="1080262"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10" name="TextBox 9"/>
          <p:cNvSpPr txBox="1"/>
          <p:nvPr/>
        </p:nvSpPr>
        <p:spPr>
          <a:xfrm>
            <a:off x="1502581" y="1838240"/>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1" name="TextBox 10"/>
          <p:cNvSpPr txBox="1"/>
          <p:nvPr/>
        </p:nvSpPr>
        <p:spPr>
          <a:xfrm>
            <a:off x="2402504" y="225275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2" name="TextBox 11"/>
          <p:cNvSpPr txBox="1"/>
          <p:nvPr/>
        </p:nvSpPr>
        <p:spPr>
          <a:xfrm>
            <a:off x="1865695" y="2666508"/>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3" name="TextBox 12"/>
          <p:cNvSpPr txBox="1"/>
          <p:nvPr/>
        </p:nvSpPr>
        <p:spPr>
          <a:xfrm>
            <a:off x="715073" y="307429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4" name="TextBox 13"/>
          <p:cNvSpPr txBox="1"/>
          <p:nvPr/>
        </p:nvSpPr>
        <p:spPr>
          <a:xfrm>
            <a:off x="1278917" y="3494423"/>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5" name="TextBox 14"/>
          <p:cNvSpPr txBox="1"/>
          <p:nvPr/>
        </p:nvSpPr>
        <p:spPr>
          <a:xfrm>
            <a:off x="2066597" y="3908937"/>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6" name="TextBox 15"/>
          <p:cNvSpPr txBox="1"/>
          <p:nvPr/>
        </p:nvSpPr>
        <p:spPr>
          <a:xfrm>
            <a:off x="2780722" y="4322691"/>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7" name="五边形 16"/>
          <p:cNvSpPr/>
          <p:nvPr/>
        </p:nvSpPr>
        <p:spPr>
          <a:xfrm>
            <a:off x="4780288" y="1832156"/>
            <a:ext cx="1216853"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18" name="五边形 17"/>
          <p:cNvSpPr/>
          <p:nvPr/>
        </p:nvSpPr>
        <p:spPr>
          <a:xfrm>
            <a:off x="4780288" y="2246202"/>
            <a:ext cx="2297113"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19" name="五边形 18"/>
          <p:cNvSpPr/>
          <p:nvPr/>
        </p:nvSpPr>
        <p:spPr>
          <a:xfrm>
            <a:off x="4780288" y="2660248"/>
            <a:ext cx="1440346"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0" name="五边形 19"/>
          <p:cNvSpPr/>
          <p:nvPr/>
        </p:nvSpPr>
        <p:spPr>
          <a:xfrm>
            <a:off x="4780287" y="3074294"/>
            <a:ext cx="3070521"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1" name="五边形 20"/>
          <p:cNvSpPr/>
          <p:nvPr/>
        </p:nvSpPr>
        <p:spPr>
          <a:xfrm>
            <a:off x="4780288" y="3488339"/>
            <a:ext cx="2222299"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2" name="五边形 21"/>
          <p:cNvSpPr/>
          <p:nvPr/>
        </p:nvSpPr>
        <p:spPr>
          <a:xfrm>
            <a:off x="4780288" y="3902385"/>
            <a:ext cx="2575740"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3" name="五边形 22"/>
          <p:cNvSpPr/>
          <p:nvPr/>
        </p:nvSpPr>
        <p:spPr>
          <a:xfrm>
            <a:off x="4780288" y="4316786"/>
            <a:ext cx="1898220" cy="236738"/>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4" name="TextBox 23"/>
          <p:cNvSpPr txBox="1"/>
          <p:nvPr/>
        </p:nvSpPr>
        <p:spPr>
          <a:xfrm>
            <a:off x="6060449" y="1838240"/>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5" name="TextBox 24"/>
          <p:cNvSpPr txBox="1"/>
          <p:nvPr/>
        </p:nvSpPr>
        <p:spPr>
          <a:xfrm>
            <a:off x="7134860" y="225275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6270651" y="2666508"/>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7850809" y="307429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8" name="TextBox 27"/>
          <p:cNvSpPr txBox="1"/>
          <p:nvPr/>
        </p:nvSpPr>
        <p:spPr>
          <a:xfrm>
            <a:off x="7096965" y="3494423"/>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9" name="TextBox 28"/>
          <p:cNvSpPr txBox="1"/>
          <p:nvPr/>
        </p:nvSpPr>
        <p:spPr>
          <a:xfrm>
            <a:off x="7402811" y="3908937"/>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30" name="TextBox 29"/>
          <p:cNvSpPr txBox="1"/>
          <p:nvPr/>
        </p:nvSpPr>
        <p:spPr>
          <a:xfrm>
            <a:off x="6741185" y="4322691"/>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31" name="TextBox 30"/>
          <p:cNvSpPr txBox="1"/>
          <p:nvPr/>
        </p:nvSpPr>
        <p:spPr>
          <a:xfrm>
            <a:off x="4434805" y="1803615"/>
            <a:ext cx="274390"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A</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2" name="TextBox 31"/>
          <p:cNvSpPr txBox="1"/>
          <p:nvPr/>
        </p:nvSpPr>
        <p:spPr>
          <a:xfrm>
            <a:off x="4434805" y="2217661"/>
            <a:ext cx="258758"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B</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3" name="TextBox 32"/>
          <p:cNvSpPr txBox="1"/>
          <p:nvPr/>
        </p:nvSpPr>
        <p:spPr>
          <a:xfrm>
            <a:off x="4434804" y="2631706"/>
            <a:ext cx="267176"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C</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4" name="TextBox 33"/>
          <p:cNvSpPr txBox="1"/>
          <p:nvPr/>
        </p:nvSpPr>
        <p:spPr>
          <a:xfrm>
            <a:off x="4434805" y="3045752"/>
            <a:ext cx="285211"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D</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5" name="TextBox 34"/>
          <p:cNvSpPr txBox="1"/>
          <p:nvPr/>
        </p:nvSpPr>
        <p:spPr>
          <a:xfrm>
            <a:off x="4434805" y="3459798"/>
            <a:ext cx="244329"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E</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6" name="TextBox 35"/>
          <p:cNvSpPr txBox="1"/>
          <p:nvPr/>
        </p:nvSpPr>
        <p:spPr>
          <a:xfrm>
            <a:off x="4434805" y="3873844"/>
            <a:ext cx="244329"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F</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 name="TextBox 36"/>
          <p:cNvSpPr txBox="1"/>
          <p:nvPr/>
        </p:nvSpPr>
        <p:spPr>
          <a:xfrm>
            <a:off x="4434804" y="4287891"/>
            <a:ext cx="281605"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G</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pic>
        <p:nvPicPr>
          <p:cNvPr id="38" name="Picture 3"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38459" y="2465982"/>
            <a:ext cx="2221995" cy="29860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D:\360data\重要数据\桌面\未标题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20086" y="2437407"/>
            <a:ext cx="2293442" cy="3014663"/>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组合 39"/>
          <p:cNvGrpSpPr/>
          <p:nvPr/>
        </p:nvGrpSpPr>
        <p:grpSpPr>
          <a:xfrm>
            <a:off x="1112114" y="1491630"/>
            <a:ext cx="3238673" cy="54000"/>
            <a:chOff x="1507396" y="1628800"/>
            <a:chExt cx="4320480" cy="144016"/>
          </a:xfrm>
        </p:grpSpPr>
        <p:cxnSp>
          <p:nvCxnSpPr>
            <p:cNvPr id="41" name="直接连接符 40"/>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4767092" y="1491630"/>
            <a:ext cx="3238673" cy="54000"/>
            <a:chOff x="1507396" y="1628800"/>
            <a:chExt cx="4320480" cy="144016"/>
          </a:xfrm>
        </p:grpSpPr>
        <p:cxnSp>
          <p:nvCxnSpPr>
            <p:cNvPr id="53" name="直接连接符 52"/>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4" name="TextBox 63"/>
          <p:cNvSpPr txBox="1"/>
          <p:nvPr/>
        </p:nvSpPr>
        <p:spPr>
          <a:xfrm>
            <a:off x="4208570"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10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3854427"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20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349457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30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3134723"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40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8" name="TextBox 67"/>
          <p:cNvSpPr txBox="1"/>
          <p:nvPr/>
        </p:nvSpPr>
        <p:spPr>
          <a:xfrm>
            <a:off x="2774870"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50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9" name="TextBox 68"/>
          <p:cNvSpPr txBox="1"/>
          <p:nvPr/>
        </p:nvSpPr>
        <p:spPr>
          <a:xfrm>
            <a:off x="2415019"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60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0" name="TextBox 69"/>
          <p:cNvSpPr txBox="1"/>
          <p:nvPr/>
        </p:nvSpPr>
        <p:spPr>
          <a:xfrm>
            <a:off x="205516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70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1" name="TextBox 70"/>
          <p:cNvSpPr txBox="1"/>
          <p:nvPr/>
        </p:nvSpPr>
        <p:spPr>
          <a:xfrm>
            <a:off x="1695314"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80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2" name="TextBox 71"/>
          <p:cNvSpPr txBox="1"/>
          <p:nvPr/>
        </p:nvSpPr>
        <p:spPr>
          <a:xfrm>
            <a:off x="1335462"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90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3" name="TextBox 72"/>
          <p:cNvSpPr txBox="1"/>
          <p:nvPr/>
        </p:nvSpPr>
        <p:spPr>
          <a:xfrm>
            <a:off x="941964" y="1203598"/>
            <a:ext cx="388550"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100</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4" name="TextBox 73"/>
          <p:cNvSpPr txBox="1"/>
          <p:nvPr/>
        </p:nvSpPr>
        <p:spPr>
          <a:xfrm>
            <a:off x="4632182"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10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5" name="TextBox 74"/>
          <p:cNvSpPr txBox="1"/>
          <p:nvPr/>
        </p:nvSpPr>
        <p:spPr>
          <a:xfrm>
            <a:off x="4990439"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20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6" name="TextBox 75"/>
          <p:cNvSpPr txBox="1"/>
          <p:nvPr/>
        </p:nvSpPr>
        <p:spPr>
          <a:xfrm>
            <a:off x="5350292"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30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7" name="TextBox 76"/>
          <p:cNvSpPr txBox="1"/>
          <p:nvPr/>
        </p:nvSpPr>
        <p:spPr>
          <a:xfrm>
            <a:off x="5710144"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40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8" name="TextBox 77"/>
          <p:cNvSpPr txBox="1"/>
          <p:nvPr/>
        </p:nvSpPr>
        <p:spPr>
          <a:xfrm>
            <a:off x="606999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50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9" name="TextBox 78"/>
          <p:cNvSpPr txBox="1"/>
          <p:nvPr/>
        </p:nvSpPr>
        <p:spPr>
          <a:xfrm>
            <a:off x="6429849"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60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0" name="TextBox 79"/>
          <p:cNvSpPr txBox="1"/>
          <p:nvPr/>
        </p:nvSpPr>
        <p:spPr>
          <a:xfrm>
            <a:off x="6789701"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70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1" name="TextBox 80"/>
          <p:cNvSpPr txBox="1"/>
          <p:nvPr/>
        </p:nvSpPr>
        <p:spPr>
          <a:xfrm>
            <a:off x="7149553"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80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2" name="TextBox 81"/>
          <p:cNvSpPr txBox="1"/>
          <p:nvPr/>
        </p:nvSpPr>
        <p:spPr>
          <a:xfrm>
            <a:off x="750940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90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3" name="TextBox 82"/>
          <p:cNvSpPr txBox="1"/>
          <p:nvPr/>
        </p:nvSpPr>
        <p:spPr>
          <a:xfrm>
            <a:off x="7835615" y="1203598"/>
            <a:ext cx="388550"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100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4" name="TextBox 83"/>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778498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1000"/>
                                        <p:tgtEl>
                                          <p:spTgt spid="64"/>
                                        </p:tgtEl>
                                      </p:cBhvr>
                                    </p:animEffect>
                                    <p:anim calcmode="lin" valueType="num">
                                      <p:cBhvr>
                                        <p:cTn id="19" dur="1000" fill="hold"/>
                                        <p:tgtEl>
                                          <p:spTgt spid="64"/>
                                        </p:tgtEl>
                                        <p:attrNameLst>
                                          <p:attrName>ppt_x</p:attrName>
                                        </p:attrNameLst>
                                      </p:cBhvr>
                                      <p:tavLst>
                                        <p:tav tm="0">
                                          <p:val>
                                            <p:strVal val="#ppt_x"/>
                                          </p:val>
                                        </p:tav>
                                        <p:tav tm="100000">
                                          <p:val>
                                            <p:strVal val="#ppt_x"/>
                                          </p:val>
                                        </p:tav>
                                      </p:tavLst>
                                    </p:anim>
                                    <p:anim calcmode="lin" valueType="num">
                                      <p:cBhvr>
                                        <p:cTn id="20" dur="1000" fill="hold"/>
                                        <p:tgtEl>
                                          <p:spTgt spid="6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1000"/>
                                        <p:tgtEl>
                                          <p:spTgt spid="65"/>
                                        </p:tgtEl>
                                      </p:cBhvr>
                                    </p:animEffect>
                                    <p:anim calcmode="lin" valueType="num">
                                      <p:cBhvr>
                                        <p:cTn id="24" dur="1000" fill="hold"/>
                                        <p:tgtEl>
                                          <p:spTgt spid="65"/>
                                        </p:tgtEl>
                                        <p:attrNameLst>
                                          <p:attrName>ppt_x</p:attrName>
                                        </p:attrNameLst>
                                      </p:cBhvr>
                                      <p:tavLst>
                                        <p:tav tm="0">
                                          <p:val>
                                            <p:strVal val="#ppt_x"/>
                                          </p:val>
                                        </p:tav>
                                        <p:tav tm="100000">
                                          <p:val>
                                            <p:strVal val="#ppt_x"/>
                                          </p:val>
                                        </p:tav>
                                      </p:tavLst>
                                    </p:anim>
                                    <p:anim calcmode="lin" valueType="num">
                                      <p:cBhvr>
                                        <p:cTn id="25" dur="1000" fill="hold"/>
                                        <p:tgtEl>
                                          <p:spTgt spid="65"/>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1000"/>
                                        <p:tgtEl>
                                          <p:spTgt spid="66"/>
                                        </p:tgtEl>
                                      </p:cBhvr>
                                    </p:animEffect>
                                    <p:anim calcmode="lin" valueType="num">
                                      <p:cBhvr>
                                        <p:cTn id="29" dur="1000" fill="hold"/>
                                        <p:tgtEl>
                                          <p:spTgt spid="66"/>
                                        </p:tgtEl>
                                        <p:attrNameLst>
                                          <p:attrName>ppt_x</p:attrName>
                                        </p:attrNameLst>
                                      </p:cBhvr>
                                      <p:tavLst>
                                        <p:tav tm="0">
                                          <p:val>
                                            <p:strVal val="#ppt_x"/>
                                          </p:val>
                                        </p:tav>
                                        <p:tav tm="100000">
                                          <p:val>
                                            <p:strVal val="#ppt_x"/>
                                          </p:val>
                                        </p:tav>
                                      </p:tavLst>
                                    </p:anim>
                                    <p:anim calcmode="lin" valueType="num">
                                      <p:cBhvr>
                                        <p:cTn id="30" dur="1000" fill="hold"/>
                                        <p:tgtEl>
                                          <p:spTgt spid="6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1000"/>
                                        <p:tgtEl>
                                          <p:spTgt spid="67"/>
                                        </p:tgtEl>
                                      </p:cBhvr>
                                    </p:animEffect>
                                    <p:anim calcmode="lin" valueType="num">
                                      <p:cBhvr>
                                        <p:cTn id="34" dur="1000" fill="hold"/>
                                        <p:tgtEl>
                                          <p:spTgt spid="67"/>
                                        </p:tgtEl>
                                        <p:attrNameLst>
                                          <p:attrName>ppt_x</p:attrName>
                                        </p:attrNameLst>
                                      </p:cBhvr>
                                      <p:tavLst>
                                        <p:tav tm="0">
                                          <p:val>
                                            <p:strVal val="#ppt_x"/>
                                          </p:val>
                                        </p:tav>
                                        <p:tav tm="100000">
                                          <p:val>
                                            <p:strVal val="#ppt_x"/>
                                          </p:val>
                                        </p:tav>
                                      </p:tavLst>
                                    </p:anim>
                                    <p:anim calcmode="lin" valueType="num">
                                      <p:cBhvr>
                                        <p:cTn id="35" dur="1000" fill="hold"/>
                                        <p:tgtEl>
                                          <p:spTgt spid="67"/>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1000"/>
                                        <p:tgtEl>
                                          <p:spTgt spid="68"/>
                                        </p:tgtEl>
                                      </p:cBhvr>
                                    </p:animEffect>
                                    <p:anim calcmode="lin" valueType="num">
                                      <p:cBhvr>
                                        <p:cTn id="39" dur="1000" fill="hold"/>
                                        <p:tgtEl>
                                          <p:spTgt spid="68"/>
                                        </p:tgtEl>
                                        <p:attrNameLst>
                                          <p:attrName>ppt_x</p:attrName>
                                        </p:attrNameLst>
                                      </p:cBhvr>
                                      <p:tavLst>
                                        <p:tav tm="0">
                                          <p:val>
                                            <p:strVal val="#ppt_x"/>
                                          </p:val>
                                        </p:tav>
                                        <p:tav tm="100000">
                                          <p:val>
                                            <p:strVal val="#ppt_x"/>
                                          </p:val>
                                        </p:tav>
                                      </p:tavLst>
                                    </p:anim>
                                    <p:anim calcmode="lin" valueType="num">
                                      <p:cBhvr>
                                        <p:cTn id="40" dur="1000" fill="hold"/>
                                        <p:tgtEl>
                                          <p:spTgt spid="6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1000"/>
                                        <p:tgtEl>
                                          <p:spTgt spid="69"/>
                                        </p:tgtEl>
                                      </p:cBhvr>
                                    </p:animEffect>
                                    <p:anim calcmode="lin" valueType="num">
                                      <p:cBhvr>
                                        <p:cTn id="44" dur="1000" fill="hold"/>
                                        <p:tgtEl>
                                          <p:spTgt spid="69"/>
                                        </p:tgtEl>
                                        <p:attrNameLst>
                                          <p:attrName>ppt_x</p:attrName>
                                        </p:attrNameLst>
                                      </p:cBhvr>
                                      <p:tavLst>
                                        <p:tav tm="0">
                                          <p:val>
                                            <p:strVal val="#ppt_x"/>
                                          </p:val>
                                        </p:tav>
                                        <p:tav tm="100000">
                                          <p:val>
                                            <p:strVal val="#ppt_x"/>
                                          </p:val>
                                        </p:tav>
                                      </p:tavLst>
                                    </p:anim>
                                    <p:anim calcmode="lin" valueType="num">
                                      <p:cBhvr>
                                        <p:cTn id="45" dur="1000" fill="hold"/>
                                        <p:tgtEl>
                                          <p:spTgt spid="69"/>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70"/>
                                        </p:tgtEl>
                                        <p:attrNameLst>
                                          <p:attrName>style.visibility</p:attrName>
                                        </p:attrNameLst>
                                      </p:cBhvr>
                                      <p:to>
                                        <p:strVal val="visible"/>
                                      </p:to>
                                    </p:set>
                                    <p:animEffect transition="in" filter="fade">
                                      <p:cBhvr>
                                        <p:cTn id="48" dur="1000"/>
                                        <p:tgtEl>
                                          <p:spTgt spid="70"/>
                                        </p:tgtEl>
                                      </p:cBhvr>
                                    </p:animEffect>
                                    <p:anim calcmode="lin" valueType="num">
                                      <p:cBhvr>
                                        <p:cTn id="49" dur="1000" fill="hold"/>
                                        <p:tgtEl>
                                          <p:spTgt spid="70"/>
                                        </p:tgtEl>
                                        <p:attrNameLst>
                                          <p:attrName>ppt_x</p:attrName>
                                        </p:attrNameLst>
                                      </p:cBhvr>
                                      <p:tavLst>
                                        <p:tav tm="0">
                                          <p:val>
                                            <p:strVal val="#ppt_x"/>
                                          </p:val>
                                        </p:tav>
                                        <p:tav tm="100000">
                                          <p:val>
                                            <p:strVal val="#ppt_x"/>
                                          </p:val>
                                        </p:tav>
                                      </p:tavLst>
                                    </p:anim>
                                    <p:anim calcmode="lin" valueType="num">
                                      <p:cBhvr>
                                        <p:cTn id="50" dur="1000" fill="hold"/>
                                        <p:tgtEl>
                                          <p:spTgt spid="70"/>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71"/>
                                        </p:tgtEl>
                                        <p:attrNameLst>
                                          <p:attrName>style.visibility</p:attrName>
                                        </p:attrNameLst>
                                      </p:cBhvr>
                                      <p:to>
                                        <p:strVal val="visible"/>
                                      </p:to>
                                    </p:set>
                                    <p:animEffect transition="in" filter="fade">
                                      <p:cBhvr>
                                        <p:cTn id="53" dur="1000"/>
                                        <p:tgtEl>
                                          <p:spTgt spid="71"/>
                                        </p:tgtEl>
                                      </p:cBhvr>
                                    </p:animEffect>
                                    <p:anim calcmode="lin" valueType="num">
                                      <p:cBhvr>
                                        <p:cTn id="54" dur="1000" fill="hold"/>
                                        <p:tgtEl>
                                          <p:spTgt spid="71"/>
                                        </p:tgtEl>
                                        <p:attrNameLst>
                                          <p:attrName>ppt_x</p:attrName>
                                        </p:attrNameLst>
                                      </p:cBhvr>
                                      <p:tavLst>
                                        <p:tav tm="0">
                                          <p:val>
                                            <p:strVal val="#ppt_x"/>
                                          </p:val>
                                        </p:tav>
                                        <p:tav tm="100000">
                                          <p:val>
                                            <p:strVal val="#ppt_x"/>
                                          </p:val>
                                        </p:tav>
                                      </p:tavLst>
                                    </p:anim>
                                    <p:anim calcmode="lin" valueType="num">
                                      <p:cBhvr>
                                        <p:cTn id="55" dur="1000" fill="hold"/>
                                        <p:tgtEl>
                                          <p:spTgt spid="71"/>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72"/>
                                        </p:tgtEl>
                                        <p:attrNameLst>
                                          <p:attrName>style.visibility</p:attrName>
                                        </p:attrNameLst>
                                      </p:cBhvr>
                                      <p:to>
                                        <p:strVal val="visible"/>
                                      </p:to>
                                    </p:set>
                                    <p:animEffect transition="in" filter="fade">
                                      <p:cBhvr>
                                        <p:cTn id="58" dur="1000"/>
                                        <p:tgtEl>
                                          <p:spTgt spid="72"/>
                                        </p:tgtEl>
                                      </p:cBhvr>
                                    </p:animEffect>
                                    <p:anim calcmode="lin" valueType="num">
                                      <p:cBhvr>
                                        <p:cTn id="59" dur="1000" fill="hold"/>
                                        <p:tgtEl>
                                          <p:spTgt spid="72"/>
                                        </p:tgtEl>
                                        <p:attrNameLst>
                                          <p:attrName>ppt_x</p:attrName>
                                        </p:attrNameLst>
                                      </p:cBhvr>
                                      <p:tavLst>
                                        <p:tav tm="0">
                                          <p:val>
                                            <p:strVal val="#ppt_x"/>
                                          </p:val>
                                        </p:tav>
                                        <p:tav tm="100000">
                                          <p:val>
                                            <p:strVal val="#ppt_x"/>
                                          </p:val>
                                        </p:tav>
                                      </p:tavLst>
                                    </p:anim>
                                    <p:anim calcmode="lin" valueType="num">
                                      <p:cBhvr>
                                        <p:cTn id="60" dur="1000" fill="hold"/>
                                        <p:tgtEl>
                                          <p:spTgt spid="7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1000"/>
                                        <p:tgtEl>
                                          <p:spTgt spid="73"/>
                                        </p:tgtEl>
                                      </p:cBhvr>
                                    </p:animEffect>
                                    <p:anim calcmode="lin" valueType="num">
                                      <p:cBhvr>
                                        <p:cTn id="64" dur="1000" fill="hold"/>
                                        <p:tgtEl>
                                          <p:spTgt spid="73"/>
                                        </p:tgtEl>
                                        <p:attrNameLst>
                                          <p:attrName>ppt_x</p:attrName>
                                        </p:attrNameLst>
                                      </p:cBhvr>
                                      <p:tavLst>
                                        <p:tav tm="0">
                                          <p:val>
                                            <p:strVal val="#ppt_x"/>
                                          </p:val>
                                        </p:tav>
                                        <p:tav tm="100000">
                                          <p:val>
                                            <p:strVal val="#ppt_x"/>
                                          </p:val>
                                        </p:tav>
                                      </p:tavLst>
                                    </p:anim>
                                    <p:anim calcmode="lin" valueType="num">
                                      <p:cBhvr>
                                        <p:cTn id="65" dur="1000" fill="hold"/>
                                        <p:tgtEl>
                                          <p:spTgt spid="73"/>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fade">
                                      <p:cBhvr>
                                        <p:cTn id="68" dur="1000"/>
                                        <p:tgtEl>
                                          <p:spTgt spid="74"/>
                                        </p:tgtEl>
                                      </p:cBhvr>
                                    </p:animEffect>
                                    <p:anim calcmode="lin" valueType="num">
                                      <p:cBhvr>
                                        <p:cTn id="69" dur="1000" fill="hold"/>
                                        <p:tgtEl>
                                          <p:spTgt spid="74"/>
                                        </p:tgtEl>
                                        <p:attrNameLst>
                                          <p:attrName>ppt_x</p:attrName>
                                        </p:attrNameLst>
                                      </p:cBhvr>
                                      <p:tavLst>
                                        <p:tav tm="0">
                                          <p:val>
                                            <p:strVal val="#ppt_x"/>
                                          </p:val>
                                        </p:tav>
                                        <p:tav tm="100000">
                                          <p:val>
                                            <p:strVal val="#ppt_x"/>
                                          </p:val>
                                        </p:tav>
                                      </p:tavLst>
                                    </p:anim>
                                    <p:anim calcmode="lin" valueType="num">
                                      <p:cBhvr>
                                        <p:cTn id="70" dur="1000" fill="hold"/>
                                        <p:tgtEl>
                                          <p:spTgt spid="7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75"/>
                                        </p:tgtEl>
                                        <p:attrNameLst>
                                          <p:attrName>style.visibility</p:attrName>
                                        </p:attrNameLst>
                                      </p:cBhvr>
                                      <p:to>
                                        <p:strVal val="visible"/>
                                      </p:to>
                                    </p:set>
                                    <p:animEffect transition="in" filter="fade">
                                      <p:cBhvr>
                                        <p:cTn id="73" dur="1000"/>
                                        <p:tgtEl>
                                          <p:spTgt spid="75"/>
                                        </p:tgtEl>
                                      </p:cBhvr>
                                    </p:animEffect>
                                    <p:anim calcmode="lin" valueType="num">
                                      <p:cBhvr>
                                        <p:cTn id="74" dur="1000" fill="hold"/>
                                        <p:tgtEl>
                                          <p:spTgt spid="75"/>
                                        </p:tgtEl>
                                        <p:attrNameLst>
                                          <p:attrName>ppt_x</p:attrName>
                                        </p:attrNameLst>
                                      </p:cBhvr>
                                      <p:tavLst>
                                        <p:tav tm="0">
                                          <p:val>
                                            <p:strVal val="#ppt_x"/>
                                          </p:val>
                                        </p:tav>
                                        <p:tav tm="100000">
                                          <p:val>
                                            <p:strVal val="#ppt_x"/>
                                          </p:val>
                                        </p:tav>
                                      </p:tavLst>
                                    </p:anim>
                                    <p:anim calcmode="lin" valueType="num">
                                      <p:cBhvr>
                                        <p:cTn id="75" dur="1000" fill="hold"/>
                                        <p:tgtEl>
                                          <p:spTgt spid="75"/>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76"/>
                                        </p:tgtEl>
                                        <p:attrNameLst>
                                          <p:attrName>style.visibility</p:attrName>
                                        </p:attrNameLst>
                                      </p:cBhvr>
                                      <p:to>
                                        <p:strVal val="visible"/>
                                      </p:to>
                                    </p:set>
                                    <p:animEffect transition="in" filter="fade">
                                      <p:cBhvr>
                                        <p:cTn id="78" dur="1000"/>
                                        <p:tgtEl>
                                          <p:spTgt spid="76"/>
                                        </p:tgtEl>
                                      </p:cBhvr>
                                    </p:animEffect>
                                    <p:anim calcmode="lin" valueType="num">
                                      <p:cBhvr>
                                        <p:cTn id="79" dur="1000" fill="hold"/>
                                        <p:tgtEl>
                                          <p:spTgt spid="76"/>
                                        </p:tgtEl>
                                        <p:attrNameLst>
                                          <p:attrName>ppt_x</p:attrName>
                                        </p:attrNameLst>
                                      </p:cBhvr>
                                      <p:tavLst>
                                        <p:tav tm="0">
                                          <p:val>
                                            <p:strVal val="#ppt_x"/>
                                          </p:val>
                                        </p:tav>
                                        <p:tav tm="100000">
                                          <p:val>
                                            <p:strVal val="#ppt_x"/>
                                          </p:val>
                                        </p:tav>
                                      </p:tavLst>
                                    </p:anim>
                                    <p:anim calcmode="lin" valueType="num">
                                      <p:cBhvr>
                                        <p:cTn id="80" dur="1000" fill="hold"/>
                                        <p:tgtEl>
                                          <p:spTgt spid="76"/>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77"/>
                                        </p:tgtEl>
                                        <p:attrNameLst>
                                          <p:attrName>style.visibility</p:attrName>
                                        </p:attrNameLst>
                                      </p:cBhvr>
                                      <p:to>
                                        <p:strVal val="visible"/>
                                      </p:to>
                                    </p:set>
                                    <p:animEffect transition="in" filter="fade">
                                      <p:cBhvr>
                                        <p:cTn id="83" dur="1000"/>
                                        <p:tgtEl>
                                          <p:spTgt spid="77"/>
                                        </p:tgtEl>
                                      </p:cBhvr>
                                    </p:animEffect>
                                    <p:anim calcmode="lin" valueType="num">
                                      <p:cBhvr>
                                        <p:cTn id="84" dur="1000" fill="hold"/>
                                        <p:tgtEl>
                                          <p:spTgt spid="77"/>
                                        </p:tgtEl>
                                        <p:attrNameLst>
                                          <p:attrName>ppt_x</p:attrName>
                                        </p:attrNameLst>
                                      </p:cBhvr>
                                      <p:tavLst>
                                        <p:tav tm="0">
                                          <p:val>
                                            <p:strVal val="#ppt_x"/>
                                          </p:val>
                                        </p:tav>
                                        <p:tav tm="100000">
                                          <p:val>
                                            <p:strVal val="#ppt_x"/>
                                          </p:val>
                                        </p:tav>
                                      </p:tavLst>
                                    </p:anim>
                                    <p:anim calcmode="lin" valueType="num">
                                      <p:cBhvr>
                                        <p:cTn id="85" dur="1000" fill="hold"/>
                                        <p:tgtEl>
                                          <p:spTgt spid="77"/>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anim calcmode="lin" valueType="num">
                                      <p:cBhvr>
                                        <p:cTn id="89" dur="1000" fill="hold"/>
                                        <p:tgtEl>
                                          <p:spTgt spid="78"/>
                                        </p:tgtEl>
                                        <p:attrNameLst>
                                          <p:attrName>ppt_x</p:attrName>
                                        </p:attrNameLst>
                                      </p:cBhvr>
                                      <p:tavLst>
                                        <p:tav tm="0">
                                          <p:val>
                                            <p:strVal val="#ppt_x"/>
                                          </p:val>
                                        </p:tav>
                                        <p:tav tm="100000">
                                          <p:val>
                                            <p:strVal val="#ppt_x"/>
                                          </p:val>
                                        </p:tav>
                                      </p:tavLst>
                                    </p:anim>
                                    <p:anim calcmode="lin" valueType="num">
                                      <p:cBhvr>
                                        <p:cTn id="90" dur="1000" fill="hold"/>
                                        <p:tgtEl>
                                          <p:spTgt spid="78"/>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1000"/>
                                        <p:tgtEl>
                                          <p:spTgt spid="79"/>
                                        </p:tgtEl>
                                      </p:cBhvr>
                                    </p:animEffect>
                                    <p:anim calcmode="lin" valueType="num">
                                      <p:cBhvr>
                                        <p:cTn id="94" dur="1000" fill="hold"/>
                                        <p:tgtEl>
                                          <p:spTgt spid="79"/>
                                        </p:tgtEl>
                                        <p:attrNameLst>
                                          <p:attrName>ppt_x</p:attrName>
                                        </p:attrNameLst>
                                      </p:cBhvr>
                                      <p:tavLst>
                                        <p:tav tm="0">
                                          <p:val>
                                            <p:strVal val="#ppt_x"/>
                                          </p:val>
                                        </p:tav>
                                        <p:tav tm="100000">
                                          <p:val>
                                            <p:strVal val="#ppt_x"/>
                                          </p:val>
                                        </p:tav>
                                      </p:tavLst>
                                    </p:anim>
                                    <p:anim calcmode="lin" valueType="num">
                                      <p:cBhvr>
                                        <p:cTn id="95" dur="1000" fill="hold"/>
                                        <p:tgtEl>
                                          <p:spTgt spid="79"/>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80"/>
                                        </p:tgtEl>
                                        <p:attrNameLst>
                                          <p:attrName>style.visibility</p:attrName>
                                        </p:attrNameLst>
                                      </p:cBhvr>
                                      <p:to>
                                        <p:strVal val="visible"/>
                                      </p:to>
                                    </p:set>
                                    <p:animEffect transition="in" filter="fade">
                                      <p:cBhvr>
                                        <p:cTn id="98" dur="1000"/>
                                        <p:tgtEl>
                                          <p:spTgt spid="80"/>
                                        </p:tgtEl>
                                      </p:cBhvr>
                                    </p:animEffect>
                                    <p:anim calcmode="lin" valueType="num">
                                      <p:cBhvr>
                                        <p:cTn id="99" dur="1000" fill="hold"/>
                                        <p:tgtEl>
                                          <p:spTgt spid="80"/>
                                        </p:tgtEl>
                                        <p:attrNameLst>
                                          <p:attrName>ppt_x</p:attrName>
                                        </p:attrNameLst>
                                      </p:cBhvr>
                                      <p:tavLst>
                                        <p:tav tm="0">
                                          <p:val>
                                            <p:strVal val="#ppt_x"/>
                                          </p:val>
                                        </p:tav>
                                        <p:tav tm="100000">
                                          <p:val>
                                            <p:strVal val="#ppt_x"/>
                                          </p:val>
                                        </p:tav>
                                      </p:tavLst>
                                    </p:anim>
                                    <p:anim calcmode="lin" valueType="num">
                                      <p:cBhvr>
                                        <p:cTn id="100" dur="1000" fill="hold"/>
                                        <p:tgtEl>
                                          <p:spTgt spid="80"/>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81"/>
                                        </p:tgtEl>
                                        <p:attrNameLst>
                                          <p:attrName>style.visibility</p:attrName>
                                        </p:attrNameLst>
                                      </p:cBhvr>
                                      <p:to>
                                        <p:strVal val="visible"/>
                                      </p:to>
                                    </p:set>
                                    <p:animEffect transition="in" filter="fade">
                                      <p:cBhvr>
                                        <p:cTn id="103" dur="1000"/>
                                        <p:tgtEl>
                                          <p:spTgt spid="81"/>
                                        </p:tgtEl>
                                      </p:cBhvr>
                                    </p:animEffect>
                                    <p:anim calcmode="lin" valueType="num">
                                      <p:cBhvr>
                                        <p:cTn id="104" dur="1000" fill="hold"/>
                                        <p:tgtEl>
                                          <p:spTgt spid="81"/>
                                        </p:tgtEl>
                                        <p:attrNameLst>
                                          <p:attrName>ppt_x</p:attrName>
                                        </p:attrNameLst>
                                      </p:cBhvr>
                                      <p:tavLst>
                                        <p:tav tm="0">
                                          <p:val>
                                            <p:strVal val="#ppt_x"/>
                                          </p:val>
                                        </p:tav>
                                        <p:tav tm="100000">
                                          <p:val>
                                            <p:strVal val="#ppt_x"/>
                                          </p:val>
                                        </p:tav>
                                      </p:tavLst>
                                    </p:anim>
                                    <p:anim calcmode="lin" valueType="num">
                                      <p:cBhvr>
                                        <p:cTn id="105" dur="1000" fill="hold"/>
                                        <p:tgtEl>
                                          <p:spTgt spid="81"/>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82"/>
                                        </p:tgtEl>
                                        <p:attrNameLst>
                                          <p:attrName>style.visibility</p:attrName>
                                        </p:attrNameLst>
                                      </p:cBhvr>
                                      <p:to>
                                        <p:strVal val="visible"/>
                                      </p:to>
                                    </p:set>
                                    <p:animEffect transition="in" filter="fade">
                                      <p:cBhvr>
                                        <p:cTn id="108" dur="1000"/>
                                        <p:tgtEl>
                                          <p:spTgt spid="82"/>
                                        </p:tgtEl>
                                      </p:cBhvr>
                                    </p:animEffect>
                                    <p:anim calcmode="lin" valueType="num">
                                      <p:cBhvr>
                                        <p:cTn id="109" dur="1000" fill="hold"/>
                                        <p:tgtEl>
                                          <p:spTgt spid="82"/>
                                        </p:tgtEl>
                                        <p:attrNameLst>
                                          <p:attrName>ppt_x</p:attrName>
                                        </p:attrNameLst>
                                      </p:cBhvr>
                                      <p:tavLst>
                                        <p:tav tm="0">
                                          <p:val>
                                            <p:strVal val="#ppt_x"/>
                                          </p:val>
                                        </p:tav>
                                        <p:tav tm="100000">
                                          <p:val>
                                            <p:strVal val="#ppt_x"/>
                                          </p:val>
                                        </p:tav>
                                      </p:tavLst>
                                    </p:anim>
                                    <p:anim calcmode="lin" valueType="num">
                                      <p:cBhvr>
                                        <p:cTn id="110" dur="1000" fill="hold"/>
                                        <p:tgtEl>
                                          <p:spTgt spid="82"/>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83"/>
                                        </p:tgtEl>
                                        <p:attrNameLst>
                                          <p:attrName>style.visibility</p:attrName>
                                        </p:attrNameLst>
                                      </p:cBhvr>
                                      <p:to>
                                        <p:strVal val="visible"/>
                                      </p:to>
                                    </p:set>
                                    <p:animEffect transition="in" filter="fade">
                                      <p:cBhvr>
                                        <p:cTn id="113" dur="1000"/>
                                        <p:tgtEl>
                                          <p:spTgt spid="83"/>
                                        </p:tgtEl>
                                      </p:cBhvr>
                                    </p:animEffect>
                                    <p:anim calcmode="lin" valueType="num">
                                      <p:cBhvr>
                                        <p:cTn id="114" dur="1000" fill="hold"/>
                                        <p:tgtEl>
                                          <p:spTgt spid="83"/>
                                        </p:tgtEl>
                                        <p:attrNameLst>
                                          <p:attrName>ppt_x</p:attrName>
                                        </p:attrNameLst>
                                      </p:cBhvr>
                                      <p:tavLst>
                                        <p:tav tm="0">
                                          <p:val>
                                            <p:strVal val="#ppt_x"/>
                                          </p:val>
                                        </p:tav>
                                        <p:tav tm="100000">
                                          <p:val>
                                            <p:strVal val="#ppt_x"/>
                                          </p:val>
                                        </p:tav>
                                      </p:tavLst>
                                    </p:anim>
                                    <p:anim calcmode="lin" valueType="num">
                                      <p:cBhvr>
                                        <p:cTn id="115" dur="1000" fill="hold"/>
                                        <p:tgtEl>
                                          <p:spTgt spid="83"/>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31"/>
                                        </p:tgtEl>
                                        <p:attrNameLst>
                                          <p:attrName>style.visibility</p:attrName>
                                        </p:attrNameLst>
                                      </p:cBhvr>
                                      <p:to>
                                        <p:strVal val="visible"/>
                                      </p:to>
                                    </p:set>
                                    <p:anim calcmode="lin" valueType="num">
                                      <p:cBhvr additive="base">
                                        <p:cTn id="119" dur="500" fill="hold"/>
                                        <p:tgtEl>
                                          <p:spTgt spid="31"/>
                                        </p:tgtEl>
                                        <p:attrNameLst>
                                          <p:attrName>ppt_x</p:attrName>
                                        </p:attrNameLst>
                                      </p:cBhvr>
                                      <p:tavLst>
                                        <p:tav tm="0">
                                          <p:val>
                                            <p:strVal val="#ppt_x"/>
                                          </p:val>
                                        </p:tav>
                                        <p:tav tm="100000">
                                          <p:val>
                                            <p:strVal val="#ppt_x"/>
                                          </p:val>
                                        </p:tav>
                                      </p:tavLst>
                                    </p:anim>
                                    <p:anim calcmode="lin" valueType="num">
                                      <p:cBhvr additive="base">
                                        <p:cTn id="120" dur="500" fill="hold"/>
                                        <p:tgtEl>
                                          <p:spTgt spid="31"/>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32"/>
                                        </p:tgtEl>
                                        <p:attrNameLst>
                                          <p:attrName>style.visibility</p:attrName>
                                        </p:attrNameLst>
                                      </p:cBhvr>
                                      <p:to>
                                        <p:strVal val="visible"/>
                                      </p:to>
                                    </p:set>
                                    <p:anim calcmode="lin" valueType="num">
                                      <p:cBhvr additive="base">
                                        <p:cTn id="123" dur="500" fill="hold"/>
                                        <p:tgtEl>
                                          <p:spTgt spid="32"/>
                                        </p:tgtEl>
                                        <p:attrNameLst>
                                          <p:attrName>ppt_x</p:attrName>
                                        </p:attrNameLst>
                                      </p:cBhvr>
                                      <p:tavLst>
                                        <p:tav tm="0">
                                          <p:val>
                                            <p:strVal val="#ppt_x"/>
                                          </p:val>
                                        </p:tav>
                                        <p:tav tm="100000">
                                          <p:val>
                                            <p:strVal val="#ppt_x"/>
                                          </p:val>
                                        </p:tav>
                                      </p:tavLst>
                                    </p:anim>
                                    <p:anim calcmode="lin" valueType="num">
                                      <p:cBhvr additive="base">
                                        <p:cTn id="124" dur="500" fill="hold"/>
                                        <p:tgtEl>
                                          <p:spTgt spid="32"/>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fill="hold"/>
                                        <p:tgtEl>
                                          <p:spTgt spid="33"/>
                                        </p:tgtEl>
                                        <p:attrNameLst>
                                          <p:attrName>ppt_x</p:attrName>
                                        </p:attrNameLst>
                                      </p:cBhvr>
                                      <p:tavLst>
                                        <p:tav tm="0">
                                          <p:val>
                                            <p:strVal val="#ppt_x"/>
                                          </p:val>
                                        </p:tav>
                                        <p:tav tm="100000">
                                          <p:val>
                                            <p:strVal val="#ppt_x"/>
                                          </p:val>
                                        </p:tav>
                                      </p:tavLst>
                                    </p:anim>
                                    <p:anim calcmode="lin" valueType="num">
                                      <p:cBhvr additive="base">
                                        <p:cTn id="128" dur="500" fill="hold"/>
                                        <p:tgtEl>
                                          <p:spTgt spid="33"/>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34"/>
                                        </p:tgtEl>
                                        <p:attrNameLst>
                                          <p:attrName>style.visibility</p:attrName>
                                        </p:attrNameLst>
                                      </p:cBhvr>
                                      <p:to>
                                        <p:strVal val="visible"/>
                                      </p:to>
                                    </p:set>
                                    <p:anim calcmode="lin" valueType="num">
                                      <p:cBhvr additive="base">
                                        <p:cTn id="131" dur="500" fill="hold"/>
                                        <p:tgtEl>
                                          <p:spTgt spid="34"/>
                                        </p:tgtEl>
                                        <p:attrNameLst>
                                          <p:attrName>ppt_x</p:attrName>
                                        </p:attrNameLst>
                                      </p:cBhvr>
                                      <p:tavLst>
                                        <p:tav tm="0">
                                          <p:val>
                                            <p:strVal val="#ppt_x"/>
                                          </p:val>
                                        </p:tav>
                                        <p:tav tm="100000">
                                          <p:val>
                                            <p:strVal val="#ppt_x"/>
                                          </p:val>
                                        </p:tav>
                                      </p:tavLst>
                                    </p:anim>
                                    <p:anim calcmode="lin" valueType="num">
                                      <p:cBhvr additive="base">
                                        <p:cTn id="132" dur="500" fill="hold"/>
                                        <p:tgtEl>
                                          <p:spTgt spid="34"/>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35"/>
                                        </p:tgtEl>
                                        <p:attrNameLst>
                                          <p:attrName>style.visibility</p:attrName>
                                        </p:attrNameLst>
                                      </p:cBhvr>
                                      <p:to>
                                        <p:strVal val="visible"/>
                                      </p:to>
                                    </p:set>
                                    <p:anim calcmode="lin" valueType="num">
                                      <p:cBhvr additive="base">
                                        <p:cTn id="135" dur="500" fill="hold"/>
                                        <p:tgtEl>
                                          <p:spTgt spid="35"/>
                                        </p:tgtEl>
                                        <p:attrNameLst>
                                          <p:attrName>ppt_x</p:attrName>
                                        </p:attrNameLst>
                                      </p:cBhvr>
                                      <p:tavLst>
                                        <p:tav tm="0">
                                          <p:val>
                                            <p:strVal val="#ppt_x"/>
                                          </p:val>
                                        </p:tav>
                                        <p:tav tm="100000">
                                          <p:val>
                                            <p:strVal val="#ppt_x"/>
                                          </p:val>
                                        </p:tav>
                                      </p:tavLst>
                                    </p:anim>
                                    <p:anim calcmode="lin" valueType="num">
                                      <p:cBhvr additive="base">
                                        <p:cTn id="136" dur="500" fill="hold"/>
                                        <p:tgtEl>
                                          <p:spTgt spid="35"/>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36"/>
                                        </p:tgtEl>
                                        <p:attrNameLst>
                                          <p:attrName>style.visibility</p:attrName>
                                        </p:attrNameLst>
                                      </p:cBhvr>
                                      <p:to>
                                        <p:strVal val="visible"/>
                                      </p:to>
                                    </p:set>
                                    <p:anim calcmode="lin" valueType="num">
                                      <p:cBhvr additive="base">
                                        <p:cTn id="139" dur="500" fill="hold"/>
                                        <p:tgtEl>
                                          <p:spTgt spid="36"/>
                                        </p:tgtEl>
                                        <p:attrNameLst>
                                          <p:attrName>ppt_x</p:attrName>
                                        </p:attrNameLst>
                                      </p:cBhvr>
                                      <p:tavLst>
                                        <p:tav tm="0">
                                          <p:val>
                                            <p:strVal val="#ppt_x"/>
                                          </p:val>
                                        </p:tav>
                                        <p:tav tm="100000">
                                          <p:val>
                                            <p:strVal val="#ppt_x"/>
                                          </p:val>
                                        </p:tav>
                                      </p:tavLst>
                                    </p:anim>
                                    <p:anim calcmode="lin" valueType="num">
                                      <p:cBhvr additive="base">
                                        <p:cTn id="140" dur="500" fill="hold"/>
                                        <p:tgtEl>
                                          <p:spTgt spid="36"/>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37"/>
                                        </p:tgtEl>
                                        <p:attrNameLst>
                                          <p:attrName>style.visibility</p:attrName>
                                        </p:attrNameLst>
                                      </p:cBhvr>
                                      <p:to>
                                        <p:strVal val="visible"/>
                                      </p:to>
                                    </p:set>
                                    <p:anim calcmode="lin" valueType="num">
                                      <p:cBhvr additive="base">
                                        <p:cTn id="143" dur="500" fill="hold"/>
                                        <p:tgtEl>
                                          <p:spTgt spid="37"/>
                                        </p:tgtEl>
                                        <p:attrNameLst>
                                          <p:attrName>ppt_x</p:attrName>
                                        </p:attrNameLst>
                                      </p:cBhvr>
                                      <p:tavLst>
                                        <p:tav tm="0">
                                          <p:val>
                                            <p:strVal val="#ppt_x"/>
                                          </p:val>
                                        </p:tav>
                                        <p:tav tm="100000">
                                          <p:val>
                                            <p:strVal val="#ppt_x"/>
                                          </p:val>
                                        </p:tav>
                                      </p:tavLst>
                                    </p:anim>
                                    <p:anim calcmode="lin" valueType="num">
                                      <p:cBhvr additive="base">
                                        <p:cTn id="144" dur="500" fill="hold"/>
                                        <p:tgtEl>
                                          <p:spTgt spid="37"/>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 presetClass="entr" presetSubtype="4" decel="100000" fill="hold" nodeType="afterEffect">
                                  <p:stCondLst>
                                    <p:cond delay="0"/>
                                  </p:stCondLst>
                                  <p:childTnLst>
                                    <p:set>
                                      <p:cBhvr>
                                        <p:cTn id="147" dur="1" fill="hold">
                                          <p:stCondLst>
                                            <p:cond delay="0"/>
                                          </p:stCondLst>
                                        </p:cTn>
                                        <p:tgtEl>
                                          <p:spTgt spid="38"/>
                                        </p:tgtEl>
                                        <p:attrNameLst>
                                          <p:attrName>style.visibility</p:attrName>
                                        </p:attrNameLst>
                                      </p:cBhvr>
                                      <p:to>
                                        <p:strVal val="visible"/>
                                      </p:to>
                                    </p:set>
                                    <p:anim calcmode="lin" valueType="num">
                                      <p:cBhvr additive="base">
                                        <p:cTn id="148" dur="500" fill="hold"/>
                                        <p:tgtEl>
                                          <p:spTgt spid="38"/>
                                        </p:tgtEl>
                                        <p:attrNameLst>
                                          <p:attrName>ppt_x</p:attrName>
                                        </p:attrNameLst>
                                      </p:cBhvr>
                                      <p:tavLst>
                                        <p:tav tm="0">
                                          <p:val>
                                            <p:strVal val="#ppt_x"/>
                                          </p:val>
                                        </p:tav>
                                        <p:tav tm="100000">
                                          <p:val>
                                            <p:strVal val="#ppt_x"/>
                                          </p:val>
                                        </p:tav>
                                      </p:tavLst>
                                    </p:anim>
                                    <p:anim calcmode="lin" valueType="num">
                                      <p:cBhvr additive="base">
                                        <p:cTn id="149" dur="500" fill="hold"/>
                                        <p:tgtEl>
                                          <p:spTgt spid="38"/>
                                        </p:tgtEl>
                                        <p:attrNameLst>
                                          <p:attrName>ppt_y</p:attrName>
                                        </p:attrNameLst>
                                      </p:cBhvr>
                                      <p:tavLst>
                                        <p:tav tm="0">
                                          <p:val>
                                            <p:strVal val="1+#ppt_h/2"/>
                                          </p:val>
                                        </p:tav>
                                        <p:tav tm="100000">
                                          <p:val>
                                            <p:strVal val="#ppt_y"/>
                                          </p:val>
                                        </p:tav>
                                      </p:tavLst>
                                    </p:anim>
                                  </p:childTnLst>
                                </p:cTn>
                              </p:par>
                              <p:par>
                                <p:cTn id="150" presetID="2" presetClass="entr" presetSubtype="4" decel="100000" fill="hold" nodeType="withEffect">
                                  <p:stCondLst>
                                    <p:cond delay="0"/>
                                  </p:stCondLst>
                                  <p:childTnLst>
                                    <p:set>
                                      <p:cBhvr>
                                        <p:cTn id="151" dur="1" fill="hold">
                                          <p:stCondLst>
                                            <p:cond delay="0"/>
                                          </p:stCondLst>
                                        </p:cTn>
                                        <p:tgtEl>
                                          <p:spTgt spid="39"/>
                                        </p:tgtEl>
                                        <p:attrNameLst>
                                          <p:attrName>style.visibility</p:attrName>
                                        </p:attrNameLst>
                                      </p:cBhvr>
                                      <p:to>
                                        <p:strVal val="visible"/>
                                      </p:to>
                                    </p:set>
                                    <p:anim calcmode="lin" valueType="num">
                                      <p:cBhvr additive="base">
                                        <p:cTn id="152" dur="500" fill="hold"/>
                                        <p:tgtEl>
                                          <p:spTgt spid="39"/>
                                        </p:tgtEl>
                                        <p:attrNameLst>
                                          <p:attrName>ppt_x</p:attrName>
                                        </p:attrNameLst>
                                      </p:cBhvr>
                                      <p:tavLst>
                                        <p:tav tm="0">
                                          <p:val>
                                            <p:strVal val="#ppt_x"/>
                                          </p:val>
                                        </p:tav>
                                        <p:tav tm="100000">
                                          <p:val>
                                            <p:strVal val="#ppt_x"/>
                                          </p:val>
                                        </p:tav>
                                      </p:tavLst>
                                    </p:anim>
                                    <p:anim calcmode="lin" valueType="num">
                                      <p:cBhvr additive="base">
                                        <p:cTn id="153" dur="500" fill="hold"/>
                                        <p:tgtEl>
                                          <p:spTgt spid="39"/>
                                        </p:tgtEl>
                                        <p:attrNameLst>
                                          <p:attrName>ppt_y</p:attrName>
                                        </p:attrNameLst>
                                      </p:cBhvr>
                                      <p:tavLst>
                                        <p:tav tm="0">
                                          <p:val>
                                            <p:strVal val="1+#ppt_h/2"/>
                                          </p:val>
                                        </p:tav>
                                        <p:tav tm="100000">
                                          <p:val>
                                            <p:strVal val="#ppt_y"/>
                                          </p:val>
                                        </p:tav>
                                      </p:tavLst>
                                    </p:anim>
                                  </p:childTnLst>
                                </p:cTn>
                              </p:par>
                            </p:childTnLst>
                          </p:cTn>
                        </p:par>
                        <p:par>
                          <p:cTn id="154" fill="hold">
                            <p:stCondLst>
                              <p:cond delay="3900"/>
                            </p:stCondLst>
                            <p:childTnLst>
                              <p:par>
                                <p:cTn id="155" presetID="63" presetClass="path" presetSubtype="0" fill="hold" nodeType="afterEffect">
                                  <p:stCondLst>
                                    <p:cond delay="0"/>
                                  </p:stCondLst>
                                  <p:childTnLst>
                                    <p:animMotion origin="layout" path="M 0 0 L 0.25 0 E" pathEditMode="relative" ptsTypes="">
                                      <p:cBhvr>
                                        <p:cTn id="156" dur="500" fill="hold"/>
                                        <p:tgtEl>
                                          <p:spTgt spid="38"/>
                                        </p:tgtEl>
                                        <p:attrNameLst>
                                          <p:attrName>ppt_x</p:attrName>
                                          <p:attrName>ppt_y</p:attrName>
                                        </p:attrNameLst>
                                      </p:cBhvr>
                                    </p:animMotion>
                                  </p:childTnLst>
                                </p:cTn>
                              </p:par>
                              <p:par>
                                <p:cTn id="157" presetID="35" presetClass="path" presetSubtype="0" fill="hold" nodeType="withEffect">
                                  <p:stCondLst>
                                    <p:cond delay="0"/>
                                  </p:stCondLst>
                                  <p:childTnLst>
                                    <p:animMotion origin="layout" path="M 0 0 L -0.25 0 E" pathEditMode="relative" ptsTypes="">
                                      <p:cBhvr>
                                        <p:cTn id="158" dur="500" fill="hold"/>
                                        <p:tgtEl>
                                          <p:spTgt spid="39"/>
                                        </p:tgtEl>
                                        <p:attrNameLst>
                                          <p:attrName>ppt_x</p:attrName>
                                          <p:attrName>ppt_y</p:attrName>
                                        </p:attrNameLst>
                                      </p:cBhvr>
                                    </p:animMotion>
                                  </p:childTnLst>
                                </p:cTn>
                              </p:par>
                              <p:par>
                                <p:cTn id="159" presetID="10" presetClass="exit" presetSubtype="0" fill="hold" nodeType="withEffect">
                                  <p:stCondLst>
                                    <p:cond delay="200"/>
                                  </p:stCondLst>
                                  <p:childTnLst>
                                    <p:animEffect transition="out" filter="fade">
                                      <p:cBhvr>
                                        <p:cTn id="160" dur="300"/>
                                        <p:tgtEl>
                                          <p:spTgt spid="39"/>
                                        </p:tgtEl>
                                      </p:cBhvr>
                                    </p:animEffect>
                                    <p:set>
                                      <p:cBhvr>
                                        <p:cTn id="161" dur="1" fill="hold">
                                          <p:stCondLst>
                                            <p:cond delay="299"/>
                                          </p:stCondLst>
                                        </p:cTn>
                                        <p:tgtEl>
                                          <p:spTgt spid="39"/>
                                        </p:tgtEl>
                                        <p:attrNameLst>
                                          <p:attrName>style.visibility</p:attrName>
                                        </p:attrNameLst>
                                      </p:cBhvr>
                                      <p:to>
                                        <p:strVal val="hidden"/>
                                      </p:to>
                                    </p:set>
                                  </p:childTnLst>
                                </p:cTn>
                              </p:par>
                              <p:par>
                                <p:cTn id="162" presetID="10" presetClass="exit" presetSubtype="0" fill="hold" nodeType="withEffect">
                                  <p:stCondLst>
                                    <p:cond delay="200"/>
                                  </p:stCondLst>
                                  <p:childTnLst>
                                    <p:animEffect transition="out" filter="fade">
                                      <p:cBhvr>
                                        <p:cTn id="163" dur="300"/>
                                        <p:tgtEl>
                                          <p:spTgt spid="38"/>
                                        </p:tgtEl>
                                      </p:cBhvr>
                                    </p:animEffect>
                                    <p:set>
                                      <p:cBhvr>
                                        <p:cTn id="164" dur="1" fill="hold">
                                          <p:stCondLst>
                                            <p:cond delay="299"/>
                                          </p:stCondLst>
                                        </p:cTn>
                                        <p:tgtEl>
                                          <p:spTgt spid="38"/>
                                        </p:tgtEl>
                                        <p:attrNameLst>
                                          <p:attrName>style.visibility</p:attrName>
                                        </p:attrNameLst>
                                      </p:cBhvr>
                                      <p:to>
                                        <p:strVal val="hidden"/>
                                      </p:to>
                                    </p:set>
                                  </p:childTnLst>
                                </p:cTn>
                              </p:par>
                              <p:par>
                                <p:cTn id="165" presetID="22" presetClass="entr" presetSubtype="8" fill="hold" grpId="0" nodeType="withEffect">
                                  <p:stCondLst>
                                    <p:cond delay="200"/>
                                  </p:stCondLst>
                                  <p:childTnLst>
                                    <p:set>
                                      <p:cBhvr>
                                        <p:cTn id="166" dur="1" fill="hold">
                                          <p:stCondLst>
                                            <p:cond delay="0"/>
                                          </p:stCondLst>
                                        </p:cTn>
                                        <p:tgtEl>
                                          <p:spTgt spid="17"/>
                                        </p:tgtEl>
                                        <p:attrNameLst>
                                          <p:attrName>style.visibility</p:attrName>
                                        </p:attrNameLst>
                                      </p:cBhvr>
                                      <p:to>
                                        <p:strVal val="visible"/>
                                      </p:to>
                                    </p:set>
                                    <p:animEffect transition="in" filter="wipe(left)">
                                      <p:cBhvr>
                                        <p:cTn id="167" dur="500"/>
                                        <p:tgtEl>
                                          <p:spTgt spid="17"/>
                                        </p:tgtEl>
                                      </p:cBhvr>
                                    </p:animEffect>
                                  </p:childTnLst>
                                </p:cTn>
                              </p:par>
                              <p:par>
                                <p:cTn id="168" presetID="22" presetClass="entr" presetSubtype="8" fill="hold" grpId="0" nodeType="withEffect">
                                  <p:stCondLst>
                                    <p:cond delay="100"/>
                                  </p:stCondLst>
                                  <p:childTnLst>
                                    <p:set>
                                      <p:cBhvr>
                                        <p:cTn id="169" dur="1" fill="hold">
                                          <p:stCondLst>
                                            <p:cond delay="0"/>
                                          </p:stCondLst>
                                        </p:cTn>
                                        <p:tgtEl>
                                          <p:spTgt spid="18"/>
                                        </p:tgtEl>
                                        <p:attrNameLst>
                                          <p:attrName>style.visibility</p:attrName>
                                        </p:attrNameLst>
                                      </p:cBhvr>
                                      <p:to>
                                        <p:strVal val="visible"/>
                                      </p:to>
                                    </p:set>
                                    <p:animEffect transition="in" filter="wipe(left)">
                                      <p:cBhvr>
                                        <p:cTn id="170" dur="500"/>
                                        <p:tgtEl>
                                          <p:spTgt spid="18"/>
                                        </p:tgtEl>
                                      </p:cBhvr>
                                    </p:animEffect>
                                  </p:childTnLst>
                                </p:cTn>
                              </p:par>
                              <p:par>
                                <p:cTn id="171" presetID="22" presetClass="entr" presetSubtype="8" fill="hold" grpId="0" nodeType="withEffect">
                                  <p:stCondLst>
                                    <p:cond delay="200"/>
                                  </p:stCondLst>
                                  <p:childTnLst>
                                    <p:set>
                                      <p:cBhvr>
                                        <p:cTn id="172" dur="1" fill="hold">
                                          <p:stCondLst>
                                            <p:cond delay="0"/>
                                          </p:stCondLst>
                                        </p:cTn>
                                        <p:tgtEl>
                                          <p:spTgt spid="19"/>
                                        </p:tgtEl>
                                        <p:attrNameLst>
                                          <p:attrName>style.visibility</p:attrName>
                                        </p:attrNameLst>
                                      </p:cBhvr>
                                      <p:to>
                                        <p:strVal val="visible"/>
                                      </p:to>
                                    </p:set>
                                    <p:animEffect transition="in" filter="wipe(left)">
                                      <p:cBhvr>
                                        <p:cTn id="173" dur="500"/>
                                        <p:tgtEl>
                                          <p:spTgt spid="19"/>
                                        </p:tgtEl>
                                      </p:cBhvr>
                                    </p:animEffect>
                                  </p:childTnLst>
                                </p:cTn>
                              </p:par>
                              <p:par>
                                <p:cTn id="174" presetID="22" presetClass="entr" presetSubtype="8" fill="hold" grpId="0" nodeType="withEffect">
                                  <p:stCondLst>
                                    <p:cond delay="300"/>
                                  </p:stCondLst>
                                  <p:childTnLst>
                                    <p:set>
                                      <p:cBhvr>
                                        <p:cTn id="175" dur="1" fill="hold">
                                          <p:stCondLst>
                                            <p:cond delay="0"/>
                                          </p:stCondLst>
                                        </p:cTn>
                                        <p:tgtEl>
                                          <p:spTgt spid="20"/>
                                        </p:tgtEl>
                                        <p:attrNameLst>
                                          <p:attrName>style.visibility</p:attrName>
                                        </p:attrNameLst>
                                      </p:cBhvr>
                                      <p:to>
                                        <p:strVal val="visible"/>
                                      </p:to>
                                    </p:set>
                                    <p:animEffect transition="in" filter="wipe(left)">
                                      <p:cBhvr>
                                        <p:cTn id="176" dur="500"/>
                                        <p:tgtEl>
                                          <p:spTgt spid="20"/>
                                        </p:tgtEl>
                                      </p:cBhvr>
                                    </p:animEffect>
                                  </p:childTnLst>
                                </p:cTn>
                              </p:par>
                              <p:par>
                                <p:cTn id="177" presetID="22" presetClass="entr" presetSubtype="8" fill="hold" grpId="0" nodeType="withEffect">
                                  <p:stCondLst>
                                    <p:cond delay="400"/>
                                  </p:stCondLst>
                                  <p:childTnLst>
                                    <p:set>
                                      <p:cBhvr>
                                        <p:cTn id="178" dur="1" fill="hold">
                                          <p:stCondLst>
                                            <p:cond delay="0"/>
                                          </p:stCondLst>
                                        </p:cTn>
                                        <p:tgtEl>
                                          <p:spTgt spid="21"/>
                                        </p:tgtEl>
                                        <p:attrNameLst>
                                          <p:attrName>style.visibility</p:attrName>
                                        </p:attrNameLst>
                                      </p:cBhvr>
                                      <p:to>
                                        <p:strVal val="visible"/>
                                      </p:to>
                                    </p:set>
                                    <p:animEffect transition="in" filter="wipe(left)">
                                      <p:cBhvr>
                                        <p:cTn id="179" dur="500"/>
                                        <p:tgtEl>
                                          <p:spTgt spid="21"/>
                                        </p:tgtEl>
                                      </p:cBhvr>
                                    </p:animEffect>
                                  </p:childTnLst>
                                </p:cTn>
                              </p:par>
                              <p:par>
                                <p:cTn id="180" presetID="22" presetClass="entr" presetSubtype="8" fill="hold" grpId="0" nodeType="withEffect">
                                  <p:stCondLst>
                                    <p:cond delay="500"/>
                                  </p:stCondLst>
                                  <p:childTnLst>
                                    <p:set>
                                      <p:cBhvr>
                                        <p:cTn id="181" dur="1" fill="hold">
                                          <p:stCondLst>
                                            <p:cond delay="0"/>
                                          </p:stCondLst>
                                        </p:cTn>
                                        <p:tgtEl>
                                          <p:spTgt spid="22"/>
                                        </p:tgtEl>
                                        <p:attrNameLst>
                                          <p:attrName>style.visibility</p:attrName>
                                        </p:attrNameLst>
                                      </p:cBhvr>
                                      <p:to>
                                        <p:strVal val="visible"/>
                                      </p:to>
                                    </p:set>
                                    <p:animEffect transition="in" filter="wipe(left)">
                                      <p:cBhvr>
                                        <p:cTn id="182" dur="500"/>
                                        <p:tgtEl>
                                          <p:spTgt spid="22"/>
                                        </p:tgtEl>
                                      </p:cBhvr>
                                    </p:animEffect>
                                  </p:childTnLst>
                                </p:cTn>
                              </p:par>
                              <p:par>
                                <p:cTn id="183" presetID="22" presetClass="entr" presetSubtype="8" fill="hold" grpId="0" nodeType="withEffect">
                                  <p:stCondLst>
                                    <p:cond delay="600"/>
                                  </p:stCondLst>
                                  <p:childTnLst>
                                    <p:set>
                                      <p:cBhvr>
                                        <p:cTn id="184" dur="1" fill="hold">
                                          <p:stCondLst>
                                            <p:cond delay="0"/>
                                          </p:stCondLst>
                                        </p:cTn>
                                        <p:tgtEl>
                                          <p:spTgt spid="23"/>
                                        </p:tgtEl>
                                        <p:attrNameLst>
                                          <p:attrName>style.visibility</p:attrName>
                                        </p:attrNameLst>
                                      </p:cBhvr>
                                      <p:to>
                                        <p:strVal val="visible"/>
                                      </p:to>
                                    </p:set>
                                    <p:animEffect transition="in" filter="wipe(left)">
                                      <p:cBhvr>
                                        <p:cTn id="185" dur="500"/>
                                        <p:tgtEl>
                                          <p:spTgt spid="23"/>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3"/>
                                        </p:tgtEl>
                                        <p:attrNameLst>
                                          <p:attrName>style.visibility</p:attrName>
                                        </p:attrNameLst>
                                      </p:cBhvr>
                                      <p:to>
                                        <p:strVal val="visible"/>
                                      </p:to>
                                    </p:set>
                                    <p:animEffect transition="in" filter="wipe(right)">
                                      <p:cBhvr>
                                        <p:cTn id="188" dur="500"/>
                                        <p:tgtEl>
                                          <p:spTgt spid="3"/>
                                        </p:tgtEl>
                                      </p:cBhvr>
                                    </p:animEffect>
                                  </p:childTnLst>
                                </p:cTn>
                              </p:par>
                              <p:par>
                                <p:cTn id="189" presetID="22" presetClass="entr" presetSubtype="2" fill="hold" grpId="0" nodeType="withEffect">
                                  <p:stCondLst>
                                    <p:cond delay="100"/>
                                  </p:stCondLst>
                                  <p:childTnLst>
                                    <p:set>
                                      <p:cBhvr>
                                        <p:cTn id="190" dur="1" fill="hold">
                                          <p:stCondLst>
                                            <p:cond delay="0"/>
                                          </p:stCondLst>
                                        </p:cTn>
                                        <p:tgtEl>
                                          <p:spTgt spid="4"/>
                                        </p:tgtEl>
                                        <p:attrNameLst>
                                          <p:attrName>style.visibility</p:attrName>
                                        </p:attrNameLst>
                                      </p:cBhvr>
                                      <p:to>
                                        <p:strVal val="visible"/>
                                      </p:to>
                                    </p:set>
                                    <p:animEffect transition="in" filter="wipe(right)">
                                      <p:cBhvr>
                                        <p:cTn id="191" dur="500"/>
                                        <p:tgtEl>
                                          <p:spTgt spid="4"/>
                                        </p:tgtEl>
                                      </p:cBhvr>
                                    </p:animEffect>
                                  </p:childTnLst>
                                </p:cTn>
                              </p:par>
                              <p:par>
                                <p:cTn id="192" presetID="22" presetClass="entr" presetSubtype="2" fill="hold" grpId="0" nodeType="withEffect">
                                  <p:stCondLst>
                                    <p:cond delay="200"/>
                                  </p:stCondLst>
                                  <p:childTnLst>
                                    <p:set>
                                      <p:cBhvr>
                                        <p:cTn id="193" dur="1" fill="hold">
                                          <p:stCondLst>
                                            <p:cond delay="0"/>
                                          </p:stCondLst>
                                        </p:cTn>
                                        <p:tgtEl>
                                          <p:spTgt spid="5"/>
                                        </p:tgtEl>
                                        <p:attrNameLst>
                                          <p:attrName>style.visibility</p:attrName>
                                        </p:attrNameLst>
                                      </p:cBhvr>
                                      <p:to>
                                        <p:strVal val="visible"/>
                                      </p:to>
                                    </p:set>
                                    <p:animEffect transition="in" filter="wipe(right)">
                                      <p:cBhvr>
                                        <p:cTn id="194" dur="500"/>
                                        <p:tgtEl>
                                          <p:spTgt spid="5"/>
                                        </p:tgtEl>
                                      </p:cBhvr>
                                    </p:animEffect>
                                  </p:childTnLst>
                                </p:cTn>
                              </p:par>
                              <p:par>
                                <p:cTn id="195" presetID="22" presetClass="entr" presetSubtype="2" fill="hold" grpId="0" nodeType="withEffect">
                                  <p:stCondLst>
                                    <p:cond delay="300"/>
                                  </p:stCondLst>
                                  <p:childTnLst>
                                    <p:set>
                                      <p:cBhvr>
                                        <p:cTn id="196" dur="1" fill="hold">
                                          <p:stCondLst>
                                            <p:cond delay="0"/>
                                          </p:stCondLst>
                                        </p:cTn>
                                        <p:tgtEl>
                                          <p:spTgt spid="6"/>
                                        </p:tgtEl>
                                        <p:attrNameLst>
                                          <p:attrName>style.visibility</p:attrName>
                                        </p:attrNameLst>
                                      </p:cBhvr>
                                      <p:to>
                                        <p:strVal val="visible"/>
                                      </p:to>
                                    </p:set>
                                    <p:animEffect transition="in" filter="wipe(right)">
                                      <p:cBhvr>
                                        <p:cTn id="197" dur="500"/>
                                        <p:tgtEl>
                                          <p:spTgt spid="6"/>
                                        </p:tgtEl>
                                      </p:cBhvr>
                                    </p:animEffect>
                                  </p:childTnLst>
                                </p:cTn>
                              </p:par>
                              <p:par>
                                <p:cTn id="198" presetID="22" presetClass="entr" presetSubtype="2" fill="hold" grpId="0" nodeType="withEffect">
                                  <p:stCondLst>
                                    <p:cond delay="400"/>
                                  </p:stCondLst>
                                  <p:childTnLst>
                                    <p:set>
                                      <p:cBhvr>
                                        <p:cTn id="199" dur="1" fill="hold">
                                          <p:stCondLst>
                                            <p:cond delay="0"/>
                                          </p:stCondLst>
                                        </p:cTn>
                                        <p:tgtEl>
                                          <p:spTgt spid="7"/>
                                        </p:tgtEl>
                                        <p:attrNameLst>
                                          <p:attrName>style.visibility</p:attrName>
                                        </p:attrNameLst>
                                      </p:cBhvr>
                                      <p:to>
                                        <p:strVal val="visible"/>
                                      </p:to>
                                    </p:set>
                                    <p:animEffect transition="in" filter="wipe(right)">
                                      <p:cBhvr>
                                        <p:cTn id="200" dur="500"/>
                                        <p:tgtEl>
                                          <p:spTgt spid="7"/>
                                        </p:tgtEl>
                                      </p:cBhvr>
                                    </p:animEffect>
                                  </p:childTnLst>
                                </p:cTn>
                              </p:par>
                              <p:par>
                                <p:cTn id="201" presetID="22" presetClass="entr" presetSubtype="2" fill="hold" grpId="0" nodeType="withEffect">
                                  <p:stCondLst>
                                    <p:cond delay="500"/>
                                  </p:stCondLst>
                                  <p:childTnLst>
                                    <p:set>
                                      <p:cBhvr>
                                        <p:cTn id="202" dur="1" fill="hold">
                                          <p:stCondLst>
                                            <p:cond delay="0"/>
                                          </p:stCondLst>
                                        </p:cTn>
                                        <p:tgtEl>
                                          <p:spTgt spid="8"/>
                                        </p:tgtEl>
                                        <p:attrNameLst>
                                          <p:attrName>style.visibility</p:attrName>
                                        </p:attrNameLst>
                                      </p:cBhvr>
                                      <p:to>
                                        <p:strVal val="visible"/>
                                      </p:to>
                                    </p:set>
                                    <p:animEffect transition="in" filter="wipe(right)">
                                      <p:cBhvr>
                                        <p:cTn id="203" dur="500"/>
                                        <p:tgtEl>
                                          <p:spTgt spid="8"/>
                                        </p:tgtEl>
                                      </p:cBhvr>
                                    </p:animEffect>
                                  </p:childTnLst>
                                </p:cTn>
                              </p:par>
                              <p:par>
                                <p:cTn id="204" presetID="22" presetClass="entr" presetSubtype="2" fill="hold" grpId="0" nodeType="withEffect">
                                  <p:stCondLst>
                                    <p:cond delay="600"/>
                                  </p:stCondLst>
                                  <p:childTnLst>
                                    <p:set>
                                      <p:cBhvr>
                                        <p:cTn id="205" dur="1" fill="hold">
                                          <p:stCondLst>
                                            <p:cond delay="0"/>
                                          </p:stCondLst>
                                        </p:cTn>
                                        <p:tgtEl>
                                          <p:spTgt spid="9"/>
                                        </p:tgtEl>
                                        <p:attrNameLst>
                                          <p:attrName>style.visibility</p:attrName>
                                        </p:attrNameLst>
                                      </p:cBhvr>
                                      <p:to>
                                        <p:strVal val="visible"/>
                                      </p:to>
                                    </p:set>
                                    <p:animEffect transition="in" filter="wipe(right)">
                                      <p:cBhvr>
                                        <p:cTn id="206" dur="500"/>
                                        <p:tgtEl>
                                          <p:spTgt spid="9"/>
                                        </p:tgtEl>
                                      </p:cBhvr>
                                    </p:animEffect>
                                  </p:childTnLst>
                                </p:cTn>
                              </p:par>
                            </p:childTnLst>
                          </p:cTn>
                        </p:par>
                        <p:par>
                          <p:cTn id="207" fill="hold">
                            <p:stCondLst>
                              <p:cond delay="5000"/>
                            </p:stCondLst>
                            <p:childTnLst>
                              <p:par>
                                <p:cTn id="208" presetID="22" presetClass="entr" presetSubtype="8" fill="hold" grpId="0" nodeType="afterEffect">
                                  <p:stCondLst>
                                    <p:cond delay="0"/>
                                  </p:stCondLst>
                                  <p:childTnLst>
                                    <p:set>
                                      <p:cBhvr>
                                        <p:cTn id="209" dur="1" fill="hold">
                                          <p:stCondLst>
                                            <p:cond delay="0"/>
                                          </p:stCondLst>
                                        </p:cTn>
                                        <p:tgtEl>
                                          <p:spTgt spid="24"/>
                                        </p:tgtEl>
                                        <p:attrNameLst>
                                          <p:attrName>style.visibility</p:attrName>
                                        </p:attrNameLst>
                                      </p:cBhvr>
                                      <p:to>
                                        <p:strVal val="visible"/>
                                      </p:to>
                                    </p:set>
                                    <p:animEffect transition="in" filter="wipe(left)">
                                      <p:cBhvr>
                                        <p:cTn id="210" dur="500"/>
                                        <p:tgtEl>
                                          <p:spTgt spid="24"/>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25"/>
                                        </p:tgtEl>
                                        <p:attrNameLst>
                                          <p:attrName>style.visibility</p:attrName>
                                        </p:attrNameLst>
                                      </p:cBhvr>
                                      <p:to>
                                        <p:strVal val="visible"/>
                                      </p:to>
                                    </p:set>
                                    <p:animEffect transition="in" filter="wipe(left)">
                                      <p:cBhvr>
                                        <p:cTn id="213" dur="500"/>
                                        <p:tgtEl>
                                          <p:spTgt spid="25"/>
                                        </p:tgtEl>
                                      </p:cBhvr>
                                    </p:animEffect>
                                  </p:childTnLst>
                                </p:cTn>
                              </p:par>
                              <p:par>
                                <p:cTn id="214" presetID="22" presetClass="entr" presetSubtype="8" fill="hold" grpId="0" nodeType="withEffect">
                                  <p:stCondLst>
                                    <p:cond delay="0"/>
                                  </p:stCondLst>
                                  <p:childTnLst>
                                    <p:set>
                                      <p:cBhvr>
                                        <p:cTn id="215" dur="1" fill="hold">
                                          <p:stCondLst>
                                            <p:cond delay="0"/>
                                          </p:stCondLst>
                                        </p:cTn>
                                        <p:tgtEl>
                                          <p:spTgt spid="26"/>
                                        </p:tgtEl>
                                        <p:attrNameLst>
                                          <p:attrName>style.visibility</p:attrName>
                                        </p:attrNameLst>
                                      </p:cBhvr>
                                      <p:to>
                                        <p:strVal val="visible"/>
                                      </p:to>
                                    </p:set>
                                    <p:animEffect transition="in" filter="wipe(left)">
                                      <p:cBhvr>
                                        <p:cTn id="216" dur="500"/>
                                        <p:tgtEl>
                                          <p:spTgt spid="26"/>
                                        </p:tgtEl>
                                      </p:cBhvr>
                                    </p:animEffect>
                                  </p:childTnLst>
                                </p:cTn>
                              </p:par>
                              <p:par>
                                <p:cTn id="217" presetID="22" presetClass="entr" presetSubtype="8" fill="hold" grpId="0" nodeType="withEffect">
                                  <p:stCondLst>
                                    <p:cond delay="0"/>
                                  </p:stCondLst>
                                  <p:childTnLst>
                                    <p:set>
                                      <p:cBhvr>
                                        <p:cTn id="218" dur="1" fill="hold">
                                          <p:stCondLst>
                                            <p:cond delay="0"/>
                                          </p:stCondLst>
                                        </p:cTn>
                                        <p:tgtEl>
                                          <p:spTgt spid="27"/>
                                        </p:tgtEl>
                                        <p:attrNameLst>
                                          <p:attrName>style.visibility</p:attrName>
                                        </p:attrNameLst>
                                      </p:cBhvr>
                                      <p:to>
                                        <p:strVal val="visible"/>
                                      </p:to>
                                    </p:set>
                                    <p:animEffect transition="in" filter="wipe(left)">
                                      <p:cBhvr>
                                        <p:cTn id="219" dur="500"/>
                                        <p:tgtEl>
                                          <p:spTgt spid="27"/>
                                        </p:tgtEl>
                                      </p:cBhvr>
                                    </p:animEffect>
                                  </p:childTnLst>
                                </p:cTn>
                              </p:par>
                              <p:par>
                                <p:cTn id="220" presetID="22" presetClass="entr" presetSubtype="8" fill="hold" grpId="0" nodeType="withEffect">
                                  <p:stCondLst>
                                    <p:cond delay="0"/>
                                  </p:stCondLst>
                                  <p:childTnLst>
                                    <p:set>
                                      <p:cBhvr>
                                        <p:cTn id="221" dur="1" fill="hold">
                                          <p:stCondLst>
                                            <p:cond delay="0"/>
                                          </p:stCondLst>
                                        </p:cTn>
                                        <p:tgtEl>
                                          <p:spTgt spid="28"/>
                                        </p:tgtEl>
                                        <p:attrNameLst>
                                          <p:attrName>style.visibility</p:attrName>
                                        </p:attrNameLst>
                                      </p:cBhvr>
                                      <p:to>
                                        <p:strVal val="visible"/>
                                      </p:to>
                                    </p:set>
                                    <p:animEffect transition="in" filter="wipe(left)">
                                      <p:cBhvr>
                                        <p:cTn id="222" dur="500"/>
                                        <p:tgtEl>
                                          <p:spTgt spid="28"/>
                                        </p:tgtEl>
                                      </p:cBhvr>
                                    </p:animEffect>
                                  </p:childTnLst>
                                </p:cTn>
                              </p:par>
                              <p:par>
                                <p:cTn id="223" presetID="22" presetClass="entr" presetSubtype="8" fill="hold" grpId="0" nodeType="withEffect">
                                  <p:stCondLst>
                                    <p:cond delay="0"/>
                                  </p:stCondLst>
                                  <p:childTnLst>
                                    <p:set>
                                      <p:cBhvr>
                                        <p:cTn id="224" dur="1" fill="hold">
                                          <p:stCondLst>
                                            <p:cond delay="0"/>
                                          </p:stCondLst>
                                        </p:cTn>
                                        <p:tgtEl>
                                          <p:spTgt spid="29"/>
                                        </p:tgtEl>
                                        <p:attrNameLst>
                                          <p:attrName>style.visibility</p:attrName>
                                        </p:attrNameLst>
                                      </p:cBhvr>
                                      <p:to>
                                        <p:strVal val="visible"/>
                                      </p:to>
                                    </p:set>
                                    <p:animEffect transition="in" filter="wipe(left)">
                                      <p:cBhvr>
                                        <p:cTn id="225" dur="500"/>
                                        <p:tgtEl>
                                          <p:spTgt spid="29"/>
                                        </p:tgtEl>
                                      </p:cBhvr>
                                    </p:animEffect>
                                  </p:childTnLst>
                                </p:cTn>
                              </p:par>
                              <p:par>
                                <p:cTn id="226" presetID="22" presetClass="entr" presetSubtype="8" fill="hold" grpId="0" nodeType="withEffect">
                                  <p:stCondLst>
                                    <p:cond delay="0"/>
                                  </p:stCondLst>
                                  <p:childTnLst>
                                    <p:set>
                                      <p:cBhvr>
                                        <p:cTn id="227" dur="1" fill="hold">
                                          <p:stCondLst>
                                            <p:cond delay="0"/>
                                          </p:stCondLst>
                                        </p:cTn>
                                        <p:tgtEl>
                                          <p:spTgt spid="30"/>
                                        </p:tgtEl>
                                        <p:attrNameLst>
                                          <p:attrName>style.visibility</p:attrName>
                                        </p:attrNameLst>
                                      </p:cBhvr>
                                      <p:to>
                                        <p:strVal val="visible"/>
                                      </p:to>
                                    </p:set>
                                    <p:animEffect transition="in" filter="wipe(left)">
                                      <p:cBhvr>
                                        <p:cTn id="228" dur="500"/>
                                        <p:tgtEl>
                                          <p:spTgt spid="30"/>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10"/>
                                        </p:tgtEl>
                                        <p:attrNameLst>
                                          <p:attrName>style.visibility</p:attrName>
                                        </p:attrNameLst>
                                      </p:cBhvr>
                                      <p:to>
                                        <p:strVal val="visible"/>
                                      </p:to>
                                    </p:set>
                                    <p:animEffect transition="in" filter="wipe(right)">
                                      <p:cBhvr>
                                        <p:cTn id="231" dur="500"/>
                                        <p:tgtEl>
                                          <p:spTgt spid="10"/>
                                        </p:tgtEl>
                                      </p:cBhvr>
                                    </p:animEffect>
                                  </p:childTnLst>
                                </p:cTn>
                              </p:par>
                              <p:par>
                                <p:cTn id="232" presetID="22" presetClass="entr" presetSubtype="2" fill="hold" grpId="0" nodeType="withEffect">
                                  <p:stCondLst>
                                    <p:cond delay="0"/>
                                  </p:stCondLst>
                                  <p:childTnLst>
                                    <p:set>
                                      <p:cBhvr>
                                        <p:cTn id="233" dur="1" fill="hold">
                                          <p:stCondLst>
                                            <p:cond delay="0"/>
                                          </p:stCondLst>
                                        </p:cTn>
                                        <p:tgtEl>
                                          <p:spTgt spid="11"/>
                                        </p:tgtEl>
                                        <p:attrNameLst>
                                          <p:attrName>style.visibility</p:attrName>
                                        </p:attrNameLst>
                                      </p:cBhvr>
                                      <p:to>
                                        <p:strVal val="visible"/>
                                      </p:to>
                                    </p:set>
                                    <p:animEffect transition="in" filter="wipe(right)">
                                      <p:cBhvr>
                                        <p:cTn id="234" dur="500"/>
                                        <p:tgtEl>
                                          <p:spTgt spid="11"/>
                                        </p:tgtEl>
                                      </p:cBhvr>
                                    </p:animEffect>
                                  </p:childTnLst>
                                </p:cTn>
                              </p:par>
                              <p:par>
                                <p:cTn id="235" presetID="22" presetClass="entr" presetSubtype="2" fill="hold" grpId="0" nodeType="withEffect">
                                  <p:stCondLst>
                                    <p:cond delay="0"/>
                                  </p:stCondLst>
                                  <p:childTnLst>
                                    <p:set>
                                      <p:cBhvr>
                                        <p:cTn id="236" dur="1" fill="hold">
                                          <p:stCondLst>
                                            <p:cond delay="0"/>
                                          </p:stCondLst>
                                        </p:cTn>
                                        <p:tgtEl>
                                          <p:spTgt spid="12"/>
                                        </p:tgtEl>
                                        <p:attrNameLst>
                                          <p:attrName>style.visibility</p:attrName>
                                        </p:attrNameLst>
                                      </p:cBhvr>
                                      <p:to>
                                        <p:strVal val="visible"/>
                                      </p:to>
                                    </p:set>
                                    <p:animEffect transition="in" filter="wipe(right)">
                                      <p:cBhvr>
                                        <p:cTn id="237" dur="500"/>
                                        <p:tgtEl>
                                          <p:spTgt spid="12"/>
                                        </p:tgtEl>
                                      </p:cBhvr>
                                    </p:animEffect>
                                  </p:childTnLst>
                                </p:cTn>
                              </p:par>
                              <p:par>
                                <p:cTn id="238" presetID="22" presetClass="entr" presetSubtype="2" fill="hold" grpId="0" nodeType="withEffect">
                                  <p:stCondLst>
                                    <p:cond delay="0"/>
                                  </p:stCondLst>
                                  <p:childTnLst>
                                    <p:set>
                                      <p:cBhvr>
                                        <p:cTn id="239" dur="1" fill="hold">
                                          <p:stCondLst>
                                            <p:cond delay="0"/>
                                          </p:stCondLst>
                                        </p:cTn>
                                        <p:tgtEl>
                                          <p:spTgt spid="13"/>
                                        </p:tgtEl>
                                        <p:attrNameLst>
                                          <p:attrName>style.visibility</p:attrName>
                                        </p:attrNameLst>
                                      </p:cBhvr>
                                      <p:to>
                                        <p:strVal val="visible"/>
                                      </p:to>
                                    </p:set>
                                    <p:animEffect transition="in" filter="wipe(right)">
                                      <p:cBhvr>
                                        <p:cTn id="240" dur="500"/>
                                        <p:tgtEl>
                                          <p:spTgt spid="13"/>
                                        </p:tgtEl>
                                      </p:cBhvr>
                                    </p:animEffect>
                                  </p:childTnLst>
                                </p:cTn>
                              </p:par>
                              <p:par>
                                <p:cTn id="241" presetID="22" presetClass="entr" presetSubtype="2" fill="hold" grpId="0" nodeType="withEffect">
                                  <p:stCondLst>
                                    <p:cond delay="0"/>
                                  </p:stCondLst>
                                  <p:childTnLst>
                                    <p:set>
                                      <p:cBhvr>
                                        <p:cTn id="242" dur="1" fill="hold">
                                          <p:stCondLst>
                                            <p:cond delay="0"/>
                                          </p:stCondLst>
                                        </p:cTn>
                                        <p:tgtEl>
                                          <p:spTgt spid="14"/>
                                        </p:tgtEl>
                                        <p:attrNameLst>
                                          <p:attrName>style.visibility</p:attrName>
                                        </p:attrNameLst>
                                      </p:cBhvr>
                                      <p:to>
                                        <p:strVal val="visible"/>
                                      </p:to>
                                    </p:set>
                                    <p:animEffect transition="in" filter="wipe(right)">
                                      <p:cBhvr>
                                        <p:cTn id="243" dur="500"/>
                                        <p:tgtEl>
                                          <p:spTgt spid="14"/>
                                        </p:tgtEl>
                                      </p:cBhvr>
                                    </p:animEffect>
                                  </p:childTnLst>
                                </p:cTn>
                              </p:par>
                              <p:par>
                                <p:cTn id="244" presetID="22" presetClass="entr" presetSubtype="2" fill="hold" grpId="0" nodeType="withEffect">
                                  <p:stCondLst>
                                    <p:cond delay="0"/>
                                  </p:stCondLst>
                                  <p:childTnLst>
                                    <p:set>
                                      <p:cBhvr>
                                        <p:cTn id="245" dur="1" fill="hold">
                                          <p:stCondLst>
                                            <p:cond delay="0"/>
                                          </p:stCondLst>
                                        </p:cTn>
                                        <p:tgtEl>
                                          <p:spTgt spid="15"/>
                                        </p:tgtEl>
                                        <p:attrNameLst>
                                          <p:attrName>style.visibility</p:attrName>
                                        </p:attrNameLst>
                                      </p:cBhvr>
                                      <p:to>
                                        <p:strVal val="visible"/>
                                      </p:to>
                                    </p:set>
                                    <p:animEffect transition="in" filter="wipe(right)">
                                      <p:cBhvr>
                                        <p:cTn id="246" dur="500"/>
                                        <p:tgtEl>
                                          <p:spTgt spid="15"/>
                                        </p:tgtEl>
                                      </p:cBhvr>
                                    </p:animEffect>
                                  </p:childTnLst>
                                </p:cTn>
                              </p:par>
                              <p:par>
                                <p:cTn id="247" presetID="22" presetClass="entr" presetSubtype="2" fill="hold" grpId="0" nodeType="withEffect">
                                  <p:stCondLst>
                                    <p:cond delay="0"/>
                                  </p:stCondLst>
                                  <p:childTnLst>
                                    <p:set>
                                      <p:cBhvr>
                                        <p:cTn id="248" dur="1" fill="hold">
                                          <p:stCondLst>
                                            <p:cond delay="0"/>
                                          </p:stCondLst>
                                        </p:cTn>
                                        <p:tgtEl>
                                          <p:spTgt spid="16"/>
                                        </p:tgtEl>
                                        <p:attrNameLst>
                                          <p:attrName>style.visibility</p:attrName>
                                        </p:attrNameLst>
                                      </p:cBhvr>
                                      <p:to>
                                        <p:strVal val="visible"/>
                                      </p:to>
                                    </p:set>
                                    <p:animEffect transition="in" filter="wipe(right)">
                                      <p:cBhvr>
                                        <p:cTn id="249" dur="500"/>
                                        <p:tgtEl>
                                          <p:spTgt spid="16"/>
                                        </p:tgtEl>
                                      </p:cBhvr>
                                    </p:animEffect>
                                  </p:childTnLst>
                                </p:cTn>
                              </p:par>
                            </p:childTnLst>
                          </p:cTn>
                        </p:par>
                        <p:par>
                          <p:cTn id="250" fill="hold">
                            <p:stCondLst>
                              <p:cond delay="5500"/>
                            </p:stCondLst>
                            <p:childTnLst>
                              <p:par>
                                <p:cTn id="251" presetID="10" presetClass="entr" presetSubtype="0" fill="hold" grpId="0" nodeType="afterEffect">
                                  <p:stCondLst>
                                    <p:cond delay="0"/>
                                  </p:stCondLst>
                                  <p:childTnLst>
                                    <p:set>
                                      <p:cBhvr>
                                        <p:cTn id="252" dur="1" fill="hold">
                                          <p:stCondLst>
                                            <p:cond delay="0"/>
                                          </p:stCondLst>
                                        </p:cTn>
                                        <p:tgtEl>
                                          <p:spTgt spid="84"/>
                                        </p:tgtEl>
                                        <p:attrNameLst>
                                          <p:attrName>style.visibility</p:attrName>
                                        </p:attrNameLst>
                                      </p:cBhvr>
                                      <p:to>
                                        <p:strVal val="visible"/>
                                      </p:to>
                                    </p:set>
                                    <p:animEffect transition="in" filter="fade">
                                      <p:cBhvr>
                                        <p:cTn id="25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21"/>
          <p:cNvGrpSpPr/>
          <p:nvPr/>
        </p:nvGrpSpPr>
        <p:grpSpPr>
          <a:xfrm>
            <a:off x="539552" y="1523832"/>
            <a:ext cx="2286016" cy="1116779"/>
            <a:chOff x="642910" y="1778920"/>
            <a:chExt cx="2286016" cy="1116779"/>
          </a:xfrm>
        </p:grpSpPr>
        <p:sp>
          <p:nvSpPr>
            <p:cNvPr id="10" name="Rectangle 88"/>
            <p:cNvSpPr/>
            <p:nvPr/>
          </p:nvSpPr>
          <p:spPr>
            <a:xfrm>
              <a:off x="642910" y="207624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1" name="Rectangle 89"/>
            <p:cNvSpPr/>
            <p:nvPr/>
          </p:nvSpPr>
          <p:spPr>
            <a:xfrm>
              <a:off x="642910"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优势</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2" name="Group 22"/>
          <p:cNvGrpSpPr/>
          <p:nvPr/>
        </p:nvGrpSpPr>
        <p:grpSpPr>
          <a:xfrm>
            <a:off x="539552" y="2959604"/>
            <a:ext cx="2286016" cy="1165808"/>
            <a:chOff x="642910" y="3214692"/>
            <a:chExt cx="2286016" cy="1165808"/>
          </a:xfrm>
        </p:grpSpPr>
        <p:sp>
          <p:nvSpPr>
            <p:cNvPr id="13" name="Rectangle 90"/>
            <p:cNvSpPr/>
            <p:nvPr/>
          </p:nvSpPr>
          <p:spPr>
            <a:xfrm>
              <a:off x="642910"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altLang="zh-CN"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4" name="Rectangle 91"/>
            <p:cNvSpPr/>
            <p:nvPr/>
          </p:nvSpPr>
          <p:spPr>
            <a:xfrm>
              <a:off x="642910"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机会</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5" name="Group 23"/>
          <p:cNvGrpSpPr/>
          <p:nvPr/>
        </p:nvGrpSpPr>
        <p:grpSpPr>
          <a:xfrm>
            <a:off x="6450290" y="2959604"/>
            <a:ext cx="2298174" cy="1165808"/>
            <a:chOff x="6202916" y="3214692"/>
            <a:chExt cx="2298174" cy="1165808"/>
          </a:xfrm>
        </p:grpSpPr>
        <p:sp>
          <p:nvSpPr>
            <p:cNvPr id="16" name="Rectangle 92"/>
            <p:cNvSpPr/>
            <p:nvPr/>
          </p:nvSpPr>
          <p:spPr>
            <a:xfrm>
              <a:off x="6215074"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7" name="Rectangle 93"/>
            <p:cNvSpPr/>
            <p:nvPr/>
          </p:nvSpPr>
          <p:spPr>
            <a:xfrm>
              <a:off x="6202916"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风险</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grpSp>
        <p:nvGrpSpPr>
          <p:cNvPr id="18" name="Group 24"/>
          <p:cNvGrpSpPr/>
          <p:nvPr/>
        </p:nvGrpSpPr>
        <p:grpSpPr>
          <a:xfrm>
            <a:off x="6450290" y="1523832"/>
            <a:ext cx="2298174" cy="1112219"/>
            <a:chOff x="6202916" y="1778920"/>
            <a:chExt cx="2298174" cy="1112219"/>
          </a:xfrm>
        </p:grpSpPr>
        <p:sp>
          <p:nvSpPr>
            <p:cNvPr id="19" name="Rectangle 94"/>
            <p:cNvSpPr/>
            <p:nvPr/>
          </p:nvSpPr>
          <p:spPr>
            <a:xfrm>
              <a:off x="6215074" y="207168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20" name="Rectangle 95"/>
            <p:cNvSpPr/>
            <p:nvPr/>
          </p:nvSpPr>
          <p:spPr>
            <a:xfrm>
              <a:off x="6202916"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劣势</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sp>
        <p:nvSpPr>
          <p:cNvPr id="27" name="TextBox 2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8" name="菱形 27"/>
          <p:cNvSpPr/>
          <p:nvPr/>
        </p:nvSpPr>
        <p:spPr>
          <a:xfrm>
            <a:off x="2555776" y="1059582"/>
            <a:ext cx="3816424" cy="3816424"/>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圆角矩形 28"/>
          <p:cNvSpPr/>
          <p:nvPr/>
        </p:nvSpPr>
        <p:spPr>
          <a:xfrm>
            <a:off x="4612266"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圆角矩形 29"/>
          <p:cNvSpPr/>
          <p:nvPr/>
        </p:nvSpPr>
        <p:spPr>
          <a:xfrm>
            <a:off x="2987824"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圆角矩形 30"/>
          <p:cNvSpPr/>
          <p:nvPr/>
        </p:nvSpPr>
        <p:spPr>
          <a:xfrm>
            <a:off x="2987824"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圆角矩形 31"/>
          <p:cNvSpPr/>
          <p:nvPr/>
        </p:nvSpPr>
        <p:spPr>
          <a:xfrm>
            <a:off x="4612266"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TextBox 32"/>
          <p:cNvSpPr txBox="1"/>
          <p:nvPr/>
        </p:nvSpPr>
        <p:spPr>
          <a:xfrm>
            <a:off x="3275856" y="1608351"/>
            <a:ext cx="801823"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S</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4662018" y="1608351"/>
            <a:ext cx="1289135"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W</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3159580" y="3105938"/>
            <a:ext cx="1024639"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O</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4883408" y="3120519"/>
            <a:ext cx="825867"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T</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6340042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2500"/>
                            </p:stCondLst>
                            <p:childTnLst>
                              <p:par>
                                <p:cTn id="54" presetID="12" presetClass="entr" presetSubtype="2"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slide(fromRight)">
                                      <p:cBhvr>
                                        <p:cTn id="56" dur="500"/>
                                        <p:tgtEl>
                                          <p:spTgt spid="9"/>
                                        </p:tgtEl>
                                      </p:cBhvr>
                                    </p:animEffect>
                                  </p:childTnLst>
                                </p:cTn>
                              </p:par>
                              <p:par>
                                <p:cTn id="57" presetID="12" presetClass="entr" presetSubtype="8"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lide(fromLeft)">
                                      <p:cBhvr>
                                        <p:cTn id="59" dur="500"/>
                                        <p:tgtEl>
                                          <p:spTgt spid="18"/>
                                        </p:tgtEl>
                                      </p:cBhvr>
                                    </p:animEffect>
                                  </p:childTnLst>
                                </p:cTn>
                              </p:par>
                              <p:par>
                                <p:cTn id="60" presetID="12" presetClass="entr" presetSubtype="2"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Right)">
                                      <p:cBhvr>
                                        <p:cTn id="62" dur="500"/>
                                        <p:tgtEl>
                                          <p:spTgt spid="12"/>
                                        </p:tgtEl>
                                      </p:cBhvr>
                                    </p:animEffect>
                                  </p:childTnLst>
                                </p:cTn>
                              </p:par>
                              <p:par>
                                <p:cTn id="63" presetID="12" presetClass="entr" presetSubtype="8"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slide(fromLeft)">
                                      <p:cBhvr>
                                        <p:cTn id="65" dur="500"/>
                                        <p:tgtEl>
                                          <p:spTgt spid="15"/>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1" grpId="0" animBg="1"/>
      <p:bldP spid="32" grpId="0" animBg="1"/>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2410087"/>
            <a:ext cx="9156700" cy="2733413"/>
          </a:xfrm>
          <a:prstGeom prst="rect">
            <a:avLst/>
          </a:prstGeom>
        </p:spPr>
      </p:pic>
      <p:sp>
        <p:nvSpPr>
          <p:cNvPr id="18" name="TextBox 5"/>
          <p:cNvSpPr>
            <a:spLocks noChangeArrowheads="1"/>
          </p:cNvSpPr>
          <p:nvPr/>
        </p:nvSpPr>
        <p:spPr bwMode="auto">
          <a:xfrm>
            <a:off x="1759838" y="879896"/>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886313" y="888350"/>
            <a:ext cx="996777" cy="897731"/>
          </a:xfrm>
          <a:prstGeom prst="rect">
            <a:avLst/>
          </a:pr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1025989" y="1032415"/>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1975151" y="1503902"/>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886312" y="2410087"/>
            <a:ext cx="7344491"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2782A7"/>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89278" y="2485905"/>
            <a:ext cx="697743" cy="707886"/>
            <a:chOff x="0" y="0"/>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59481" y="0"/>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smtClean="0">
                  <a:ln>
                    <a:noFill/>
                  </a:ln>
                  <a:solidFill>
                    <a:srgbClr val="2782A7"/>
                  </a:solidFill>
                  <a:effectLst/>
                  <a:uLnTx/>
                  <a:uFillTx/>
                  <a:latin typeface="微软雅黑" pitchFamily="34" charset="-122"/>
                  <a:ea typeface="微软雅黑" pitchFamily="34" charset="-122"/>
                  <a:cs typeface="+mn-cs"/>
                </a:rPr>
                <a:t>2</a:t>
              </a:r>
              <a:endParaRPr kumimoji="0" lang="zh-CN" altLang="en-US" sz="4000" b="1" i="0" u="none" strike="noStrike" kern="1200" cap="none" spc="0" normalizeH="0" baseline="0" noProof="0" dirty="0">
                <a:ln>
                  <a:noFill/>
                </a:ln>
                <a:solidFill>
                  <a:srgbClr val="2782A7"/>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40261" y="2481036"/>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0418774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138" y="3063174"/>
            <a:ext cx="9162137" cy="1195276"/>
            <a:chOff x="-325978" y="3573016"/>
            <a:chExt cx="12214593" cy="1593701"/>
          </a:xfrm>
        </p:grpSpPr>
        <p:sp>
          <p:nvSpPr>
            <p:cNvPr id="4" name="Line 34"/>
            <p:cNvSpPr>
              <a:spLocks noChangeShapeType="1"/>
            </p:cNvSpPr>
            <p:nvPr/>
          </p:nvSpPr>
          <p:spPr bwMode="auto">
            <a:xfrm flipH="1">
              <a:off x="-325978" y="5121597"/>
              <a:ext cx="5112107"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5" name="Line 34"/>
            <p:cNvSpPr>
              <a:spLocks noChangeShapeType="1"/>
            </p:cNvSpPr>
            <p:nvPr/>
          </p:nvSpPr>
          <p:spPr bwMode="auto">
            <a:xfrm flipH="1" flipV="1">
              <a:off x="4814641" y="4345635"/>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6" name="Line 34"/>
            <p:cNvSpPr>
              <a:spLocks noChangeShapeType="1"/>
            </p:cNvSpPr>
            <p:nvPr/>
          </p:nvSpPr>
          <p:spPr bwMode="auto">
            <a:xfrm flipH="1">
              <a:off x="4767345" y="4351939"/>
              <a:ext cx="2711107" cy="1764"/>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7" name="Line 34"/>
            <p:cNvSpPr>
              <a:spLocks noChangeShapeType="1"/>
            </p:cNvSpPr>
            <p:nvPr/>
          </p:nvSpPr>
          <p:spPr bwMode="auto">
            <a:xfrm flipH="1">
              <a:off x="7459401" y="3574780"/>
              <a:ext cx="4429214"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8" name="Line 34"/>
            <p:cNvSpPr>
              <a:spLocks noChangeShapeType="1"/>
            </p:cNvSpPr>
            <p:nvPr/>
          </p:nvSpPr>
          <p:spPr bwMode="auto">
            <a:xfrm flipH="1" flipV="1">
              <a:off x="7507733" y="3573016"/>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grpSp>
      <p:grpSp>
        <p:nvGrpSpPr>
          <p:cNvPr id="9" name="组合 8"/>
          <p:cNvGrpSpPr/>
          <p:nvPr/>
        </p:nvGrpSpPr>
        <p:grpSpPr>
          <a:xfrm>
            <a:off x="2192453" y="4283047"/>
            <a:ext cx="1448002" cy="240524"/>
            <a:chOff x="2922891" y="5710735"/>
            <a:chExt cx="1930417" cy="320699"/>
          </a:xfrm>
        </p:grpSpPr>
        <p:sp>
          <p:nvSpPr>
            <p:cNvPr id="10" name="TextBox 9"/>
            <p:cNvSpPr txBox="1"/>
            <p:nvPr/>
          </p:nvSpPr>
          <p:spPr>
            <a:xfrm>
              <a:off x="292289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1" name="TextBox 10"/>
            <p:cNvSpPr txBox="1"/>
            <p:nvPr/>
          </p:nvSpPr>
          <p:spPr>
            <a:xfrm>
              <a:off x="3607216"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2" name="TextBox 11"/>
            <p:cNvSpPr txBox="1"/>
            <p:nvPr/>
          </p:nvSpPr>
          <p:spPr>
            <a:xfrm>
              <a:off x="428722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13" name="组合 12"/>
          <p:cNvGrpSpPr/>
          <p:nvPr/>
        </p:nvGrpSpPr>
        <p:grpSpPr>
          <a:xfrm>
            <a:off x="4197324" y="2399316"/>
            <a:ext cx="1320254" cy="1265149"/>
            <a:chOff x="5595703" y="3199087"/>
            <a:chExt cx="1760110" cy="1686865"/>
          </a:xfrm>
        </p:grpSpPr>
        <p:sp>
          <p:nvSpPr>
            <p:cNvPr id="14" name="矩形 13"/>
            <p:cNvSpPr/>
            <p:nvPr/>
          </p:nvSpPr>
          <p:spPr>
            <a:xfrm>
              <a:off x="5595703" y="3901594"/>
              <a:ext cx="498761" cy="961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矩形 14"/>
            <p:cNvSpPr/>
            <p:nvPr/>
          </p:nvSpPr>
          <p:spPr>
            <a:xfrm>
              <a:off x="6228402" y="3199087"/>
              <a:ext cx="498761" cy="16639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矩形 15"/>
            <p:cNvSpPr/>
            <p:nvPr/>
          </p:nvSpPr>
          <p:spPr>
            <a:xfrm>
              <a:off x="6857052" y="3589422"/>
              <a:ext cx="498761" cy="1273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矩形 16"/>
            <p:cNvSpPr/>
            <p:nvPr/>
          </p:nvSpPr>
          <p:spPr>
            <a:xfrm>
              <a:off x="5595703" y="4481638"/>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8" name="矩形 17"/>
            <p:cNvSpPr/>
            <p:nvPr/>
          </p:nvSpPr>
          <p:spPr>
            <a:xfrm>
              <a:off x="6228402" y="4186204"/>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矩形 18"/>
            <p:cNvSpPr/>
            <p:nvPr/>
          </p:nvSpPr>
          <p:spPr>
            <a:xfrm>
              <a:off x="6857052" y="4350356"/>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0" name="组合 19"/>
          <p:cNvGrpSpPr/>
          <p:nvPr/>
        </p:nvGrpSpPr>
        <p:grpSpPr>
          <a:xfrm>
            <a:off x="6192124" y="1746035"/>
            <a:ext cx="1324512" cy="1306562"/>
            <a:chOff x="8216058" y="2328047"/>
            <a:chExt cx="1765786" cy="1742082"/>
          </a:xfrm>
        </p:grpSpPr>
        <p:sp>
          <p:nvSpPr>
            <p:cNvPr id="21" name="矩形 20"/>
            <p:cNvSpPr/>
            <p:nvPr/>
          </p:nvSpPr>
          <p:spPr>
            <a:xfrm>
              <a:off x="8216058" y="2690043"/>
              <a:ext cx="498761" cy="1380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矩形 21"/>
            <p:cNvSpPr/>
            <p:nvPr/>
          </p:nvSpPr>
          <p:spPr>
            <a:xfrm>
              <a:off x="8848757" y="2328047"/>
              <a:ext cx="498761" cy="1742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矩形 22"/>
            <p:cNvSpPr/>
            <p:nvPr/>
          </p:nvSpPr>
          <p:spPr>
            <a:xfrm>
              <a:off x="9477407" y="2602029"/>
              <a:ext cx="498761" cy="1468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矩形 23"/>
            <p:cNvSpPr/>
            <p:nvPr/>
          </p:nvSpPr>
          <p:spPr>
            <a:xfrm>
              <a:off x="8221734" y="3665814"/>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矩形 24"/>
            <p:cNvSpPr/>
            <p:nvPr/>
          </p:nvSpPr>
          <p:spPr>
            <a:xfrm>
              <a:off x="8854433" y="3370380"/>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矩形 25"/>
            <p:cNvSpPr/>
            <p:nvPr/>
          </p:nvSpPr>
          <p:spPr>
            <a:xfrm>
              <a:off x="9483083" y="3534532"/>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7" name="组合 26"/>
          <p:cNvGrpSpPr/>
          <p:nvPr/>
        </p:nvGrpSpPr>
        <p:grpSpPr>
          <a:xfrm>
            <a:off x="2227629" y="3493311"/>
            <a:ext cx="1322683" cy="747811"/>
            <a:chOff x="2969784" y="4657748"/>
            <a:chExt cx="1763347" cy="997081"/>
          </a:xfrm>
        </p:grpSpPr>
        <p:sp>
          <p:nvSpPr>
            <p:cNvPr id="28" name="矩形 27"/>
            <p:cNvSpPr/>
            <p:nvPr/>
          </p:nvSpPr>
          <p:spPr>
            <a:xfrm>
              <a:off x="2969784" y="5017788"/>
              <a:ext cx="498761" cy="600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矩形 28"/>
            <p:cNvSpPr/>
            <p:nvPr/>
          </p:nvSpPr>
          <p:spPr>
            <a:xfrm>
              <a:off x="3602484" y="4657748"/>
              <a:ext cx="498761" cy="960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矩形 29"/>
            <p:cNvSpPr/>
            <p:nvPr/>
          </p:nvSpPr>
          <p:spPr>
            <a:xfrm>
              <a:off x="4231134" y="4832407"/>
              <a:ext cx="498761" cy="7863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矩形 30"/>
            <p:cNvSpPr/>
            <p:nvPr/>
          </p:nvSpPr>
          <p:spPr>
            <a:xfrm>
              <a:off x="2973021" y="5337741"/>
              <a:ext cx="498761" cy="3094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矩形 31"/>
            <p:cNvSpPr/>
            <p:nvPr/>
          </p:nvSpPr>
          <p:spPr>
            <a:xfrm>
              <a:off x="3605720" y="5119233"/>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矩形 32"/>
            <p:cNvSpPr/>
            <p:nvPr/>
          </p:nvSpPr>
          <p:spPr>
            <a:xfrm>
              <a:off x="4234370" y="5237257"/>
              <a:ext cx="498761" cy="409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4" name="组合 33"/>
          <p:cNvGrpSpPr/>
          <p:nvPr/>
        </p:nvGrpSpPr>
        <p:grpSpPr>
          <a:xfrm>
            <a:off x="4186399" y="3713432"/>
            <a:ext cx="1448002" cy="240524"/>
            <a:chOff x="5581138" y="4951248"/>
            <a:chExt cx="1930417" cy="320699"/>
          </a:xfrm>
        </p:grpSpPr>
        <p:sp>
          <p:nvSpPr>
            <p:cNvPr id="35" name="TextBox 34"/>
            <p:cNvSpPr txBox="1"/>
            <p:nvPr/>
          </p:nvSpPr>
          <p:spPr>
            <a:xfrm>
              <a:off x="558113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6" name="TextBox 35"/>
            <p:cNvSpPr txBox="1"/>
            <p:nvPr/>
          </p:nvSpPr>
          <p:spPr>
            <a:xfrm>
              <a:off x="6265463"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7" name="TextBox 36"/>
            <p:cNvSpPr txBox="1"/>
            <p:nvPr/>
          </p:nvSpPr>
          <p:spPr>
            <a:xfrm>
              <a:off x="694546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38" name="组合 37"/>
          <p:cNvGrpSpPr/>
          <p:nvPr/>
        </p:nvGrpSpPr>
        <p:grpSpPr>
          <a:xfrm>
            <a:off x="6188304" y="3172219"/>
            <a:ext cx="1448002" cy="240524"/>
            <a:chOff x="8249997" y="4229629"/>
            <a:chExt cx="1930417" cy="320699"/>
          </a:xfrm>
        </p:grpSpPr>
        <p:sp>
          <p:nvSpPr>
            <p:cNvPr id="39" name="TextBox 38"/>
            <p:cNvSpPr txBox="1"/>
            <p:nvPr/>
          </p:nvSpPr>
          <p:spPr>
            <a:xfrm>
              <a:off x="824999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0" name="TextBox 39"/>
            <p:cNvSpPr txBox="1"/>
            <p:nvPr/>
          </p:nvSpPr>
          <p:spPr>
            <a:xfrm>
              <a:off x="8934322"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1" name="TextBox 40"/>
            <p:cNvSpPr txBox="1"/>
            <p:nvPr/>
          </p:nvSpPr>
          <p:spPr>
            <a:xfrm>
              <a:off x="961432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42" name="组合 41"/>
          <p:cNvGrpSpPr/>
          <p:nvPr/>
        </p:nvGrpSpPr>
        <p:grpSpPr>
          <a:xfrm>
            <a:off x="2059410" y="2854946"/>
            <a:ext cx="786945" cy="362511"/>
            <a:chOff x="2745522" y="3806594"/>
            <a:chExt cx="1049124" cy="483348"/>
          </a:xfrm>
        </p:grpSpPr>
        <p:grpSp>
          <p:nvGrpSpPr>
            <p:cNvPr id="43" name="组合 42"/>
            <p:cNvGrpSpPr/>
            <p:nvPr/>
          </p:nvGrpSpPr>
          <p:grpSpPr>
            <a:xfrm>
              <a:off x="2745522" y="3806594"/>
              <a:ext cx="953758" cy="483348"/>
              <a:chOff x="2745522" y="3806594"/>
              <a:chExt cx="953758" cy="483348"/>
            </a:xfrm>
          </p:grpSpPr>
          <p:sp>
            <p:nvSpPr>
              <p:cNvPr id="45" name="TextBox 44"/>
              <p:cNvSpPr txBox="1"/>
              <p:nvPr/>
            </p:nvSpPr>
            <p:spPr>
              <a:xfrm>
                <a:off x="2745522" y="38065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6" name="等腰三角形 45"/>
              <p:cNvSpPr/>
              <p:nvPr/>
            </p:nvSpPr>
            <p:spPr>
              <a:xfrm rot="10800000">
                <a:off x="3542054" y="41544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4" name="TextBox 43"/>
            <p:cNvSpPr txBox="1"/>
            <p:nvPr/>
          </p:nvSpPr>
          <p:spPr>
            <a:xfrm>
              <a:off x="2863839" y="38443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第一月</a:t>
              </a:r>
            </a:p>
          </p:txBody>
        </p:sp>
      </p:grpSp>
      <p:grpSp>
        <p:nvGrpSpPr>
          <p:cNvPr id="47" name="组合 46"/>
          <p:cNvGrpSpPr/>
          <p:nvPr/>
        </p:nvGrpSpPr>
        <p:grpSpPr>
          <a:xfrm>
            <a:off x="4133596" y="1862271"/>
            <a:ext cx="786945" cy="362511"/>
            <a:chOff x="5510744" y="2483028"/>
            <a:chExt cx="1049124" cy="483348"/>
          </a:xfrm>
        </p:grpSpPr>
        <p:sp>
          <p:nvSpPr>
            <p:cNvPr id="48" name="TextBox 47"/>
            <p:cNvSpPr txBox="1"/>
            <p:nvPr/>
          </p:nvSpPr>
          <p:spPr>
            <a:xfrm>
              <a:off x="5510744" y="2483028"/>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9" name="等腰三角形 48"/>
            <p:cNvSpPr/>
            <p:nvPr/>
          </p:nvSpPr>
          <p:spPr>
            <a:xfrm rot="10800000">
              <a:off x="6307276" y="2830836"/>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0" name="TextBox 49"/>
            <p:cNvSpPr txBox="1"/>
            <p:nvPr/>
          </p:nvSpPr>
          <p:spPr>
            <a:xfrm>
              <a:off x="5629061" y="2520767"/>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第二月</a:t>
              </a:r>
            </a:p>
          </p:txBody>
        </p:sp>
      </p:grpSp>
      <p:grpSp>
        <p:nvGrpSpPr>
          <p:cNvPr id="51" name="组合 50"/>
          <p:cNvGrpSpPr/>
          <p:nvPr/>
        </p:nvGrpSpPr>
        <p:grpSpPr>
          <a:xfrm>
            <a:off x="6103376" y="1275146"/>
            <a:ext cx="786945" cy="362511"/>
            <a:chOff x="8136775" y="1700194"/>
            <a:chExt cx="1049124" cy="483348"/>
          </a:xfrm>
        </p:grpSpPr>
        <p:sp>
          <p:nvSpPr>
            <p:cNvPr id="52" name="TextBox 51"/>
            <p:cNvSpPr txBox="1"/>
            <p:nvPr/>
          </p:nvSpPr>
          <p:spPr>
            <a:xfrm>
              <a:off x="8136775" y="17001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53" name="等腰三角形 52"/>
            <p:cNvSpPr/>
            <p:nvPr/>
          </p:nvSpPr>
          <p:spPr>
            <a:xfrm rot="10800000">
              <a:off x="8933307" y="20480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4" name="TextBox 53"/>
            <p:cNvSpPr txBox="1"/>
            <p:nvPr/>
          </p:nvSpPr>
          <p:spPr>
            <a:xfrm>
              <a:off x="8255092" y="17379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第三月</a:t>
              </a:r>
            </a:p>
          </p:txBody>
        </p:sp>
      </p:grpSp>
      <p:sp>
        <p:nvSpPr>
          <p:cNvPr id="55" name="TextBox 54"/>
          <p:cNvSpPr txBox="1"/>
          <p:nvPr/>
        </p:nvSpPr>
        <p:spPr>
          <a:xfrm>
            <a:off x="6927800" y="987574"/>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6" name="TextBox 55"/>
          <p:cNvSpPr txBox="1"/>
          <p:nvPr/>
        </p:nvSpPr>
        <p:spPr>
          <a:xfrm>
            <a:off x="502581" y="280567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7" name="TextBox 56"/>
          <p:cNvSpPr txBox="1"/>
          <p:nvPr/>
        </p:nvSpPr>
        <p:spPr>
          <a:xfrm>
            <a:off x="2604175" y="187189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8" name="TextBox 5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3655277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300"/>
                                        <p:tgtEl>
                                          <p:spTgt spid="9"/>
                                        </p:tgtEl>
                                      </p:cBhvr>
                                    </p:animEffect>
                                  </p:childTnLst>
                                </p:cTn>
                              </p:par>
                            </p:childTnLst>
                          </p:cTn>
                        </p:par>
                        <p:par>
                          <p:cTn id="12" fill="hold">
                            <p:stCondLst>
                              <p:cond delay="1300"/>
                            </p:stCondLst>
                            <p:childTnLst>
                              <p:par>
                                <p:cTn id="13" presetID="1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p:tgtEl>
                                          <p:spTgt spid="27"/>
                                        </p:tgtEl>
                                        <p:attrNameLst>
                                          <p:attrName>ppt_y</p:attrName>
                                        </p:attrNameLst>
                                      </p:cBhvr>
                                      <p:tavLst>
                                        <p:tav tm="0">
                                          <p:val>
                                            <p:strVal val="#ppt_y+#ppt_h*1.125000"/>
                                          </p:val>
                                        </p:tav>
                                        <p:tav tm="100000">
                                          <p:val>
                                            <p:strVal val="#ppt_y"/>
                                          </p:val>
                                        </p:tav>
                                      </p:tavLst>
                                    </p:anim>
                                    <p:animEffect transition="in" filter="wipe(up)">
                                      <p:cBhvr>
                                        <p:cTn id="16" dur="300"/>
                                        <p:tgtEl>
                                          <p:spTgt spid="27"/>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300"/>
                                        <p:tgtEl>
                                          <p:spTgt spid="34"/>
                                        </p:tgtEl>
                                      </p:cBhvr>
                                    </p:animEffect>
                                  </p:childTnLst>
                                </p:cTn>
                              </p:par>
                            </p:childTnLst>
                          </p:cTn>
                        </p:par>
                        <p:par>
                          <p:cTn id="21" fill="hold">
                            <p:stCondLst>
                              <p:cond delay="1900"/>
                            </p:stCondLst>
                            <p:childTnLst>
                              <p:par>
                                <p:cTn id="22" presetID="1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300"/>
                                        <p:tgtEl>
                                          <p:spTgt spid="13"/>
                                        </p:tgtEl>
                                        <p:attrNameLst>
                                          <p:attrName>ppt_y</p:attrName>
                                        </p:attrNameLst>
                                      </p:cBhvr>
                                      <p:tavLst>
                                        <p:tav tm="0">
                                          <p:val>
                                            <p:strVal val="#ppt_y+#ppt_h*1.125000"/>
                                          </p:val>
                                        </p:tav>
                                        <p:tav tm="100000">
                                          <p:val>
                                            <p:strVal val="#ppt_y"/>
                                          </p:val>
                                        </p:tav>
                                      </p:tavLst>
                                    </p:anim>
                                    <p:animEffect transition="in" filter="wipe(up)">
                                      <p:cBhvr>
                                        <p:cTn id="25" dur="300"/>
                                        <p:tgtEl>
                                          <p:spTgt spid="13"/>
                                        </p:tgtEl>
                                      </p:cBhvr>
                                    </p:animEffect>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300"/>
                                        <p:tgtEl>
                                          <p:spTgt spid="38"/>
                                        </p:tgtEl>
                                      </p:cBhvr>
                                    </p:animEffect>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300"/>
                                        <p:tgtEl>
                                          <p:spTgt spid="20"/>
                                        </p:tgtEl>
                                        <p:attrNameLst>
                                          <p:attrName>ppt_y</p:attrName>
                                        </p:attrNameLst>
                                      </p:cBhvr>
                                      <p:tavLst>
                                        <p:tav tm="0">
                                          <p:val>
                                            <p:strVal val="#ppt_y+#ppt_h*1.125000"/>
                                          </p:val>
                                        </p:tav>
                                        <p:tav tm="100000">
                                          <p:val>
                                            <p:strVal val="#ppt_y"/>
                                          </p:val>
                                        </p:tav>
                                      </p:tavLst>
                                    </p:anim>
                                    <p:animEffect transition="in" filter="wipe(up)">
                                      <p:cBhvr>
                                        <p:cTn id="34" dur="300"/>
                                        <p:tgtEl>
                                          <p:spTgt spid="20"/>
                                        </p:tgtEl>
                                      </p:cBhvr>
                                    </p:animEffect>
                                  </p:childTnLst>
                                </p:cTn>
                              </p:par>
                            </p:childTnLst>
                          </p:cTn>
                        </p:par>
                        <p:par>
                          <p:cTn id="35" fill="hold">
                            <p:stCondLst>
                              <p:cond delay="2800"/>
                            </p:stCondLst>
                            <p:childTnLst>
                              <p:par>
                                <p:cTn id="36" presetID="2" presetClass="entr" presetSubtype="8"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0-#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3800"/>
                            </p:stCondLst>
                            <p:childTnLst>
                              <p:par>
                                <p:cTn id="46" presetID="2" presetClass="entr" presetSubtype="8"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300" fill="hold"/>
                                        <p:tgtEl>
                                          <p:spTgt spid="51"/>
                                        </p:tgtEl>
                                        <p:attrNameLst>
                                          <p:attrName>ppt_x</p:attrName>
                                        </p:attrNameLst>
                                      </p:cBhvr>
                                      <p:tavLst>
                                        <p:tav tm="0">
                                          <p:val>
                                            <p:strVal val="0-#ppt_w/2"/>
                                          </p:val>
                                        </p:tav>
                                        <p:tav tm="100000">
                                          <p:val>
                                            <p:strVal val="#ppt_x"/>
                                          </p:val>
                                        </p:tav>
                                      </p:tavLst>
                                    </p:anim>
                                    <p:anim calcmode="lin" valueType="num">
                                      <p:cBhvr additive="base">
                                        <p:cTn id="49" dur="300" fill="hold"/>
                                        <p:tgtEl>
                                          <p:spTgt spid="51"/>
                                        </p:tgtEl>
                                        <p:attrNameLst>
                                          <p:attrName>ppt_y</p:attrName>
                                        </p:attrNameLst>
                                      </p:cBhvr>
                                      <p:tavLst>
                                        <p:tav tm="0">
                                          <p:val>
                                            <p:strVal val="#ppt_y"/>
                                          </p:val>
                                        </p:tav>
                                        <p:tav tm="100000">
                                          <p:val>
                                            <p:strVal val="#ppt_y"/>
                                          </p:val>
                                        </p:tav>
                                      </p:tavLst>
                                    </p:anim>
                                  </p:childTnLst>
                                </p:cTn>
                              </p:par>
                              <p:par>
                                <p:cTn id="50" presetID="12" presetClass="entr" presetSubtype="2"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additive="base">
                                        <p:cTn id="52" dur="500"/>
                                        <p:tgtEl>
                                          <p:spTgt spid="56"/>
                                        </p:tgtEl>
                                        <p:attrNameLst>
                                          <p:attrName>ppt_x</p:attrName>
                                        </p:attrNameLst>
                                      </p:cBhvr>
                                      <p:tavLst>
                                        <p:tav tm="0">
                                          <p:val>
                                            <p:strVal val="#ppt_x+#ppt_w*1.125000"/>
                                          </p:val>
                                        </p:tav>
                                        <p:tav tm="100000">
                                          <p:val>
                                            <p:strVal val="#ppt_x"/>
                                          </p:val>
                                        </p:tav>
                                      </p:tavLst>
                                    </p:anim>
                                    <p:animEffect transition="in" filter="wipe(left)">
                                      <p:cBhvr>
                                        <p:cTn id="53" dur="500"/>
                                        <p:tgtEl>
                                          <p:spTgt spid="56"/>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p:tgtEl>
                                          <p:spTgt spid="57"/>
                                        </p:tgtEl>
                                        <p:attrNameLst>
                                          <p:attrName>ppt_x</p:attrName>
                                        </p:attrNameLst>
                                      </p:cBhvr>
                                      <p:tavLst>
                                        <p:tav tm="0">
                                          <p:val>
                                            <p:strVal val="#ppt_x+#ppt_w*1.125000"/>
                                          </p:val>
                                        </p:tav>
                                        <p:tav tm="100000">
                                          <p:val>
                                            <p:strVal val="#ppt_x"/>
                                          </p:val>
                                        </p:tav>
                                      </p:tavLst>
                                    </p:anim>
                                    <p:animEffect transition="in" filter="wipe(left)">
                                      <p:cBhvr>
                                        <p:cTn id="57" dur="500"/>
                                        <p:tgtEl>
                                          <p:spTgt spid="57"/>
                                        </p:tgtEl>
                                      </p:cBhvr>
                                    </p:animEffect>
                                  </p:childTnLst>
                                </p:cTn>
                              </p:par>
                              <p:par>
                                <p:cTn id="58" presetID="12" presetClass="entr" presetSubtype="2"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p:tgtEl>
                                          <p:spTgt spid="55"/>
                                        </p:tgtEl>
                                        <p:attrNameLst>
                                          <p:attrName>ppt_x</p:attrName>
                                        </p:attrNameLst>
                                      </p:cBhvr>
                                      <p:tavLst>
                                        <p:tav tm="0">
                                          <p:val>
                                            <p:strVal val="#ppt_x+#ppt_w*1.125000"/>
                                          </p:val>
                                        </p:tav>
                                        <p:tav tm="100000">
                                          <p:val>
                                            <p:strVal val="#ppt_x"/>
                                          </p:val>
                                        </p:tav>
                                      </p:tavLst>
                                    </p:anim>
                                    <p:animEffect transition="in" filter="wipe(left)">
                                      <p:cBhvr>
                                        <p:cTn id="61" dur="500"/>
                                        <p:tgtEl>
                                          <p:spTgt spid="55"/>
                                        </p:tgtEl>
                                      </p:cBhvr>
                                    </p:animEffect>
                                  </p:childTnLst>
                                </p:cTn>
                              </p:par>
                            </p:childTnLst>
                          </p:cTn>
                        </p:par>
                        <p:par>
                          <p:cTn id="62" fill="hold">
                            <p:stCondLst>
                              <p:cond delay="4300"/>
                            </p:stCondLst>
                            <p:childTnLst>
                              <p:par>
                                <p:cTn id="63" presetID="10" presetClass="entr" presetSubtype="0"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8">
      <a:dk1>
        <a:sysClr val="windowText" lastClr="000000"/>
      </a:dk1>
      <a:lt1>
        <a:sysClr val="window" lastClr="FFFFFF"/>
      </a:lt1>
      <a:dk2>
        <a:srgbClr val="7F7F7F"/>
      </a:dk2>
      <a:lt2>
        <a:srgbClr val="7F7F7F"/>
      </a:lt2>
      <a:accent1>
        <a:srgbClr val="00B0F0"/>
      </a:accent1>
      <a:accent2>
        <a:srgbClr val="0084B4"/>
      </a:accent2>
      <a:accent3>
        <a:srgbClr val="00B0F0"/>
      </a:accent3>
      <a:accent4>
        <a:srgbClr val="0084B4"/>
      </a:accent4>
      <a:accent5>
        <a:srgbClr val="00B0F0"/>
      </a:accent5>
      <a:accent6>
        <a:srgbClr val="0084B4"/>
      </a:accent6>
      <a:hlink>
        <a:srgbClr val="FFFFFF"/>
      </a:hlink>
      <a:folHlink>
        <a:srgbClr val="FFFFF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2646</Words>
  <Application>Microsoft Office PowerPoint</Application>
  <PresentationFormat>全屏显示(16:9)</PresentationFormat>
  <Paragraphs>279</Paragraphs>
  <Slides>25</Slides>
  <Notes>17</Notes>
  <HiddenSlides>0</HiddenSlides>
  <MMClips>0</MMClips>
  <ScaleCrop>false</ScaleCrop>
  <HeadingPairs>
    <vt:vector size="4" baseType="variant">
      <vt:variant>
        <vt:lpstr>主题</vt:lpstr>
      </vt:variant>
      <vt:variant>
        <vt:i4>3</vt:i4>
      </vt:variant>
      <vt:variant>
        <vt:lpstr>幻灯片标题</vt:lpstr>
      </vt:variant>
      <vt:variant>
        <vt:i4>25</vt:i4>
      </vt:variant>
    </vt:vector>
  </HeadingPairs>
  <TitlesOfParts>
    <vt:vector size="28" baseType="lpstr">
      <vt:lpstr>第一PPT，www.1ppt.com</vt:lpstr>
      <vt:lpstr>第一PPT，www.1ppt.com </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城管执法</dc:title>
  <dc:creator>第一PPT</dc:creator>
  <cp:keywords>www.1ppt.com</cp:keywords>
  <cp:lastModifiedBy>Windows User</cp:lastModifiedBy>
  <cp:revision>12</cp:revision>
  <dcterms:created xsi:type="dcterms:W3CDTF">2016-12-25T02:27:54Z</dcterms:created>
  <dcterms:modified xsi:type="dcterms:W3CDTF">2019-04-15T13:57:25Z</dcterms:modified>
</cp:coreProperties>
</file>