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</p:sldMasterIdLst>
  <p:notesMasterIdLst>
    <p:notesMasterId r:id="rId31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90" r:id="rId14"/>
    <p:sldId id="269" r:id="rId15"/>
    <p:sldId id="270" r:id="rId16"/>
    <p:sldId id="272" r:id="rId17"/>
    <p:sldId id="274" r:id="rId18"/>
    <p:sldId id="291" r:id="rId19"/>
    <p:sldId id="276" r:id="rId20"/>
    <p:sldId id="278" r:id="rId21"/>
    <p:sldId id="279" r:id="rId22"/>
    <p:sldId id="292" r:id="rId23"/>
    <p:sldId id="284" r:id="rId24"/>
    <p:sldId id="285" r:id="rId25"/>
    <p:sldId id="286" r:id="rId26"/>
    <p:sldId id="287" r:id="rId27"/>
    <p:sldId id="288" r:id="rId28"/>
    <p:sldId id="289" r:id="rId29"/>
    <p:sldId id="293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102" y="-15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>
              <a:innerShdw blurRad="127000" dist="50800" dir="13500000">
                <a:prstClr val="black">
                  <a:alpha val="30000"/>
                </a:prstClr>
              </a:inn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C3F-4017-8A67-8B5768340F52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FD6-47F8-B702-73B365F017C6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FD6-47F8-B702-73B365F01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>
              <a:innerShdw blurRad="127000" dist="50800" dir="13500000">
                <a:prstClr val="black">
                  <a:alpha val="30000"/>
                </a:prstClr>
              </a:innerShdw>
            </a:effectLst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47C-43A3-9C8D-96D65DEA273D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FD6-47F8-B702-73B365F017C6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FD6-47F8-B702-73B365F01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>
              <a:innerShdw blurRad="127000" dist="50800" dir="13500000">
                <a:prstClr val="black">
                  <a:alpha val="30000"/>
                </a:prstClr>
              </a:innerShdw>
            </a:effectLst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CDE-46DE-9ED0-246AA9C593D0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FD6-47F8-B702-73B365F017C6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FD6-47F8-B702-73B365F01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DB8C7-5814-4B16-8728-709A9512648C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07E40-2749-4541-A401-4567C17714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460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52632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25318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3539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78616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61837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04646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78018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0180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24007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55099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525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17957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47676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94919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6680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89073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8620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5165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9973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8006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7613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4201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52465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6667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700" y="-12700"/>
            <a:ext cx="9156700" cy="51562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609600"/>
            <a:ext cx="9156700" cy="44069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793" y="154194"/>
            <a:ext cx="647008" cy="656811"/>
          </a:xfrm>
          <a:prstGeom prst="rect">
            <a:avLst/>
          </a:prstGeom>
        </p:spPr>
      </p:pic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914404" y="36728"/>
            <a:ext cx="7537618" cy="495299"/>
          </a:xfrm>
          <a:prstGeom prst="rect">
            <a:avLst/>
          </a:prstGeom>
        </p:spPr>
        <p:txBody>
          <a:bodyPr/>
          <a:lstStyle>
            <a:lvl1pPr algn="l"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622407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04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485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692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337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873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5159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9CE5B826-6809-49B3-9B4B-177D412235B0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202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48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397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517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963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25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956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18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700" y="-12700"/>
            <a:ext cx="9156700" cy="5156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992" y="2565400"/>
            <a:ext cx="1268617" cy="1287839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323752" y="3910389"/>
            <a:ext cx="4471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+mj-ea"/>
                <a:ea typeface="+mj-ea"/>
              </a:rPr>
              <a:t>军队部队军事演习</a:t>
            </a:r>
            <a:r>
              <a:rPr lang="en-US" altLang="zh-CN" sz="2800" b="1" dirty="0" smtClean="0">
                <a:solidFill>
                  <a:schemeClr val="bg1"/>
                </a:solidFill>
                <a:latin typeface="+mj-ea"/>
                <a:ea typeface="+mj-ea"/>
              </a:rPr>
              <a:t>PPT</a:t>
            </a:r>
            <a:r>
              <a:rPr lang="zh-CN" altLang="en-US" sz="2800" b="1" dirty="0" smtClean="0">
                <a:solidFill>
                  <a:schemeClr val="bg1"/>
                </a:solidFill>
                <a:latin typeface="+mj-ea"/>
                <a:ea typeface="+mj-ea"/>
              </a:rPr>
              <a:t>模板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93569" y="4471547"/>
            <a:ext cx="152561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</a:rPr>
              <a:t>：第一</a:t>
            </a:r>
            <a:r>
              <a:rPr lang="en-US" altLang="zh-CN" dirty="0" smtClean="0">
                <a:solidFill>
                  <a:schemeClr val="bg1"/>
                </a:solidFill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</a:rPr>
              <a:t> 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390931" y="2352389"/>
            <a:ext cx="280831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5390931" y="4152589"/>
            <a:ext cx="280831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34947" y="2450394"/>
            <a:ext cx="25202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添加标题内容文字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2999" y="3305330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关键字设问？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2999" y="3576525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关键字设问？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2999" y="3864557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关键字设问？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0931" y="4259291"/>
            <a:ext cx="2808312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430018" y="1076938"/>
            <a:ext cx="931331" cy="3822203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547664" y="1076938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547664" y="1635646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547664" y="2194354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547664" y="2753062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547664" y="3311770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547664" y="3870478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547664" y="4429183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98526" y="1234973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没时间缴罚单！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98526" y="1793681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工作太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忙，没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时间做饭！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98526" y="2352389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快递没人收！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98526" y="2911097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想吃日式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料理，附近却没有！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98526" y="3469805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现在的食品安全让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人不放心！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98526" y="4028513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对不良商家投诉无门！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98526" y="4587218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…………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6137252" y="937654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9" name="TextBox 2"/>
          <p:cNvSpPr txBox="1"/>
          <p:nvPr/>
        </p:nvSpPr>
        <p:spPr>
          <a:xfrm>
            <a:off x="6094579" y="1174303"/>
            <a:ext cx="125735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现实</a:t>
            </a:r>
            <a:endParaRPr kumimoji="0" lang="en-US" altLang="zh-CN" sz="2500" b="1" i="0" u="none" strike="noStrike" kern="1200" cap="none" spc="0" normalizeH="0" baseline="0" noProof="0" dirty="0" smtClean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需求</a:t>
            </a:r>
            <a:endParaRPr kumimoji="0" lang="zh-CN" altLang="en-US" sz="2500" b="1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8187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9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3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6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9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2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62957" y="1131590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72690" y="1131590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82423" y="1131590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992157" y="1131590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6" name="TextBox 14"/>
          <p:cNvSpPr txBox="1"/>
          <p:nvPr/>
        </p:nvSpPr>
        <p:spPr>
          <a:xfrm>
            <a:off x="1691680" y="1778991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标题文本</a:t>
            </a:r>
          </a:p>
        </p:txBody>
      </p:sp>
      <p:sp>
        <p:nvSpPr>
          <p:cNvPr id="17" name="TextBox 15"/>
          <p:cNvSpPr txBox="1"/>
          <p:nvPr/>
        </p:nvSpPr>
        <p:spPr>
          <a:xfrm>
            <a:off x="3247907" y="1778991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标题文本</a:t>
            </a:r>
          </a:p>
        </p:txBody>
      </p:sp>
      <p:sp>
        <p:nvSpPr>
          <p:cNvPr id="18" name="TextBox 16"/>
          <p:cNvSpPr txBox="1"/>
          <p:nvPr/>
        </p:nvSpPr>
        <p:spPr>
          <a:xfrm>
            <a:off x="4893034" y="1778991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标题文本</a:t>
            </a:r>
          </a:p>
        </p:txBody>
      </p:sp>
      <p:sp>
        <p:nvSpPr>
          <p:cNvPr id="19" name="TextBox 17"/>
          <p:cNvSpPr txBox="1"/>
          <p:nvPr/>
        </p:nvSpPr>
        <p:spPr>
          <a:xfrm>
            <a:off x="6500060" y="1778991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标题文本</a:t>
            </a:r>
          </a:p>
        </p:txBody>
      </p:sp>
      <p:sp>
        <p:nvSpPr>
          <p:cNvPr id="20" name="TextBox 40"/>
          <p:cNvSpPr txBox="1"/>
          <p:nvPr/>
        </p:nvSpPr>
        <p:spPr>
          <a:xfrm>
            <a:off x="1239991" y="3627361"/>
            <a:ext cx="6820416" cy="521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8654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700" y="-12700"/>
            <a:ext cx="9156700" cy="515620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0" y="990600"/>
            <a:ext cx="9156700" cy="3324676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第二部分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标题文字内容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PART 02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02</a:t>
            </a:r>
            <a:endParaRPr kumimoji="0" lang="zh-CN" altLang="en-US" sz="5000" b="1" i="0" u="none" strike="noStrike" kern="1200" cap="none" spc="0" normalizeH="0" baseline="0" noProof="0" dirty="0" smtClean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29850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空心弧 3"/>
          <p:cNvSpPr/>
          <p:nvPr/>
        </p:nvSpPr>
        <p:spPr>
          <a:xfrm rot="5400000">
            <a:off x="386026" y="1406854"/>
            <a:ext cx="3142978" cy="2924714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 bwMode="auto">
          <a:xfrm>
            <a:off x="2566927" y="1492084"/>
            <a:ext cx="144145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>
            <a:off x="2616574" y="4282724"/>
            <a:ext cx="143986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 bwMode="auto">
          <a:xfrm>
            <a:off x="3438546" y="2438436"/>
            <a:ext cx="133413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endCxn id="34" idx="2"/>
          </p:cNvCxnSpPr>
          <p:nvPr/>
        </p:nvCxnSpPr>
        <p:spPr bwMode="auto">
          <a:xfrm>
            <a:off x="3294063" y="3423431"/>
            <a:ext cx="144070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961382" y="1136730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0" name="矩形 47"/>
          <p:cNvSpPr>
            <a:spLocks noChangeArrowheads="1"/>
          </p:cNvSpPr>
          <p:nvPr/>
        </p:nvSpPr>
        <p:spPr bwMode="auto">
          <a:xfrm>
            <a:off x="4932040" y="1369458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点击输入简要文字内容，文字内容需概括精炼，不用多余的文字修饰，言简意赅的说明该项内容。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Calibri" pitchFamily="34" charset="0"/>
            </a:endParaRP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600323" y="1737476"/>
            <a:ext cx="2259643" cy="2259643"/>
            <a:chOff x="1103084" y="2155824"/>
            <a:chExt cx="3176815" cy="3176815"/>
          </a:xfrm>
        </p:grpSpPr>
        <p:sp>
          <p:nvSpPr>
            <p:cNvPr id="12" name="椭圆 11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rgbClr val="CCD0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Arial" panose="020B0604020202020204" pitchFamily="34" charset="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281790" y="2334530"/>
              <a:ext cx="2819403" cy="2819403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Arial" panose="020B0604020202020204" pitchFamily="34" charset="0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2339752" y="1275606"/>
            <a:ext cx="373310" cy="37331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131840" y="2236528"/>
            <a:ext cx="373310" cy="37331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110900" y="3218921"/>
            <a:ext cx="373310" cy="37331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339752" y="4069127"/>
            <a:ext cx="373310" cy="37331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89630" y="1064722"/>
            <a:ext cx="858956" cy="858956"/>
            <a:chOff x="3989630" y="984316"/>
            <a:chExt cx="858956" cy="858956"/>
          </a:xfrm>
        </p:grpSpPr>
        <p:grpSp>
          <p:nvGrpSpPr>
            <p:cNvPr id="19" name="组合 18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2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2112" y="760412"/>
                <a:ext cx="3825876" cy="3825876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grpSp>
          <p:nvGrpSpPr>
            <p:cNvPr id="20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21" name="Freeform 846"/>
              <p:cNvSpPr>
                <a:spLocks/>
              </p:cNvSpPr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121920" tIns="60960" rIns="121920" bIns="60960"/>
              <a:lstStyle/>
              <a:p>
                <a:pPr marL="0" marR="0" lvl="0" indent="0" algn="l" defTabSz="9143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847"/>
              <p:cNvSpPr>
                <a:spLocks/>
              </p:cNvSpPr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121920" tIns="60960" rIns="121920" bIns="60960"/>
              <a:lstStyle/>
              <a:p>
                <a:pPr marL="0" marR="0" lvl="0" indent="0" algn="l" defTabSz="9143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684712" y="1948340"/>
            <a:ext cx="858956" cy="858956"/>
            <a:chOff x="4684712" y="1948340"/>
            <a:chExt cx="858956" cy="858956"/>
          </a:xfrm>
        </p:grpSpPr>
        <p:grpSp>
          <p:nvGrpSpPr>
            <p:cNvPr id="26" name="组合 25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7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716016" y="2993953"/>
            <a:ext cx="858956" cy="858956"/>
            <a:chOff x="4716016" y="2993953"/>
            <a:chExt cx="858956" cy="858956"/>
          </a:xfrm>
        </p:grpSpPr>
        <p:grpSp>
          <p:nvGrpSpPr>
            <p:cNvPr id="31" name="组合 30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2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996846" y="3864636"/>
            <a:ext cx="858956" cy="858956"/>
            <a:chOff x="3996846" y="3864636"/>
            <a:chExt cx="858956" cy="858956"/>
          </a:xfrm>
        </p:grpSpPr>
        <p:grpSp>
          <p:nvGrpSpPr>
            <p:cNvPr id="36" name="组合 35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7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Arial" panose="020B0604020202020204" pitchFamily="34" charset="0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5609454" y="1997065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5580112" y="2229793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点击输入简要文字内容，文字内容需概括精炼，不用多余的文字修饰，言简意赅的说明该项内容。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Calibri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684012" y="3028040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5654670" y="3260768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点击输入简要文字内容，文字内容需概括精炼，不用多余的文字修饰，言简意赅的说明该项内容。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Calibri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009017" y="3972459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4979675" y="4205187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点击输入简要文字内容，文字内容需概括精炼，不用多余的文字修饰，言简意赅的说明该项内容。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Calibri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9230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8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4" grpId="0" animBg="1"/>
          <p:bldP spid="15" grpId="0" animBg="1"/>
          <p:bldP spid="16" grpId="0" animBg="1"/>
          <p:bldP spid="17" grpId="0" animBg="1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4" grpId="0" animBg="1"/>
          <p:bldP spid="15" grpId="0" animBg="1"/>
          <p:bldP spid="16" grpId="0" animBg="1"/>
          <p:bldP spid="17" grpId="0" animBg="1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0" y="2104333"/>
            <a:ext cx="6038850" cy="1225494"/>
          </a:xfrm>
          <a:custGeom>
            <a:avLst/>
            <a:gdLst>
              <a:gd name="connsiteX0" fmla="*/ 0 w 6781800"/>
              <a:gd name="connsiteY0" fmla="*/ 299838 h 1215160"/>
              <a:gd name="connsiteX1" fmla="*/ 2705100 w 6781800"/>
              <a:gd name="connsiteY1" fmla="*/ 52188 h 1215160"/>
              <a:gd name="connsiteX2" fmla="*/ 5619750 w 6781800"/>
              <a:gd name="connsiteY2" fmla="*/ 1195188 h 1215160"/>
              <a:gd name="connsiteX3" fmla="*/ 6781800 w 6781800"/>
              <a:gd name="connsiteY3" fmla="*/ 757038 h 1215160"/>
              <a:gd name="connsiteX0" fmla="*/ 0 w 6038850"/>
              <a:gd name="connsiteY0" fmla="*/ 299838 h 1304686"/>
              <a:gd name="connsiteX1" fmla="*/ 2705100 w 6038850"/>
              <a:gd name="connsiteY1" fmla="*/ 52188 h 1304686"/>
              <a:gd name="connsiteX2" fmla="*/ 5619750 w 6038850"/>
              <a:gd name="connsiteY2" fmla="*/ 1195188 h 1304686"/>
              <a:gd name="connsiteX3" fmla="*/ 6038850 w 6038850"/>
              <a:gd name="connsiteY3" fmla="*/ 1176138 h 1304686"/>
              <a:gd name="connsiteX0" fmla="*/ 0 w 6038850"/>
              <a:gd name="connsiteY0" fmla="*/ 287550 h 1218694"/>
              <a:gd name="connsiteX1" fmla="*/ 2705100 w 6038850"/>
              <a:gd name="connsiteY1" fmla="*/ 39900 h 1218694"/>
              <a:gd name="connsiteX2" fmla="*/ 4832350 w 6038850"/>
              <a:gd name="connsiteY2" fmla="*/ 1005100 h 1218694"/>
              <a:gd name="connsiteX3" fmla="*/ 6038850 w 6038850"/>
              <a:gd name="connsiteY3" fmla="*/ 1163850 h 1218694"/>
              <a:gd name="connsiteX0" fmla="*/ 0 w 6038850"/>
              <a:gd name="connsiteY0" fmla="*/ 287550 h 1225494"/>
              <a:gd name="connsiteX1" fmla="*/ 2705100 w 6038850"/>
              <a:gd name="connsiteY1" fmla="*/ 39900 h 1225494"/>
              <a:gd name="connsiteX2" fmla="*/ 4832350 w 6038850"/>
              <a:gd name="connsiteY2" fmla="*/ 1005100 h 1225494"/>
              <a:gd name="connsiteX3" fmla="*/ 6038850 w 6038850"/>
              <a:gd name="connsiteY3" fmla="*/ 1163850 h 1225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8850" h="1225494">
                <a:moveTo>
                  <a:pt x="0" y="287550"/>
                </a:moveTo>
                <a:cubicBezTo>
                  <a:pt x="884237" y="89112"/>
                  <a:pt x="1899708" y="-79692"/>
                  <a:pt x="2705100" y="39900"/>
                </a:cubicBezTo>
                <a:cubicBezTo>
                  <a:pt x="3510492" y="159492"/>
                  <a:pt x="4371975" y="786025"/>
                  <a:pt x="4832350" y="1005100"/>
                </a:cubicBezTo>
                <a:cubicBezTo>
                  <a:pt x="5292725" y="1224175"/>
                  <a:pt x="5829300" y="1285558"/>
                  <a:pt x="6038850" y="1163850"/>
                </a:cubicBezTo>
              </a:path>
            </a:pathLst>
          </a:custGeom>
          <a:ln w="12700" cmpd="sng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54436" y="2523719"/>
            <a:ext cx="849821" cy="635481"/>
            <a:chOff x="6054436" y="2405136"/>
            <a:chExt cx="849821" cy="63548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Freeform 133"/>
            <p:cNvSpPr>
              <a:spLocks/>
            </p:cNvSpPr>
            <p:nvPr/>
          </p:nvSpPr>
          <p:spPr bwMode="auto">
            <a:xfrm rot="2700000" flipH="1">
              <a:off x="6116557" y="2789035"/>
              <a:ext cx="189461" cy="313703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" name="Freeform 134"/>
            <p:cNvSpPr>
              <a:spLocks/>
            </p:cNvSpPr>
            <p:nvPr/>
          </p:nvSpPr>
          <p:spPr bwMode="auto">
            <a:xfrm rot="2700000" flipH="1">
              <a:off x="6176406" y="2803550"/>
              <a:ext cx="154413" cy="197568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7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" name="Freeform 135"/>
            <p:cNvSpPr>
              <a:spLocks/>
            </p:cNvSpPr>
            <p:nvPr/>
          </p:nvSpPr>
          <p:spPr bwMode="auto">
            <a:xfrm rot="2700000" flipH="1">
              <a:off x="6216128" y="2815389"/>
              <a:ext cx="101140" cy="142811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B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" name="Freeform 107"/>
            <p:cNvSpPr>
              <a:spLocks/>
            </p:cNvSpPr>
            <p:nvPr/>
          </p:nvSpPr>
          <p:spPr bwMode="auto">
            <a:xfrm rot="2700000" flipH="1">
              <a:off x="6219230" y="2554544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chemeClr val="accent2">
                <a:alpha val="73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" name="Freeform 107"/>
            <p:cNvSpPr>
              <a:spLocks/>
            </p:cNvSpPr>
            <p:nvPr/>
          </p:nvSpPr>
          <p:spPr bwMode="auto">
            <a:xfrm rot="2700000">
              <a:off x="6369742" y="2705056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chemeClr val="accent2">
                <a:alpha val="73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" name="Freeform 108"/>
            <p:cNvSpPr>
              <a:spLocks/>
            </p:cNvSpPr>
            <p:nvPr/>
          </p:nvSpPr>
          <p:spPr bwMode="auto">
            <a:xfrm rot="2700000">
              <a:off x="6407803" y="2259335"/>
              <a:ext cx="350653" cy="642255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Oval 113"/>
            <p:cNvSpPr>
              <a:spLocks noChangeArrowheads="1"/>
            </p:cNvSpPr>
            <p:nvPr/>
          </p:nvSpPr>
          <p:spPr bwMode="auto">
            <a:xfrm rot="2700000">
              <a:off x="6568043" y="2481147"/>
              <a:ext cx="117123" cy="114085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3" name="Oval 116"/>
            <p:cNvSpPr>
              <a:spLocks noChangeArrowheads="1"/>
            </p:cNvSpPr>
            <p:nvPr/>
          </p:nvSpPr>
          <p:spPr bwMode="auto">
            <a:xfrm rot="2700000">
              <a:off x="6500229" y="2593093"/>
              <a:ext cx="70303" cy="72640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4" name="Oval 119"/>
            <p:cNvSpPr>
              <a:spLocks noChangeArrowheads="1"/>
            </p:cNvSpPr>
            <p:nvPr/>
          </p:nvSpPr>
          <p:spPr bwMode="auto">
            <a:xfrm rot="2700000">
              <a:off x="6447912" y="2674106"/>
              <a:ext cx="43239" cy="42313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Rectangle 27"/>
            <p:cNvSpPr/>
            <p:nvPr/>
          </p:nvSpPr>
          <p:spPr>
            <a:xfrm rot="2700000">
              <a:off x="6301683" y="2797997"/>
              <a:ext cx="71523" cy="43830"/>
            </a:xfrm>
            <a:prstGeom prst="rect">
              <a:avLst/>
            </a:prstGeom>
            <a:solidFill>
              <a:srgbClr val="EB6949">
                <a:alpha val="73000"/>
              </a:srgb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76458" y="1732994"/>
            <a:ext cx="958136" cy="9581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4801394" y="3834127"/>
            <a:ext cx="317357" cy="278329"/>
            <a:chOff x="3175" y="-1587"/>
            <a:chExt cx="490538" cy="430212"/>
          </a:xfrm>
          <a:solidFill>
            <a:schemeClr val="accent1"/>
          </a:solidFill>
        </p:grpSpPr>
        <p:sp>
          <p:nvSpPr>
            <p:cNvPr id="20" name="Freeform 175"/>
            <p:cNvSpPr>
              <a:spLocks noEditPoints="1"/>
            </p:cNvSpPr>
            <p:nvPr/>
          </p:nvSpPr>
          <p:spPr bwMode="auto">
            <a:xfrm>
              <a:off x="3175" y="-1587"/>
              <a:ext cx="490538" cy="430212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1" name="Freeform 176"/>
            <p:cNvSpPr>
              <a:spLocks noEditPoints="1"/>
            </p:cNvSpPr>
            <p:nvPr/>
          </p:nvSpPr>
          <p:spPr bwMode="auto">
            <a:xfrm>
              <a:off x="60325" y="58738"/>
              <a:ext cx="374650" cy="277812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2" name="Freeform 50"/>
          <p:cNvSpPr>
            <a:spLocks noEditPoints="1"/>
          </p:cNvSpPr>
          <p:nvPr/>
        </p:nvSpPr>
        <p:spPr bwMode="auto">
          <a:xfrm>
            <a:off x="1055561" y="2894752"/>
            <a:ext cx="261823" cy="329775"/>
          </a:xfrm>
          <a:custGeom>
            <a:avLst/>
            <a:gdLst/>
            <a:ahLst/>
            <a:cxnLst>
              <a:cxn ang="0">
                <a:pos x="187" y="135"/>
              </a:cxn>
              <a:cxn ang="0">
                <a:pos x="44" y="135"/>
              </a:cxn>
              <a:cxn ang="0">
                <a:pos x="44" y="156"/>
              </a:cxn>
              <a:cxn ang="0">
                <a:pos x="187" y="156"/>
              </a:cxn>
              <a:cxn ang="0">
                <a:pos x="187" y="135"/>
              </a:cxn>
              <a:cxn ang="0">
                <a:pos x="187" y="95"/>
              </a:cxn>
              <a:cxn ang="0">
                <a:pos x="44" y="95"/>
              </a:cxn>
              <a:cxn ang="0">
                <a:pos x="44" y="115"/>
              </a:cxn>
              <a:cxn ang="0">
                <a:pos x="187" y="115"/>
              </a:cxn>
              <a:cxn ang="0">
                <a:pos x="187" y="95"/>
              </a:cxn>
              <a:cxn ang="0">
                <a:pos x="187" y="54"/>
              </a:cxn>
              <a:cxn ang="0">
                <a:pos x="44" y="54"/>
              </a:cxn>
              <a:cxn ang="0">
                <a:pos x="44" y="75"/>
              </a:cxn>
              <a:cxn ang="0">
                <a:pos x="187" y="75"/>
              </a:cxn>
              <a:cxn ang="0">
                <a:pos x="187" y="54"/>
              </a:cxn>
              <a:cxn ang="0">
                <a:pos x="44" y="196"/>
              </a:cxn>
              <a:cxn ang="0">
                <a:pos x="116" y="196"/>
              </a:cxn>
              <a:cxn ang="0">
                <a:pos x="116" y="176"/>
              </a:cxn>
              <a:cxn ang="0">
                <a:pos x="44" y="176"/>
              </a:cxn>
              <a:cxn ang="0">
                <a:pos x="44" y="196"/>
              </a:cxn>
              <a:cxn ang="0">
                <a:pos x="233" y="29"/>
              </a:cxn>
              <a:cxn ang="0">
                <a:pos x="233" y="0"/>
              </a:cxn>
              <a:cxn ang="0">
                <a:pos x="0" y="0"/>
              </a:cxn>
              <a:cxn ang="0">
                <a:pos x="0" y="301"/>
              </a:cxn>
              <a:cxn ang="0">
                <a:pos x="29" y="301"/>
              </a:cxn>
              <a:cxn ang="0">
                <a:pos x="29" y="330"/>
              </a:cxn>
              <a:cxn ang="0">
                <a:pos x="262" y="330"/>
              </a:cxn>
              <a:cxn ang="0">
                <a:pos x="262" y="29"/>
              </a:cxn>
              <a:cxn ang="0">
                <a:pos x="233" y="29"/>
              </a:cxn>
              <a:cxn ang="0">
                <a:pos x="15" y="286"/>
              </a:cxn>
              <a:cxn ang="0">
                <a:pos x="15" y="16"/>
              </a:cxn>
              <a:cxn ang="0">
                <a:pos x="216" y="16"/>
              </a:cxn>
              <a:cxn ang="0">
                <a:pos x="216" y="216"/>
              </a:cxn>
              <a:cxn ang="0">
                <a:pos x="148" y="216"/>
              </a:cxn>
              <a:cxn ang="0">
                <a:pos x="148" y="286"/>
              </a:cxn>
              <a:cxn ang="0">
                <a:pos x="15" y="286"/>
              </a:cxn>
              <a:cxn ang="0">
                <a:pos x="245" y="315"/>
              </a:cxn>
              <a:cxn ang="0">
                <a:pos x="44" y="315"/>
              </a:cxn>
              <a:cxn ang="0">
                <a:pos x="44" y="301"/>
              </a:cxn>
              <a:cxn ang="0">
                <a:pos x="155" y="301"/>
              </a:cxn>
              <a:cxn ang="0">
                <a:pos x="233" y="225"/>
              </a:cxn>
              <a:cxn ang="0">
                <a:pos x="233" y="45"/>
              </a:cxn>
              <a:cxn ang="0">
                <a:pos x="245" y="45"/>
              </a:cxn>
              <a:cxn ang="0">
                <a:pos x="245" y="315"/>
              </a:cxn>
            </a:cxnLst>
            <a:rect l="0" t="0" r="r" b="b"/>
            <a:pathLst>
              <a:path w="262" h="330">
                <a:moveTo>
                  <a:pt x="187" y="135"/>
                </a:moveTo>
                <a:lnTo>
                  <a:pt x="44" y="135"/>
                </a:lnTo>
                <a:lnTo>
                  <a:pt x="44" y="156"/>
                </a:lnTo>
                <a:lnTo>
                  <a:pt x="187" y="156"/>
                </a:lnTo>
                <a:lnTo>
                  <a:pt x="187" y="135"/>
                </a:lnTo>
                <a:close/>
                <a:moveTo>
                  <a:pt x="187" y="95"/>
                </a:moveTo>
                <a:lnTo>
                  <a:pt x="44" y="95"/>
                </a:lnTo>
                <a:lnTo>
                  <a:pt x="44" y="115"/>
                </a:lnTo>
                <a:lnTo>
                  <a:pt x="187" y="115"/>
                </a:lnTo>
                <a:lnTo>
                  <a:pt x="187" y="95"/>
                </a:lnTo>
                <a:close/>
                <a:moveTo>
                  <a:pt x="187" y="54"/>
                </a:moveTo>
                <a:lnTo>
                  <a:pt x="44" y="54"/>
                </a:lnTo>
                <a:lnTo>
                  <a:pt x="44" y="75"/>
                </a:lnTo>
                <a:lnTo>
                  <a:pt x="187" y="75"/>
                </a:lnTo>
                <a:lnTo>
                  <a:pt x="187" y="54"/>
                </a:lnTo>
                <a:close/>
                <a:moveTo>
                  <a:pt x="44" y="196"/>
                </a:moveTo>
                <a:lnTo>
                  <a:pt x="116" y="196"/>
                </a:lnTo>
                <a:lnTo>
                  <a:pt x="116" y="176"/>
                </a:lnTo>
                <a:lnTo>
                  <a:pt x="44" y="176"/>
                </a:lnTo>
                <a:lnTo>
                  <a:pt x="44" y="196"/>
                </a:lnTo>
                <a:close/>
                <a:moveTo>
                  <a:pt x="233" y="29"/>
                </a:moveTo>
                <a:lnTo>
                  <a:pt x="233" y="0"/>
                </a:lnTo>
                <a:lnTo>
                  <a:pt x="0" y="0"/>
                </a:lnTo>
                <a:lnTo>
                  <a:pt x="0" y="301"/>
                </a:lnTo>
                <a:lnTo>
                  <a:pt x="29" y="301"/>
                </a:lnTo>
                <a:lnTo>
                  <a:pt x="29" y="330"/>
                </a:lnTo>
                <a:lnTo>
                  <a:pt x="262" y="330"/>
                </a:lnTo>
                <a:lnTo>
                  <a:pt x="262" y="29"/>
                </a:lnTo>
                <a:lnTo>
                  <a:pt x="233" y="29"/>
                </a:lnTo>
                <a:close/>
                <a:moveTo>
                  <a:pt x="15" y="286"/>
                </a:moveTo>
                <a:lnTo>
                  <a:pt x="15" y="16"/>
                </a:lnTo>
                <a:lnTo>
                  <a:pt x="216" y="16"/>
                </a:lnTo>
                <a:lnTo>
                  <a:pt x="216" y="216"/>
                </a:lnTo>
                <a:lnTo>
                  <a:pt x="148" y="216"/>
                </a:lnTo>
                <a:lnTo>
                  <a:pt x="148" y="286"/>
                </a:lnTo>
                <a:lnTo>
                  <a:pt x="15" y="286"/>
                </a:lnTo>
                <a:close/>
                <a:moveTo>
                  <a:pt x="245" y="315"/>
                </a:moveTo>
                <a:lnTo>
                  <a:pt x="44" y="315"/>
                </a:lnTo>
                <a:lnTo>
                  <a:pt x="44" y="301"/>
                </a:lnTo>
                <a:lnTo>
                  <a:pt x="155" y="301"/>
                </a:lnTo>
                <a:lnTo>
                  <a:pt x="233" y="225"/>
                </a:lnTo>
                <a:lnTo>
                  <a:pt x="233" y="45"/>
                </a:lnTo>
                <a:lnTo>
                  <a:pt x="245" y="45"/>
                </a:lnTo>
                <a:lnTo>
                  <a:pt x="245" y="31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+mj-ea"/>
              <a:cs typeface="+mn-cs"/>
            </a:endParaRPr>
          </a:p>
        </p:txBody>
      </p:sp>
      <p:sp>
        <p:nvSpPr>
          <p:cNvPr id="23" name="Freeform 48"/>
          <p:cNvSpPr>
            <a:spLocks noEditPoints="1"/>
          </p:cNvSpPr>
          <p:nvPr/>
        </p:nvSpPr>
        <p:spPr bwMode="auto">
          <a:xfrm>
            <a:off x="2983620" y="3224527"/>
            <a:ext cx="242125" cy="354280"/>
          </a:xfrm>
          <a:custGeom>
            <a:avLst/>
            <a:gdLst/>
            <a:ahLst/>
            <a:cxnLst>
              <a:cxn ang="0">
                <a:pos x="76" y="31"/>
              </a:cxn>
              <a:cxn ang="0">
                <a:pos x="80" y="27"/>
              </a:cxn>
              <a:cxn ang="0">
                <a:pos x="76" y="23"/>
              </a:cxn>
              <a:cxn ang="0">
                <a:pos x="23" y="76"/>
              </a:cxn>
              <a:cxn ang="0">
                <a:pos x="27" y="80"/>
              </a:cxn>
              <a:cxn ang="0">
                <a:pos x="31" y="76"/>
              </a:cxn>
              <a:cxn ang="0">
                <a:pos x="76" y="31"/>
              </a:cxn>
              <a:cxn ang="0">
                <a:pos x="44" y="192"/>
              </a:cxn>
              <a:cxn ang="0">
                <a:pos x="45" y="203"/>
              </a:cxn>
              <a:cxn ang="0">
                <a:pos x="56" y="209"/>
              </a:cxn>
              <a:cxn ang="0">
                <a:pos x="57" y="216"/>
              </a:cxn>
              <a:cxn ang="0">
                <a:pos x="76" y="221"/>
              </a:cxn>
              <a:cxn ang="0">
                <a:pos x="95" y="216"/>
              </a:cxn>
              <a:cxn ang="0">
                <a:pos x="96" y="209"/>
              </a:cxn>
              <a:cxn ang="0">
                <a:pos x="106" y="203"/>
              </a:cxn>
              <a:cxn ang="0">
                <a:pos x="108" y="192"/>
              </a:cxn>
              <a:cxn ang="0">
                <a:pos x="76" y="197"/>
              </a:cxn>
              <a:cxn ang="0">
                <a:pos x="44" y="192"/>
              </a:cxn>
              <a:cxn ang="0">
                <a:pos x="41" y="170"/>
              </a:cxn>
              <a:cxn ang="0">
                <a:pos x="42" y="182"/>
              </a:cxn>
              <a:cxn ang="0">
                <a:pos x="76" y="188"/>
              </a:cxn>
              <a:cxn ang="0">
                <a:pos x="109" y="182"/>
              </a:cxn>
              <a:cxn ang="0">
                <a:pos x="111" y="170"/>
              </a:cxn>
              <a:cxn ang="0">
                <a:pos x="76" y="177"/>
              </a:cxn>
              <a:cxn ang="0">
                <a:pos x="41" y="170"/>
              </a:cxn>
              <a:cxn ang="0">
                <a:pos x="76" y="0"/>
              </a:cxn>
              <a:cxn ang="0">
                <a:pos x="0" y="76"/>
              </a:cxn>
              <a:cxn ang="0">
                <a:pos x="36" y="141"/>
              </a:cxn>
              <a:cxn ang="0">
                <a:pos x="39" y="160"/>
              </a:cxn>
              <a:cxn ang="0">
                <a:pos x="76" y="168"/>
              </a:cxn>
              <a:cxn ang="0">
                <a:pos x="113" y="160"/>
              </a:cxn>
              <a:cxn ang="0">
                <a:pos x="115" y="141"/>
              </a:cxn>
              <a:cxn ang="0">
                <a:pos x="152" y="76"/>
              </a:cxn>
              <a:cxn ang="0">
                <a:pos x="76" y="0"/>
              </a:cxn>
              <a:cxn ang="0">
                <a:pos x="104" y="132"/>
              </a:cxn>
              <a:cxn ang="0">
                <a:pos x="102" y="150"/>
              </a:cxn>
              <a:cxn ang="0">
                <a:pos x="76" y="154"/>
              </a:cxn>
              <a:cxn ang="0">
                <a:pos x="50" y="150"/>
              </a:cxn>
              <a:cxn ang="0">
                <a:pos x="48" y="132"/>
              </a:cxn>
              <a:cxn ang="0">
                <a:pos x="13" y="76"/>
              </a:cxn>
              <a:cxn ang="0">
                <a:pos x="76" y="14"/>
              </a:cxn>
              <a:cxn ang="0">
                <a:pos x="139" y="76"/>
              </a:cxn>
              <a:cxn ang="0">
                <a:pos x="104" y="132"/>
              </a:cxn>
              <a:cxn ang="0">
                <a:pos x="93" y="104"/>
              </a:cxn>
              <a:cxn ang="0">
                <a:pos x="76" y="74"/>
              </a:cxn>
              <a:cxn ang="0">
                <a:pos x="59" y="104"/>
              </a:cxn>
              <a:cxn ang="0">
                <a:pos x="52" y="89"/>
              </a:cxn>
              <a:cxn ang="0">
                <a:pos x="41" y="94"/>
              </a:cxn>
              <a:cxn ang="0">
                <a:pos x="58" y="131"/>
              </a:cxn>
              <a:cxn ang="0">
                <a:pos x="76" y="98"/>
              </a:cxn>
              <a:cxn ang="0">
                <a:pos x="94" y="131"/>
              </a:cxn>
              <a:cxn ang="0">
                <a:pos x="111" y="94"/>
              </a:cxn>
              <a:cxn ang="0">
                <a:pos x="100" y="89"/>
              </a:cxn>
              <a:cxn ang="0">
                <a:pos x="93" y="104"/>
              </a:cxn>
            </a:cxnLst>
            <a:rect l="0" t="0" r="r" b="b"/>
            <a:pathLst>
              <a:path w="152" h="221">
                <a:moveTo>
                  <a:pt x="76" y="31"/>
                </a:moveTo>
                <a:cubicBezTo>
                  <a:pt x="78" y="31"/>
                  <a:pt x="80" y="30"/>
                  <a:pt x="80" y="27"/>
                </a:cubicBezTo>
                <a:cubicBezTo>
                  <a:pt x="80" y="25"/>
                  <a:pt x="78" y="23"/>
                  <a:pt x="76" y="23"/>
                </a:cubicBezTo>
                <a:cubicBezTo>
                  <a:pt x="47" y="23"/>
                  <a:pt x="23" y="47"/>
                  <a:pt x="23" y="76"/>
                </a:cubicBezTo>
                <a:cubicBezTo>
                  <a:pt x="23" y="78"/>
                  <a:pt x="25" y="80"/>
                  <a:pt x="27" y="80"/>
                </a:cubicBezTo>
                <a:cubicBezTo>
                  <a:pt x="29" y="80"/>
                  <a:pt x="31" y="78"/>
                  <a:pt x="31" y="76"/>
                </a:cubicBezTo>
                <a:cubicBezTo>
                  <a:pt x="31" y="52"/>
                  <a:pt x="51" y="31"/>
                  <a:pt x="76" y="31"/>
                </a:cubicBezTo>
                <a:close/>
                <a:moveTo>
                  <a:pt x="44" y="192"/>
                </a:moveTo>
                <a:cubicBezTo>
                  <a:pt x="45" y="203"/>
                  <a:pt x="45" y="203"/>
                  <a:pt x="45" y="203"/>
                </a:cubicBezTo>
                <a:cubicBezTo>
                  <a:pt x="45" y="203"/>
                  <a:pt x="48" y="207"/>
                  <a:pt x="56" y="209"/>
                </a:cubicBezTo>
                <a:cubicBezTo>
                  <a:pt x="57" y="216"/>
                  <a:pt x="57" y="216"/>
                  <a:pt x="57" y="216"/>
                </a:cubicBezTo>
                <a:cubicBezTo>
                  <a:pt x="57" y="216"/>
                  <a:pt x="61" y="221"/>
                  <a:pt x="76" y="221"/>
                </a:cubicBezTo>
                <a:cubicBezTo>
                  <a:pt x="91" y="221"/>
                  <a:pt x="95" y="216"/>
                  <a:pt x="95" y="216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104" y="207"/>
                  <a:pt x="106" y="203"/>
                  <a:pt x="106" y="203"/>
                </a:cubicBezTo>
                <a:cubicBezTo>
                  <a:pt x="108" y="192"/>
                  <a:pt x="108" y="192"/>
                  <a:pt x="108" y="192"/>
                </a:cubicBezTo>
                <a:cubicBezTo>
                  <a:pt x="98" y="195"/>
                  <a:pt x="87" y="197"/>
                  <a:pt x="76" y="197"/>
                </a:cubicBezTo>
                <a:cubicBezTo>
                  <a:pt x="64" y="197"/>
                  <a:pt x="54" y="195"/>
                  <a:pt x="44" y="192"/>
                </a:cubicBezTo>
                <a:close/>
                <a:moveTo>
                  <a:pt x="41" y="170"/>
                </a:moveTo>
                <a:cubicBezTo>
                  <a:pt x="42" y="182"/>
                  <a:pt x="42" y="182"/>
                  <a:pt x="42" y="182"/>
                </a:cubicBezTo>
                <a:cubicBezTo>
                  <a:pt x="52" y="186"/>
                  <a:pt x="64" y="188"/>
                  <a:pt x="76" y="188"/>
                </a:cubicBezTo>
                <a:cubicBezTo>
                  <a:pt x="88" y="188"/>
                  <a:pt x="99" y="186"/>
                  <a:pt x="109" y="182"/>
                </a:cubicBezTo>
                <a:cubicBezTo>
                  <a:pt x="111" y="170"/>
                  <a:pt x="111" y="170"/>
                  <a:pt x="111" y="170"/>
                </a:cubicBezTo>
                <a:cubicBezTo>
                  <a:pt x="100" y="174"/>
                  <a:pt x="89" y="177"/>
                  <a:pt x="76" y="177"/>
                </a:cubicBezTo>
                <a:cubicBezTo>
                  <a:pt x="63" y="177"/>
                  <a:pt x="51" y="174"/>
                  <a:pt x="41" y="170"/>
                </a:cubicBezTo>
                <a:close/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04"/>
                  <a:pt x="15" y="128"/>
                  <a:pt x="36" y="141"/>
                </a:cubicBezTo>
                <a:cubicBezTo>
                  <a:pt x="39" y="160"/>
                  <a:pt x="39" y="160"/>
                  <a:pt x="39" y="160"/>
                </a:cubicBezTo>
                <a:cubicBezTo>
                  <a:pt x="50" y="165"/>
                  <a:pt x="63" y="168"/>
                  <a:pt x="76" y="168"/>
                </a:cubicBezTo>
                <a:cubicBezTo>
                  <a:pt x="89" y="168"/>
                  <a:pt x="102" y="165"/>
                  <a:pt x="113" y="160"/>
                </a:cubicBezTo>
                <a:cubicBezTo>
                  <a:pt x="115" y="141"/>
                  <a:pt x="115" y="141"/>
                  <a:pt x="115" y="141"/>
                </a:cubicBezTo>
                <a:cubicBezTo>
                  <a:pt x="137" y="128"/>
                  <a:pt x="152" y="104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lose/>
                <a:moveTo>
                  <a:pt x="104" y="132"/>
                </a:moveTo>
                <a:cubicBezTo>
                  <a:pt x="102" y="150"/>
                  <a:pt x="102" y="150"/>
                  <a:pt x="102" y="150"/>
                </a:cubicBezTo>
                <a:cubicBezTo>
                  <a:pt x="102" y="150"/>
                  <a:pt x="95" y="154"/>
                  <a:pt x="76" y="154"/>
                </a:cubicBezTo>
                <a:cubicBezTo>
                  <a:pt x="57" y="154"/>
                  <a:pt x="50" y="150"/>
                  <a:pt x="50" y="150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27" y="122"/>
                  <a:pt x="13" y="101"/>
                  <a:pt x="13" y="76"/>
                </a:cubicBezTo>
                <a:cubicBezTo>
                  <a:pt x="13" y="42"/>
                  <a:pt x="41" y="14"/>
                  <a:pt x="76" y="14"/>
                </a:cubicBezTo>
                <a:cubicBezTo>
                  <a:pt x="110" y="14"/>
                  <a:pt x="139" y="42"/>
                  <a:pt x="139" y="76"/>
                </a:cubicBezTo>
                <a:cubicBezTo>
                  <a:pt x="139" y="101"/>
                  <a:pt x="124" y="122"/>
                  <a:pt x="104" y="132"/>
                </a:cubicBezTo>
                <a:close/>
                <a:moveTo>
                  <a:pt x="93" y="104"/>
                </a:moveTo>
                <a:cubicBezTo>
                  <a:pt x="76" y="74"/>
                  <a:pt x="76" y="74"/>
                  <a:pt x="76" y="74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2" y="89"/>
                  <a:pt x="52" y="89"/>
                  <a:pt x="52" y="89"/>
                </a:cubicBezTo>
                <a:cubicBezTo>
                  <a:pt x="41" y="94"/>
                  <a:pt x="41" y="94"/>
                  <a:pt x="41" y="94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76" y="98"/>
                  <a:pt x="76" y="98"/>
                  <a:pt x="76" y="98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11" y="94"/>
                  <a:pt x="111" y="94"/>
                  <a:pt x="111" y="94"/>
                </a:cubicBezTo>
                <a:cubicBezTo>
                  <a:pt x="100" y="89"/>
                  <a:pt x="100" y="89"/>
                  <a:pt x="100" y="89"/>
                </a:cubicBezTo>
                <a:lnTo>
                  <a:pt x="93" y="10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+mj-ea"/>
              <a:cs typeface="+mn-cs"/>
            </a:endParaRPr>
          </a:p>
        </p:txBody>
      </p:sp>
      <p:grpSp>
        <p:nvGrpSpPr>
          <p:cNvPr id="24" name="Group 18"/>
          <p:cNvGrpSpPr/>
          <p:nvPr/>
        </p:nvGrpSpPr>
        <p:grpSpPr>
          <a:xfrm>
            <a:off x="7429035" y="3182144"/>
            <a:ext cx="312268" cy="312268"/>
            <a:chOff x="6350" y="4763"/>
            <a:chExt cx="492125" cy="492125"/>
          </a:xfrm>
          <a:solidFill>
            <a:schemeClr val="accent1"/>
          </a:solidFill>
        </p:grpSpPr>
        <p:sp>
          <p:nvSpPr>
            <p:cNvPr id="25" name="Freeform 156"/>
            <p:cNvSpPr>
              <a:spLocks noEditPoints="1"/>
            </p:cNvSpPr>
            <p:nvPr/>
          </p:nvSpPr>
          <p:spPr bwMode="auto">
            <a:xfrm>
              <a:off x="6350" y="4763"/>
              <a:ext cx="492125" cy="492125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Roboto condensed"/>
              </a:endParaRPr>
            </a:p>
          </p:txBody>
        </p:sp>
        <p:sp>
          <p:nvSpPr>
            <p:cNvPr id="26" name="Freeform 157"/>
            <p:cNvSpPr>
              <a:spLocks noEditPoints="1"/>
            </p:cNvSpPr>
            <p:nvPr/>
          </p:nvSpPr>
          <p:spPr bwMode="auto">
            <a:xfrm>
              <a:off x="146050" y="144463"/>
              <a:ext cx="214313" cy="214313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Roboto condensed"/>
              </a:endParaRPr>
            </a:p>
          </p:txBody>
        </p:sp>
        <p:sp>
          <p:nvSpPr>
            <p:cNvPr id="27" name="Freeform 158"/>
            <p:cNvSpPr>
              <a:spLocks noEditPoints="1"/>
            </p:cNvSpPr>
            <p:nvPr/>
          </p:nvSpPr>
          <p:spPr bwMode="auto">
            <a:xfrm>
              <a:off x="192088" y="190501"/>
              <a:ext cx="122238" cy="122238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Roboto condensed"/>
              </a:endParaRPr>
            </a:p>
          </p:txBody>
        </p:sp>
      </p:grpSp>
      <p:sp>
        <p:nvSpPr>
          <p:cNvPr id="28" name="TextBox 26"/>
          <p:cNvSpPr txBox="1"/>
          <p:nvPr/>
        </p:nvSpPr>
        <p:spPr>
          <a:xfrm>
            <a:off x="229394" y="3303609"/>
            <a:ext cx="1915874" cy="678987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2120662" y="3658278"/>
            <a:ext cx="1915874" cy="678987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0" name="TextBox 28"/>
          <p:cNvSpPr txBox="1"/>
          <p:nvPr/>
        </p:nvSpPr>
        <p:spPr>
          <a:xfrm>
            <a:off x="4024278" y="4215127"/>
            <a:ext cx="1915874" cy="678987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1" name="TextBox 29"/>
          <p:cNvSpPr txBox="1"/>
          <p:nvPr/>
        </p:nvSpPr>
        <p:spPr>
          <a:xfrm>
            <a:off x="6688574" y="3639528"/>
            <a:ext cx="1915874" cy="678987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677858" y="2649672"/>
            <a:ext cx="809336" cy="809336"/>
            <a:chOff x="4677858" y="2649672"/>
            <a:chExt cx="809336" cy="809336"/>
          </a:xfrm>
          <a:solidFill>
            <a:schemeClr val="accent1"/>
          </a:solidFill>
        </p:grpSpPr>
        <p:sp>
          <p:nvSpPr>
            <p:cNvPr id="33" name="椭圆 32"/>
            <p:cNvSpPr/>
            <p:nvPr/>
          </p:nvSpPr>
          <p:spPr>
            <a:xfrm>
              <a:off x="4677858" y="2649672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4719132" y="2696247"/>
              <a:ext cx="726788" cy="726784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39258" y="1763208"/>
            <a:ext cx="809336" cy="809336"/>
            <a:chOff x="4677858" y="2649672"/>
            <a:chExt cx="809336" cy="809336"/>
          </a:xfrm>
          <a:solidFill>
            <a:schemeClr val="accent1"/>
          </a:solidFill>
        </p:grpSpPr>
        <p:sp>
          <p:nvSpPr>
            <p:cNvPr id="36" name="椭圆 35"/>
            <p:cNvSpPr/>
            <p:nvPr/>
          </p:nvSpPr>
          <p:spPr>
            <a:xfrm>
              <a:off x="4677858" y="2649672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4719132" y="2696247"/>
              <a:ext cx="726788" cy="726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pic>
        <p:nvPicPr>
          <p:cNvPr id="38" name="Picture 2" descr="C:\Users\Administrator\Desktop\微立体创业计划\00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0194" y="1200944"/>
            <a:ext cx="1789484" cy="178948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 descr="C:\Users\Administrator\Desktop\微立体创业计划\002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2071" y="958036"/>
            <a:ext cx="2028983" cy="2028983"/>
          </a:xfrm>
          <a:prstGeom prst="rect">
            <a:avLst/>
          </a:prstGeom>
          <a:noFill/>
          <a:effectLst>
            <a:outerShdw blurRad="292100" dist="177800" dir="2460000" sx="99000" sy="99000" algn="l" rotWithShape="0">
              <a:prstClr val="black">
                <a:alpha val="39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矩形 39"/>
          <p:cNvSpPr/>
          <p:nvPr/>
        </p:nvSpPr>
        <p:spPr>
          <a:xfrm>
            <a:off x="7236296" y="1738043"/>
            <a:ext cx="1089477" cy="373510"/>
          </a:xfrm>
          <a:prstGeom prst="rect">
            <a:avLst/>
          </a:prstGeom>
        </p:spPr>
        <p:txBody>
          <a:bodyPr wrap="square" lIns="68589" tIns="34295" rIns="68589" bIns="34295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完成概述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09435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71129 -0.09537 C -0.71129 -0.09506 -0.56111 -0.16173 -0.47709 -0.14198 C -0.3724 -0.13272 -0.39549 -0.14753 -0.20712 0.02284 C -0.01875 0.19321 -0.04306 0.00463 3.05556E-6 8.64198E-7 " pathEditMode="relative" rAng="0" ptsTypes="assa">
                                          <p:cBhvr>
                                            <p:cTn id="9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5556" y="111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8" presetID="2" presetClass="entr" presetSubtype="12" accel="52000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0" dur="1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1" dur="1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3" accel="52000" fill="hold" nodeType="withEffect" p14:presetBounceEnd="5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4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5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6" accel="52000" fill="hold" nodeType="withEffect" p14:presetBounceEnd="54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8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9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4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6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2" grpId="0" animBg="1"/>
          <p:bldP spid="23" grpId="0" animBg="1"/>
          <p:bldP spid="28" grpId="0"/>
          <p:bldP spid="29" grpId="0"/>
          <p:bldP spid="30" grpId="0"/>
          <p:bldP spid="31" grpId="0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71129 -0.09537 C -0.71129 -0.09506 -0.56111 -0.16173 -0.47709 -0.14198 C -0.3724 -0.13272 -0.39549 -0.14753 -0.20712 0.02284 C -0.01875 0.19321 -0.04306 0.00463 3.05556E-6 8.64198E-7 " pathEditMode="relative" rAng="0" ptsTypes="assa">
                                          <p:cBhvr>
                                            <p:cTn id="9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5556" y="111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8" presetID="2" presetClass="entr" presetSubtype="12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3" accel="52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6" accel="52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4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6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2" grpId="0" animBg="1"/>
          <p:bldP spid="23" grpId="0" animBg="1"/>
          <p:bldP spid="28" grpId="0"/>
          <p:bldP spid="29" grpId="0"/>
          <p:bldP spid="30" grpId="0"/>
          <p:bldP spid="31" grpId="0"/>
          <p:bldP spid="40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40025" y="1717265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7" name="TextBox 11"/>
          <p:cNvSpPr txBox="1"/>
          <p:nvPr/>
        </p:nvSpPr>
        <p:spPr>
          <a:xfrm>
            <a:off x="4644843" y="1421577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638595" y="1588290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4"/>
          <p:cNvSpPr txBox="1"/>
          <p:nvPr/>
        </p:nvSpPr>
        <p:spPr>
          <a:xfrm>
            <a:off x="4644843" y="1927596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3638595" y="2094309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7"/>
          <p:cNvSpPr txBox="1"/>
          <p:nvPr/>
        </p:nvSpPr>
        <p:spPr>
          <a:xfrm>
            <a:off x="4644843" y="2431652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638595" y="2598365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20"/>
          <p:cNvSpPr txBox="1"/>
          <p:nvPr/>
        </p:nvSpPr>
        <p:spPr>
          <a:xfrm>
            <a:off x="4644843" y="2935708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3638595" y="3102421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3"/>
          <p:cNvSpPr txBox="1"/>
          <p:nvPr/>
        </p:nvSpPr>
        <p:spPr>
          <a:xfrm>
            <a:off x="4644843" y="343976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3638595" y="3606477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6"/>
          <p:cNvSpPr txBox="1"/>
          <p:nvPr/>
        </p:nvSpPr>
        <p:spPr>
          <a:xfrm>
            <a:off x="4644843" y="3943820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3638595" y="4110533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3427015" y="1450900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425919" y="1952988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425730" y="2462943"/>
            <a:ext cx="274777" cy="2747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424634" y="2965031"/>
            <a:ext cx="274777" cy="27477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427060" y="3467289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5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425964" y="3969377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6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5" name="TextBox 41"/>
          <p:cNvSpPr txBox="1"/>
          <p:nvPr/>
        </p:nvSpPr>
        <p:spPr>
          <a:xfrm>
            <a:off x="1277519" y="2569322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42364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  <p:bldP spid="17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1430102" y="2090401"/>
            <a:ext cx="6260551" cy="1135924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  <a:gd name="connsiteX0" fmla="*/ 0 w 7762075"/>
              <a:gd name="connsiteY0" fmla="*/ 1079512 h 1079512"/>
              <a:gd name="connsiteX1" fmla="*/ 1917700 w 7762075"/>
              <a:gd name="connsiteY1" fmla="*/ 12 h 1079512"/>
              <a:gd name="connsiteX2" fmla="*/ 3810000 w 7762075"/>
              <a:gd name="connsiteY2" fmla="*/ 1054112 h 1079512"/>
              <a:gd name="connsiteX3" fmla="*/ 7762075 w 7762075"/>
              <a:gd name="connsiteY3" fmla="*/ 887355 h 1079512"/>
              <a:gd name="connsiteX0" fmla="*/ 0 w 7762075"/>
              <a:gd name="connsiteY0" fmla="*/ 1258016 h 1258016"/>
              <a:gd name="connsiteX1" fmla="*/ 1917700 w 7762075"/>
              <a:gd name="connsiteY1" fmla="*/ 178516 h 1258016"/>
              <a:gd name="connsiteX2" fmla="*/ 3810000 w 7762075"/>
              <a:gd name="connsiteY2" fmla="*/ 1232616 h 1258016"/>
              <a:gd name="connsiteX3" fmla="*/ 6120167 w 7762075"/>
              <a:gd name="connsiteY3" fmla="*/ 511 h 1258016"/>
              <a:gd name="connsiteX4" fmla="*/ 7762075 w 7762075"/>
              <a:gd name="connsiteY4" fmla="*/ 1065859 h 1258016"/>
              <a:gd name="connsiteX0" fmla="*/ 0 w 7872948"/>
              <a:gd name="connsiteY0" fmla="*/ 1257930 h 1296609"/>
              <a:gd name="connsiteX1" fmla="*/ 1917700 w 7872948"/>
              <a:gd name="connsiteY1" fmla="*/ 178430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430071 w 7872948"/>
              <a:gd name="connsiteY2" fmla="*/ 1226591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191562 h 1230254"/>
              <a:gd name="connsiteX1" fmla="*/ 1650430 w 7872948"/>
              <a:gd name="connsiteY1" fmla="*/ 197309 h 1230254"/>
              <a:gd name="connsiteX2" fmla="*/ 3430071 w 7872948"/>
              <a:gd name="connsiteY2" fmla="*/ 1160223 h 1230254"/>
              <a:gd name="connsiteX3" fmla="*/ 5639957 w 7872948"/>
              <a:gd name="connsiteY3" fmla="*/ 447 h 1230254"/>
              <a:gd name="connsiteX4" fmla="*/ 7872948 w 7872948"/>
              <a:gd name="connsiteY4" fmla="*/ 1229993 h 1230254"/>
              <a:gd name="connsiteX0" fmla="*/ 0 w 7681228"/>
              <a:gd name="connsiteY0" fmla="*/ 1191632 h 1191632"/>
              <a:gd name="connsiteX1" fmla="*/ 1650430 w 7681228"/>
              <a:gd name="connsiteY1" fmla="*/ 197379 h 1191632"/>
              <a:gd name="connsiteX2" fmla="*/ 3430071 w 7681228"/>
              <a:gd name="connsiteY2" fmla="*/ 1160293 h 1191632"/>
              <a:gd name="connsiteX3" fmla="*/ 5639957 w 7681228"/>
              <a:gd name="connsiteY3" fmla="*/ 517 h 1191632"/>
              <a:gd name="connsiteX4" fmla="*/ 7681228 w 7681228"/>
              <a:gd name="connsiteY4" fmla="*/ 1053214 h 1191632"/>
              <a:gd name="connsiteX0" fmla="*/ 0 w 7681228"/>
              <a:gd name="connsiteY0" fmla="*/ 1191576 h 1191576"/>
              <a:gd name="connsiteX1" fmla="*/ 1650430 w 7681228"/>
              <a:gd name="connsiteY1" fmla="*/ 197323 h 1191576"/>
              <a:gd name="connsiteX2" fmla="*/ 3430071 w 7681228"/>
              <a:gd name="connsiteY2" fmla="*/ 1160237 h 1191576"/>
              <a:gd name="connsiteX3" fmla="*/ 5639957 w 7681228"/>
              <a:gd name="connsiteY3" fmla="*/ 461 h 1191576"/>
              <a:gd name="connsiteX4" fmla="*/ 7681228 w 7681228"/>
              <a:gd name="connsiteY4" fmla="*/ 1053158 h 1191576"/>
              <a:gd name="connsiteX0" fmla="*/ 0 w 7826216"/>
              <a:gd name="connsiteY0" fmla="*/ 1191456 h 1508838"/>
              <a:gd name="connsiteX1" fmla="*/ 1650430 w 7826216"/>
              <a:gd name="connsiteY1" fmla="*/ 197203 h 1508838"/>
              <a:gd name="connsiteX2" fmla="*/ 3430071 w 7826216"/>
              <a:gd name="connsiteY2" fmla="*/ 1160117 h 1508838"/>
              <a:gd name="connsiteX3" fmla="*/ 5639957 w 7826216"/>
              <a:gd name="connsiteY3" fmla="*/ 341 h 1508838"/>
              <a:gd name="connsiteX4" fmla="*/ 7826216 w 7826216"/>
              <a:gd name="connsiteY4" fmla="*/ 1498311 h 1508838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430071 w 7826216"/>
              <a:gd name="connsiteY2" fmla="*/ 977278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994938 h 1314128"/>
              <a:gd name="connsiteX1" fmla="*/ 1650430 w 7826216"/>
              <a:gd name="connsiteY1" fmla="*/ 685 h 1314128"/>
              <a:gd name="connsiteX2" fmla="*/ 3737105 w 7826216"/>
              <a:gd name="connsiteY2" fmla="*/ 1122625 h 1314128"/>
              <a:gd name="connsiteX3" fmla="*/ 5946991 w 7826216"/>
              <a:gd name="connsiteY3" fmla="*/ 66216 h 1314128"/>
              <a:gd name="connsiteX4" fmla="*/ 7826216 w 7826216"/>
              <a:gd name="connsiteY4" fmla="*/ 1301793 h 1314128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737105 w 7826216"/>
              <a:gd name="connsiteY2" fmla="*/ 1056812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941795 w 7826216"/>
              <a:gd name="connsiteY2" fmla="*/ 1088617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698285"/>
              <a:gd name="connsiteY0" fmla="*/ 929138 h 1201018"/>
              <a:gd name="connsiteX1" fmla="*/ 1641902 w 7698285"/>
              <a:gd name="connsiteY1" fmla="*/ 30300 h 1201018"/>
              <a:gd name="connsiteX2" fmla="*/ 3941795 w 7698285"/>
              <a:gd name="connsiteY2" fmla="*/ 1088630 h 1201018"/>
              <a:gd name="connsiteX3" fmla="*/ 5946991 w 7698285"/>
              <a:gd name="connsiteY3" fmla="*/ 416 h 1201018"/>
              <a:gd name="connsiteX4" fmla="*/ 7698285 w 7698285"/>
              <a:gd name="connsiteY4" fmla="*/ 1188285 h 1201018"/>
              <a:gd name="connsiteX0" fmla="*/ 0 w 7698285"/>
              <a:gd name="connsiteY0" fmla="*/ 929194 h 1188341"/>
              <a:gd name="connsiteX1" fmla="*/ 1641902 w 7698285"/>
              <a:gd name="connsiteY1" fmla="*/ 30356 h 1188341"/>
              <a:gd name="connsiteX2" fmla="*/ 3941795 w 7698285"/>
              <a:gd name="connsiteY2" fmla="*/ 1088686 h 1188341"/>
              <a:gd name="connsiteX3" fmla="*/ 5946991 w 7698285"/>
              <a:gd name="connsiteY3" fmla="*/ 472 h 1188341"/>
              <a:gd name="connsiteX4" fmla="*/ 7698285 w 7698285"/>
              <a:gd name="connsiteY4" fmla="*/ 1188341 h 1188341"/>
              <a:gd name="connsiteX0" fmla="*/ 0 w 7766515"/>
              <a:gd name="connsiteY0" fmla="*/ 1064367 h 1188341"/>
              <a:gd name="connsiteX1" fmla="*/ 1710132 w 7766515"/>
              <a:gd name="connsiteY1" fmla="*/ 30356 h 1188341"/>
              <a:gd name="connsiteX2" fmla="*/ 4010025 w 7766515"/>
              <a:gd name="connsiteY2" fmla="*/ 1088686 h 1188341"/>
              <a:gd name="connsiteX3" fmla="*/ 6015221 w 7766515"/>
              <a:gd name="connsiteY3" fmla="*/ 472 h 1188341"/>
              <a:gd name="connsiteX4" fmla="*/ 7766515 w 7766515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0630"/>
              <a:gd name="connsiteY0" fmla="*/ 1104124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2349784 w 7851801"/>
              <a:gd name="connsiteY1" fmla="*/ 13981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65820 h 1074258"/>
              <a:gd name="connsiteX1" fmla="*/ 1616315 w 7118332"/>
              <a:gd name="connsiteY1" fmla="*/ 2 h 1074258"/>
              <a:gd name="connsiteX2" fmla="*/ 3310671 w 7118332"/>
              <a:gd name="connsiteY2" fmla="*/ 1074235 h 1074258"/>
              <a:gd name="connsiteX3" fmla="*/ 4974720 w 7118332"/>
              <a:gd name="connsiteY3" fmla="*/ 1924 h 1074258"/>
              <a:gd name="connsiteX4" fmla="*/ 7118332 w 7118332"/>
              <a:gd name="connsiteY4" fmla="*/ 1046669 h 1074258"/>
              <a:gd name="connsiteX0" fmla="*/ 0 w 6623667"/>
              <a:gd name="connsiteY0" fmla="*/ 1065820 h 1074258"/>
              <a:gd name="connsiteX1" fmla="*/ 1616315 w 6623667"/>
              <a:gd name="connsiteY1" fmla="*/ 2 h 1074258"/>
              <a:gd name="connsiteX2" fmla="*/ 3310671 w 6623667"/>
              <a:gd name="connsiteY2" fmla="*/ 1074235 h 1074258"/>
              <a:gd name="connsiteX3" fmla="*/ 4974720 w 6623667"/>
              <a:gd name="connsiteY3" fmla="*/ 1924 h 1074258"/>
              <a:gd name="connsiteX4" fmla="*/ 6623667 w 6623667"/>
              <a:gd name="connsiteY4" fmla="*/ 1038718 h 1074258"/>
              <a:gd name="connsiteX0" fmla="*/ 0 w 6478679"/>
              <a:gd name="connsiteY0" fmla="*/ 1065820 h 1074258"/>
              <a:gd name="connsiteX1" fmla="*/ 1616315 w 6478679"/>
              <a:gd name="connsiteY1" fmla="*/ 2 h 1074258"/>
              <a:gd name="connsiteX2" fmla="*/ 3310671 w 6478679"/>
              <a:gd name="connsiteY2" fmla="*/ 1074235 h 1074258"/>
              <a:gd name="connsiteX3" fmla="*/ 4974720 w 6478679"/>
              <a:gd name="connsiteY3" fmla="*/ 1924 h 1074258"/>
              <a:gd name="connsiteX4" fmla="*/ 6478679 w 6478679"/>
              <a:gd name="connsiteY4" fmla="*/ 1070523 h 1074258"/>
              <a:gd name="connsiteX0" fmla="*/ 0 w 6700425"/>
              <a:gd name="connsiteY0" fmla="*/ 1065820 h 1074258"/>
              <a:gd name="connsiteX1" fmla="*/ 1616315 w 6700425"/>
              <a:gd name="connsiteY1" fmla="*/ 2 h 1074258"/>
              <a:gd name="connsiteX2" fmla="*/ 3310671 w 6700425"/>
              <a:gd name="connsiteY2" fmla="*/ 1074235 h 1074258"/>
              <a:gd name="connsiteX3" fmla="*/ 4974720 w 6700425"/>
              <a:gd name="connsiteY3" fmla="*/ 1924 h 1074258"/>
              <a:gd name="connsiteX4" fmla="*/ 6700425 w 6700425"/>
              <a:gd name="connsiteY4" fmla="*/ 1038717 h 1074258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22"/>
              <a:gd name="connsiteX1" fmla="*/ 1616315 w 6700425"/>
              <a:gd name="connsiteY1" fmla="*/ 61689 h 1135922"/>
              <a:gd name="connsiteX2" fmla="*/ 3310671 w 6700425"/>
              <a:gd name="connsiteY2" fmla="*/ 1135922 h 1135922"/>
              <a:gd name="connsiteX3" fmla="*/ 5034421 w 6700425"/>
              <a:gd name="connsiteY3" fmla="*/ 0 h 1135922"/>
              <a:gd name="connsiteX4" fmla="*/ 6700425 w 6700425"/>
              <a:gd name="connsiteY4" fmla="*/ 1100404 h 1135922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072905 h 1135924"/>
              <a:gd name="connsiteX0" fmla="*/ 0 w 6715173"/>
              <a:gd name="connsiteY0" fmla="*/ 1127509 h 1135924"/>
              <a:gd name="connsiteX1" fmla="*/ 1616315 w 6715173"/>
              <a:gd name="connsiteY1" fmla="*/ 61691 h 1135924"/>
              <a:gd name="connsiteX2" fmla="*/ 3310671 w 6715173"/>
              <a:gd name="connsiteY2" fmla="*/ 1135924 h 1135924"/>
              <a:gd name="connsiteX3" fmla="*/ 5034421 w 6715173"/>
              <a:gd name="connsiteY3" fmla="*/ 2 h 1135924"/>
              <a:gd name="connsiteX4" fmla="*/ 6715173 w 6715173"/>
              <a:gd name="connsiteY4" fmla="*/ 1059155 h 113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5173" h="1135924">
                <a:moveTo>
                  <a:pt x="0" y="1127509"/>
                </a:moveTo>
                <a:cubicBezTo>
                  <a:pt x="507007" y="1133134"/>
                  <a:pt x="1064537" y="60289"/>
                  <a:pt x="1616315" y="61691"/>
                </a:cubicBezTo>
                <a:cubicBezTo>
                  <a:pt x="2168093" y="63093"/>
                  <a:pt x="2778719" y="1127987"/>
                  <a:pt x="3310671" y="1135924"/>
                </a:cubicBezTo>
                <a:cubicBezTo>
                  <a:pt x="3866607" y="1117437"/>
                  <a:pt x="4488155" y="10816"/>
                  <a:pt x="5034421" y="2"/>
                </a:cubicBezTo>
                <a:cubicBezTo>
                  <a:pt x="5562285" y="-1785"/>
                  <a:pt x="6713956" y="1071307"/>
                  <a:pt x="6715173" y="1059155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143181" y="2647917"/>
            <a:ext cx="1050303" cy="1050303"/>
            <a:chOff x="1979712" y="3723878"/>
            <a:chExt cx="1050303" cy="1050303"/>
          </a:xfrm>
        </p:grpSpPr>
        <p:grpSp>
          <p:nvGrpSpPr>
            <p:cNvPr id="6" name="组合 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BC1DC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7" name="TextBox 77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5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600856" y="1565249"/>
            <a:ext cx="1050303" cy="1050303"/>
            <a:chOff x="1979712" y="3723878"/>
            <a:chExt cx="1050303" cy="1050303"/>
          </a:xfrm>
        </p:grpSpPr>
        <p:grpSp>
          <p:nvGrpSpPr>
            <p:cNvPr id="11" name="组合 10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BC1DC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2" name="TextBox 72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4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008788" y="2650771"/>
            <a:ext cx="1050303" cy="1050303"/>
            <a:chOff x="1979712" y="3723878"/>
            <a:chExt cx="1050303" cy="1050303"/>
          </a:xfrm>
        </p:grpSpPr>
        <p:grpSp>
          <p:nvGrpSpPr>
            <p:cNvPr id="16" name="组合 1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BC1DC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7" name="TextBox 67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3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395306" y="1630403"/>
            <a:ext cx="1050303" cy="1050303"/>
            <a:chOff x="1979712" y="3723878"/>
            <a:chExt cx="1050303" cy="1050303"/>
          </a:xfrm>
        </p:grpSpPr>
        <p:grpSp>
          <p:nvGrpSpPr>
            <p:cNvPr id="21" name="组合 20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BC1DC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2" name="TextBox 62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2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59332" y="2680706"/>
            <a:ext cx="1050303" cy="1050303"/>
            <a:chOff x="1979712" y="3723878"/>
            <a:chExt cx="1050303" cy="1050303"/>
          </a:xfrm>
        </p:grpSpPr>
        <p:grpSp>
          <p:nvGrpSpPr>
            <p:cNvPr id="26" name="组合 2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BC1DC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7" name="TextBox 59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1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476362" y="1903967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2060538" y="2904191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</a:p>
        </p:txBody>
      </p:sp>
      <p:sp>
        <p:nvSpPr>
          <p:cNvPr id="32" name="TextBox 6"/>
          <p:cNvSpPr txBox="1">
            <a:spLocks noChangeArrowheads="1"/>
          </p:cNvSpPr>
          <p:nvPr/>
        </p:nvSpPr>
        <p:spPr bwMode="auto">
          <a:xfrm>
            <a:off x="3658326" y="1901113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</a:p>
        </p:txBody>
      </p:sp>
      <p:sp>
        <p:nvSpPr>
          <p:cNvPr id="33" name="TextBox 6"/>
          <p:cNvSpPr txBox="1">
            <a:spLocks noChangeArrowheads="1"/>
          </p:cNvSpPr>
          <p:nvPr/>
        </p:nvSpPr>
        <p:spPr bwMode="auto">
          <a:xfrm>
            <a:off x="5220072" y="2918132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</a:p>
        </p:txBody>
      </p:sp>
      <p:sp>
        <p:nvSpPr>
          <p:cNvPr id="34" name="TextBox 40"/>
          <p:cNvSpPr txBox="1">
            <a:spLocks noChangeArrowheads="1"/>
          </p:cNvSpPr>
          <p:nvPr/>
        </p:nvSpPr>
        <p:spPr bwMode="auto">
          <a:xfrm>
            <a:off x="6732240" y="1883608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1992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0" grpId="0"/>
      <p:bldP spid="31" grpId="0"/>
      <p:bldP spid="32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700" y="-12700"/>
            <a:ext cx="9156700" cy="515620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0" y="990600"/>
            <a:ext cx="9156700" cy="3324676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第三部分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标题文字内容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PART 03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03</a:t>
            </a:r>
            <a:endParaRPr kumimoji="0" lang="zh-CN" altLang="en-US" sz="5000" b="1" i="0" u="none" strike="noStrike" kern="1200" cap="none" spc="0" normalizeH="0" baseline="0" noProof="0" dirty="0" smtClean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96264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861421"/>
            <a:ext cx="9145588" cy="653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343" tIns="46172" rIns="92343" bIns="46172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80451" y="2438266"/>
            <a:ext cx="869960" cy="869821"/>
            <a:chOff x="1466675" y="3784103"/>
            <a:chExt cx="1301392" cy="1301862"/>
          </a:xfrm>
        </p:grpSpPr>
        <p:grpSp>
          <p:nvGrpSpPr>
            <p:cNvPr id="6" name="组合 5"/>
            <p:cNvGrpSpPr/>
            <p:nvPr/>
          </p:nvGrpSpPr>
          <p:grpSpPr>
            <a:xfrm>
              <a:off x="1466675" y="3784103"/>
              <a:ext cx="1301392" cy="1301862"/>
              <a:chOff x="4345444" y="2542859"/>
              <a:chExt cx="1810550" cy="1811205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0" name="同心圆 9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9" name="椭圆 8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7" name="TextBox 97"/>
            <p:cNvSpPr txBox="1"/>
            <p:nvPr/>
          </p:nvSpPr>
          <p:spPr>
            <a:xfrm>
              <a:off x="1692270" y="4180596"/>
              <a:ext cx="850204" cy="531307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6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月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083683" y="2555249"/>
            <a:ext cx="658425" cy="658319"/>
            <a:chOff x="3117025" y="3959191"/>
            <a:chExt cx="984950" cy="985306"/>
          </a:xfrm>
        </p:grpSpPr>
        <p:grpSp>
          <p:nvGrpSpPr>
            <p:cNvPr id="13" name="组合 12"/>
            <p:cNvGrpSpPr/>
            <p:nvPr/>
          </p:nvGrpSpPr>
          <p:grpSpPr>
            <a:xfrm>
              <a:off x="3117025" y="3959191"/>
              <a:ext cx="984950" cy="985306"/>
              <a:chOff x="4345444" y="2542859"/>
              <a:chExt cx="1810550" cy="1811205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7" name="同心圆 16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16" name="椭圆 15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4" name="TextBox 104"/>
            <p:cNvSpPr txBox="1"/>
            <p:nvPr/>
          </p:nvSpPr>
          <p:spPr>
            <a:xfrm>
              <a:off x="3188495" y="4196695"/>
              <a:ext cx="850204" cy="531306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7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月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975381" y="2443509"/>
            <a:ext cx="881936" cy="881795"/>
            <a:chOff x="4450933" y="3791953"/>
            <a:chExt cx="1319306" cy="1319782"/>
          </a:xfrm>
        </p:grpSpPr>
        <p:grpSp>
          <p:nvGrpSpPr>
            <p:cNvPr id="20" name="组合 19"/>
            <p:cNvGrpSpPr/>
            <p:nvPr/>
          </p:nvGrpSpPr>
          <p:grpSpPr>
            <a:xfrm>
              <a:off x="4450933" y="3791953"/>
              <a:ext cx="1319306" cy="1319782"/>
              <a:chOff x="4345444" y="2542859"/>
              <a:chExt cx="1810550" cy="1811205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24" name="同心圆 23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23" name="椭圆 22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1" name="TextBox 111"/>
            <p:cNvSpPr txBox="1"/>
            <p:nvPr/>
          </p:nvSpPr>
          <p:spPr>
            <a:xfrm>
              <a:off x="4685484" y="4180595"/>
              <a:ext cx="850203" cy="531306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8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月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90589" y="2544015"/>
            <a:ext cx="680890" cy="680781"/>
            <a:chOff x="6119197" y="3942381"/>
            <a:chExt cx="1018558" cy="1018926"/>
          </a:xfrm>
        </p:grpSpPr>
        <p:grpSp>
          <p:nvGrpSpPr>
            <p:cNvPr id="27" name="组合 26"/>
            <p:cNvGrpSpPr/>
            <p:nvPr/>
          </p:nvGrpSpPr>
          <p:grpSpPr>
            <a:xfrm>
              <a:off x="6119197" y="3942381"/>
              <a:ext cx="1018558" cy="1018926"/>
              <a:chOff x="4345444" y="2542859"/>
              <a:chExt cx="1810550" cy="1811205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31" name="同心圆 30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30" name="椭圆 29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8" name="TextBox 118"/>
            <p:cNvSpPr txBox="1"/>
            <p:nvPr/>
          </p:nvSpPr>
          <p:spPr>
            <a:xfrm>
              <a:off x="6209133" y="4196696"/>
              <a:ext cx="850205" cy="531307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9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月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004754" y="2544016"/>
            <a:ext cx="708615" cy="680781"/>
            <a:chOff x="7486713" y="3942381"/>
            <a:chExt cx="1060031" cy="1018926"/>
          </a:xfrm>
        </p:grpSpPr>
        <p:grpSp>
          <p:nvGrpSpPr>
            <p:cNvPr id="34" name="组合 33"/>
            <p:cNvGrpSpPr/>
            <p:nvPr/>
          </p:nvGrpSpPr>
          <p:grpSpPr>
            <a:xfrm>
              <a:off x="7486713" y="3942381"/>
              <a:ext cx="1018558" cy="1018926"/>
              <a:chOff x="4345444" y="2542859"/>
              <a:chExt cx="1810550" cy="1811205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38" name="同心圆 37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39" name="椭圆 38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37" name="椭圆 36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5" name="TextBox 125"/>
            <p:cNvSpPr txBox="1"/>
            <p:nvPr/>
          </p:nvSpPr>
          <p:spPr>
            <a:xfrm>
              <a:off x="7555666" y="4199439"/>
              <a:ext cx="991078" cy="485241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10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月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918916" y="2431103"/>
            <a:ext cx="906755" cy="906611"/>
            <a:chOff x="8854229" y="3773382"/>
            <a:chExt cx="1356434" cy="1356924"/>
          </a:xfrm>
        </p:grpSpPr>
        <p:grpSp>
          <p:nvGrpSpPr>
            <p:cNvPr id="41" name="组合 40"/>
            <p:cNvGrpSpPr/>
            <p:nvPr/>
          </p:nvGrpSpPr>
          <p:grpSpPr>
            <a:xfrm>
              <a:off x="8854229" y="3773382"/>
              <a:ext cx="1356434" cy="1356924"/>
              <a:chOff x="4345444" y="2542859"/>
              <a:chExt cx="1810550" cy="1811205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5" name="同心圆 4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46" name="椭圆 4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44" name="椭圆 4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42" name="TextBox 132"/>
            <p:cNvSpPr txBox="1"/>
            <p:nvPr/>
          </p:nvSpPr>
          <p:spPr>
            <a:xfrm>
              <a:off x="9068720" y="4180595"/>
              <a:ext cx="1015119" cy="531306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11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月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058945" y="2267888"/>
            <a:ext cx="1233232" cy="1233035"/>
            <a:chOff x="10559621" y="3529102"/>
            <a:chExt cx="1844818" cy="1845484"/>
          </a:xfrm>
        </p:grpSpPr>
        <p:grpSp>
          <p:nvGrpSpPr>
            <p:cNvPr id="48" name="组合 47"/>
            <p:cNvGrpSpPr/>
            <p:nvPr/>
          </p:nvGrpSpPr>
          <p:grpSpPr>
            <a:xfrm>
              <a:off x="10559621" y="3529102"/>
              <a:ext cx="1844818" cy="1845484"/>
              <a:chOff x="4345444" y="2542859"/>
              <a:chExt cx="1810550" cy="1811205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52" name="同心圆 5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53" name="椭圆 5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51" name="椭圆 5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49" name="TextBox 139"/>
            <p:cNvSpPr txBox="1"/>
            <p:nvPr/>
          </p:nvSpPr>
          <p:spPr>
            <a:xfrm>
              <a:off x="10948736" y="4180595"/>
              <a:ext cx="1097152" cy="531306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12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月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20654" y="1275606"/>
            <a:ext cx="1941598" cy="1092290"/>
            <a:chOff x="689131" y="1318791"/>
            <a:chExt cx="1631535" cy="1036935"/>
          </a:xfrm>
        </p:grpSpPr>
        <p:sp>
          <p:nvSpPr>
            <p:cNvPr id="55" name="TextBox 145"/>
            <p:cNvSpPr txBox="1"/>
            <p:nvPr/>
          </p:nvSpPr>
          <p:spPr>
            <a:xfrm>
              <a:off x="800766" y="1667530"/>
              <a:ext cx="1363987" cy="429493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您的内容打在这里，或者通过您的内容打在这里</a:t>
              </a: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689131" y="1318791"/>
              <a:ext cx="1631535" cy="1036935"/>
              <a:chOff x="689131" y="1318791"/>
              <a:chExt cx="1631535" cy="1036935"/>
            </a:xfrm>
          </p:grpSpPr>
          <p:cxnSp>
            <p:nvCxnSpPr>
              <p:cNvPr id="57" name="直接连接符 56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148"/>
              <p:cNvSpPr txBox="1"/>
              <p:nvPr/>
            </p:nvSpPr>
            <p:spPr>
              <a:xfrm>
                <a:off x="689131" y="1318791"/>
                <a:ext cx="1631535" cy="350615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2555776" y="1366748"/>
            <a:ext cx="1575314" cy="965418"/>
            <a:chOff x="873900" y="1541325"/>
            <a:chExt cx="1166203" cy="814401"/>
          </a:xfrm>
        </p:grpSpPr>
        <p:sp>
          <p:nvSpPr>
            <p:cNvPr id="60" name="TextBox 150"/>
            <p:cNvSpPr txBox="1"/>
            <p:nvPr/>
          </p:nvSpPr>
          <p:spPr>
            <a:xfrm>
              <a:off x="873900" y="1767302"/>
              <a:ext cx="1166203" cy="38165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您的内容打在这里，或者通过您的内容打在这里</a:t>
              </a: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62" name="直接连接符 61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153"/>
              <p:cNvSpPr txBox="1"/>
              <p:nvPr/>
            </p:nvSpPr>
            <p:spPr>
              <a:xfrm>
                <a:off x="947384" y="1541325"/>
                <a:ext cx="1008112" cy="311559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4499992" y="1275606"/>
            <a:ext cx="1639315" cy="1051144"/>
            <a:chOff x="873900" y="1541325"/>
            <a:chExt cx="1166203" cy="814401"/>
          </a:xfrm>
        </p:grpSpPr>
        <p:sp>
          <p:nvSpPr>
            <p:cNvPr id="65" name="TextBox 155"/>
            <p:cNvSpPr txBox="1"/>
            <p:nvPr/>
          </p:nvSpPr>
          <p:spPr>
            <a:xfrm>
              <a:off x="873900" y="1767302"/>
              <a:ext cx="1166203" cy="350525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您的内容打在这里，或者通过您的内容打在这里</a:t>
              </a: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67" name="直接连接符 66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158"/>
              <p:cNvSpPr txBox="1"/>
              <p:nvPr/>
            </p:nvSpPr>
            <p:spPr>
              <a:xfrm>
                <a:off x="947384" y="1541325"/>
                <a:ext cx="1008112" cy="286150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6837777" y="1326099"/>
            <a:ext cx="1550647" cy="817312"/>
            <a:chOff x="873900" y="1541325"/>
            <a:chExt cx="1166203" cy="652383"/>
          </a:xfrm>
        </p:grpSpPr>
        <p:sp>
          <p:nvSpPr>
            <p:cNvPr id="70" name="TextBox 160"/>
            <p:cNvSpPr txBox="1"/>
            <p:nvPr/>
          </p:nvSpPr>
          <p:spPr>
            <a:xfrm>
              <a:off x="873900" y="1767302"/>
              <a:ext cx="1166203" cy="361125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您的内容打在这里，或者通过您的内容打在这里</a:t>
              </a: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947384" y="1541325"/>
              <a:ext cx="1008112" cy="652383"/>
              <a:chOff x="947384" y="1541325"/>
              <a:chExt cx="1008112" cy="652383"/>
            </a:xfrm>
          </p:grpSpPr>
          <p:cxnSp>
            <p:nvCxnSpPr>
              <p:cNvPr id="72" name="直接连接符 71"/>
              <p:cNvCxnSpPr/>
              <p:nvPr/>
            </p:nvCxnSpPr>
            <p:spPr>
              <a:xfrm flipV="1">
                <a:off x="1481601" y="2085697"/>
                <a:ext cx="0" cy="108011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163"/>
              <p:cNvSpPr txBox="1"/>
              <p:nvPr/>
            </p:nvSpPr>
            <p:spPr>
              <a:xfrm>
                <a:off x="947384" y="1541325"/>
                <a:ext cx="1008112" cy="294803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1559925" y="3422333"/>
            <a:ext cx="1624546" cy="915011"/>
            <a:chOff x="873900" y="1340833"/>
            <a:chExt cx="1166203" cy="843560"/>
          </a:xfrm>
        </p:grpSpPr>
        <p:sp>
          <p:nvSpPr>
            <p:cNvPr id="75" name="TextBox 165"/>
            <p:cNvSpPr txBox="1"/>
            <p:nvPr/>
          </p:nvSpPr>
          <p:spPr>
            <a:xfrm>
              <a:off x="873900" y="1767301"/>
              <a:ext cx="1166203" cy="41709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您的内容打在这里，或者通过您的内容打在这里</a:t>
              </a: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947384" y="1340833"/>
              <a:ext cx="1008112" cy="540984"/>
              <a:chOff x="947384" y="1340833"/>
              <a:chExt cx="1008112" cy="540984"/>
            </a:xfrm>
          </p:grpSpPr>
          <p:cxnSp>
            <p:nvCxnSpPr>
              <p:cNvPr id="77" name="直接连接符 76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168"/>
              <p:cNvSpPr txBox="1"/>
              <p:nvPr/>
            </p:nvSpPr>
            <p:spPr>
              <a:xfrm>
                <a:off x="947384" y="1541325"/>
                <a:ext cx="1008112" cy="340492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3553012" y="3422333"/>
            <a:ext cx="1624546" cy="915011"/>
            <a:chOff x="873900" y="1340833"/>
            <a:chExt cx="1166203" cy="843560"/>
          </a:xfrm>
        </p:grpSpPr>
        <p:sp>
          <p:nvSpPr>
            <p:cNvPr id="80" name="TextBox 170"/>
            <p:cNvSpPr txBox="1"/>
            <p:nvPr/>
          </p:nvSpPr>
          <p:spPr>
            <a:xfrm>
              <a:off x="873900" y="1767301"/>
              <a:ext cx="1166203" cy="41709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您的内容打在这里，或者通过您的内容打在这里</a:t>
              </a: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947384" y="1340833"/>
              <a:ext cx="1008112" cy="540984"/>
              <a:chOff x="947384" y="1340833"/>
              <a:chExt cx="1008112" cy="540984"/>
            </a:xfrm>
          </p:grpSpPr>
          <p:cxnSp>
            <p:nvCxnSpPr>
              <p:cNvPr id="82" name="直接连接符 81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TextBox 173"/>
              <p:cNvSpPr txBox="1"/>
              <p:nvPr/>
            </p:nvSpPr>
            <p:spPr>
              <a:xfrm>
                <a:off x="947384" y="1541325"/>
                <a:ext cx="1008112" cy="340492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5539742" y="3477962"/>
            <a:ext cx="1624546" cy="915011"/>
            <a:chOff x="873900" y="1340833"/>
            <a:chExt cx="1166203" cy="843560"/>
          </a:xfrm>
        </p:grpSpPr>
        <p:sp>
          <p:nvSpPr>
            <p:cNvPr id="85" name="TextBox 175"/>
            <p:cNvSpPr txBox="1"/>
            <p:nvPr/>
          </p:nvSpPr>
          <p:spPr>
            <a:xfrm>
              <a:off x="873900" y="1767301"/>
              <a:ext cx="1166203" cy="41709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您的内容打在这里，或者通过您的内容打在这里</a:t>
              </a: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947384" y="1340833"/>
              <a:ext cx="1008112" cy="540984"/>
              <a:chOff x="947384" y="1340833"/>
              <a:chExt cx="1008112" cy="540984"/>
            </a:xfrm>
          </p:grpSpPr>
          <p:cxnSp>
            <p:nvCxnSpPr>
              <p:cNvPr id="89" name="直接连接符 88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Box 178"/>
              <p:cNvSpPr txBox="1"/>
              <p:nvPr/>
            </p:nvSpPr>
            <p:spPr>
              <a:xfrm>
                <a:off x="947384" y="1541325"/>
                <a:ext cx="1008112" cy="340492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309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2" accel="58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58000" fill="hold" nodeType="withEffect" p14:presetBounceEnd="5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58000" fill="hold" nodeType="withEffect" p14:presetBounceEnd="55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58000" fill="hold" nodeType="withEffect" p14:presetBounceEnd="55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58000" fill="hold" nodeType="withEffect" p14:presetBounceEnd="55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58000" fill="hold" nodeType="withEffect" p14:presetBounceEnd="5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8000" fill="hold" nodeType="withEffect" p14:presetBounceEnd="55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38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2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58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58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58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58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58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800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38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88592" y="1234740"/>
            <a:ext cx="2251867" cy="2251867"/>
            <a:chOff x="1661810" y="1568370"/>
            <a:chExt cx="3780526" cy="3780526"/>
          </a:xfrm>
        </p:grpSpPr>
        <p:sp>
          <p:nvSpPr>
            <p:cNvPr id="5" name="椭圆 4"/>
            <p:cNvSpPr/>
            <p:nvPr/>
          </p:nvSpPr>
          <p:spPr>
            <a:xfrm>
              <a:off x="1661810" y="1568370"/>
              <a:ext cx="3780526" cy="378052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aphicFrame>
          <p:nvGraphicFramePr>
            <p:cNvPr id="6" name="图表 5"/>
            <p:cNvGraphicFramePr/>
            <p:nvPr>
              <p:extLst/>
            </p:nvPr>
          </p:nvGraphicFramePr>
          <p:xfrm>
            <a:off x="1847273" y="1994285"/>
            <a:ext cx="3409603" cy="29286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" name="椭圆 6"/>
            <p:cNvSpPr/>
            <p:nvPr/>
          </p:nvSpPr>
          <p:spPr>
            <a:xfrm>
              <a:off x="2222218" y="2128778"/>
              <a:ext cx="2659713" cy="2659713"/>
            </a:xfrm>
            <a:prstGeom prst="ellipse">
              <a:avLst/>
            </a:prstGeom>
            <a:noFill/>
            <a:ln w="698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425472" y="2335297"/>
              <a:ext cx="2253202" cy="225320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419819" y="2050873"/>
            <a:ext cx="9653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60</a:t>
            </a: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%</a:t>
            </a:r>
            <a:endParaRPr kumimoji="0" lang="zh-CN" altLang="en-US" sz="67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434162" y="2889092"/>
            <a:ext cx="145453" cy="145454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50800" dist="254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126995" y="3472314"/>
            <a:ext cx="1550977" cy="712248"/>
            <a:chOff x="1502659" y="4629752"/>
            <a:chExt cx="2067969" cy="949664"/>
          </a:xfrm>
        </p:grpSpPr>
        <p:sp>
          <p:nvSpPr>
            <p:cNvPr id="12" name="文本框 11"/>
            <p:cNvSpPr txBox="1"/>
            <p:nvPr/>
          </p:nvSpPr>
          <p:spPr bwMode="auto">
            <a:xfrm>
              <a:off x="1502659" y="5017724"/>
              <a:ext cx="206796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宋体" charset="-122"/>
                  <a:cs typeface="Lato Light" charset="0"/>
                  <a:sym typeface="Lato Light" charset="0"/>
                </a:rPr>
                <a:t>此处添加详细文本描述，建议与标题相关并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宋体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 bwMode="auto">
            <a:xfrm>
              <a:off x="1555948" y="4629752"/>
              <a:ext cx="196139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75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在此添加标题</a:t>
              </a: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1622653" y="5002128"/>
              <a:ext cx="1813787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3446067" y="1234740"/>
            <a:ext cx="2251867" cy="2251867"/>
            <a:chOff x="1661810" y="1568370"/>
            <a:chExt cx="3780526" cy="3780526"/>
          </a:xfrm>
        </p:grpSpPr>
        <p:sp>
          <p:nvSpPr>
            <p:cNvPr id="16" name="椭圆 15"/>
            <p:cNvSpPr/>
            <p:nvPr/>
          </p:nvSpPr>
          <p:spPr>
            <a:xfrm>
              <a:off x="1661810" y="1568370"/>
              <a:ext cx="3780526" cy="378052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aphicFrame>
          <p:nvGraphicFramePr>
            <p:cNvPr id="17" name="图表 16"/>
            <p:cNvGraphicFramePr/>
            <p:nvPr>
              <p:extLst/>
            </p:nvPr>
          </p:nvGraphicFramePr>
          <p:xfrm>
            <a:off x="1847273" y="1994285"/>
            <a:ext cx="3409603" cy="29286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椭圆 17"/>
            <p:cNvSpPr/>
            <p:nvPr/>
          </p:nvSpPr>
          <p:spPr>
            <a:xfrm>
              <a:off x="2222218" y="2128778"/>
              <a:ext cx="2659713" cy="2659713"/>
            </a:xfrm>
            <a:prstGeom prst="ellipse">
              <a:avLst/>
            </a:prstGeom>
            <a:noFill/>
            <a:ln w="698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425472" y="2335297"/>
              <a:ext cx="2253202" cy="225320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4089336" y="2050873"/>
            <a:ext cx="9653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75</a:t>
            </a: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%</a:t>
            </a:r>
            <a:endParaRPr kumimoji="0" lang="zh-CN" altLang="en-US" sz="67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778785" y="2260237"/>
            <a:ext cx="145453" cy="145454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50800" dist="254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796512" y="3472314"/>
            <a:ext cx="1550977" cy="712248"/>
            <a:chOff x="5062015" y="4629752"/>
            <a:chExt cx="2067969" cy="949664"/>
          </a:xfrm>
        </p:grpSpPr>
        <p:sp>
          <p:nvSpPr>
            <p:cNvPr id="23" name="文本框 22"/>
            <p:cNvSpPr txBox="1"/>
            <p:nvPr/>
          </p:nvSpPr>
          <p:spPr bwMode="auto">
            <a:xfrm>
              <a:off x="5062015" y="5017724"/>
              <a:ext cx="206796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宋体" charset="-122"/>
                  <a:cs typeface="Lato Light" charset="0"/>
                  <a:sym typeface="Lato Light" charset="0"/>
                </a:rPr>
                <a:t>此处添加详细文本描述，建议与标题相关并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宋体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 bwMode="auto">
            <a:xfrm>
              <a:off x="5115304" y="4629752"/>
              <a:ext cx="196139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75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在此添加标题</a:t>
              </a: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5185942" y="5002128"/>
              <a:ext cx="1813787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6103542" y="1234740"/>
            <a:ext cx="2251867" cy="2251867"/>
            <a:chOff x="1661810" y="1568370"/>
            <a:chExt cx="3780526" cy="3780526"/>
          </a:xfrm>
        </p:grpSpPr>
        <p:sp>
          <p:nvSpPr>
            <p:cNvPr id="27" name="椭圆 26"/>
            <p:cNvSpPr/>
            <p:nvPr/>
          </p:nvSpPr>
          <p:spPr>
            <a:xfrm>
              <a:off x="1661810" y="1568370"/>
              <a:ext cx="3780526" cy="378052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aphicFrame>
          <p:nvGraphicFramePr>
            <p:cNvPr id="28" name="图表 27"/>
            <p:cNvGraphicFramePr/>
            <p:nvPr>
              <p:extLst/>
            </p:nvPr>
          </p:nvGraphicFramePr>
          <p:xfrm>
            <a:off x="1847273" y="1994285"/>
            <a:ext cx="3409603" cy="29286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9" name="椭圆 28"/>
            <p:cNvSpPr/>
            <p:nvPr/>
          </p:nvSpPr>
          <p:spPr>
            <a:xfrm>
              <a:off x="2222218" y="2128778"/>
              <a:ext cx="2659713" cy="2659713"/>
            </a:xfrm>
            <a:prstGeom prst="ellipse">
              <a:avLst/>
            </a:prstGeom>
            <a:noFill/>
            <a:ln w="698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2425472" y="2335297"/>
              <a:ext cx="2253202" cy="225320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6734768" y="2050873"/>
            <a:ext cx="9653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60</a:t>
            </a: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%</a:t>
            </a:r>
            <a:endParaRPr kumimoji="0" lang="zh-CN" altLang="en-US" sz="67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6749111" y="2889092"/>
            <a:ext cx="145453" cy="145454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50800" dist="254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441944" y="3472314"/>
            <a:ext cx="1550977" cy="712248"/>
            <a:chOff x="8589258" y="4629752"/>
            <a:chExt cx="2067969" cy="949664"/>
          </a:xfrm>
        </p:grpSpPr>
        <p:sp>
          <p:nvSpPr>
            <p:cNvPr id="34" name="文本框 33"/>
            <p:cNvSpPr txBox="1"/>
            <p:nvPr/>
          </p:nvSpPr>
          <p:spPr bwMode="auto">
            <a:xfrm>
              <a:off x="8589258" y="5017724"/>
              <a:ext cx="206796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宋体" charset="-122"/>
                  <a:cs typeface="Lato Light" charset="0"/>
                  <a:sym typeface="Lato Light" charset="0"/>
                </a:rPr>
                <a:t>此处添加详细文本描述，建议与标题相关并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宋体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 bwMode="auto">
            <a:xfrm>
              <a:off x="8642547" y="4629752"/>
              <a:ext cx="196139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75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在此添加标题</a:t>
              </a: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8709252" y="5002128"/>
              <a:ext cx="1813787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52776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0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9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accel="60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3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60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 animBg="1"/>
          <p:bldP spid="20" grpId="0"/>
          <p:bldP spid="21" grpId="0" animBg="1"/>
          <p:bldP spid="31" grpId="0"/>
          <p:bldP spid="3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9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accel="6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3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6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 animBg="1"/>
          <p:bldP spid="20" grpId="0"/>
          <p:bldP spid="21" grpId="0" animBg="1"/>
          <p:bldP spid="31" grpId="0"/>
          <p:bldP spid="32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700" y="-12700"/>
            <a:ext cx="9156700" cy="5156200"/>
          </a:xfrm>
          <a:prstGeom prst="rect">
            <a:avLst/>
          </a:prstGeom>
        </p:spPr>
      </p:pic>
      <p:grpSp>
        <p:nvGrpSpPr>
          <p:cNvPr id="46" name="组合 45"/>
          <p:cNvGrpSpPr/>
          <p:nvPr/>
        </p:nvGrpSpPr>
        <p:grpSpPr>
          <a:xfrm>
            <a:off x="3140311" y="770251"/>
            <a:ext cx="1306135" cy="1269327"/>
            <a:chOff x="2132199" y="770251"/>
            <a:chExt cx="1306135" cy="1269327"/>
          </a:xfrm>
        </p:grpSpPr>
        <p:grpSp>
          <p:nvGrpSpPr>
            <p:cNvPr id="47" name="组合 46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51" name="同心圆 50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52" name="椭圆 51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50" name="椭圆 49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C0000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48" name="TextBox 11"/>
            <p:cNvSpPr txBox="1"/>
            <p:nvPr/>
          </p:nvSpPr>
          <p:spPr>
            <a:xfrm>
              <a:off x="2431244" y="1068589"/>
              <a:ext cx="95069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</a:rPr>
                <a:t>前 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790865" y="1603223"/>
            <a:ext cx="349446" cy="349446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54" name="同心圆 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473219" y="1217239"/>
            <a:ext cx="156292" cy="156292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57" name="同心圆 5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629511" y="1381787"/>
            <a:ext cx="208440" cy="20844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60" name="同心圆 5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62" name="椭圆 61"/>
          <p:cNvSpPr/>
          <p:nvPr/>
        </p:nvSpPr>
        <p:spPr>
          <a:xfrm>
            <a:off x="7794388" y="4443265"/>
            <a:ext cx="500908" cy="500908"/>
          </a:xfrm>
          <a:prstGeom prst="ellipse">
            <a:avLst/>
          </a:prstGeom>
          <a:solidFill>
            <a:srgbClr val="C00002"/>
          </a:solidFill>
          <a:ln w="25400" cap="flat" cmpd="sng" algn="ctr">
            <a:noFill/>
            <a:prstDash val="soli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8423305" y="3522698"/>
            <a:ext cx="274777" cy="274777"/>
          </a:xfrm>
          <a:prstGeom prst="ellipse">
            <a:avLst/>
          </a:prstGeom>
          <a:solidFill>
            <a:srgbClr val="C00002"/>
          </a:solidFill>
          <a:ln w="25400" cap="flat" cmpd="sng" algn="ctr">
            <a:noFill/>
            <a:prstDash val="soli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7183751" y="476264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391037" y="76949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68" name="同心圆 6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411685" y="4151249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1" name="同心圆 7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73" name="椭圆 72"/>
          <p:cNvSpPr/>
          <p:nvPr/>
        </p:nvSpPr>
        <p:spPr>
          <a:xfrm>
            <a:off x="6629511" y="4707644"/>
            <a:ext cx="274777" cy="274777"/>
          </a:xfrm>
          <a:prstGeom prst="ellipse">
            <a:avLst/>
          </a:prstGeom>
          <a:solidFill>
            <a:srgbClr val="C00002"/>
          </a:solidFill>
          <a:ln w="25400" cap="flat" cmpd="sng" algn="ctr">
            <a:noFill/>
            <a:prstDash val="soli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8585278" y="4984207"/>
            <a:ext cx="137389" cy="137389"/>
          </a:xfrm>
          <a:prstGeom prst="ellipse">
            <a:avLst/>
          </a:prstGeom>
          <a:solidFill>
            <a:srgbClr val="C00002"/>
          </a:solidFill>
          <a:ln w="25400" cap="flat" cmpd="sng" algn="ctr">
            <a:noFill/>
            <a:prstDash val="soli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4644008" y="770251"/>
            <a:ext cx="1306135" cy="1269327"/>
            <a:chOff x="2132199" y="770251"/>
            <a:chExt cx="1306135" cy="1269327"/>
          </a:xfrm>
        </p:grpSpPr>
        <p:grpSp>
          <p:nvGrpSpPr>
            <p:cNvPr id="76" name="组合 75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78" name="组合 77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80" name="同心圆 79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81" name="椭圆 80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79" name="椭圆 78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C0000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77" name="TextBox 11"/>
            <p:cNvSpPr txBox="1"/>
            <p:nvPr/>
          </p:nvSpPr>
          <p:spPr>
            <a:xfrm>
              <a:off x="2431244" y="1068589"/>
              <a:ext cx="95069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</a:rPr>
                <a:t>言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0" y="2074954"/>
            <a:ext cx="9156700" cy="2240322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2"/>
          <p:cNvSpPr txBox="1"/>
          <p:nvPr/>
        </p:nvSpPr>
        <p:spPr>
          <a:xfrm>
            <a:off x="1259632" y="2306759"/>
            <a:ext cx="7147293" cy="2031271"/>
          </a:xfrm>
          <a:prstGeom prst="rect">
            <a:avLst/>
          </a:prstGeom>
          <a:noFill/>
        </p:spPr>
        <p:txBody>
          <a:bodyPr wrap="square" lIns="91386" tIns="45693" rIns="91386" bIns="45693" rtlCol="0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prstClr val="black"/>
                </a:solidFill>
                <a:latin typeface="微软雅黑"/>
                <a:sym typeface="微软雅黑" pitchFamily="34" charset="-122"/>
              </a:rPr>
              <a:t>        回顾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sym typeface="微软雅黑" pitchFamily="34" charset="-122"/>
              </a:rPr>
              <a:t>这一年的工作，在取得成绩的同时，我们也找到了工作中的不足和问题，主要反映于</a:t>
            </a:r>
            <a:r>
              <a:rPr lang="en-US" altLang="zh-CN" sz="1400" dirty="0">
                <a:solidFill>
                  <a:prstClr val="black"/>
                </a:solidFill>
                <a:latin typeface="微软雅黑"/>
                <a:sym typeface="微软雅黑" pitchFamily="34" charset="-122"/>
              </a:rPr>
              <a:t>xx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sym typeface="微软雅黑" pitchFamily="34" charset="-122"/>
              </a:rPr>
              <a:t>及</a:t>
            </a:r>
            <a:r>
              <a:rPr lang="en-US" altLang="zh-CN" sz="1400" dirty="0">
                <a:solidFill>
                  <a:prstClr val="black"/>
                </a:solidFill>
                <a:latin typeface="微软雅黑"/>
                <a:sym typeface="微软雅黑" pitchFamily="34" charset="-122"/>
              </a:rPr>
              <a:t>xxx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sym typeface="微软雅黑" pitchFamily="34" charset="-122"/>
              </a:rPr>
              <a:t>的风格、定型还有待进一步探索，尤其是网上的公司产品库充分体现我们</a:t>
            </a:r>
            <a:r>
              <a:rPr lang="en-US" altLang="zh-CN" sz="1400" dirty="0" err="1">
                <a:solidFill>
                  <a:prstClr val="black"/>
                </a:solidFill>
                <a:latin typeface="微软雅黑"/>
                <a:sym typeface="微软雅黑" pitchFamily="34" charset="-122"/>
              </a:rPr>
              <a:t>xxxxx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sym typeface="微软雅黑" pitchFamily="34" charset="-122"/>
              </a:rPr>
              <a:t>和我们这个平台能为客户提供良好的商机和快捷方便的信息、导航的功能发挥。展望新的一年，我们将继续努力，力争各项工作更上一个新台阶。</a:t>
            </a:r>
            <a:r>
              <a:rPr lang="en-US" altLang="zh-CN" sz="1400" dirty="0" smtClean="0">
                <a:solidFill>
                  <a:srgbClr val="080808"/>
                </a:solidFill>
                <a:latin typeface="微软雅黑"/>
              </a:rPr>
              <a:t>20XX</a:t>
            </a:r>
            <a:r>
              <a:rPr lang="zh-CN" altLang="en-US" sz="1400" dirty="0" smtClean="0">
                <a:solidFill>
                  <a:srgbClr val="080808"/>
                </a:solidFill>
                <a:latin typeface="微软雅黑"/>
              </a:rPr>
              <a:t>我</a:t>
            </a:r>
            <a:r>
              <a:rPr lang="zh-CN" altLang="en-US" sz="1400" dirty="0" smtClean="0">
                <a:solidFill>
                  <a:srgbClr val="080808"/>
                </a:solidFill>
                <a:latin typeface="微软雅黑"/>
              </a:rPr>
              <a:t>们</a:t>
            </a:r>
            <a:r>
              <a:rPr lang="zh-CN" altLang="en-US" sz="1400" dirty="0">
                <a:solidFill>
                  <a:srgbClr val="080808"/>
                </a:solidFill>
                <a:latin typeface="微软雅黑"/>
              </a:rPr>
              <a:t>所向披靡，</a:t>
            </a:r>
            <a:r>
              <a:rPr lang="en-US" altLang="zh-CN" sz="1400" dirty="0" smtClean="0">
                <a:solidFill>
                  <a:srgbClr val="080808"/>
                </a:solidFill>
                <a:latin typeface="微软雅黑"/>
              </a:rPr>
              <a:t>20XX</a:t>
            </a:r>
            <a:r>
              <a:rPr lang="zh-CN" altLang="en-US" sz="1400" dirty="0" smtClean="0">
                <a:solidFill>
                  <a:srgbClr val="080808"/>
                </a:solidFill>
                <a:latin typeface="微软雅黑"/>
              </a:rPr>
              <a:t>我</a:t>
            </a:r>
            <a:r>
              <a:rPr lang="zh-CN" altLang="en-US" sz="1400" dirty="0" smtClean="0">
                <a:solidFill>
                  <a:srgbClr val="080808"/>
                </a:solidFill>
                <a:latin typeface="微软雅黑"/>
              </a:rPr>
              <a:t>们</a:t>
            </a:r>
            <a:r>
              <a:rPr lang="zh-CN" altLang="en-US" sz="1400" dirty="0">
                <a:solidFill>
                  <a:srgbClr val="080808"/>
                </a:solidFill>
                <a:latin typeface="微软雅黑"/>
              </a:rPr>
              <a:t>勇往直前！</a:t>
            </a:r>
            <a:endParaRPr lang="zh-CN" altLang="en-US" sz="1400" dirty="0">
              <a:solidFill>
                <a:srgbClr val="080808"/>
              </a:solidFill>
              <a:latin typeface="微软雅黑"/>
              <a:sym typeface="微软雅黑" pitchFamily="34" charset="-122"/>
            </a:endParaRPr>
          </a:p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400" dirty="0">
              <a:solidFill>
                <a:prstClr val="black"/>
              </a:solidFill>
              <a:latin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2814751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0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4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8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9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 animBg="1"/>
          <p:bldP spid="63" grpId="0" animBg="1"/>
          <p:bldP spid="73" grpId="0" animBg="1"/>
          <p:bldP spid="74" grpId="0" animBg="1"/>
          <p:bldP spid="2" grpId="0" animBg="1"/>
          <p:bldP spid="4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 animBg="1"/>
          <p:bldP spid="63" grpId="0" animBg="1"/>
          <p:bldP spid="73" grpId="0" animBg="1"/>
          <p:bldP spid="74" grpId="0" animBg="1"/>
          <p:bldP spid="2" grpId="0" animBg="1"/>
          <p:bldP spid="45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677194" y="1353344"/>
            <a:ext cx="2851220" cy="285121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916485" y="3248318"/>
            <a:ext cx="656312" cy="65631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122202" y="1816204"/>
            <a:ext cx="282390" cy="28238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609333" y="4187495"/>
            <a:ext cx="328649" cy="32864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265607" y="1245984"/>
            <a:ext cx="343725" cy="3437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574266" y="3964404"/>
            <a:ext cx="218415" cy="21841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2" name="Group 30"/>
          <p:cNvGrpSpPr/>
          <p:nvPr/>
        </p:nvGrpSpPr>
        <p:grpSpPr>
          <a:xfrm>
            <a:off x="2896394" y="2004579"/>
            <a:ext cx="576066" cy="491765"/>
            <a:chOff x="3440113" y="1050925"/>
            <a:chExt cx="390525" cy="333376"/>
          </a:xfrm>
          <a:solidFill>
            <a:schemeClr val="accent1"/>
          </a:solidFill>
        </p:grpSpPr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4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9" name="矩形 1"/>
          <p:cNvSpPr>
            <a:spLocks noChangeArrowheads="1"/>
          </p:cNvSpPr>
          <p:nvPr/>
        </p:nvSpPr>
        <p:spPr bwMode="auto">
          <a:xfrm>
            <a:off x="2394255" y="2570786"/>
            <a:ext cx="156893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此处添加标题</a:t>
            </a:r>
            <a:r>
              <a:rPr kumimoji="0" lang="zh-CN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内容点击</a:t>
            </a: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此处添加</a:t>
            </a:r>
            <a:r>
              <a:rPr kumimoji="0" lang="zh-CN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内容点击</a:t>
            </a: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此处添加内容此处添加标题内容点击此处添加内容点击此处添加</a:t>
            </a:r>
            <a:r>
              <a:rPr kumimoji="0" lang="zh-CN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endParaRPr kumimoji="0" lang="zh-CN" altLang="zh-CN" sz="9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0" name="TextBox 28"/>
          <p:cNvSpPr txBox="1"/>
          <p:nvPr/>
        </p:nvSpPr>
        <p:spPr>
          <a:xfrm>
            <a:off x="6364510" y="2572544"/>
            <a:ext cx="27439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1" name="TextBox 22"/>
          <p:cNvSpPr txBox="1"/>
          <p:nvPr/>
        </p:nvSpPr>
        <p:spPr>
          <a:xfrm>
            <a:off x="5884272" y="3044124"/>
            <a:ext cx="2802528" cy="1340666"/>
          </a:xfrm>
          <a:prstGeom prst="rect">
            <a:avLst/>
          </a:prstGeom>
          <a:noFill/>
        </p:spPr>
        <p:txBody>
          <a:bodyPr wrap="square" lIns="65828" tIns="32914" rIns="65828" bIns="32914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buSzTx/>
              <a:buFontTx/>
              <a:buNone/>
              <a:tabLst/>
              <a:defRPr/>
            </a:pPr>
            <a:r>
              <a:rPr kumimoji="0" lang="zh-CN" altLang="en-US" sz="1150" b="0" i="0" u="none" strike="noStrike" kern="0" cap="none" spc="0" normalizeH="0" baseline="0" noProof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您的内容打在这里，或者通过复制您的文本后，在此框中选择粘贴，并选择只保留文字您的内容打在这里，或者通过复制您的文本后，在此框中选择粘贴，并选择只保留文字</a:t>
            </a:r>
            <a:r>
              <a:rPr kumimoji="0" lang="zh-CN" altLang="en-US" sz="1150" b="0" i="0" u="none" strike="noStrike" kern="0" cap="none" spc="0" normalizeH="0" baseline="0" noProof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  <a:r>
              <a:rPr kumimoji="0" lang="zh-CN" altLang="en-US" sz="1150" b="0" i="0" u="none" strike="noStrike" kern="0" cap="none" spc="0" normalizeH="0" baseline="0" noProof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150" b="0" i="0" u="none" strike="noStrike" kern="0" cap="none" spc="0" normalizeH="0" baseline="0" noProof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粘贴</a:t>
            </a:r>
            <a:endParaRPr kumimoji="0" lang="en-US" altLang="zh-CN" sz="1150" b="0" i="0" u="none" strike="noStrike" kern="0" cap="none" spc="0" normalizeH="0" baseline="0" noProof="1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987122" y="1396848"/>
            <a:ext cx="998801" cy="998801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3" name="椭圆 3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75349" y="1798908"/>
            <a:ext cx="1146259" cy="1146259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36" name="椭圆 3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21970" y="3445825"/>
            <a:ext cx="444479" cy="444479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39" name="椭圆 3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878803" y="3065408"/>
            <a:ext cx="221831" cy="221831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2" name="椭圆 4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698046" y="1478792"/>
            <a:ext cx="221831" cy="221831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5" name="椭圆 4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509792" y="3932667"/>
            <a:ext cx="221831" cy="221831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8" name="椭圆 4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937878" y="3657965"/>
            <a:ext cx="164925" cy="16492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51" name="椭圆 5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128318" y="2043218"/>
            <a:ext cx="444479" cy="444479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54" name="椭圆 5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665401" y="2900106"/>
            <a:ext cx="321721" cy="321721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57" name="椭圆 5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825213" y="2566983"/>
            <a:ext cx="160860" cy="160860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60" name="椭圆 5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1432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 p14:presetBounceEnd="52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3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4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9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0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3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4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3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4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7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8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7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8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7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8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9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9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9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9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9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9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700" y="-12700"/>
            <a:ext cx="9156700" cy="515620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0" y="990600"/>
            <a:ext cx="9156700" cy="3324676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第四部分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标题文字内容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PART 04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04</a:t>
            </a:r>
            <a:endParaRPr kumimoji="0" lang="zh-CN" altLang="en-US" sz="5000" b="1" i="0" u="none" strike="noStrike" kern="1200" cap="none" spc="0" normalizeH="0" baseline="0" noProof="0" dirty="0" smtClean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39876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971600" y="2050687"/>
            <a:ext cx="1423450" cy="14234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04805" y="1381576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32040" y="1410570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1</a:t>
              </a:r>
              <a:endParaRPr kumimoji="0" lang="zh-CN" alt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477088" y="2450460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2</a:t>
              </a:r>
              <a:endParaRPr kumimoji="0" lang="zh-CN" alt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32040" y="3541908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3</a:t>
              </a:r>
              <a:endParaRPr kumimoji="0" lang="zh-CN" alt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7" name="TextBox 15"/>
          <p:cNvSpPr txBox="1"/>
          <p:nvPr/>
        </p:nvSpPr>
        <p:spPr>
          <a:xfrm>
            <a:off x="1426843" y="2460253"/>
            <a:ext cx="512961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18" name="TextBox 16"/>
          <p:cNvSpPr txBox="1"/>
          <p:nvPr/>
        </p:nvSpPr>
        <p:spPr>
          <a:xfrm>
            <a:off x="5827796" y="1438817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6259844" y="2478885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5774440" y="3593199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3491879" y="2069425"/>
            <a:ext cx="1752111" cy="1373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2" name="Half Frame 12"/>
          <p:cNvSpPr/>
          <p:nvPr/>
        </p:nvSpPr>
        <p:spPr>
          <a:xfrm rot="8097294">
            <a:off x="2428709" y="2569527"/>
            <a:ext cx="360168" cy="395798"/>
          </a:xfrm>
          <a:prstGeom prst="halfFrame">
            <a:avLst/>
          </a:pr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7803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2000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4" accel="42000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" presetClass="entr" presetSubtype="3" accel="52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2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accel="52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9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0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7" grpId="0"/>
          <p:bldP spid="18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7" grpId="0"/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586952" y="853215"/>
            <a:ext cx="3192960" cy="3950783"/>
            <a:chOff x="865232" y="1286330"/>
            <a:chExt cx="4013321" cy="4966128"/>
          </a:xfrm>
        </p:grpSpPr>
        <p:pic>
          <p:nvPicPr>
            <p:cNvPr id="5" name="Picture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5232" y="1286330"/>
              <a:ext cx="4013321" cy="4966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4"/>
            <p:cNvSpPr/>
            <p:nvPr/>
          </p:nvSpPr>
          <p:spPr>
            <a:xfrm>
              <a:off x="1454212" y="1875344"/>
              <a:ext cx="2840124" cy="3699194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208606" y="3534278"/>
            <a:ext cx="1083474" cy="30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9" rIns="91435" bIns="45719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添加标题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8" name="矩形 47"/>
          <p:cNvSpPr>
            <a:spLocks noChangeArrowheads="1"/>
          </p:cNvSpPr>
          <p:nvPr/>
        </p:nvSpPr>
        <p:spPr bwMode="auto">
          <a:xfrm>
            <a:off x="4194319" y="3846285"/>
            <a:ext cx="1928420" cy="7017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9" rIns="91435" bIns="45719">
            <a:spAutoFit/>
          </a:bodyPr>
          <a:lstStyle/>
          <a:p>
            <a:pPr marL="0" marR="0" lvl="0" indent="0" algn="l" defTabSz="914332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402282" y="3534278"/>
            <a:ext cx="978029" cy="30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9" rIns="91435" bIns="45719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添加标题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387996" y="3846285"/>
            <a:ext cx="1928420" cy="7017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9" rIns="91435" bIns="45719">
            <a:spAutoFit/>
          </a:bodyPr>
          <a:lstStyle/>
          <a:p>
            <a:pPr marL="0" marR="0" lvl="0" indent="0" algn="l" defTabSz="914332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390421" y="1357643"/>
            <a:ext cx="2263519" cy="350012"/>
            <a:chOff x="814328" y="3219334"/>
            <a:chExt cx="2797200" cy="432536"/>
          </a:xfrm>
        </p:grpSpPr>
        <p:grpSp>
          <p:nvGrpSpPr>
            <p:cNvPr id="12" name="组合 11"/>
            <p:cNvGrpSpPr/>
            <p:nvPr/>
          </p:nvGrpSpPr>
          <p:grpSpPr>
            <a:xfrm>
              <a:off x="814328" y="3219334"/>
              <a:ext cx="2797200" cy="432536"/>
              <a:chOff x="2173927" y="3285519"/>
              <a:chExt cx="3549387" cy="548848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2173927" y="3285519"/>
                <a:ext cx="3549387" cy="548848"/>
                <a:chOff x="4304043" y="1286668"/>
                <a:chExt cx="79147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4304043" y="1286668"/>
                  <a:ext cx="79147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17" name="圆角矩形 16"/>
                <p:cNvSpPr/>
                <p:nvPr/>
              </p:nvSpPr>
              <p:spPr>
                <a:xfrm>
                  <a:off x="4351924" y="1373342"/>
                  <a:ext cx="7812881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15" name="椭圆 14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3" name="TextBox 24"/>
            <p:cNvSpPr txBox="1"/>
            <p:nvPr/>
          </p:nvSpPr>
          <p:spPr>
            <a:xfrm>
              <a:off x="1224125" y="3331792"/>
              <a:ext cx="2191136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点击输入标题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文本小标签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92304" y="1871726"/>
            <a:ext cx="2916000" cy="350012"/>
            <a:chOff x="814327" y="3219334"/>
            <a:chExt cx="3603522" cy="432536"/>
          </a:xfrm>
        </p:grpSpPr>
        <p:grpSp>
          <p:nvGrpSpPr>
            <p:cNvPr id="19" name="组合 18"/>
            <p:cNvGrpSpPr/>
            <p:nvPr/>
          </p:nvGrpSpPr>
          <p:grpSpPr>
            <a:xfrm>
              <a:off x="814327" y="3219334"/>
              <a:ext cx="3603522" cy="432536"/>
              <a:chOff x="2173926" y="3285519"/>
              <a:chExt cx="4572535" cy="548848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2173926" y="3285519"/>
                <a:ext cx="4572535" cy="548848"/>
                <a:chOff x="4304040" y="1286668"/>
                <a:chExt cx="10196250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3" name="圆角矩形 22"/>
                <p:cNvSpPr/>
                <p:nvPr/>
              </p:nvSpPr>
              <p:spPr>
                <a:xfrm>
                  <a:off x="4304040" y="1286668"/>
                  <a:ext cx="10196250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24" name="圆角矩形 23"/>
                <p:cNvSpPr/>
                <p:nvPr/>
              </p:nvSpPr>
              <p:spPr>
                <a:xfrm>
                  <a:off x="4351920" y="1373339"/>
                  <a:ext cx="10095546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22" name="椭圆 21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0" name="TextBox 31"/>
            <p:cNvSpPr txBox="1"/>
            <p:nvPr/>
          </p:nvSpPr>
          <p:spPr>
            <a:xfrm>
              <a:off x="1224125" y="3331792"/>
              <a:ext cx="2989681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点击输入标题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文本及描述说明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03535" y="2365754"/>
            <a:ext cx="2401200" cy="350012"/>
            <a:chOff x="814328" y="3219334"/>
            <a:chExt cx="2967344" cy="432536"/>
          </a:xfrm>
        </p:grpSpPr>
        <p:grpSp>
          <p:nvGrpSpPr>
            <p:cNvPr id="26" name="组合 25"/>
            <p:cNvGrpSpPr/>
            <p:nvPr/>
          </p:nvGrpSpPr>
          <p:grpSpPr>
            <a:xfrm>
              <a:off x="814328" y="3219334"/>
              <a:ext cx="2967344" cy="432536"/>
              <a:chOff x="2173927" y="3285519"/>
              <a:chExt cx="3765284" cy="548848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2173927" y="3285519"/>
                <a:ext cx="3765284" cy="548848"/>
                <a:chOff x="4304043" y="1286668"/>
                <a:chExt cx="8396171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圆角矩形 29"/>
                <p:cNvSpPr/>
                <p:nvPr/>
              </p:nvSpPr>
              <p:spPr>
                <a:xfrm>
                  <a:off x="4304043" y="1286668"/>
                  <a:ext cx="8396171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31" name="圆角矩形 30"/>
                <p:cNvSpPr/>
                <p:nvPr/>
              </p:nvSpPr>
              <p:spPr>
                <a:xfrm>
                  <a:off x="4351923" y="1373339"/>
                  <a:ext cx="8295467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7" name="TextBox 38"/>
            <p:cNvSpPr txBox="1"/>
            <p:nvPr/>
          </p:nvSpPr>
          <p:spPr>
            <a:xfrm>
              <a:off x="1224125" y="3331792"/>
              <a:ext cx="2371197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点击输入标题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文本小标签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401064" y="2869810"/>
            <a:ext cx="1972203" cy="350012"/>
            <a:chOff x="814328" y="3219334"/>
            <a:chExt cx="2437200" cy="432536"/>
          </a:xfrm>
        </p:grpSpPr>
        <p:grpSp>
          <p:nvGrpSpPr>
            <p:cNvPr id="33" name="组合 32"/>
            <p:cNvGrpSpPr/>
            <p:nvPr/>
          </p:nvGrpSpPr>
          <p:grpSpPr>
            <a:xfrm>
              <a:off x="814328" y="3219334"/>
              <a:ext cx="2437200" cy="432536"/>
              <a:chOff x="2173927" y="3285519"/>
              <a:chExt cx="3092581" cy="548848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2173927" y="3285519"/>
                <a:ext cx="3092581" cy="548848"/>
                <a:chOff x="4304043" y="1286668"/>
                <a:chExt cx="6896116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7" name="圆角矩形 36"/>
                <p:cNvSpPr/>
                <p:nvPr/>
              </p:nvSpPr>
              <p:spPr>
                <a:xfrm>
                  <a:off x="4304043" y="1286668"/>
                  <a:ext cx="6896116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>
                  <a:off x="4351924" y="1373342"/>
                  <a:ext cx="679425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36" name="椭圆 35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4" name="TextBox 45"/>
            <p:cNvSpPr txBox="1"/>
            <p:nvPr/>
          </p:nvSpPr>
          <p:spPr>
            <a:xfrm>
              <a:off x="1224126" y="3331792"/>
              <a:ext cx="1911028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点击输入标题文本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15528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3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5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258772" y="1379423"/>
            <a:ext cx="1902058" cy="1282133"/>
            <a:chOff x="3237545" y="4561747"/>
            <a:chExt cx="1146960" cy="1146960"/>
          </a:xfrm>
        </p:grpSpPr>
        <p:sp>
          <p:nvSpPr>
            <p:cNvPr id="5" name="圆角矩形 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1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20972" y="1379423"/>
            <a:ext cx="1902058" cy="1282133"/>
            <a:chOff x="3237545" y="4561747"/>
            <a:chExt cx="1146960" cy="1146960"/>
          </a:xfrm>
        </p:grpSpPr>
        <p:sp>
          <p:nvSpPr>
            <p:cNvPr id="8" name="圆角矩形 7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2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983173" y="1379423"/>
            <a:ext cx="1902058" cy="1282133"/>
            <a:chOff x="3237545" y="4561747"/>
            <a:chExt cx="1146960" cy="1146960"/>
          </a:xfrm>
        </p:grpSpPr>
        <p:sp>
          <p:nvSpPr>
            <p:cNvPr id="11" name="圆角矩形 1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3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58772" y="2931998"/>
            <a:ext cx="1902058" cy="1282133"/>
            <a:chOff x="3237545" y="4561747"/>
            <a:chExt cx="1146960" cy="1146960"/>
          </a:xfrm>
        </p:grpSpPr>
        <p:sp>
          <p:nvSpPr>
            <p:cNvPr id="14" name="圆角矩形 13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4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620972" y="2931998"/>
            <a:ext cx="1902058" cy="1282133"/>
            <a:chOff x="3237545" y="4561747"/>
            <a:chExt cx="1146960" cy="1146960"/>
          </a:xfrm>
        </p:grpSpPr>
        <p:sp>
          <p:nvSpPr>
            <p:cNvPr id="17" name="圆角矩形 16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1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83173" y="2931998"/>
            <a:ext cx="1902058" cy="1282133"/>
            <a:chOff x="3237545" y="4561747"/>
            <a:chExt cx="1146960" cy="1146960"/>
          </a:xfrm>
        </p:grpSpPr>
        <p:sp>
          <p:nvSpPr>
            <p:cNvPr id="20" name="圆角矩形 1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2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070588" y="1704468"/>
            <a:ext cx="271519" cy="241276"/>
            <a:chOff x="3843406" y="5497220"/>
            <a:chExt cx="438051" cy="389258"/>
          </a:xfrm>
          <a:solidFill>
            <a:schemeClr val="accent1"/>
          </a:solidFill>
        </p:grpSpPr>
        <p:sp>
          <p:nvSpPr>
            <p:cNvPr id="23" name="Freeform 63"/>
            <p:cNvSpPr>
              <a:spLocks noEditPoints="1"/>
            </p:cNvSpPr>
            <p:nvPr/>
          </p:nvSpPr>
          <p:spPr bwMode="auto">
            <a:xfrm>
              <a:off x="3843406" y="5497220"/>
              <a:ext cx="438051" cy="389258"/>
            </a:xfrm>
            <a:custGeom>
              <a:avLst/>
              <a:gdLst>
                <a:gd name="T0" fmla="*/ 165 w 171"/>
                <a:gd name="T1" fmla="*/ 0 h 152"/>
                <a:gd name="T2" fmla="*/ 5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5 w 171"/>
                <a:gd name="T9" fmla="*/ 152 h 152"/>
                <a:gd name="T10" fmla="*/ 165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5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4 w 171"/>
                <a:gd name="T25" fmla="*/ 19 h 152"/>
                <a:gd name="T26" fmla="*/ 132 w 171"/>
                <a:gd name="T27" fmla="*/ 12 h 152"/>
                <a:gd name="T28" fmla="*/ 110 w 171"/>
                <a:gd name="T29" fmla="*/ 12 h 152"/>
                <a:gd name="T30" fmla="*/ 118 w 171"/>
                <a:gd name="T31" fmla="*/ 19 h 152"/>
                <a:gd name="T32" fmla="*/ 110 w 171"/>
                <a:gd name="T33" fmla="*/ 26 h 152"/>
                <a:gd name="T34" fmla="*/ 103 w 171"/>
                <a:gd name="T35" fmla="*/ 19 h 152"/>
                <a:gd name="T36" fmla="*/ 110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2" y="152"/>
                    <a:pt x="5" y="152"/>
                  </a:cubicBezTo>
                  <a:cubicBezTo>
                    <a:pt x="165" y="152"/>
                    <a:pt x="165" y="152"/>
                    <a:pt x="165" y="152"/>
                  </a:cubicBezTo>
                  <a:cubicBezTo>
                    <a:pt x="168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8" y="0"/>
                    <a:pt x="165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4" name="Freeform 64"/>
            <p:cNvSpPr>
              <a:spLocks noEditPoints="1"/>
            </p:cNvSpPr>
            <p:nvPr/>
          </p:nvSpPr>
          <p:spPr bwMode="auto">
            <a:xfrm>
              <a:off x="3864007" y="5619744"/>
              <a:ext cx="394679" cy="249385"/>
            </a:xfrm>
            <a:custGeom>
              <a:avLst/>
              <a:gdLst>
                <a:gd name="T0" fmla="*/ 0 w 154"/>
                <a:gd name="T1" fmla="*/ 76 h 97"/>
                <a:gd name="T2" fmla="*/ 12 w 154"/>
                <a:gd name="T3" fmla="*/ 97 h 97"/>
                <a:gd name="T4" fmla="*/ 9 w 154"/>
                <a:gd name="T5" fmla="*/ 66 h 97"/>
                <a:gd name="T6" fmla="*/ 8 w 154"/>
                <a:gd name="T7" fmla="*/ 64 h 97"/>
                <a:gd name="T8" fmla="*/ 24 w 154"/>
                <a:gd name="T9" fmla="*/ 32 h 97"/>
                <a:gd name="T10" fmla="*/ 27 w 154"/>
                <a:gd name="T11" fmla="*/ 30 h 97"/>
                <a:gd name="T12" fmla="*/ 27 w 154"/>
                <a:gd name="T13" fmla="*/ 28 h 97"/>
                <a:gd name="T14" fmla="*/ 30 w 154"/>
                <a:gd name="T15" fmla="*/ 26 h 97"/>
                <a:gd name="T16" fmla="*/ 31 w 154"/>
                <a:gd name="T17" fmla="*/ 25 h 97"/>
                <a:gd name="T18" fmla="*/ 30 w 154"/>
                <a:gd name="T19" fmla="*/ 25 h 97"/>
                <a:gd name="T20" fmla="*/ 31 w 154"/>
                <a:gd name="T21" fmla="*/ 23 h 97"/>
                <a:gd name="T22" fmla="*/ 33 w 154"/>
                <a:gd name="T23" fmla="*/ 24 h 97"/>
                <a:gd name="T24" fmla="*/ 44 w 154"/>
                <a:gd name="T25" fmla="*/ 14 h 97"/>
                <a:gd name="T26" fmla="*/ 42 w 154"/>
                <a:gd name="T27" fmla="*/ 16 h 97"/>
                <a:gd name="T28" fmla="*/ 77 w 154"/>
                <a:gd name="T29" fmla="*/ 8 h 97"/>
                <a:gd name="T30" fmla="*/ 114 w 154"/>
                <a:gd name="T31" fmla="*/ 19 h 97"/>
                <a:gd name="T32" fmla="*/ 118 w 154"/>
                <a:gd name="T33" fmla="*/ 22 h 97"/>
                <a:gd name="T34" fmla="*/ 122 w 154"/>
                <a:gd name="T35" fmla="*/ 23 h 97"/>
                <a:gd name="T36" fmla="*/ 123 w 154"/>
                <a:gd name="T37" fmla="*/ 25 h 97"/>
                <a:gd name="T38" fmla="*/ 124 w 154"/>
                <a:gd name="T39" fmla="*/ 26 h 97"/>
                <a:gd name="T40" fmla="*/ 139 w 154"/>
                <a:gd name="T41" fmla="*/ 44 h 97"/>
                <a:gd name="T42" fmla="*/ 140 w 154"/>
                <a:gd name="T43" fmla="*/ 45 h 97"/>
                <a:gd name="T44" fmla="*/ 141 w 154"/>
                <a:gd name="T45" fmla="*/ 52 h 97"/>
                <a:gd name="T46" fmla="*/ 142 w 154"/>
                <a:gd name="T47" fmla="*/ 55 h 97"/>
                <a:gd name="T48" fmla="*/ 143 w 154"/>
                <a:gd name="T49" fmla="*/ 54 h 97"/>
                <a:gd name="T50" fmla="*/ 144 w 154"/>
                <a:gd name="T51" fmla="*/ 57 h 97"/>
                <a:gd name="T52" fmla="*/ 142 w 154"/>
                <a:gd name="T53" fmla="*/ 56 h 97"/>
                <a:gd name="T54" fmla="*/ 143 w 154"/>
                <a:gd name="T55" fmla="*/ 57 h 97"/>
                <a:gd name="T56" fmla="*/ 144 w 154"/>
                <a:gd name="T57" fmla="*/ 62 h 97"/>
                <a:gd name="T58" fmla="*/ 145 w 154"/>
                <a:gd name="T59" fmla="*/ 76 h 97"/>
                <a:gd name="T60" fmla="*/ 144 w 154"/>
                <a:gd name="T61" fmla="*/ 89 h 97"/>
                <a:gd name="T62" fmla="*/ 144 w 154"/>
                <a:gd name="T63" fmla="*/ 95 h 97"/>
                <a:gd name="T64" fmla="*/ 143 w 154"/>
                <a:gd name="T65" fmla="*/ 93 h 97"/>
                <a:gd name="T66" fmla="*/ 151 w 154"/>
                <a:gd name="T67" fmla="*/ 97 h 97"/>
                <a:gd name="T68" fmla="*/ 77 w 154"/>
                <a:gd name="T69" fmla="*/ 0 h 97"/>
                <a:gd name="T70" fmla="*/ 142 w 154"/>
                <a:gd name="T71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4" h="97">
                  <a:moveTo>
                    <a:pt x="77" y="0"/>
                  </a:moveTo>
                  <a:cubicBezTo>
                    <a:pt x="35" y="0"/>
                    <a:pt x="0" y="34"/>
                    <a:pt x="0" y="76"/>
                  </a:cubicBezTo>
                  <a:cubicBezTo>
                    <a:pt x="0" y="83"/>
                    <a:pt x="1" y="90"/>
                    <a:pt x="3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0" y="91"/>
                    <a:pt x="8" y="84"/>
                    <a:pt x="8" y="76"/>
                  </a:cubicBezTo>
                  <a:cubicBezTo>
                    <a:pt x="8" y="73"/>
                    <a:pt x="9" y="70"/>
                    <a:pt x="9" y="66"/>
                  </a:cubicBezTo>
                  <a:cubicBezTo>
                    <a:pt x="9" y="66"/>
                    <a:pt x="9" y="65"/>
                    <a:pt x="9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10" y="52"/>
                    <a:pt x="15" y="41"/>
                    <a:pt x="23" y="32"/>
                  </a:cubicBezTo>
                  <a:cubicBezTo>
                    <a:pt x="23" y="32"/>
                    <a:pt x="24" y="32"/>
                    <a:pt x="24" y="32"/>
                  </a:cubicBezTo>
                  <a:cubicBezTo>
                    <a:pt x="25" y="32"/>
                    <a:pt x="25" y="31"/>
                    <a:pt x="26" y="31"/>
                  </a:cubicBezTo>
                  <a:cubicBezTo>
                    <a:pt x="26" y="31"/>
                    <a:pt x="26" y="30"/>
                    <a:pt x="27" y="30"/>
                  </a:cubicBezTo>
                  <a:cubicBezTo>
                    <a:pt x="27" y="30"/>
                    <a:pt x="27" y="29"/>
                    <a:pt x="26" y="29"/>
                  </a:cubicBezTo>
                  <a:cubicBezTo>
                    <a:pt x="26" y="28"/>
                    <a:pt x="27" y="29"/>
                    <a:pt x="27" y="28"/>
                  </a:cubicBezTo>
                  <a:cubicBezTo>
                    <a:pt x="27" y="28"/>
                    <a:pt x="28" y="28"/>
                    <a:pt x="28" y="28"/>
                  </a:cubicBezTo>
                  <a:cubicBezTo>
                    <a:pt x="29" y="28"/>
                    <a:pt x="30" y="27"/>
                    <a:pt x="30" y="26"/>
                  </a:cubicBezTo>
                  <a:cubicBezTo>
                    <a:pt x="31" y="26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5"/>
                    <a:pt x="31" y="25"/>
                    <a:pt x="30" y="25"/>
                  </a:cubicBezTo>
                  <a:cubicBezTo>
                    <a:pt x="30" y="25"/>
                    <a:pt x="30" y="24"/>
                    <a:pt x="30" y="24"/>
                  </a:cubicBezTo>
                  <a:cubicBezTo>
                    <a:pt x="30" y="24"/>
                    <a:pt x="31" y="24"/>
                    <a:pt x="31" y="23"/>
                  </a:cubicBezTo>
                  <a:cubicBezTo>
                    <a:pt x="31" y="24"/>
                    <a:pt x="32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3"/>
                    <a:pt x="32" y="23"/>
                    <a:pt x="32" y="23"/>
                  </a:cubicBezTo>
                  <a:cubicBezTo>
                    <a:pt x="36" y="19"/>
                    <a:pt x="40" y="17"/>
                    <a:pt x="44" y="14"/>
                  </a:cubicBezTo>
                  <a:cubicBezTo>
                    <a:pt x="44" y="15"/>
                    <a:pt x="45" y="14"/>
                    <a:pt x="45" y="15"/>
                  </a:cubicBezTo>
                  <a:cubicBezTo>
                    <a:pt x="45" y="16"/>
                    <a:pt x="43" y="16"/>
                    <a:pt x="42" y="16"/>
                  </a:cubicBezTo>
                  <a:cubicBezTo>
                    <a:pt x="42" y="16"/>
                    <a:pt x="42" y="17"/>
                    <a:pt x="42" y="17"/>
                  </a:cubicBezTo>
                  <a:cubicBezTo>
                    <a:pt x="52" y="11"/>
                    <a:pt x="64" y="8"/>
                    <a:pt x="77" y="8"/>
                  </a:cubicBezTo>
                  <a:cubicBezTo>
                    <a:pt x="90" y="8"/>
                    <a:pt x="102" y="11"/>
                    <a:pt x="112" y="17"/>
                  </a:cubicBezTo>
                  <a:cubicBezTo>
                    <a:pt x="113" y="18"/>
                    <a:pt x="114" y="18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20"/>
                    <a:pt x="117" y="21"/>
                    <a:pt x="118" y="22"/>
                  </a:cubicBezTo>
                  <a:cubicBezTo>
                    <a:pt x="119" y="22"/>
                    <a:pt x="120" y="22"/>
                    <a:pt x="120" y="22"/>
                  </a:cubicBezTo>
                  <a:cubicBezTo>
                    <a:pt x="121" y="22"/>
                    <a:pt x="121" y="23"/>
                    <a:pt x="122" y="23"/>
                  </a:cubicBezTo>
                  <a:cubicBezTo>
                    <a:pt x="122" y="24"/>
                    <a:pt x="122" y="24"/>
                    <a:pt x="121" y="24"/>
                  </a:cubicBezTo>
                  <a:cubicBezTo>
                    <a:pt x="122" y="25"/>
                    <a:pt x="122" y="25"/>
                    <a:pt x="123" y="25"/>
                  </a:cubicBezTo>
                  <a:cubicBezTo>
                    <a:pt x="123" y="25"/>
                    <a:pt x="123" y="26"/>
                    <a:pt x="123" y="26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5" y="26"/>
                    <a:pt x="125" y="26"/>
                    <a:pt x="126" y="26"/>
                  </a:cubicBezTo>
                  <a:cubicBezTo>
                    <a:pt x="131" y="31"/>
                    <a:pt x="136" y="37"/>
                    <a:pt x="139" y="44"/>
                  </a:cubicBezTo>
                  <a:cubicBezTo>
                    <a:pt x="139" y="44"/>
                    <a:pt x="138" y="44"/>
                    <a:pt x="138" y="45"/>
                  </a:cubicBezTo>
                  <a:cubicBezTo>
                    <a:pt x="138" y="46"/>
                    <a:pt x="139" y="46"/>
                    <a:pt x="140" y="45"/>
                  </a:cubicBezTo>
                  <a:cubicBezTo>
                    <a:pt x="140" y="46"/>
                    <a:pt x="141" y="47"/>
                    <a:pt x="141" y="48"/>
                  </a:cubicBezTo>
                  <a:cubicBezTo>
                    <a:pt x="141" y="49"/>
                    <a:pt x="141" y="51"/>
                    <a:pt x="141" y="52"/>
                  </a:cubicBezTo>
                  <a:cubicBezTo>
                    <a:pt x="141" y="52"/>
                    <a:pt x="141" y="52"/>
                    <a:pt x="141" y="52"/>
                  </a:cubicBezTo>
                  <a:cubicBezTo>
                    <a:pt x="141" y="53"/>
                    <a:pt x="142" y="54"/>
                    <a:pt x="142" y="55"/>
                  </a:cubicBezTo>
                  <a:cubicBezTo>
                    <a:pt x="142" y="54"/>
                    <a:pt x="142" y="54"/>
                    <a:pt x="142" y="53"/>
                  </a:cubicBezTo>
                  <a:cubicBezTo>
                    <a:pt x="143" y="53"/>
                    <a:pt x="143" y="53"/>
                    <a:pt x="143" y="54"/>
                  </a:cubicBezTo>
                  <a:cubicBezTo>
                    <a:pt x="144" y="55"/>
                    <a:pt x="144" y="55"/>
                    <a:pt x="144" y="56"/>
                  </a:cubicBezTo>
                  <a:cubicBezTo>
                    <a:pt x="144" y="56"/>
                    <a:pt x="144" y="57"/>
                    <a:pt x="144" y="57"/>
                  </a:cubicBezTo>
                  <a:cubicBezTo>
                    <a:pt x="143" y="57"/>
                    <a:pt x="144" y="56"/>
                    <a:pt x="143" y="56"/>
                  </a:cubicBezTo>
                  <a:cubicBezTo>
                    <a:pt x="143" y="56"/>
                    <a:pt x="143" y="56"/>
                    <a:pt x="142" y="56"/>
                  </a:cubicBezTo>
                  <a:cubicBezTo>
                    <a:pt x="143" y="56"/>
                    <a:pt x="143" y="57"/>
                    <a:pt x="143" y="57"/>
                  </a:cubicBezTo>
                  <a:cubicBezTo>
                    <a:pt x="143" y="57"/>
                    <a:pt x="143" y="57"/>
                    <a:pt x="143" y="57"/>
                  </a:cubicBezTo>
                  <a:cubicBezTo>
                    <a:pt x="143" y="57"/>
                    <a:pt x="143" y="57"/>
                    <a:pt x="143" y="57"/>
                  </a:cubicBezTo>
                  <a:cubicBezTo>
                    <a:pt x="143" y="59"/>
                    <a:pt x="144" y="60"/>
                    <a:pt x="144" y="62"/>
                  </a:cubicBezTo>
                  <a:cubicBezTo>
                    <a:pt x="144" y="62"/>
                    <a:pt x="144" y="62"/>
                    <a:pt x="144" y="62"/>
                  </a:cubicBezTo>
                  <a:cubicBezTo>
                    <a:pt x="145" y="67"/>
                    <a:pt x="145" y="71"/>
                    <a:pt x="145" y="76"/>
                  </a:cubicBezTo>
                  <a:cubicBezTo>
                    <a:pt x="145" y="81"/>
                    <a:pt x="145" y="85"/>
                    <a:pt x="144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5" y="90"/>
                    <a:pt x="145" y="90"/>
                    <a:pt x="146" y="90"/>
                  </a:cubicBezTo>
                  <a:cubicBezTo>
                    <a:pt x="145" y="92"/>
                    <a:pt x="145" y="94"/>
                    <a:pt x="144" y="95"/>
                  </a:cubicBezTo>
                  <a:cubicBezTo>
                    <a:pt x="144" y="95"/>
                    <a:pt x="144" y="94"/>
                    <a:pt x="144" y="94"/>
                  </a:cubicBezTo>
                  <a:cubicBezTo>
                    <a:pt x="144" y="93"/>
                    <a:pt x="144" y="93"/>
                    <a:pt x="143" y="93"/>
                  </a:cubicBezTo>
                  <a:cubicBezTo>
                    <a:pt x="143" y="94"/>
                    <a:pt x="143" y="96"/>
                    <a:pt x="142" y="97"/>
                  </a:cubicBezTo>
                  <a:cubicBezTo>
                    <a:pt x="151" y="97"/>
                    <a:pt x="151" y="97"/>
                    <a:pt x="151" y="97"/>
                  </a:cubicBezTo>
                  <a:cubicBezTo>
                    <a:pt x="153" y="90"/>
                    <a:pt x="154" y="83"/>
                    <a:pt x="154" y="76"/>
                  </a:cubicBezTo>
                  <a:cubicBezTo>
                    <a:pt x="154" y="34"/>
                    <a:pt x="119" y="0"/>
                    <a:pt x="77" y="0"/>
                  </a:cubicBezTo>
                  <a:close/>
                  <a:moveTo>
                    <a:pt x="143" y="53"/>
                  </a:moveTo>
                  <a:cubicBezTo>
                    <a:pt x="142" y="52"/>
                    <a:pt x="142" y="51"/>
                    <a:pt x="142" y="50"/>
                  </a:cubicBezTo>
                  <a:cubicBezTo>
                    <a:pt x="142" y="51"/>
                    <a:pt x="143" y="52"/>
                    <a:pt x="143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5" name="Freeform 65"/>
            <p:cNvSpPr>
              <a:spLocks/>
            </p:cNvSpPr>
            <p:nvPr/>
          </p:nvSpPr>
          <p:spPr bwMode="auto">
            <a:xfrm>
              <a:off x="3961592" y="5668537"/>
              <a:ext cx="5422" cy="3253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6" name="Freeform 66"/>
            <p:cNvSpPr>
              <a:spLocks/>
            </p:cNvSpPr>
            <p:nvPr/>
          </p:nvSpPr>
          <p:spPr bwMode="auto">
            <a:xfrm>
              <a:off x="3969183" y="5666368"/>
              <a:ext cx="2169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7" name="Freeform 67"/>
            <p:cNvSpPr>
              <a:spLocks noEditPoints="1"/>
            </p:cNvSpPr>
            <p:nvPr/>
          </p:nvSpPr>
          <p:spPr bwMode="auto">
            <a:xfrm>
              <a:off x="3884608" y="5683717"/>
              <a:ext cx="114934" cy="185413"/>
            </a:xfrm>
            <a:custGeom>
              <a:avLst/>
              <a:gdLst>
                <a:gd name="T0" fmla="*/ 23 w 45"/>
                <a:gd name="T1" fmla="*/ 6 h 72"/>
                <a:gd name="T2" fmla="*/ 20 w 45"/>
                <a:gd name="T3" fmla="*/ 3 h 72"/>
                <a:gd name="T4" fmla="*/ 18 w 45"/>
                <a:gd name="T5" fmla="*/ 4 h 72"/>
                <a:gd name="T6" fmla="*/ 18 w 45"/>
                <a:gd name="T7" fmla="*/ 6 h 72"/>
                <a:gd name="T8" fmla="*/ 15 w 45"/>
                <a:gd name="T9" fmla="*/ 7 h 72"/>
                <a:gd name="T10" fmla="*/ 1 w 45"/>
                <a:gd name="T11" fmla="*/ 41 h 72"/>
                <a:gd name="T12" fmla="*/ 3 w 45"/>
                <a:gd name="T13" fmla="*/ 47 h 72"/>
                <a:gd name="T14" fmla="*/ 4 w 45"/>
                <a:gd name="T15" fmla="*/ 44 h 72"/>
                <a:gd name="T16" fmla="*/ 7 w 45"/>
                <a:gd name="T17" fmla="*/ 47 h 72"/>
                <a:gd name="T18" fmla="*/ 14 w 45"/>
                <a:gd name="T19" fmla="*/ 55 h 72"/>
                <a:gd name="T20" fmla="*/ 17 w 45"/>
                <a:gd name="T21" fmla="*/ 57 h 72"/>
                <a:gd name="T22" fmla="*/ 21 w 45"/>
                <a:gd name="T23" fmla="*/ 61 h 72"/>
                <a:gd name="T24" fmla="*/ 20 w 45"/>
                <a:gd name="T25" fmla="*/ 68 h 72"/>
                <a:gd name="T26" fmla="*/ 21 w 45"/>
                <a:gd name="T27" fmla="*/ 72 h 72"/>
                <a:gd name="T28" fmla="*/ 45 w 45"/>
                <a:gd name="T29" fmla="*/ 70 h 72"/>
                <a:gd name="T30" fmla="*/ 42 w 45"/>
                <a:gd name="T31" fmla="*/ 66 h 72"/>
                <a:gd name="T32" fmla="*/ 36 w 45"/>
                <a:gd name="T33" fmla="*/ 64 h 72"/>
                <a:gd name="T34" fmla="*/ 29 w 45"/>
                <a:gd name="T35" fmla="*/ 56 h 72"/>
                <a:gd name="T36" fmla="*/ 26 w 45"/>
                <a:gd name="T37" fmla="*/ 55 h 72"/>
                <a:gd name="T38" fmla="*/ 21 w 45"/>
                <a:gd name="T39" fmla="*/ 58 h 72"/>
                <a:gd name="T40" fmla="*/ 19 w 45"/>
                <a:gd name="T41" fmla="*/ 53 h 72"/>
                <a:gd name="T42" fmla="*/ 14 w 45"/>
                <a:gd name="T43" fmla="*/ 48 h 72"/>
                <a:gd name="T44" fmla="*/ 14 w 45"/>
                <a:gd name="T45" fmla="*/ 43 h 72"/>
                <a:gd name="T46" fmla="*/ 20 w 45"/>
                <a:gd name="T47" fmla="*/ 43 h 72"/>
                <a:gd name="T48" fmla="*/ 20 w 45"/>
                <a:gd name="T49" fmla="*/ 42 h 72"/>
                <a:gd name="T50" fmla="*/ 25 w 45"/>
                <a:gd name="T51" fmla="*/ 37 h 72"/>
                <a:gd name="T52" fmla="*/ 27 w 45"/>
                <a:gd name="T53" fmla="*/ 31 h 72"/>
                <a:gd name="T54" fmla="*/ 32 w 45"/>
                <a:gd name="T55" fmla="*/ 29 h 72"/>
                <a:gd name="T56" fmla="*/ 32 w 45"/>
                <a:gd name="T57" fmla="*/ 25 h 72"/>
                <a:gd name="T58" fmla="*/ 35 w 45"/>
                <a:gd name="T59" fmla="*/ 27 h 72"/>
                <a:gd name="T60" fmla="*/ 37 w 45"/>
                <a:gd name="T61" fmla="*/ 27 h 72"/>
                <a:gd name="T62" fmla="*/ 34 w 45"/>
                <a:gd name="T63" fmla="*/ 21 h 72"/>
                <a:gd name="T64" fmla="*/ 31 w 45"/>
                <a:gd name="T65" fmla="*/ 15 h 72"/>
                <a:gd name="T66" fmla="*/ 30 w 45"/>
                <a:gd name="T67" fmla="*/ 14 h 72"/>
                <a:gd name="T68" fmla="*/ 25 w 45"/>
                <a:gd name="T69" fmla="*/ 13 h 72"/>
                <a:gd name="T70" fmla="*/ 24 w 45"/>
                <a:gd name="T71" fmla="*/ 20 h 72"/>
                <a:gd name="T72" fmla="*/ 21 w 45"/>
                <a:gd name="T73" fmla="*/ 20 h 72"/>
                <a:gd name="T74" fmla="*/ 17 w 45"/>
                <a:gd name="T75" fmla="*/ 16 h 72"/>
                <a:gd name="T76" fmla="*/ 22 w 45"/>
                <a:gd name="T77" fmla="*/ 11 h 72"/>
                <a:gd name="T78" fmla="*/ 25 w 45"/>
                <a:gd name="T79" fmla="*/ 6 h 72"/>
                <a:gd name="T80" fmla="*/ 28 w 45"/>
                <a:gd name="T81" fmla="*/ 6 h 72"/>
                <a:gd name="T82" fmla="*/ 28 w 45"/>
                <a:gd name="T83" fmla="*/ 11 h 72"/>
                <a:gd name="T84" fmla="*/ 32 w 45"/>
                <a:gd name="T85" fmla="*/ 9 h 72"/>
                <a:gd name="T86" fmla="*/ 35 w 45"/>
                <a:gd name="T87" fmla="*/ 8 h 72"/>
                <a:gd name="T88" fmla="*/ 32 w 45"/>
                <a:gd name="T89" fmla="*/ 5 h 72"/>
                <a:gd name="T90" fmla="*/ 29 w 45"/>
                <a:gd name="T91" fmla="*/ 2 h 72"/>
                <a:gd name="T92" fmla="*/ 23 w 45"/>
                <a:gd name="T93" fmla="*/ 0 h 72"/>
                <a:gd name="T94" fmla="*/ 34 w 45"/>
                <a:gd name="T95" fmla="*/ 22 h 72"/>
                <a:gd name="T96" fmla="*/ 3 w 45"/>
                <a:gd name="T97" fmla="*/ 42 h 72"/>
                <a:gd name="T98" fmla="*/ 3 w 45"/>
                <a:gd name="T99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5" h="72">
                  <a:moveTo>
                    <a:pt x="22" y="1"/>
                  </a:moveTo>
                  <a:cubicBezTo>
                    <a:pt x="21" y="2"/>
                    <a:pt x="21" y="4"/>
                    <a:pt x="22" y="5"/>
                  </a:cubicBezTo>
                  <a:cubicBezTo>
                    <a:pt x="22" y="5"/>
                    <a:pt x="23" y="5"/>
                    <a:pt x="23" y="6"/>
                  </a:cubicBezTo>
                  <a:cubicBezTo>
                    <a:pt x="23" y="6"/>
                    <a:pt x="23" y="7"/>
                    <a:pt x="22" y="8"/>
                  </a:cubicBezTo>
                  <a:cubicBezTo>
                    <a:pt x="22" y="7"/>
                    <a:pt x="23" y="7"/>
                    <a:pt x="22" y="6"/>
                  </a:cubicBezTo>
                  <a:cubicBezTo>
                    <a:pt x="22" y="5"/>
                    <a:pt x="21" y="5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19" y="3"/>
                    <a:pt x="19" y="3"/>
                  </a:cubicBezTo>
                  <a:cubicBezTo>
                    <a:pt x="19" y="4"/>
                    <a:pt x="18" y="3"/>
                    <a:pt x="18" y="4"/>
                  </a:cubicBezTo>
                  <a:cubicBezTo>
                    <a:pt x="19" y="4"/>
                    <a:pt x="19" y="5"/>
                    <a:pt x="19" y="5"/>
                  </a:cubicBezTo>
                  <a:cubicBezTo>
                    <a:pt x="19" y="6"/>
                    <a:pt x="19" y="7"/>
                    <a:pt x="18" y="7"/>
                  </a:cubicBezTo>
                  <a:cubicBezTo>
                    <a:pt x="18" y="7"/>
                    <a:pt x="18" y="7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7"/>
                    <a:pt x="15" y="7"/>
                    <a:pt x="15" y="7"/>
                  </a:cubicBezTo>
                  <a:cubicBezTo>
                    <a:pt x="7" y="16"/>
                    <a:pt x="2" y="27"/>
                    <a:pt x="0" y="39"/>
                  </a:cubicBezTo>
                  <a:cubicBezTo>
                    <a:pt x="0" y="39"/>
                    <a:pt x="0" y="39"/>
                    <a:pt x="1" y="39"/>
                  </a:cubicBezTo>
                  <a:cubicBezTo>
                    <a:pt x="1" y="40"/>
                    <a:pt x="1" y="41"/>
                    <a:pt x="1" y="41"/>
                  </a:cubicBezTo>
                  <a:cubicBezTo>
                    <a:pt x="1" y="42"/>
                    <a:pt x="2" y="43"/>
                    <a:pt x="2" y="43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3" y="44"/>
                    <a:pt x="3" y="46"/>
                    <a:pt x="3" y="47"/>
                  </a:cubicBezTo>
                  <a:cubicBezTo>
                    <a:pt x="4" y="46"/>
                    <a:pt x="4" y="47"/>
                    <a:pt x="5" y="47"/>
                  </a:cubicBezTo>
                  <a:cubicBezTo>
                    <a:pt x="5" y="46"/>
                    <a:pt x="4" y="46"/>
                    <a:pt x="4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5" y="44"/>
                    <a:pt x="5" y="45"/>
                    <a:pt x="5" y="45"/>
                  </a:cubicBezTo>
                  <a:cubicBezTo>
                    <a:pt x="5" y="46"/>
                    <a:pt x="6" y="47"/>
                    <a:pt x="7" y="47"/>
                  </a:cubicBezTo>
                  <a:cubicBezTo>
                    <a:pt x="6" y="49"/>
                    <a:pt x="7" y="50"/>
                    <a:pt x="8" y="52"/>
                  </a:cubicBezTo>
                  <a:cubicBezTo>
                    <a:pt x="10" y="52"/>
                    <a:pt x="11" y="54"/>
                    <a:pt x="13" y="53"/>
                  </a:cubicBezTo>
                  <a:cubicBezTo>
                    <a:pt x="13" y="54"/>
                    <a:pt x="14" y="54"/>
                    <a:pt x="14" y="55"/>
                  </a:cubicBezTo>
                  <a:cubicBezTo>
                    <a:pt x="15" y="55"/>
                    <a:pt x="15" y="55"/>
                    <a:pt x="16" y="55"/>
                  </a:cubicBezTo>
                  <a:cubicBezTo>
                    <a:pt x="16" y="56"/>
                    <a:pt x="16" y="56"/>
                    <a:pt x="17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8" y="57"/>
                    <a:pt x="19" y="59"/>
                    <a:pt x="20" y="59"/>
                  </a:cubicBezTo>
                  <a:cubicBezTo>
                    <a:pt x="20" y="59"/>
                    <a:pt x="20" y="58"/>
                    <a:pt x="20" y="58"/>
                  </a:cubicBezTo>
                  <a:cubicBezTo>
                    <a:pt x="21" y="59"/>
                    <a:pt x="21" y="60"/>
                    <a:pt x="21" y="61"/>
                  </a:cubicBezTo>
                  <a:cubicBezTo>
                    <a:pt x="21" y="61"/>
                    <a:pt x="21" y="61"/>
                    <a:pt x="21" y="62"/>
                  </a:cubicBezTo>
                  <a:cubicBezTo>
                    <a:pt x="21" y="63"/>
                    <a:pt x="20" y="63"/>
                    <a:pt x="20" y="64"/>
                  </a:cubicBezTo>
                  <a:cubicBezTo>
                    <a:pt x="19" y="66"/>
                    <a:pt x="21" y="67"/>
                    <a:pt x="20" y="68"/>
                  </a:cubicBezTo>
                  <a:cubicBezTo>
                    <a:pt x="20" y="69"/>
                    <a:pt x="21" y="69"/>
                    <a:pt x="21" y="69"/>
                  </a:cubicBezTo>
                  <a:cubicBezTo>
                    <a:pt x="21" y="70"/>
                    <a:pt x="21" y="70"/>
                    <a:pt x="20" y="70"/>
                  </a:cubicBezTo>
                  <a:cubicBezTo>
                    <a:pt x="20" y="71"/>
                    <a:pt x="20" y="72"/>
                    <a:pt x="21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1"/>
                    <a:pt x="45" y="71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5" y="68"/>
                    <a:pt x="45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3" y="67"/>
                    <a:pt x="42" y="66"/>
                    <a:pt x="42" y="66"/>
                  </a:cubicBezTo>
                  <a:cubicBezTo>
                    <a:pt x="41" y="66"/>
                    <a:pt x="40" y="66"/>
                    <a:pt x="40" y="66"/>
                  </a:cubicBezTo>
                  <a:cubicBezTo>
                    <a:pt x="39" y="65"/>
                    <a:pt x="38" y="66"/>
                    <a:pt x="38" y="64"/>
                  </a:cubicBezTo>
                  <a:cubicBezTo>
                    <a:pt x="37" y="64"/>
                    <a:pt x="36" y="65"/>
                    <a:pt x="36" y="64"/>
                  </a:cubicBezTo>
                  <a:cubicBezTo>
                    <a:pt x="37" y="63"/>
                    <a:pt x="36" y="59"/>
                    <a:pt x="34" y="60"/>
                  </a:cubicBezTo>
                  <a:cubicBezTo>
                    <a:pt x="33" y="60"/>
                    <a:pt x="32" y="59"/>
                    <a:pt x="32" y="58"/>
                  </a:cubicBezTo>
                  <a:cubicBezTo>
                    <a:pt x="31" y="57"/>
                    <a:pt x="30" y="57"/>
                    <a:pt x="29" y="56"/>
                  </a:cubicBezTo>
                  <a:cubicBezTo>
                    <a:pt x="29" y="56"/>
                    <a:pt x="29" y="57"/>
                    <a:pt x="28" y="57"/>
                  </a:cubicBezTo>
                  <a:cubicBezTo>
                    <a:pt x="28" y="56"/>
                    <a:pt x="27" y="56"/>
                    <a:pt x="27" y="55"/>
                  </a:cubicBezTo>
                  <a:cubicBezTo>
                    <a:pt x="26" y="54"/>
                    <a:pt x="26" y="55"/>
                    <a:pt x="26" y="55"/>
                  </a:cubicBezTo>
                  <a:cubicBezTo>
                    <a:pt x="25" y="55"/>
                    <a:pt x="25" y="55"/>
                    <a:pt x="24" y="54"/>
                  </a:cubicBezTo>
                  <a:cubicBezTo>
                    <a:pt x="24" y="55"/>
                    <a:pt x="24" y="55"/>
                    <a:pt x="23" y="55"/>
                  </a:cubicBezTo>
                  <a:cubicBezTo>
                    <a:pt x="23" y="56"/>
                    <a:pt x="22" y="57"/>
                    <a:pt x="21" y="58"/>
                  </a:cubicBezTo>
                  <a:cubicBezTo>
                    <a:pt x="21" y="57"/>
                    <a:pt x="21" y="56"/>
                    <a:pt x="20" y="56"/>
                  </a:cubicBezTo>
                  <a:cubicBezTo>
                    <a:pt x="20" y="57"/>
                    <a:pt x="20" y="57"/>
                    <a:pt x="19" y="57"/>
                  </a:cubicBezTo>
                  <a:cubicBezTo>
                    <a:pt x="18" y="56"/>
                    <a:pt x="19" y="55"/>
                    <a:pt x="19" y="53"/>
                  </a:cubicBezTo>
                  <a:cubicBezTo>
                    <a:pt x="18" y="52"/>
                    <a:pt x="17" y="52"/>
                    <a:pt x="16" y="52"/>
                  </a:cubicBezTo>
                  <a:cubicBezTo>
                    <a:pt x="16" y="51"/>
                    <a:pt x="17" y="50"/>
                    <a:pt x="17" y="48"/>
                  </a:cubicBezTo>
                  <a:cubicBezTo>
                    <a:pt x="16" y="48"/>
                    <a:pt x="16" y="48"/>
                    <a:pt x="14" y="48"/>
                  </a:cubicBezTo>
                  <a:cubicBezTo>
                    <a:pt x="14" y="49"/>
                    <a:pt x="14" y="50"/>
                    <a:pt x="13" y="50"/>
                  </a:cubicBezTo>
                  <a:cubicBezTo>
                    <a:pt x="10" y="51"/>
                    <a:pt x="12" y="46"/>
                    <a:pt x="12" y="44"/>
                  </a:cubicBezTo>
                  <a:cubicBezTo>
                    <a:pt x="12" y="43"/>
                    <a:pt x="13" y="43"/>
                    <a:pt x="14" y="43"/>
                  </a:cubicBezTo>
                  <a:cubicBezTo>
                    <a:pt x="15" y="42"/>
                    <a:pt x="15" y="43"/>
                    <a:pt x="16" y="43"/>
                  </a:cubicBezTo>
                  <a:cubicBezTo>
                    <a:pt x="16" y="43"/>
                    <a:pt x="16" y="43"/>
                    <a:pt x="17" y="43"/>
                  </a:cubicBezTo>
                  <a:cubicBezTo>
                    <a:pt x="18" y="43"/>
                    <a:pt x="19" y="42"/>
                    <a:pt x="20" y="43"/>
                  </a:cubicBezTo>
                  <a:cubicBezTo>
                    <a:pt x="19" y="45"/>
                    <a:pt x="20" y="46"/>
                    <a:pt x="21" y="46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2"/>
                    <a:pt x="20" y="42"/>
                  </a:cubicBezTo>
                  <a:cubicBezTo>
                    <a:pt x="21" y="40"/>
                    <a:pt x="22" y="39"/>
                    <a:pt x="23" y="38"/>
                  </a:cubicBezTo>
                  <a:cubicBezTo>
                    <a:pt x="24" y="38"/>
                    <a:pt x="24" y="38"/>
                    <a:pt x="23" y="37"/>
                  </a:cubicBezTo>
                  <a:cubicBezTo>
                    <a:pt x="24" y="37"/>
                    <a:pt x="24" y="37"/>
                    <a:pt x="25" y="37"/>
                  </a:cubicBezTo>
                  <a:cubicBezTo>
                    <a:pt x="24" y="35"/>
                    <a:pt x="25" y="35"/>
                    <a:pt x="25" y="34"/>
                  </a:cubicBezTo>
                  <a:cubicBezTo>
                    <a:pt x="26" y="33"/>
                    <a:pt x="27" y="33"/>
                    <a:pt x="27" y="32"/>
                  </a:cubicBezTo>
                  <a:cubicBezTo>
                    <a:pt x="28" y="32"/>
                    <a:pt x="27" y="32"/>
                    <a:pt x="27" y="31"/>
                  </a:cubicBezTo>
                  <a:cubicBezTo>
                    <a:pt x="28" y="30"/>
                    <a:pt x="29" y="30"/>
                    <a:pt x="30" y="29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1" y="30"/>
                    <a:pt x="32" y="29"/>
                    <a:pt x="32" y="29"/>
                  </a:cubicBezTo>
                  <a:cubicBezTo>
                    <a:pt x="32" y="28"/>
                    <a:pt x="31" y="28"/>
                    <a:pt x="31" y="27"/>
                  </a:cubicBezTo>
                  <a:cubicBezTo>
                    <a:pt x="31" y="26"/>
                    <a:pt x="32" y="26"/>
                    <a:pt x="32" y="26"/>
                  </a:cubicBezTo>
                  <a:cubicBezTo>
                    <a:pt x="32" y="25"/>
                    <a:pt x="32" y="26"/>
                    <a:pt x="32" y="25"/>
                  </a:cubicBezTo>
                  <a:cubicBezTo>
                    <a:pt x="33" y="26"/>
                    <a:pt x="34" y="23"/>
                    <a:pt x="35" y="24"/>
                  </a:cubicBezTo>
                  <a:cubicBezTo>
                    <a:pt x="35" y="25"/>
                    <a:pt x="34" y="26"/>
                    <a:pt x="33" y="28"/>
                  </a:cubicBezTo>
                  <a:cubicBezTo>
                    <a:pt x="34" y="28"/>
                    <a:pt x="34" y="27"/>
                    <a:pt x="35" y="27"/>
                  </a:cubicBezTo>
                  <a:cubicBezTo>
                    <a:pt x="35" y="28"/>
                    <a:pt x="35" y="29"/>
                    <a:pt x="35" y="29"/>
                  </a:cubicBezTo>
                  <a:cubicBezTo>
                    <a:pt x="35" y="28"/>
                    <a:pt x="36" y="29"/>
                    <a:pt x="37" y="29"/>
                  </a:cubicBezTo>
                  <a:cubicBezTo>
                    <a:pt x="37" y="28"/>
                    <a:pt x="36" y="27"/>
                    <a:pt x="37" y="27"/>
                  </a:cubicBezTo>
                  <a:cubicBezTo>
                    <a:pt x="36" y="27"/>
                    <a:pt x="36" y="26"/>
                    <a:pt x="35" y="25"/>
                  </a:cubicBezTo>
                  <a:cubicBezTo>
                    <a:pt x="36" y="23"/>
                    <a:pt x="36" y="23"/>
                    <a:pt x="35" y="21"/>
                  </a:cubicBezTo>
                  <a:cubicBezTo>
                    <a:pt x="35" y="21"/>
                    <a:pt x="35" y="21"/>
                    <a:pt x="34" y="21"/>
                  </a:cubicBezTo>
                  <a:cubicBezTo>
                    <a:pt x="34" y="20"/>
                    <a:pt x="33" y="20"/>
                    <a:pt x="33" y="19"/>
                  </a:cubicBezTo>
                  <a:cubicBezTo>
                    <a:pt x="33" y="19"/>
                    <a:pt x="33" y="18"/>
                    <a:pt x="33" y="18"/>
                  </a:cubicBezTo>
                  <a:cubicBezTo>
                    <a:pt x="32" y="17"/>
                    <a:pt x="33" y="15"/>
                    <a:pt x="31" y="15"/>
                  </a:cubicBezTo>
                  <a:cubicBezTo>
                    <a:pt x="31" y="16"/>
                    <a:pt x="32" y="17"/>
                    <a:pt x="31" y="17"/>
                  </a:cubicBezTo>
                  <a:cubicBezTo>
                    <a:pt x="31" y="16"/>
                    <a:pt x="30" y="17"/>
                    <a:pt x="30" y="16"/>
                  </a:cubicBezTo>
                  <a:cubicBezTo>
                    <a:pt x="30" y="15"/>
                    <a:pt x="30" y="14"/>
                    <a:pt x="30" y="14"/>
                  </a:cubicBezTo>
                  <a:cubicBezTo>
                    <a:pt x="28" y="14"/>
                    <a:pt x="29" y="13"/>
                    <a:pt x="27" y="13"/>
                  </a:cubicBezTo>
                  <a:cubicBezTo>
                    <a:pt x="27" y="13"/>
                    <a:pt x="27" y="12"/>
                    <a:pt x="26" y="12"/>
                  </a:cubicBezTo>
                  <a:cubicBezTo>
                    <a:pt x="26" y="12"/>
                    <a:pt x="26" y="13"/>
                    <a:pt x="25" y="13"/>
                  </a:cubicBezTo>
                  <a:cubicBezTo>
                    <a:pt x="25" y="15"/>
                    <a:pt x="24" y="17"/>
                    <a:pt x="25" y="19"/>
                  </a:cubicBezTo>
                  <a:cubicBezTo>
                    <a:pt x="24" y="19"/>
                    <a:pt x="24" y="18"/>
                    <a:pt x="23" y="19"/>
                  </a:cubicBezTo>
                  <a:cubicBezTo>
                    <a:pt x="24" y="20"/>
                    <a:pt x="24" y="19"/>
                    <a:pt x="24" y="20"/>
                  </a:cubicBezTo>
                  <a:cubicBezTo>
                    <a:pt x="24" y="20"/>
                    <a:pt x="24" y="22"/>
                    <a:pt x="23" y="23"/>
                  </a:cubicBezTo>
                  <a:cubicBezTo>
                    <a:pt x="23" y="22"/>
                    <a:pt x="23" y="21"/>
                    <a:pt x="22" y="20"/>
                  </a:cubicBezTo>
                  <a:cubicBezTo>
                    <a:pt x="22" y="19"/>
                    <a:pt x="22" y="20"/>
                    <a:pt x="21" y="20"/>
                  </a:cubicBezTo>
                  <a:cubicBezTo>
                    <a:pt x="21" y="19"/>
                    <a:pt x="21" y="20"/>
                    <a:pt x="20" y="20"/>
                  </a:cubicBezTo>
                  <a:cubicBezTo>
                    <a:pt x="20" y="19"/>
                    <a:pt x="19" y="18"/>
                    <a:pt x="18" y="18"/>
                  </a:cubicBezTo>
                  <a:cubicBezTo>
                    <a:pt x="18" y="16"/>
                    <a:pt x="17" y="17"/>
                    <a:pt x="17" y="16"/>
                  </a:cubicBezTo>
                  <a:cubicBezTo>
                    <a:pt x="18" y="16"/>
                    <a:pt x="18" y="15"/>
                    <a:pt x="18" y="15"/>
                  </a:cubicBezTo>
                  <a:cubicBezTo>
                    <a:pt x="18" y="14"/>
                    <a:pt x="19" y="13"/>
                    <a:pt x="20" y="13"/>
                  </a:cubicBezTo>
                  <a:cubicBezTo>
                    <a:pt x="20" y="12"/>
                    <a:pt x="20" y="11"/>
                    <a:pt x="22" y="11"/>
                  </a:cubicBezTo>
                  <a:cubicBezTo>
                    <a:pt x="22" y="10"/>
                    <a:pt x="21" y="10"/>
                    <a:pt x="21" y="10"/>
                  </a:cubicBezTo>
                  <a:cubicBezTo>
                    <a:pt x="23" y="9"/>
                    <a:pt x="24" y="9"/>
                    <a:pt x="25" y="9"/>
                  </a:cubicBezTo>
                  <a:cubicBezTo>
                    <a:pt x="25" y="8"/>
                    <a:pt x="25" y="7"/>
                    <a:pt x="25" y="6"/>
                  </a:cubicBezTo>
                  <a:cubicBezTo>
                    <a:pt x="25" y="5"/>
                    <a:pt x="24" y="5"/>
                    <a:pt x="24" y="5"/>
                  </a:cubicBezTo>
                  <a:cubicBezTo>
                    <a:pt x="25" y="5"/>
                    <a:pt x="26" y="5"/>
                    <a:pt x="26" y="6"/>
                  </a:cubicBezTo>
                  <a:cubicBezTo>
                    <a:pt x="27" y="5"/>
                    <a:pt x="27" y="6"/>
                    <a:pt x="28" y="6"/>
                  </a:cubicBezTo>
                  <a:cubicBezTo>
                    <a:pt x="28" y="7"/>
                    <a:pt x="29" y="6"/>
                    <a:pt x="29" y="8"/>
                  </a:cubicBezTo>
                  <a:cubicBezTo>
                    <a:pt x="29" y="10"/>
                    <a:pt x="26" y="9"/>
                    <a:pt x="26" y="11"/>
                  </a:cubicBezTo>
                  <a:cubicBezTo>
                    <a:pt x="26" y="11"/>
                    <a:pt x="27" y="11"/>
                    <a:pt x="28" y="11"/>
                  </a:cubicBezTo>
                  <a:cubicBezTo>
                    <a:pt x="30" y="12"/>
                    <a:pt x="30" y="14"/>
                    <a:pt x="32" y="14"/>
                  </a:cubicBezTo>
                  <a:cubicBezTo>
                    <a:pt x="32" y="13"/>
                    <a:pt x="33" y="13"/>
                    <a:pt x="32" y="11"/>
                  </a:cubicBezTo>
                  <a:cubicBezTo>
                    <a:pt x="32" y="10"/>
                    <a:pt x="32" y="10"/>
                    <a:pt x="32" y="9"/>
                  </a:cubicBezTo>
                  <a:cubicBezTo>
                    <a:pt x="33" y="9"/>
                    <a:pt x="33" y="10"/>
                    <a:pt x="34" y="11"/>
                  </a:cubicBezTo>
                  <a:cubicBezTo>
                    <a:pt x="34" y="10"/>
                    <a:pt x="33" y="9"/>
                    <a:pt x="34" y="9"/>
                  </a:cubicBezTo>
                  <a:cubicBezTo>
                    <a:pt x="34" y="9"/>
                    <a:pt x="35" y="8"/>
                    <a:pt x="35" y="8"/>
                  </a:cubicBezTo>
                  <a:cubicBezTo>
                    <a:pt x="34" y="8"/>
                    <a:pt x="34" y="7"/>
                    <a:pt x="34" y="7"/>
                  </a:cubicBezTo>
                  <a:cubicBezTo>
                    <a:pt x="33" y="7"/>
                    <a:pt x="32" y="6"/>
                    <a:pt x="32" y="6"/>
                  </a:cubicBezTo>
                  <a:cubicBezTo>
                    <a:pt x="32" y="6"/>
                    <a:pt x="32" y="6"/>
                    <a:pt x="32" y="5"/>
                  </a:cubicBezTo>
                  <a:cubicBezTo>
                    <a:pt x="32" y="4"/>
                    <a:pt x="31" y="4"/>
                    <a:pt x="31" y="3"/>
                  </a:cubicBezTo>
                  <a:cubicBezTo>
                    <a:pt x="31" y="3"/>
                    <a:pt x="30" y="3"/>
                    <a:pt x="29" y="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2"/>
                    <a:pt x="27" y="2"/>
                    <a:pt x="26" y="2"/>
                  </a:cubicBezTo>
                  <a:cubicBezTo>
                    <a:pt x="26" y="0"/>
                    <a:pt x="24" y="1"/>
                    <a:pt x="24" y="2"/>
                  </a:cubicBezTo>
                  <a:cubicBezTo>
                    <a:pt x="24" y="1"/>
                    <a:pt x="24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1"/>
                    <a:pt x="22" y="1"/>
                  </a:cubicBezTo>
                  <a:close/>
                  <a:moveTo>
                    <a:pt x="34" y="22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lose/>
                  <a:moveTo>
                    <a:pt x="3" y="42"/>
                  </a:moveTo>
                  <a:cubicBezTo>
                    <a:pt x="3" y="41"/>
                    <a:pt x="3" y="42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lose/>
                  <a:moveTo>
                    <a:pt x="3" y="42"/>
                  </a:moveTo>
                  <a:cubicBezTo>
                    <a:pt x="4" y="42"/>
                    <a:pt x="4" y="43"/>
                    <a:pt x="4" y="43"/>
                  </a:cubicBezTo>
                  <a:cubicBezTo>
                    <a:pt x="4" y="44"/>
                    <a:pt x="3" y="43"/>
                    <a:pt x="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8" name="Freeform 68"/>
            <p:cNvSpPr>
              <a:spLocks noEditPoints="1"/>
            </p:cNvSpPr>
            <p:nvPr/>
          </p:nvSpPr>
          <p:spPr bwMode="auto">
            <a:xfrm>
              <a:off x="3940991" y="5655525"/>
              <a:ext cx="37950" cy="31445"/>
            </a:xfrm>
            <a:custGeom>
              <a:avLst/>
              <a:gdLst>
                <a:gd name="T0" fmla="*/ 12 w 15"/>
                <a:gd name="T1" fmla="*/ 2 h 12"/>
                <a:gd name="T2" fmla="*/ 15 w 15"/>
                <a:gd name="T3" fmla="*/ 1 h 12"/>
                <a:gd name="T4" fmla="*/ 14 w 15"/>
                <a:gd name="T5" fmla="*/ 0 h 12"/>
                <a:gd name="T6" fmla="*/ 2 w 15"/>
                <a:gd name="T7" fmla="*/ 9 h 12"/>
                <a:gd name="T8" fmla="*/ 3 w 15"/>
                <a:gd name="T9" fmla="*/ 10 h 12"/>
                <a:gd name="T10" fmla="*/ 3 w 15"/>
                <a:gd name="T11" fmla="*/ 10 h 12"/>
                <a:gd name="T12" fmla="*/ 3 w 15"/>
                <a:gd name="T13" fmla="*/ 10 h 12"/>
                <a:gd name="T14" fmla="*/ 1 w 15"/>
                <a:gd name="T15" fmla="*/ 9 h 12"/>
                <a:gd name="T16" fmla="*/ 0 w 15"/>
                <a:gd name="T17" fmla="*/ 10 h 12"/>
                <a:gd name="T18" fmla="*/ 0 w 15"/>
                <a:gd name="T19" fmla="*/ 11 h 12"/>
                <a:gd name="T20" fmla="*/ 2 w 15"/>
                <a:gd name="T21" fmla="*/ 11 h 12"/>
                <a:gd name="T22" fmla="*/ 5 w 15"/>
                <a:gd name="T23" fmla="*/ 10 h 12"/>
                <a:gd name="T24" fmla="*/ 6 w 15"/>
                <a:gd name="T25" fmla="*/ 9 h 12"/>
                <a:gd name="T26" fmla="*/ 5 w 15"/>
                <a:gd name="T27" fmla="*/ 9 h 12"/>
                <a:gd name="T28" fmla="*/ 7 w 15"/>
                <a:gd name="T29" fmla="*/ 9 h 12"/>
                <a:gd name="T30" fmla="*/ 8 w 15"/>
                <a:gd name="T31" fmla="*/ 6 h 12"/>
                <a:gd name="T32" fmla="*/ 8 w 15"/>
                <a:gd name="T33" fmla="*/ 6 h 12"/>
                <a:gd name="T34" fmla="*/ 10 w 15"/>
                <a:gd name="T35" fmla="*/ 5 h 12"/>
                <a:gd name="T36" fmla="*/ 11 w 15"/>
                <a:gd name="T37" fmla="*/ 5 h 12"/>
                <a:gd name="T38" fmla="*/ 11 w 15"/>
                <a:gd name="T39" fmla="*/ 4 h 12"/>
                <a:gd name="T40" fmla="*/ 12 w 15"/>
                <a:gd name="T41" fmla="*/ 4 h 12"/>
                <a:gd name="T42" fmla="*/ 12 w 15"/>
                <a:gd name="T43" fmla="*/ 3 h 12"/>
                <a:gd name="T44" fmla="*/ 12 w 15"/>
                <a:gd name="T45" fmla="*/ 3 h 12"/>
                <a:gd name="T46" fmla="*/ 12 w 15"/>
                <a:gd name="T47" fmla="*/ 2 h 12"/>
                <a:gd name="T48" fmla="*/ 4 w 15"/>
                <a:gd name="T49" fmla="*/ 10 h 12"/>
                <a:gd name="T50" fmla="*/ 4 w 15"/>
                <a:gd name="T51" fmla="*/ 10 h 12"/>
                <a:gd name="T52" fmla="*/ 4 w 15"/>
                <a:gd name="T5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" h="12">
                  <a:moveTo>
                    <a:pt x="12" y="2"/>
                  </a:moveTo>
                  <a:cubicBezTo>
                    <a:pt x="13" y="2"/>
                    <a:pt x="15" y="2"/>
                    <a:pt x="15" y="1"/>
                  </a:cubicBezTo>
                  <a:cubicBezTo>
                    <a:pt x="15" y="0"/>
                    <a:pt x="14" y="1"/>
                    <a:pt x="14" y="0"/>
                  </a:cubicBezTo>
                  <a:cubicBezTo>
                    <a:pt x="10" y="3"/>
                    <a:pt x="6" y="5"/>
                    <a:pt x="2" y="9"/>
                  </a:cubicBezTo>
                  <a:cubicBezTo>
                    <a:pt x="2" y="9"/>
                    <a:pt x="3" y="9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1" y="10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3" y="11"/>
                    <a:pt x="5" y="12"/>
                    <a:pt x="5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8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5"/>
                    <a:pt x="10" y="5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2"/>
                    <a:pt x="12" y="2"/>
                  </a:cubicBezTo>
                  <a:close/>
                  <a:moveTo>
                    <a:pt x="4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9" name="Freeform 69"/>
            <p:cNvSpPr>
              <a:spLocks/>
            </p:cNvSpPr>
            <p:nvPr/>
          </p:nvSpPr>
          <p:spPr bwMode="auto">
            <a:xfrm>
              <a:off x="4192545" y="5812747"/>
              <a:ext cx="2169" cy="4337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0" name="Freeform 70"/>
            <p:cNvSpPr>
              <a:spLocks/>
            </p:cNvSpPr>
            <p:nvPr/>
          </p:nvSpPr>
          <p:spPr bwMode="auto">
            <a:xfrm>
              <a:off x="4072189" y="5779134"/>
              <a:ext cx="2169" cy="216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1" name="Freeform 71"/>
            <p:cNvSpPr>
              <a:spLocks/>
            </p:cNvSpPr>
            <p:nvPr/>
          </p:nvSpPr>
          <p:spPr bwMode="auto">
            <a:xfrm>
              <a:off x="4030986" y="5724920"/>
              <a:ext cx="9759" cy="22770"/>
            </a:xfrm>
            <a:custGeom>
              <a:avLst/>
              <a:gdLst>
                <a:gd name="T0" fmla="*/ 3 w 4"/>
                <a:gd name="T1" fmla="*/ 5 h 9"/>
                <a:gd name="T2" fmla="*/ 3 w 4"/>
                <a:gd name="T3" fmla="*/ 2 h 9"/>
                <a:gd name="T4" fmla="*/ 2 w 4"/>
                <a:gd name="T5" fmla="*/ 1 h 9"/>
                <a:gd name="T6" fmla="*/ 2 w 4"/>
                <a:gd name="T7" fmla="*/ 0 h 9"/>
                <a:gd name="T8" fmla="*/ 1 w 4"/>
                <a:gd name="T9" fmla="*/ 0 h 9"/>
                <a:gd name="T10" fmla="*/ 0 w 4"/>
                <a:gd name="T11" fmla="*/ 4 h 9"/>
                <a:gd name="T12" fmla="*/ 2 w 4"/>
                <a:gd name="T13" fmla="*/ 4 h 9"/>
                <a:gd name="T14" fmla="*/ 0 w 4"/>
                <a:gd name="T15" fmla="*/ 5 h 9"/>
                <a:gd name="T16" fmla="*/ 1 w 4"/>
                <a:gd name="T17" fmla="*/ 8 h 9"/>
                <a:gd name="T18" fmla="*/ 0 w 4"/>
                <a:gd name="T19" fmla="*/ 9 h 9"/>
                <a:gd name="T20" fmla="*/ 3 w 4"/>
                <a:gd name="T21" fmla="*/ 8 h 9"/>
                <a:gd name="T22" fmla="*/ 4 w 4"/>
                <a:gd name="T23" fmla="*/ 6 h 9"/>
                <a:gd name="T24" fmla="*/ 3 w 4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9">
                  <a:moveTo>
                    <a:pt x="3" y="5"/>
                  </a:moveTo>
                  <a:cubicBezTo>
                    <a:pt x="4" y="3"/>
                    <a:pt x="2" y="3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2"/>
                    <a:pt x="0" y="2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5"/>
                    <a:pt x="1" y="6"/>
                    <a:pt x="0" y="5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ubicBezTo>
                    <a:pt x="4" y="7"/>
                    <a:pt x="3" y="7"/>
                    <a:pt x="4" y="6"/>
                  </a:cubicBezTo>
                  <a:cubicBezTo>
                    <a:pt x="4" y="5"/>
                    <a:pt x="4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2" name="Freeform 72"/>
            <p:cNvSpPr>
              <a:spLocks noEditPoints="1"/>
            </p:cNvSpPr>
            <p:nvPr/>
          </p:nvSpPr>
          <p:spPr bwMode="auto">
            <a:xfrm>
              <a:off x="4015806" y="5673959"/>
              <a:ext cx="209267" cy="195171"/>
            </a:xfrm>
            <a:custGeom>
              <a:avLst/>
              <a:gdLst>
                <a:gd name="T0" fmla="*/ 80 w 82"/>
                <a:gd name="T1" fmla="*/ 23 h 76"/>
                <a:gd name="T2" fmla="*/ 64 w 82"/>
                <a:gd name="T3" fmla="*/ 4 h 76"/>
                <a:gd name="T4" fmla="*/ 61 w 82"/>
                <a:gd name="T5" fmla="*/ 1 h 76"/>
                <a:gd name="T6" fmla="*/ 56 w 82"/>
                <a:gd name="T7" fmla="*/ 2 h 76"/>
                <a:gd name="T8" fmla="*/ 50 w 82"/>
                <a:gd name="T9" fmla="*/ 4 h 76"/>
                <a:gd name="T10" fmla="*/ 46 w 82"/>
                <a:gd name="T11" fmla="*/ 6 h 76"/>
                <a:gd name="T12" fmla="*/ 43 w 82"/>
                <a:gd name="T13" fmla="*/ 6 h 76"/>
                <a:gd name="T14" fmla="*/ 35 w 82"/>
                <a:gd name="T15" fmla="*/ 10 h 76"/>
                <a:gd name="T16" fmla="*/ 29 w 82"/>
                <a:gd name="T17" fmla="*/ 13 h 76"/>
                <a:gd name="T18" fmla="*/ 29 w 82"/>
                <a:gd name="T19" fmla="*/ 13 h 76"/>
                <a:gd name="T20" fmla="*/ 21 w 82"/>
                <a:gd name="T21" fmla="*/ 7 h 76"/>
                <a:gd name="T22" fmla="*/ 15 w 82"/>
                <a:gd name="T23" fmla="*/ 15 h 76"/>
                <a:gd name="T24" fmla="*/ 12 w 82"/>
                <a:gd name="T25" fmla="*/ 21 h 76"/>
                <a:gd name="T26" fmla="*/ 11 w 82"/>
                <a:gd name="T27" fmla="*/ 25 h 76"/>
                <a:gd name="T28" fmla="*/ 7 w 82"/>
                <a:gd name="T29" fmla="*/ 30 h 76"/>
                <a:gd name="T30" fmla="*/ 8 w 82"/>
                <a:gd name="T31" fmla="*/ 35 h 76"/>
                <a:gd name="T32" fmla="*/ 7 w 82"/>
                <a:gd name="T33" fmla="*/ 41 h 76"/>
                <a:gd name="T34" fmla="*/ 14 w 82"/>
                <a:gd name="T35" fmla="*/ 34 h 76"/>
                <a:gd name="T36" fmla="*/ 15 w 82"/>
                <a:gd name="T37" fmla="*/ 36 h 76"/>
                <a:gd name="T38" fmla="*/ 18 w 82"/>
                <a:gd name="T39" fmla="*/ 40 h 76"/>
                <a:gd name="T40" fmla="*/ 17 w 82"/>
                <a:gd name="T41" fmla="*/ 34 h 76"/>
                <a:gd name="T42" fmla="*/ 20 w 82"/>
                <a:gd name="T43" fmla="*/ 41 h 76"/>
                <a:gd name="T44" fmla="*/ 23 w 82"/>
                <a:gd name="T45" fmla="*/ 40 h 76"/>
                <a:gd name="T46" fmla="*/ 28 w 82"/>
                <a:gd name="T47" fmla="*/ 41 h 76"/>
                <a:gd name="T48" fmla="*/ 20 w 82"/>
                <a:gd name="T49" fmla="*/ 45 h 76"/>
                <a:gd name="T50" fmla="*/ 12 w 82"/>
                <a:gd name="T51" fmla="*/ 41 h 76"/>
                <a:gd name="T52" fmla="*/ 3 w 82"/>
                <a:gd name="T53" fmla="*/ 47 h 76"/>
                <a:gd name="T54" fmla="*/ 2 w 82"/>
                <a:gd name="T55" fmla="*/ 64 h 76"/>
                <a:gd name="T56" fmla="*/ 10 w 82"/>
                <a:gd name="T57" fmla="*/ 65 h 76"/>
                <a:gd name="T58" fmla="*/ 15 w 82"/>
                <a:gd name="T59" fmla="*/ 74 h 76"/>
                <a:gd name="T60" fmla="*/ 32 w 82"/>
                <a:gd name="T61" fmla="*/ 69 h 76"/>
                <a:gd name="T62" fmla="*/ 35 w 82"/>
                <a:gd name="T63" fmla="*/ 60 h 76"/>
                <a:gd name="T64" fmla="*/ 29 w 82"/>
                <a:gd name="T65" fmla="*/ 51 h 76"/>
                <a:gd name="T66" fmla="*/ 34 w 82"/>
                <a:gd name="T67" fmla="*/ 59 h 76"/>
                <a:gd name="T68" fmla="*/ 42 w 82"/>
                <a:gd name="T69" fmla="*/ 52 h 76"/>
                <a:gd name="T70" fmla="*/ 37 w 82"/>
                <a:gd name="T71" fmla="*/ 46 h 76"/>
                <a:gd name="T72" fmla="*/ 44 w 82"/>
                <a:gd name="T73" fmla="*/ 50 h 76"/>
                <a:gd name="T74" fmla="*/ 48 w 82"/>
                <a:gd name="T75" fmla="*/ 53 h 76"/>
                <a:gd name="T76" fmla="*/ 51 w 82"/>
                <a:gd name="T77" fmla="*/ 62 h 76"/>
                <a:gd name="T78" fmla="*/ 55 w 82"/>
                <a:gd name="T79" fmla="*/ 56 h 76"/>
                <a:gd name="T80" fmla="*/ 60 w 82"/>
                <a:gd name="T81" fmla="*/ 55 h 76"/>
                <a:gd name="T82" fmla="*/ 63 w 82"/>
                <a:gd name="T83" fmla="*/ 60 h 76"/>
                <a:gd name="T84" fmla="*/ 66 w 82"/>
                <a:gd name="T85" fmla="*/ 63 h 76"/>
                <a:gd name="T86" fmla="*/ 67 w 82"/>
                <a:gd name="T87" fmla="*/ 62 h 76"/>
                <a:gd name="T88" fmla="*/ 69 w 82"/>
                <a:gd name="T89" fmla="*/ 54 h 76"/>
                <a:gd name="T90" fmla="*/ 75 w 82"/>
                <a:gd name="T91" fmla="*/ 45 h 76"/>
                <a:gd name="T92" fmla="*/ 75 w 82"/>
                <a:gd name="T93" fmla="*/ 40 h 76"/>
                <a:gd name="T94" fmla="*/ 78 w 82"/>
                <a:gd name="T95" fmla="*/ 36 h 76"/>
                <a:gd name="T96" fmla="*/ 82 w 82"/>
                <a:gd name="T97" fmla="*/ 27 h 76"/>
                <a:gd name="T98" fmla="*/ 19 w 82"/>
                <a:gd name="T99" fmla="*/ 24 h 76"/>
                <a:gd name="T100" fmla="*/ 15 w 82"/>
                <a:gd name="T101" fmla="*/ 24 h 76"/>
                <a:gd name="T102" fmla="*/ 18 w 82"/>
                <a:gd name="T103" fmla="*/ 19 h 76"/>
                <a:gd name="T104" fmla="*/ 21 w 82"/>
                <a:gd name="T105" fmla="*/ 19 h 76"/>
                <a:gd name="T106" fmla="*/ 24 w 82"/>
                <a:gd name="T107" fmla="*/ 9 h 76"/>
                <a:gd name="T108" fmla="*/ 28 w 82"/>
                <a:gd name="T109" fmla="*/ 48 h 76"/>
                <a:gd name="T110" fmla="*/ 28 w 82"/>
                <a:gd name="T111" fmla="*/ 15 h 76"/>
                <a:gd name="T112" fmla="*/ 45 w 82"/>
                <a:gd name="T113" fmla="*/ 9 h 76"/>
                <a:gd name="T114" fmla="*/ 61 w 82"/>
                <a:gd name="T115" fmla="*/ 5 h 76"/>
                <a:gd name="T116" fmla="*/ 62 w 82"/>
                <a:gd name="T117" fmla="*/ 4 h 76"/>
                <a:gd name="T118" fmla="*/ 74 w 82"/>
                <a:gd name="T119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2" h="76">
                  <a:moveTo>
                    <a:pt x="82" y="27"/>
                  </a:moveTo>
                  <a:cubicBezTo>
                    <a:pt x="82" y="26"/>
                    <a:pt x="81" y="25"/>
                    <a:pt x="81" y="24"/>
                  </a:cubicBezTo>
                  <a:cubicBezTo>
                    <a:pt x="80" y="25"/>
                    <a:pt x="79" y="25"/>
                    <a:pt x="79" y="24"/>
                  </a:cubicBezTo>
                  <a:cubicBezTo>
                    <a:pt x="79" y="23"/>
                    <a:pt x="80" y="23"/>
                    <a:pt x="80" y="23"/>
                  </a:cubicBezTo>
                  <a:cubicBezTo>
                    <a:pt x="77" y="16"/>
                    <a:pt x="72" y="10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5" y="5"/>
                    <a:pt x="65" y="5"/>
                    <a:pt x="64" y="5"/>
                  </a:cubicBezTo>
                  <a:cubicBezTo>
                    <a:pt x="64" y="5"/>
                    <a:pt x="64" y="4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3"/>
                  </a:cubicBezTo>
                  <a:cubicBezTo>
                    <a:pt x="63" y="3"/>
                    <a:pt x="63" y="3"/>
                    <a:pt x="63" y="2"/>
                  </a:cubicBezTo>
                  <a:cubicBezTo>
                    <a:pt x="62" y="2"/>
                    <a:pt x="62" y="1"/>
                    <a:pt x="61" y="1"/>
                  </a:cubicBezTo>
                  <a:cubicBezTo>
                    <a:pt x="61" y="1"/>
                    <a:pt x="60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8" y="1"/>
                    <a:pt x="58" y="0"/>
                    <a:pt x="57" y="0"/>
                  </a:cubicBezTo>
                  <a:cubicBezTo>
                    <a:pt x="57" y="0"/>
                    <a:pt x="56" y="1"/>
                    <a:pt x="56" y="2"/>
                  </a:cubicBezTo>
                  <a:cubicBezTo>
                    <a:pt x="55" y="1"/>
                    <a:pt x="56" y="3"/>
                    <a:pt x="55" y="2"/>
                  </a:cubicBezTo>
                  <a:cubicBezTo>
                    <a:pt x="54" y="2"/>
                    <a:pt x="55" y="1"/>
                    <a:pt x="54" y="2"/>
                  </a:cubicBezTo>
                  <a:cubicBezTo>
                    <a:pt x="53" y="2"/>
                    <a:pt x="52" y="3"/>
                    <a:pt x="51" y="3"/>
                  </a:cubicBezTo>
                  <a:cubicBezTo>
                    <a:pt x="51" y="3"/>
                    <a:pt x="50" y="4"/>
                    <a:pt x="50" y="4"/>
                  </a:cubicBezTo>
                  <a:cubicBezTo>
                    <a:pt x="49" y="4"/>
                    <a:pt x="50" y="5"/>
                    <a:pt x="49" y="5"/>
                  </a:cubicBezTo>
                  <a:cubicBezTo>
                    <a:pt x="48" y="5"/>
                    <a:pt x="47" y="4"/>
                    <a:pt x="48" y="5"/>
                  </a:cubicBezTo>
                  <a:cubicBezTo>
                    <a:pt x="48" y="6"/>
                    <a:pt x="49" y="6"/>
                    <a:pt x="49" y="7"/>
                  </a:cubicBezTo>
                  <a:cubicBezTo>
                    <a:pt x="48" y="7"/>
                    <a:pt x="48" y="6"/>
                    <a:pt x="46" y="6"/>
                  </a:cubicBezTo>
                  <a:cubicBezTo>
                    <a:pt x="46" y="7"/>
                    <a:pt x="46" y="8"/>
                    <a:pt x="46" y="8"/>
                  </a:cubicBezTo>
                  <a:cubicBezTo>
                    <a:pt x="46" y="7"/>
                    <a:pt x="46" y="7"/>
                    <a:pt x="46" y="6"/>
                  </a:cubicBezTo>
                  <a:cubicBezTo>
                    <a:pt x="45" y="6"/>
                    <a:pt x="45" y="7"/>
                    <a:pt x="44" y="7"/>
                  </a:cubicBezTo>
                  <a:cubicBezTo>
                    <a:pt x="44" y="6"/>
                    <a:pt x="44" y="5"/>
                    <a:pt x="43" y="6"/>
                  </a:cubicBezTo>
                  <a:cubicBezTo>
                    <a:pt x="42" y="7"/>
                    <a:pt x="41" y="8"/>
                    <a:pt x="40" y="9"/>
                  </a:cubicBezTo>
                  <a:cubicBezTo>
                    <a:pt x="39" y="9"/>
                    <a:pt x="39" y="8"/>
                    <a:pt x="37" y="8"/>
                  </a:cubicBezTo>
                  <a:cubicBezTo>
                    <a:pt x="37" y="10"/>
                    <a:pt x="39" y="9"/>
                    <a:pt x="38" y="10"/>
                  </a:cubicBezTo>
                  <a:cubicBezTo>
                    <a:pt x="37" y="10"/>
                    <a:pt x="36" y="10"/>
                    <a:pt x="35" y="10"/>
                  </a:cubicBezTo>
                  <a:cubicBezTo>
                    <a:pt x="34" y="10"/>
                    <a:pt x="33" y="11"/>
                    <a:pt x="32" y="12"/>
                  </a:cubicBezTo>
                  <a:cubicBezTo>
                    <a:pt x="32" y="11"/>
                    <a:pt x="32" y="11"/>
                    <a:pt x="32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3"/>
                    <a:pt x="29" y="13"/>
                  </a:cubicBezTo>
                  <a:cubicBezTo>
                    <a:pt x="29" y="14"/>
                    <a:pt x="28" y="13"/>
                    <a:pt x="28" y="14"/>
                  </a:cubicBezTo>
                  <a:cubicBezTo>
                    <a:pt x="27" y="14"/>
                    <a:pt x="28" y="15"/>
                    <a:pt x="28" y="15"/>
                  </a:cubicBezTo>
                  <a:cubicBezTo>
                    <a:pt x="26" y="15"/>
                    <a:pt x="26" y="13"/>
                    <a:pt x="26" y="12"/>
                  </a:cubicBezTo>
                  <a:cubicBezTo>
                    <a:pt x="27" y="12"/>
                    <a:pt x="29" y="12"/>
                    <a:pt x="29" y="13"/>
                  </a:cubicBezTo>
                  <a:cubicBezTo>
                    <a:pt x="30" y="11"/>
                    <a:pt x="28" y="10"/>
                    <a:pt x="26" y="10"/>
                  </a:cubicBezTo>
                  <a:cubicBezTo>
                    <a:pt x="26" y="9"/>
                    <a:pt x="25" y="9"/>
                    <a:pt x="25" y="9"/>
                  </a:cubicBezTo>
                  <a:cubicBezTo>
                    <a:pt x="24" y="8"/>
                    <a:pt x="24" y="8"/>
                    <a:pt x="23" y="7"/>
                  </a:cubicBezTo>
                  <a:cubicBezTo>
                    <a:pt x="23" y="7"/>
                    <a:pt x="22" y="7"/>
                    <a:pt x="21" y="7"/>
                  </a:cubicBezTo>
                  <a:cubicBezTo>
                    <a:pt x="21" y="8"/>
                    <a:pt x="20" y="8"/>
                    <a:pt x="19" y="9"/>
                  </a:cubicBezTo>
                  <a:cubicBezTo>
                    <a:pt x="19" y="8"/>
                    <a:pt x="19" y="9"/>
                    <a:pt x="19" y="9"/>
                  </a:cubicBezTo>
                  <a:cubicBezTo>
                    <a:pt x="18" y="10"/>
                    <a:pt x="17" y="11"/>
                    <a:pt x="16" y="12"/>
                  </a:cubicBezTo>
                  <a:cubicBezTo>
                    <a:pt x="16" y="13"/>
                    <a:pt x="15" y="14"/>
                    <a:pt x="15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5"/>
                    <a:pt x="12" y="17"/>
                    <a:pt x="12" y="18"/>
                  </a:cubicBezTo>
                  <a:cubicBezTo>
                    <a:pt x="12" y="19"/>
                    <a:pt x="12" y="20"/>
                    <a:pt x="12" y="21"/>
                  </a:cubicBezTo>
                  <a:cubicBezTo>
                    <a:pt x="12" y="22"/>
                    <a:pt x="14" y="22"/>
                    <a:pt x="14" y="22"/>
                  </a:cubicBezTo>
                  <a:cubicBezTo>
                    <a:pt x="14" y="23"/>
                    <a:pt x="13" y="23"/>
                    <a:pt x="13" y="24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3" y="25"/>
                    <a:pt x="12" y="25"/>
                    <a:pt x="11" y="25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0" y="27"/>
                    <a:pt x="10" y="29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29"/>
                    <a:pt x="8" y="30"/>
                    <a:pt x="7" y="30"/>
                  </a:cubicBezTo>
                  <a:cubicBezTo>
                    <a:pt x="7" y="30"/>
                    <a:pt x="6" y="30"/>
                    <a:pt x="6" y="31"/>
                  </a:cubicBezTo>
                  <a:cubicBezTo>
                    <a:pt x="6" y="32"/>
                    <a:pt x="7" y="31"/>
                    <a:pt x="8" y="31"/>
                  </a:cubicBezTo>
                  <a:cubicBezTo>
                    <a:pt x="8" y="33"/>
                    <a:pt x="9" y="32"/>
                    <a:pt x="9" y="34"/>
                  </a:cubicBezTo>
                  <a:cubicBezTo>
                    <a:pt x="8" y="34"/>
                    <a:pt x="8" y="35"/>
                    <a:pt x="8" y="35"/>
                  </a:cubicBezTo>
                  <a:cubicBezTo>
                    <a:pt x="7" y="34"/>
                    <a:pt x="6" y="35"/>
                    <a:pt x="4" y="35"/>
                  </a:cubicBezTo>
                  <a:cubicBezTo>
                    <a:pt x="4" y="36"/>
                    <a:pt x="5" y="38"/>
                    <a:pt x="4" y="38"/>
                  </a:cubicBezTo>
                  <a:cubicBezTo>
                    <a:pt x="4" y="39"/>
                    <a:pt x="5" y="39"/>
                    <a:pt x="4" y="40"/>
                  </a:cubicBezTo>
                  <a:cubicBezTo>
                    <a:pt x="6" y="40"/>
                    <a:pt x="6" y="41"/>
                    <a:pt x="7" y="41"/>
                  </a:cubicBezTo>
                  <a:cubicBezTo>
                    <a:pt x="7" y="40"/>
                    <a:pt x="8" y="40"/>
                    <a:pt x="8" y="41"/>
                  </a:cubicBezTo>
                  <a:cubicBezTo>
                    <a:pt x="9" y="40"/>
                    <a:pt x="10" y="39"/>
                    <a:pt x="10" y="37"/>
                  </a:cubicBezTo>
                  <a:cubicBezTo>
                    <a:pt x="11" y="37"/>
                    <a:pt x="10" y="35"/>
                    <a:pt x="12" y="35"/>
                  </a:cubicBezTo>
                  <a:cubicBezTo>
                    <a:pt x="13" y="35"/>
                    <a:pt x="13" y="35"/>
                    <a:pt x="14" y="34"/>
                  </a:cubicBezTo>
                  <a:cubicBezTo>
                    <a:pt x="13" y="36"/>
                    <a:pt x="14" y="37"/>
                    <a:pt x="14" y="39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6"/>
                    <a:pt x="14" y="35"/>
                    <a:pt x="15" y="35"/>
                  </a:cubicBezTo>
                  <a:cubicBezTo>
                    <a:pt x="15" y="35"/>
                    <a:pt x="15" y="35"/>
                    <a:pt x="15" y="36"/>
                  </a:cubicBezTo>
                  <a:cubicBezTo>
                    <a:pt x="15" y="36"/>
                    <a:pt x="15" y="36"/>
                    <a:pt x="15" y="37"/>
                  </a:cubicBezTo>
                  <a:cubicBezTo>
                    <a:pt x="17" y="37"/>
                    <a:pt x="17" y="37"/>
                    <a:pt x="18" y="38"/>
                  </a:cubicBezTo>
                  <a:cubicBezTo>
                    <a:pt x="18" y="39"/>
                    <a:pt x="17" y="39"/>
                    <a:pt x="16" y="39"/>
                  </a:cubicBezTo>
                  <a:cubicBezTo>
                    <a:pt x="16" y="40"/>
                    <a:pt x="17" y="40"/>
                    <a:pt x="18" y="40"/>
                  </a:cubicBezTo>
                  <a:cubicBezTo>
                    <a:pt x="17" y="39"/>
                    <a:pt x="18" y="39"/>
                    <a:pt x="19" y="38"/>
                  </a:cubicBezTo>
                  <a:cubicBezTo>
                    <a:pt x="19" y="38"/>
                    <a:pt x="18" y="38"/>
                    <a:pt x="18" y="38"/>
                  </a:cubicBezTo>
                  <a:cubicBezTo>
                    <a:pt x="19" y="37"/>
                    <a:pt x="19" y="38"/>
                    <a:pt x="19" y="38"/>
                  </a:cubicBezTo>
                  <a:cubicBezTo>
                    <a:pt x="19" y="36"/>
                    <a:pt x="16" y="36"/>
                    <a:pt x="17" y="34"/>
                  </a:cubicBezTo>
                  <a:cubicBezTo>
                    <a:pt x="17" y="35"/>
                    <a:pt x="19" y="36"/>
                    <a:pt x="19" y="37"/>
                  </a:cubicBezTo>
                  <a:cubicBezTo>
                    <a:pt x="20" y="37"/>
                    <a:pt x="20" y="38"/>
                    <a:pt x="20" y="38"/>
                  </a:cubicBezTo>
                  <a:cubicBezTo>
                    <a:pt x="20" y="38"/>
                    <a:pt x="20" y="38"/>
                    <a:pt x="20" y="39"/>
                  </a:cubicBezTo>
                  <a:cubicBezTo>
                    <a:pt x="20" y="39"/>
                    <a:pt x="20" y="40"/>
                    <a:pt x="20" y="41"/>
                  </a:cubicBezTo>
                  <a:cubicBezTo>
                    <a:pt x="21" y="41"/>
                    <a:pt x="21" y="41"/>
                    <a:pt x="22" y="41"/>
                  </a:cubicBezTo>
                  <a:cubicBezTo>
                    <a:pt x="22" y="40"/>
                    <a:pt x="22" y="39"/>
                    <a:pt x="22" y="38"/>
                  </a:cubicBezTo>
                  <a:cubicBezTo>
                    <a:pt x="22" y="38"/>
                    <a:pt x="23" y="38"/>
                    <a:pt x="23" y="38"/>
                  </a:cubicBezTo>
                  <a:cubicBezTo>
                    <a:pt x="23" y="39"/>
                    <a:pt x="23" y="39"/>
                    <a:pt x="23" y="40"/>
                  </a:cubicBezTo>
                  <a:cubicBezTo>
                    <a:pt x="23" y="40"/>
                    <a:pt x="23" y="40"/>
                    <a:pt x="23" y="41"/>
                  </a:cubicBezTo>
                  <a:cubicBezTo>
                    <a:pt x="24" y="41"/>
                    <a:pt x="26" y="41"/>
                    <a:pt x="26" y="41"/>
                  </a:cubicBezTo>
                  <a:cubicBezTo>
                    <a:pt x="27" y="41"/>
                    <a:pt x="26" y="42"/>
                    <a:pt x="27" y="42"/>
                  </a:cubicBezTo>
                  <a:cubicBezTo>
                    <a:pt x="28" y="42"/>
                    <a:pt x="27" y="40"/>
                    <a:pt x="28" y="41"/>
                  </a:cubicBezTo>
                  <a:cubicBezTo>
                    <a:pt x="28" y="41"/>
                    <a:pt x="28" y="42"/>
                    <a:pt x="28" y="42"/>
                  </a:cubicBezTo>
                  <a:cubicBezTo>
                    <a:pt x="27" y="43"/>
                    <a:pt x="28" y="45"/>
                    <a:pt x="27" y="45"/>
                  </a:cubicBezTo>
                  <a:cubicBezTo>
                    <a:pt x="25" y="44"/>
                    <a:pt x="23" y="44"/>
                    <a:pt x="21" y="44"/>
                  </a:cubicBezTo>
                  <a:cubicBezTo>
                    <a:pt x="20" y="44"/>
                    <a:pt x="20" y="45"/>
                    <a:pt x="20" y="45"/>
                  </a:cubicBezTo>
                  <a:cubicBezTo>
                    <a:pt x="19" y="44"/>
                    <a:pt x="16" y="44"/>
                    <a:pt x="15" y="43"/>
                  </a:cubicBezTo>
                  <a:cubicBezTo>
                    <a:pt x="16" y="42"/>
                    <a:pt x="15" y="42"/>
                    <a:pt x="15" y="41"/>
                  </a:cubicBezTo>
                  <a:cubicBezTo>
                    <a:pt x="16" y="41"/>
                    <a:pt x="16" y="40"/>
                    <a:pt x="15" y="40"/>
                  </a:cubicBezTo>
                  <a:cubicBezTo>
                    <a:pt x="14" y="40"/>
                    <a:pt x="13" y="40"/>
                    <a:pt x="12" y="41"/>
                  </a:cubicBezTo>
                  <a:cubicBezTo>
                    <a:pt x="10" y="41"/>
                    <a:pt x="8" y="41"/>
                    <a:pt x="7" y="42"/>
                  </a:cubicBezTo>
                  <a:cubicBezTo>
                    <a:pt x="7" y="41"/>
                    <a:pt x="7" y="41"/>
                    <a:pt x="6" y="41"/>
                  </a:cubicBezTo>
                  <a:cubicBezTo>
                    <a:pt x="6" y="42"/>
                    <a:pt x="5" y="42"/>
                    <a:pt x="4" y="43"/>
                  </a:cubicBezTo>
                  <a:cubicBezTo>
                    <a:pt x="4" y="44"/>
                    <a:pt x="4" y="46"/>
                    <a:pt x="3" y="47"/>
                  </a:cubicBezTo>
                  <a:cubicBezTo>
                    <a:pt x="3" y="48"/>
                    <a:pt x="2" y="48"/>
                    <a:pt x="1" y="49"/>
                  </a:cubicBezTo>
                  <a:cubicBezTo>
                    <a:pt x="1" y="51"/>
                    <a:pt x="1" y="52"/>
                    <a:pt x="0" y="53"/>
                  </a:cubicBezTo>
                  <a:cubicBezTo>
                    <a:pt x="0" y="55"/>
                    <a:pt x="0" y="57"/>
                    <a:pt x="0" y="60"/>
                  </a:cubicBezTo>
                  <a:cubicBezTo>
                    <a:pt x="1" y="61"/>
                    <a:pt x="2" y="62"/>
                    <a:pt x="2" y="64"/>
                  </a:cubicBezTo>
                  <a:cubicBezTo>
                    <a:pt x="3" y="64"/>
                    <a:pt x="4" y="65"/>
                    <a:pt x="5" y="66"/>
                  </a:cubicBezTo>
                  <a:cubicBezTo>
                    <a:pt x="6" y="65"/>
                    <a:pt x="7" y="65"/>
                    <a:pt x="8" y="65"/>
                  </a:cubicBezTo>
                  <a:cubicBezTo>
                    <a:pt x="9" y="65"/>
                    <a:pt x="9" y="64"/>
                    <a:pt x="10" y="64"/>
                  </a:cubicBezTo>
                  <a:cubicBezTo>
                    <a:pt x="10" y="64"/>
                    <a:pt x="10" y="65"/>
                    <a:pt x="10" y="65"/>
                  </a:cubicBezTo>
                  <a:cubicBezTo>
                    <a:pt x="11" y="65"/>
                    <a:pt x="12" y="66"/>
                    <a:pt x="13" y="66"/>
                  </a:cubicBezTo>
                  <a:cubicBezTo>
                    <a:pt x="13" y="65"/>
                    <a:pt x="13" y="65"/>
                    <a:pt x="14" y="65"/>
                  </a:cubicBezTo>
                  <a:cubicBezTo>
                    <a:pt x="14" y="67"/>
                    <a:pt x="14" y="68"/>
                    <a:pt x="14" y="70"/>
                  </a:cubicBezTo>
                  <a:cubicBezTo>
                    <a:pt x="14" y="71"/>
                    <a:pt x="15" y="73"/>
                    <a:pt x="15" y="74"/>
                  </a:cubicBezTo>
                  <a:cubicBezTo>
                    <a:pt x="15" y="75"/>
                    <a:pt x="15" y="75"/>
                    <a:pt x="16" y="76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75"/>
                    <a:pt x="31" y="74"/>
                    <a:pt x="31" y="73"/>
                  </a:cubicBezTo>
                  <a:cubicBezTo>
                    <a:pt x="32" y="72"/>
                    <a:pt x="32" y="71"/>
                    <a:pt x="32" y="69"/>
                  </a:cubicBezTo>
                  <a:cubicBezTo>
                    <a:pt x="33" y="69"/>
                    <a:pt x="33" y="68"/>
                    <a:pt x="34" y="68"/>
                  </a:cubicBezTo>
                  <a:cubicBezTo>
                    <a:pt x="35" y="66"/>
                    <a:pt x="36" y="64"/>
                    <a:pt x="37" y="62"/>
                  </a:cubicBezTo>
                  <a:cubicBezTo>
                    <a:pt x="37" y="61"/>
                    <a:pt x="38" y="60"/>
                    <a:pt x="37" y="59"/>
                  </a:cubicBezTo>
                  <a:cubicBezTo>
                    <a:pt x="36" y="59"/>
                    <a:pt x="36" y="60"/>
                    <a:pt x="35" y="60"/>
                  </a:cubicBezTo>
                  <a:cubicBezTo>
                    <a:pt x="34" y="60"/>
                    <a:pt x="34" y="60"/>
                    <a:pt x="33" y="60"/>
                  </a:cubicBezTo>
                  <a:cubicBezTo>
                    <a:pt x="33" y="58"/>
                    <a:pt x="32" y="57"/>
                    <a:pt x="31" y="56"/>
                  </a:cubicBezTo>
                  <a:cubicBezTo>
                    <a:pt x="31" y="55"/>
                    <a:pt x="30" y="55"/>
                    <a:pt x="30" y="53"/>
                  </a:cubicBezTo>
                  <a:cubicBezTo>
                    <a:pt x="30" y="52"/>
                    <a:pt x="29" y="52"/>
                    <a:pt x="29" y="51"/>
                  </a:cubicBezTo>
                  <a:cubicBezTo>
                    <a:pt x="29" y="50"/>
                    <a:pt x="28" y="49"/>
                    <a:pt x="29" y="49"/>
                  </a:cubicBezTo>
                  <a:cubicBezTo>
                    <a:pt x="29" y="49"/>
                    <a:pt x="30" y="51"/>
                    <a:pt x="30" y="51"/>
                  </a:cubicBezTo>
                  <a:cubicBezTo>
                    <a:pt x="30" y="53"/>
                    <a:pt x="31" y="54"/>
                    <a:pt x="32" y="55"/>
                  </a:cubicBezTo>
                  <a:cubicBezTo>
                    <a:pt x="33" y="56"/>
                    <a:pt x="33" y="58"/>
                    <a:pt x="34" y="59"/>
                  </a:cubicBezTo>
                  <a:cubicBezTo>
                    <a:pt x="35" y="59"/>
                    <a:pt x="36" y="57"/>
                    <a:pt x="38" y="57"/>
                  </a:cubicBezTo>
                  <a:cubicBezTo>
                    <a:pt x="39" y="57"/>
                    <a:pt x="38" y="56"/>
                    <a:pt x="39" y="56"/>
                  </a:cubicBezTo>
                  <a:cubicBezTo>
                    <a:pt x="40" y="56"/>
                    <a:pt x="40" y="55"/>
                    <a:pt x="41" y="54"/>
                  </a:cubicBezTo>
                  <a:cubicBezTo>
                    <a:pt x="41" y="53"/>
                    <a:pt x="42" y="53"/>
                    <a:pt x="42" y="52"/>
                  </a:cubicBezTo>
                  <a:cubicBezTo>
                    <a:pt x="42" y="51"/>
                    <a:pt x="40" y="51"/>
                    <a:pt x="40" y="50"/>
                  </a:cubicBezTo>
                  <a:cubicBezTo>
                    <a:pt x="40" y="49"/>
                    <a:pt x="39" y="50"/>
                    <a:pt x="39" y="50"/>
                  </a:cubicBezTo>
                  <a:cubicBezTo>
                    <a:pt x="38" y="49"/>
                    <a:pt x="38" y="49"/>
                    <a:pt x="38" y="47"/>
                  </a:cubicBezTo>
                  <a:cubicBezTo>
                    <a:pt x="37" y="47"/>
                    <a:pt x="37" y="47"/>
                    <a:pt x="37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9" y="47"/>
                    <a:pt x="38" y="50"/>
                    <a:pt x="41" y="49"/>
                  </a:cubicBezTo>
                  <a:cubicBezTo>
                    <a:pt x="41" y="50"/>
                    <a:pt x="41" y="50"/>
                    <a:pt x="41" y="51"/>
                  </a:cubicBezTo>
                  <a:cubicBezTo>
                    <a:pt x="42" y="51"/>
                    <a:pt x="42" y="50"/>
                    <a:pt x="44" y="5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6" y="50"/>
                    <a:pt x="46" y="51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3"/>
                    <a:pt x="48" y="53"/>
                    <a:pt x="48" y="53"/>
                  </a:cubicBezTo>
                  <a:cubicBezTo>
                    <a:pt x="48" y="54"/>
                    <a:pt x="49" y="54"/>
                    <a:pt x="48" y="55"/>
                  </a:cubicBezTo>
                  <a:cubicBezTo>
                    <a:pt x="49" y="56"/>
                    <a:pt x="49" y="57"/>
                    <a:pt x="50" y="59"/>
                  </a:cubicBezTo>
                  <a:cubicBezTo>
                    <a:pt x="50" y="59"/>
                    <a:pt x="51" y="60"/>
                    <a:pt x="51" y="61"/>
                  </a:cubicBezTo>
                  <a:cubicBezTo>
                    <a:pt x="51" y="61"/>
                    <a:pt x="51" y="62"/>
                    <a:pt x="51" y="62"/>
                  </a:cubicBezTo>
                  <a:cubicBezTo>
                    <a:pt x="51" y="63"/>
                    <a:pt x="52" y="62"/>
                    <a:pt x="53" y="62"/>
                  </a:cubicBezTo>
                  <a:cubicBezTo>
                    <a:pt x="53" y="61"/>
                    <a:pt x="54" y="60"/>
                    <a:pt x="54" y="57"/>
                  </a:cubicBezTo>
                  <a:cubicBezTo>
                    <a:pt x="54" y="57"/>
                    <a:pt x="54" y="57"/>
                    <a:pt x="55" y="57"/>
                  </a:cubicBezTo>
                  <a:cubicBezTo>
                    <a:pt x="55" y="57"/>
                    <a:pt x="55" y="56"/>
                    <a:pt x="55" y="56"/>
                  </a:cubicBezTo>
                  <a:cubicBezTo>
                    <a:pt x="55" y="57"/>
                    <a:pt x="55" y="55"/>
                    <a:pt x="56" y="56"/>
                  </a:cubicBezTo>
                  <a:cubicBezTo>
                    <a:pt x="56" y="54"/>
                    <a:pt x="57" y="54"/>
                    <a:pt x="57" y="53"/>
                  </a:cubicBezTo>
                  <a:cubicBezTo>
                    <a:pt x="57" y="53"/>
                    <a:pt x="58" y="52"/>
                    <a:pt x="59" y="52"/>
                  </a:cubicBezTo>
                  <a:cubicBezTo>
                    <a:pt x="60" y="53"/>
                    <a:pt x="60" y="54"/>
                    <a:pt x="60" y="55"/>
                  </a:cubicBezTo>
                  <a:cubicBezTo>
                    <a:pt x="60" y="55"/>
                    <a:pt x="60" y="55"/>
                    <a:pt x="60" y="56"/>
                  </a:cubicBezTo>
                  <a:cubicBezTo>
                    <a:pt x="60" y="57"/>
                    <a:pt x="62" y="56"/>
                    <a:pt x="63" y="57"/>
                  </a:cubicBezTo>
                  <a:cubicBezTo>
                    <a:pt x="62" y="58"/>
                    <a:pt x="63" y="58"/>
                    <a:pt x="62" y="59"/>
                  </a:cubicBezTo>
                  <a:cubicBezTo>
                    <a:pt x="63" y="59"/>
                    <a:pt x="63" y="59"/>
                    <a:pt x="63" y="60"/>
                  </a:cubicBezTo>
                  <a:cubicBezTo>
                    <a:pt x="63" y="61"/>
                    <a:pt x="63" y="61"/>
                    <a:pt x="63" y="62"/>
                  </a:cubicBezTo>
                  <a:cubicBezTo>
                    <a:pt x="63" y="62"/>
                    <a:pt x="64" y="63"/>
                    <a:pt x="63" y="64"/>
                  </a:cubicBezTo>
                  <a:cubicBezTo>
                    <a:pt x="65" y="65"/>
                    <a:pt x="66" y="66"/>
                    <a:pt x="67" y="67"/>
                  </a:cubicBezTo>
                  <a:cubicBezTo>
                    <a:pt x="67" y="65"/>
                    <a:pt x="66" y="65"/>
                    <a:pt x="66" y="63"/>
                  </a:cubicBezTo>
                  <a:cubicBezTo>
                    <a:pt x="65" y="63"/>
                    <a:pt x="64" y="62"/>
                    <a:pt x="64" y="61"/>
                  </a:cubicBezTo>
                  <a:cubicBezTo>
                    <a:pt x="64" y="60"/>
                    <a:pt x="64" y="59"/>
                    <a:pt x="65" y="59"/>
                  </a:cubicBezTo>
                  <a:cubicBezTo>
                    <a:pt x="65" y="60"/>
                    <a:pt x="65" y="61"/>
                    <a:pt x="66" y="61"/>
                  </a:cubicBezTo>
                  <a:cubicBezTo>
                    <a:pt x="67" y="61"/>
                    <a:pt x="67" y="61"/>
                    <a:pt x="67" y="62"/>
                  </a:cubicBezTo>
                  <a:cubicBezTo>
                    <a:pt x="69" y="62"/>
                    <a:pt x="70" y="59"/>
                    <a:pt x="69" y="56"/>
                  </a:cubicBezTo>
                  <a:cubicBezTo>
                    <a:pt x="69" y="56"/>
                    <a:pt x="68" y="56"/>
                    <a:pt x="68" y="55"/>
                  </a:cubicBezTo>
                  <a:cubicBezTo>
                    <a:pt x="68" y="54"/>
                    <a:pt x="67" y="54"/>
                    <a:pt x="68" y="53"/>
                  </a:cubicBezTo>
                  <a:cubicBezTo>
                    <a:pt x="68" y="53"/>
                    <a:pt x="68" y="54"/>
                    <a:pt x="69" y="54"/>
                  </a:cubicBezTo>
                  <a:cubicBezTo>
                    <a:pt x="69" y="53"/>
                    <a:pt x="71" y="53"/>
                    <a:pt x="72" y="53"/>
                  </a:cubicBezTo>
                  <a:cubicBezTo>
                    <a:pt x="73" y="52"/>
                    <a:pt x="74" y="51"/>
                    <a:pt x="74" y="49"/>
                  </a:cubicBezTo>
                  <a:cubicBezTo>
                    <a:pt x="74" y="49"/>
                    <a:pt x="74" y="48"/>
                    <a:pt x="75" y="48"/>
                  </a:cubicBezTo>
                  <a:cubicBezTo>
                    <a:pt x="75" y="47"/>
                    <a:pt x="75" y="45"/>
                    <a:pt x="75" y="45"/>
                  </a:cubicBezTo>
                  <a:cubicBezTo>
                    <a:pt x="75" y="44"/>
                    <a:pt x="75" y="44"/>
                    <a:pt x="75" y="43"/>
                  </a:cubicBezTo>
                  <a:cubicBezTo>
                    <a:pt x="74" y="43"/>
                    <a:pt x="74" y="42"/>
                    <a:pt x="74" y="42"/>
                  </a:cubicBezTo>
                  <a:cubicBezTo>
                    <a:pt x="74" y="41"/>
                    <a:pt x="74" y="41"/>
                    <a:pt x="74" y="40"/>
                  </a:cubicBezTo>
                  <a:cubicBezTo>
                    <a:pt x="74" y="40"/>
                    <a:pt x="75" y="40"/>
                    <a:pt x="75" y="40"/>
                  </a:cubicBezTo>
                  <a:cubicBezTo>
                    <a:pt x="75" y="39"/>
                    <a:pt x="74" y="38"/>
                    <a:pt x="75" y="38"/>
                  </a:cubicBezTo>
                  <a:cubicBezTo>
                    <a:pt x="75" y="39"/>
                    <a:pt x="76" y="39"/>
                    <a:pt x="77" y="40"/>
                  </a:cubicBezTo>
                  <a:cubicBezTo>
                    <a:pt x="76" y="41"/>
                    <a:pt x="77" y="42"/>
                    <a:pt x="78" y="42"/>
                  </a:cubicBezTo>
                  <a:cubicBezTo>
                    <a:pt x="79" y="41"/>
                    <a:pt x="78" y="38"/>
                    <a:pt x="78" y="36"/>
                  </a:cubicBezTo>
                  <a:cubicBezTo>
                    <a:pt x="79" y="35"/>
                    <a:pt x="80" y="35"/>
                    <a:pt x="80" y="35"/>
                  </a:cubicBezTo>
                  <a:cubicBezTo>
                    <a:pt x="81" y="34"/>
                    <a:pt x="81" y="32"/>
                    <a:pt x="82" y="31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2" y="30"/>
                    <a:pt x="82" y="28"/>
                    <a:pt x="82" y="27"/>
                  </a:cubicBezTo>
                  <a:close/>
                  <a:moveTo>
                    <a:pt x="21" y="19"/>
                  </a:moveTo>
                  <a:cubicBezTo>
                    <a:pt x="21" y="20"/>
                    <a:pt x="21" y="21"/>
                    <a:pt x="21" y="22"/>
                  </a:cubicBezTo>
                  <a:cubicBezTo>
                    <a:pt x="21" y="22"/>
                    <a:pt x="21" y="20"/>
                    <a:pt x="20" y="21"/>
                  </a:cubicBezTo>
                  <a:cubicBezTo>
                    <a:pt x="20" y="21"/>
                    <a:pt x="20" y="23"/>
                    <a:pt x="19" y="24"/>
                  </a:cubicBezTo>
                  <a:cubicBezTo>
                    <a:pt x="19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5"/>
                  </a:cubicBezTo>
                  <a:cubicBezTo>
                    <a:pt x="16" y="25"/>
                    <a:pt x="15" y="24"/>
                    <a:pt x="15" y="25"/>
                  </a:cubicBezTo>
                  <a:cubicBezTo>
                    <a:pt x="15" y="25"/>
                    <a:pt x="15" y="24"/>
                    <a:pt x="15" y="24"/>
                  </a:cubicBezTo>
                  <a:cubicBezTo>
                    <a:pt x="15" y="23"/>
                    <a:pt x="15" y="22"/>
                    <a:pt x="15" y="21"/>
                  </a:cubicBezTo>
                  <a:cubicBezTo>
                    <a:pt x="16" y="21"/>
                    <a:pt x="15" y="25"/>
                    <a:pt x="17" y="24"/>
                  </a:cubicBezTo>
                  <a:cubicBezTo>
                    <a:pt x="18" y="23"/>
                    <a:pt x="18" y="21"/>
                    <a:pt x="19" y="20"/>
                  </a:cubicBezTo>
                  <a:cubicBezTo>
                    <a:pt x="19" y="20"/>
                    <a:pt x="18" y="19"/>
                    <a:pt x="18" y="19"/>
                  </a:cubicBezTo>
                  <a:cubicBezTo>
                    <a:pt x="18" y="16"/>
                    <a:pt x="20" y="15"/>
                    <a:pt x="21" y="13"/>
                  </a:cubicBezTo>
                  <a:cubicBezTo>
                    <a:pt x="21" y="13"/>
                    <a:pt x="21" y="13"/>
                    <a:pt x="21" y="14"/>
                  </a:cubicBezTo>
                  <a:cubicBezTo>
                    <a:pt x="21" y="16"/>
                    <a:pt x="19" y="15"/>
                    <a:pt x="19" y="18"/>
                  </a:cubicBezTo>
                  <a:cubicBezTo>
                    <a:pt x="20" y="18"/>
                    <a:pt x="21" y="19"/>
                    <a:pt x="21" y="19"/>
                  </a:cubicBezTo>
                  <a:close/>
                  <a:moveTo>
                    <a:pt x="22" y="20"/>
                  </a:moveTo>
                  <a:cubicBezTo>
                    <a:pt x="22" y="19"/>
                    <a:pt x="23" y="19"/>
                    <a:pt x="23" y="19"/>
                  </a:cubicBezTo>
                  <a:cubicBezTo>
                    <a:pt x="23" y="20"/>
                    <a:pt x="23" y="20"/>
                    <a:pt x="22" y="20"/>
                  </a:cubicBezTo>
                  <a:close/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  <a:moveTo>
                    <a:pt x="28" y="48"/>
                  </a:move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9"/>
                    <a:pt x="28" y="48"/>
                  </a:cubicBezTo>
                  <a:close/>
                  <a:moveTo>
                    <a:pt x="28" y="15"/>
                  </a:moveTo>
                  <a:cubicBezTo>
                    <a:pt x="28" y="14"/>
                    <a:pt x="29" y="14"/>
                    <a:pt x="29" y="14"/>
                  </a:cubicBezTo>
                  <a:cubicBezTo>
                    <a:pt x="29" y="14"/>
                    <a:pt x="28" y="15"/>
                    <a:pt x="28" y="15"/>
                  </a:cubicBezTo>
                  <a:close/>
                  <a:moveTo>
                    <a:pt x="45" y="9"/>
                  </a:moveTo>
                  <a:cubicBezTo>
                    <a:pt x="44" y="9"/>
                    <a:pt x="45" y="8"/>
                    <a:pt x="45" y="9"/>
                  </a:cubicBezTo>
                  <a:cubicBezTo>
                    <a:pt x="45" y="10"/>
                    <a:pt x="46" y="9"/>
                    <a:pt x="46" y="10"/>
                  </a:cubicBezTo>
                  <a:cubicBezTo>
                    <a:pt x="45" y="10"/>
                    <a:pt x="45" y="10"/>
                    <a:pt x="45" y="9"/>
                  </a:cubicBezTo>
                  <a:close/>
                  <a:moveTo>
                    <a:pt x="60" y="5"/>
                  </a:moveTo>
                  <a:cubicBezTo>
                    <a:pt x="60" y="5"/>
                    <a:pt x="60" y="5"/>
                    <a:pt x="60" y="5"/>
                  </a:cubicBezTo>
                  <a:cubicBezTo>
                    <a:pt x="61" y="5"/>
                    <a:pt x="60" y="5"/>
                    <a:pt x="60" y="5"/>
                  </a:cubicBezTo>
                  <a:close/>
                  <a:moveTo>
                    <a:pt x="61" y="5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lose/>
                  <a:moveTo>
                    <a:pt x="62" y="4"/>
                  </a:moveTo>
                  <a:cubicBezTo>
                    <a:pt x="61" y="4"/>
                    <a:pt x="62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lose/>
                  <a:moveTo>
                    <a:pt x="72" y="39"/>
                  </a:moveTo>
                  <a:cubicBezTo>
                    <a:pt x="72" y="38"/>
                    <a:pt x="73" y="38"/>
                    <a:pt x="74" y="38"/>
                  </a:cubicBezTo>
                  <a:cubicBezTo>
                    <a:pt x="74" y="38"/>
                    <a:pt x="73" y="39"/>
                    <a:pt x="74" y="39"/>
                  </a:cubicBezTo>
                  <a:cubicBezTo>
                    <a:pt x="73" y="40"/>
                    <a:pt x="73" y="39"/>
                    <a:pt x="7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3" name="Freeform 73"/>
            <p:cNvSpPr>
              <a:spLocks/>
            </p:cNvSpPr>
            <p:nvPr/>
          </p:nvSpPr>
          <p:spPr bwMode="auto">
            <a:xfrm>
              <a:off x="4228326" y="5756364"/>
              <a:ext cx="4337" cy="9759"/>
            </a:xfrm>
            <a:custGeom>
              <a:avLst/>
              <a:gdLst>
                <a:gd name="T0" fmla="*/ 1 w 2"/>
                <a:gd name="T1" fmla="*/ 3 h 4"/>
                <a:gd name="T2" fmla="*/ 2 w 2"/>
                <a:gd name="T3" fmla="*/ 4 h 4"/>
                <a:gd name="T4" fmla="*/ 2 w 2"/>
                <a:gd name="T5" fmla="*/ 3 h 4"/>
                <a:gd name="T6" fmla="*/ 1 w 2"/>
                <a:gd name="T7" fmla="*/ 1 h 4"/>
                <a:gd name="T8" fmla="*/ 0 w 2"/>
                <a:gd name="T9" fmla="*/ 0 h 4"/>
                <a:gd name="T10" fmla="*/ 0 w 2"/>
                <a:gd name="T11" fmla="*/ 2 h 4"/>
                <a:gd name="T12" fmla="*/ 0 w 2"/>
                <a:gd name="T13" fmla="*/ 3 h 4"/>
                <a:gd name="T14" fmla="*/ 0 w 2"/>
                <a:gd name="T15" fmla="*/ 3 h 4"/>
                <a:gd name="T16" fmla="*/ 1 w 2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3"/>
                  </a:moveTo>
                  <a:cubicBezTo>
                    <a:pt x="2" y="3"/>
                    <a:pt x="1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4" name="Freeform 74"/>
            <p:cNvSpPr>
              <a:spLocks/>
            </p:cNvSpPr>
            <p:nvPr/>
          </p:nvSpPr>
          <p:spPr bwMode="auto">
            <a:xfrm>
              <a:off x="4213146" y="5820337"/>
              <a:ext cx="9759" cy="9759"/>
            </a:xfrm>
            <a:custGeom>
              <a:avLst/>
              <a:gdLst>
                <a:gd name="T0" fmla="*/ 0 w 4"/>
                <a:gd name="T1" fmla="*/ 3 h 4"/>
                <a:gd name="T2" fmla="*/ 1 w 4"/>
                <a:gd name="T3" fmla="*/ 3 h 4"/>
                <a:gd name="T4" fmla="*/ 1 w 4"/>
                <a:gd name="T5" fmla="*/ 4 h 4"/>
                <a:gd name="T6" fmla="*/ 4 w 4"/>
                <a:gd name="T7" fmla="*/ 3 h 4"/>
                <a:gd name="T8" fmla="*/ 2 w 4"/>
                <a:gd name="T9" fmla="*/ 2 h 4"/>
                <a:gd name="T10" fmla="*/ 1 w 4"/>
                <a:gd name="T11" fmla="*/ 0 h 4"/>
                <a:gd name="T12" fmla="*/ 1 w 4"/>
                <a:gd name="T13" fmla="*/ 2 h 4"/>
                <a:gd name="T14" fmla="*/ 0 w 4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cubicBezTo>
                    <a:pt x="0" y="4"/>
                    <a:pt x="0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5" name="Freeform 75"/>
            <p:cNvSpPr>
              <a:spLocks/>
            </p:cNvSpPr>
            <p:nvPr/>
          </p:nvSpPr>
          <p:spPr bwMode="auto">
            <a:xfrm>
              <a:off x="4204472" y="5845275"/>
              <a:ext cx="10843" cy="13011"/>
            </a:xfrm>
            <a:custGeom>
              <a:avLst/>
              <a:gdLst>
                <a:gd name="T0" fmla="*/ 4 w 4"/>
                <a:gd name="T1" fmla="*/ 1 h 5"/>
                <a:gd name="T2" fmla="*/ 2 w 4"/>
                <a:gd name="T3" fmla="*/ 0 h 5"/>
                <a:gd name="T4" fmla="*/ 2 w 4"/>
                <a:gd name="T5" fmla="*/ 5 h 5"/>
                <a:gd name="T6" fmla="*/ 2 w 4"/>
                <a:gd name="T7" fmla="*/ 3 h 5"/>
                <a:gd name="T8" fmla="*/ 3 w 4"/>
                <a:gd name="T9" fmla="*/ 4 h 5"/>
                <a:gd name="T10" fmla="*/ 3 w 4"/>
                <a:gd name="T11" fmla="*/ 1 h 5"/>
                <a:gd name="T12" fmla="*/ 4 w 4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4" y="1"/>
                  </a:moveTo>
                  <a:cubicBezTo>
                    <a:pt x="4" y="0"/>
                    <a:pt x="2" y="1"/>
                    <a:pt x="2" y="0"/>
                  </a:cubicBezTo>
                  <a:cubicBezTo>
                    <a:pt x="1" y="1"/>
                    <a:pt x="0" y="4"/>
                    <a:pt x="2" y="5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3" y="4"/>
                    <a:pt x="3" y="5"/>
                    <a:pt x="3" y="4"/>
                  </a:cubicBezTo>
                  <a:cubicBezTo>
                    <a:pt x="3" y="3"/>
                    <a:pt x="3" y="3"/>
                    <a:pt x="3" y="1"/>
                  </a:cubicBezTo>
                  <a:cubicBezTo>
                    <a:pt x="3" y="2"/>
                    <a:pt x="3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6" name="Freeform 76"/>
            <p:cNvSpPr>
              <a:spLocks/>
            </p:cNvSpPr>
            <p:nvPr/>
          </p:nvSpPr>
          <p:spPr bwMode="auto">
            <a:xfrm>
              <a:off x="4192545" y="5835516"/>
              <a:ext cx="15180" cy="22770"/>
            </a:xfrm>
            <a:custGeom>
              <a:avLst/>
              <a:gdLst>
                <a:gd name="T0" fmla="*/ 0 w 6"/>
                <a:gd name="T1" fmla="*/ 5 h 9"/>
                <a:gd name="T2" fmla="*/ 1 w 6"/>
                <a:gd name="T3" fmla="*/ 8 h 9"/>
                <a:gd name="T4" fmla="*/ 4 w 6"/>
                <a:gd name="T5" fmla="*/ 9 h 9"/>
                <a:gd name="T6" fmla="*/ 5 w 6"/>
                <a:gd name="T7" fmla="*/ 8 h 9"/>
                <a:gd name="T8" fmla="*/ 4 w 6"/>
                <a:gd name="T9" fmla="*/ 8 h 9"/>
                <a:gd name="T10" fmla="*/ 5 w 6"/>
                <a:gd name="T11" fmla="*/ 5 h 9"/>
                <a:gd name="T12" fmla="*/ 5 w 6"/>
                <a:gd name="T13" fmla="*/ 3 h 9"/>
                <a:gd name="T14" fmla="*/ 6 w 6"/>
                <a:gd name="T15" fmla="*/ 1 h 9"/>
                <a:gd name="T16" fmla="*/ 4 w 6"/>
                <a:gd name="T17" fmla="*/ 0 h 9"/>
                <a:gd name="T18" fmla="*/ 0 w 6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9">
                  <a:moveTo>
                    <a:pt x="0" y="5"/>
                  </a:moveTo>
                  <a:cubicBezTo>
                    <a:pt x="0" y="6"/>
                    <a:pt x="1" y="6"/>
                    <a:pt x="1" y="8"/>
                  </a:cubicBezTo>
                  <a:cubicBezTo>
                    <a:pt x="3" y="7"/>
                    <a:pt x="3" y="9"/>
                    <a:pt x="4" y="9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5" y="4"/>
                    <a:pt x="6" y="3"/>
                    <a:pt x="5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3"/>
                    <a:pt x="0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7" name="Freeform 77"/>
            <p:cNvSpPr>
              <a:spLocks/>
            </p:cNvSpPr>
            <p:nvPr/>
          </p:nvSpPr>
          <p:spPr bwMode="auto">
            <a:xfrm>
              <a:off x="4187123" y="5858287"/>
              <a:ext cx="15180" cy="7590"/>
            </a:xfrm>
            <a:custGeom>
              <a:avLst/>
              <a:gdLst>
                <a:gd name="T0" fmla="*/ 0 w 6"/>
                <a:gd name="T1" fmla="*/ 2 h 3"/>
                <a:gd name="T2" fmla="*/ 6 w 6"/>
                <a:gd name="T3" fmla="*/ 3 h 3"/>
                <a:gd name="T4" fmla="*/ 5 w 6"/>
                <a:gd name="T5" fmla="*/ 1 h 3"/>
                <a:gd name="T6" fmla="*/ 1 w 6"/>
                <a:gd name="T7" fmla="*/ 0 h 3"/>
                <a:gd name="T8" fmla="*/ 0 w 6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cubicBezTo>
                    <a:pt x="2" y="2"/>
                    <a:pt x="3" y="3"/>
                    <a:pt x="6" y="3"/>
                  </a:cubicBezTo>
                  <a:cubicBezTo>
                    <a:pt x="6" y="2"/>
                    <a:pt x="5" y="2"/>
                    <a:pt x="5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8" name="Freeform 78"/>
            <p:cNvSpPr>
              <a:spLocks/>
            </p:cNvSpPr>
            <p:nvPr/>
          </p:nvSpPr>
          <p:spPr bwMode="auto">
            <a:xfrm>
              <a:off x="4204472" y="5799735"/>
              <a:ext cx="5422" cy="7590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1 h 3"/>
                <a:gd name="T6" fmla="*/ 0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9" name="Freeform 79"/>
            <p:cNvSpPr>
              <a:spLocks/>
            </p:cNvSpPr>
            <p:nvPr/>
          </p:nvSpPr>
          <p:spPr bwMode="auto">
            <a:xfrm>
              <a:off x="4207725" y="5809494"/>
              <a:ext cx="5422" cy="10843"/>
            </a:xfrm>
            <a:custGeom>
              <a:avLst/>
              <a:gdLst>
                <a:gd name="T0" fmla="*/ 0 w 2"/>
                <a:gd name="T1" fmla="*/ 2 h 4"/>
                <a:gd name="T2" fmla="*/ 1 w 2"/>
                <a:gd name="T3" fmla="*/ 4 h 4"/>
                <a:gd name="T4" fmla="*/ 2 w 2"/>
                <a:gd name="T5" fmla="*/ 1 h 4"/>
                <a:gd name="T6" fmla="*/ 0 w 2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cubicBezTo>
                    <a:pt x="0" y="3"/>
                    <a:pt x="1" y="3"/>
                    <a:pt x="1" y="4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0" name="Freeform 80"/>
            <p:cNvSpPr>
              <a:spLocks/>
            </p:cNvSpPr>
            <p:nvPr/>
          </p:nvSpPr>
          <p:spPr bwMode="auto">
            <a:xfrm>
              <a:off x="4220736" y="5845275"/>
              <a:ext cx="7590" cy="5422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1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1" y="2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1" name="Freeform 81"/>
            <p:cNvSpPr>
              <a:spLocks/>
            </p:cNvSpPr>
            <p:nvPr/>
          </p:nvSpPr>
          <p:spPr bwMode="auto">
            <a:xfrm>
              <a:off x="4217483" y="5766122"/>
              <a:ext cx="15180" cy="22770"/>
            </a:xfrm>
            <a:custGeom>
              <a:avLst/>
              <a:gdLst>
                <a:gd name="T0" fmla="*/ 5 w 6"/>
                <a:gd name="T1" fmla="*/ 0 h 9"/>
                <a:gd name="T2" fmla="*/ 5 w 6"/>
                <a:gd name="T3" fmla="*/ 0 h 9"/>
                <a:gd name="T4" fmla="*/ 5 w 6"/>
                <a:gd name="T5" fmla="*/ 0 h 9"/>
                <a:gd name="T6" fmla="*/ 5 w 6"/>
                <a:gd name="T7" fmla="*/ 3 h 9"/>
                <a:gd name="T8" fmla="*/ 5 w 6"/>
                <a:gd name="T9" fmla="*/ 3 h 9"/>
                <a:gd name="T10" fmla="*/ 2 w 6"/>
                <a:gd name="T11" fmla="*/ 5 h 9"/>
                <a:gd name="T12" fmla="*/ 0 w 6"/>
                <a:gd name="T13" fmla="*/ 7 h 9"/>
                <a:gd name="T14" fmla="*/ 1 w 6"/>
                <a:gd name="T15" fmla="*/ 7 h 9"/>
                <a:gd name="T16" fmla="*/ 0 w 6"/>
                <a:gd name="T17" fmla="*/ 7 h 9"/>
                <a:gd name="T18" fmla="*/ 1 w 6"/>
                <a:gd name="T19" fmla="*/ 9 h 9"/>
                <a:gd name="T20" fmla="*/ 2 w 6"/>
                <a:gd name="T21" fmla="*/ 7 h 9"/>
                <a:gd name="T22" fmla="*/ 3 w 6"/>
                <a:gd name="T23" fmla="*/ 7 h 9"/>
                <a:gd name="T24" fmla="*/ 6 w 6"/>
                <a:gd name="T25" fmla="*/ 5 h 9"/>
                <a:gd name="T26" fmla="*/ 6 w 6"/>
                <a:gd name="T27" fmla="*/ 5 h 9"/>
                <a:gd name="T28" fmla="*/ 5 w 6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9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4"/>
                    <a:pt x="3" y="4"/>
                    <a:pt x="2" y="5"/>
                  </a:cubicBezTo>
                  <a:cubicBezTo>
                    <a:pt x="2" y="6"/>
                    <a:pt x="0" y="5"/>
                    <a:pt x="0" y="7"/>
                  </a:cubicBezTo>
                  <a:cubicBezTo>
                    <a:pt x="0" y="7"/>
                    <a:pt x="1" y="6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8"/>
                    <a:pt x="0" y="8"/>
                    <a:pt x="1" y="9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5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3"/>
                    <a:pt x="5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2" name="Freeform 82"/>
            <p:cNvSpPr>
              <a:spLocks/>
            </p:cNvSpPr>
            <p:nvPr/>
          </p:nvSpPr>
          <p:spPr bwMode="auto">
            <a:xfrm>
              <a:off x="4228326" y="5747690"/>
              <a:ext cx="2169" cy="8674"/>
            </a:xfrm>
            <a:custGeom>
              <a:avLst/>
              <a:gdLst>
                <a:gd name="T0" fmla="*/ 1 w 1"/>
                <a:gd name="T1" fmla="*/ 3 h 3"/>
                <a:gd name="T2" fmla="*/ 0 w 1"/>
                <a:gd name="T3" fmla="*/ 0 h 3"/>
                <a:gd name="T4" fmla="*/ 1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2"/>
                    <a:pt x="0" y="1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3" name="Freeform 83"/>
            <p:cNvSpPr>
              <a:spLocks/>
            </p:cNvSpPr>
            <p:nvPr/>
          </p:nvSpPr>
          <p:spPr bwMode="auto">
            <a:xfrm>
              <a:off x="4174112" y="5837685"/>
              <a:ext cx="13011" cy="20602"/>
            </a:xfrm>
            <a:custGeom>
              <a:avLst/>
              <a:gdLst>
                <a:gd name="T0" fmla="*/ 5 w 5"/>
                <a:gd name="T1" fmla="*/ 8 h 8"/>
                <a:gd name="T2" fmla="*/ 4 w 5"/>
                <a:gd name="T3" fmla="*/ 4 h 8"/>
                <a:gd name="T4" fmla="*/ 3 w 5"/>
                <a:gd name="T5" fmla="*/ 2 h 8"/>
                <a:gd name="T6" fmla="*/ 2 w 5"/>
                <a:gd name="T7" fmla="*/ 0 h 8"/>
                <a:gd name="T8" fmla="*/ 1 w 5"/>
                <a:gd name="T9" fmla="*/ 0 h 8"/>
                <a:gd name="T10" fmla="*/ 0 w 5"/>
                <a:gd name="T11" fmla="*/ 0 h 8"/>
                <a:gd name="T12" fmla="*/ 2 w 5"/>
                <a:gd name="T13" fmla="*/ 6 h 8"/>
                <a:gd name="T14" fmla="*/ 5 w 5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8">
                  <a:moveTo>
                    <a:pt x="5" y="8"/>
                  </a:moveTo>
                  <a:cubicBezTo>
                    <a:pt x="5" y="7"/>
                    <a:pt x="4" y="5"/>
                    <a:pt x="4" y="4"/>
                  </a:cubicBezTo>
                  <a:cubicBezTo>
                    <a:pt x="4" y="4"/>
                    <a:pt x="3" y="3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3"/>
                    <a:pt x="3" y="3"/>
                    <a:pt x="2" y="6"/>
                  </a:cubicBezTo>
                  <a:cubicBezTo>
                    <a:pt x="4" y="7"/>
                    <a:pt x="4" y="8"/>
                    <a:pt x="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4" name="Freeform 84"/>
            <p:cNvSpPr>
              <a:spLocks/>
            </p:cNvSpPr>
            <p:nvPr/>
          </p:nvSpPr>
          <p:spPr bwMode="auto">
            <a:xfrm>
              <a:off x="4151342" y="5830095"/>
              <a:ext cx="5422" cy="7590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2 h 3"/>
                <a:gd name="T4" fmla="*/ 1 w 2"/>
                <a:gd name="T5" fmla="*/ 0 h 3"/>
                <a:gd name="T6" fmla="*/ 1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5" name="Freeform 85"/>
            <p:cNvSpPr>
              <a:spLocks noEditPoints="1"/>
            </p:cNvSpPr>
            <p:nvPr/>
          </p:nvSpPr>
          <p:spPr bwMode="auto">
            <a:xfrm>
              <a:off x="3963761" y="5651188"/>
              <a:ext cx="74816" cy="73731"/>
            </a:xfrm>
            <a:custGeom>
              <a:avLst/>
              <a:gdLst>
                <a:gd name="T0" fmla="*/ 9 w 29"/>
                <a:gd name="T1" fmla="*/ 28 h 29"/>
                <a:gd name="T2" fmla="*/ 10 w 29"/>
                <a:gd name="T3" fmla="*/ 28 h 29"/>
                <a:gd name="T4" fmla="*/ 11 w 29"/>
                <a:gd name="T5" fmla="*/ 29 h 29"/>
                <a:gd name="T6" fmla="*/ 12 w 29"/>
                <a:gd name="T7" fmla="*/ 28 h 29"/>
                <a:gd name="T8" fmla="*/ 13 w 29"/>
                <a:gd name="T9" fmla="*/ 24 h 29"/>
                <a:gd name="T10" fmla="*/ 14 w 29"/>
                <a:gd name="T11" fmla="*/ 22 h 29"/>
                <a:gd name="T12" fmla="*/ 16 w 29"/>
                <a:gd name="T13" fmla="*/ 22 h 29"/>
                <a:gd name="T14" fmla="*/ 17 w 29"/>
                <a:gd name="T15" fmla="*/ 21 h 29"/>
                <a:gd name="T16" fmla="*/ 20 w 29"/>
                <a:gd name="T17" fmla="*/ 20 h 29"/>
                <a:gd name="T18" fmla="*/ 22 w 29"/>
                <a:gd name="T19" fmla="*/ 17 h 29"/>
                <a:gd name="T20" fmla="*/ 19 w 29"/>
                <a:gd name="T21" fmla="*/ 17 h 29"/>
                <a:gd name="T22" fmla="*/ 20 w 29"/>
                <a:gd name="T23" fmla="*/ 16 h 29"/>
                <a:gd name="T24" fmla="*/ 23 w 29"/>
                <a:gd name="T25" fmla="*/ 17 h 29"/>
                <a:gd name="T26" fmla="*/ 22 w 29"/>
                <a:gd name="T27" fmla="*/ 16 h 29"/>
                <a:gd name="T28" fmla="*/ 23 w 29"/>
                <a:gd name="T29" fmla="*/ 16 h 29"/>
                <a:gd name="T30" fmla="*/ 23 w 29"/>
                <a:gd name="T31" fmla="*/ 15 h 29"/>
                <a:gd name="T32" fmla="*/ 24 w 29"/>
                <a:gd name="T33" fmla="*/ 10 h 29"/>
                <a:gd name="T34" fmla="*/ 26 w 29"/>
                <a:gd name="T35" fmla="*/ 10 h 29"/>
                <a:gd name="T36" fmla="*/ 24 w 29"/>
                <a:gd name="T37" fmla="*/ 8 h 29"/>
                <a:gd name="T38" fmla="*/ 25 w 29"/>
                <a:gd name="T39" fmla="*/ 8 h 29"/>
                <a:gd name="T40" fmla="*/ 25 w 29"/>
                <a:gd name="T41" fmla="*/ 6 h 29"/>
                <a:gd name="T42" fmla="*/ 27 w 29"/>
                <a:gd name="T43" fmla="*/ 5 h 29"/>
                <a:gd name="T44" fmla="*/ 29 w 29"/>
                <a:gd name="T45" fmla="*/ 5 h 29"/>
                <a:gd name="T46" fmla="*/ 27 w 29"/>
                <a:gd name="T47" fmla="*/ 4 h 29"/>
                <a:gd name="T48" fmla="*/ 26 w 29"/>
                <a:gd name="T49" fmla="*/ 3 h 29"/>
                <a:gd name="T50" fmla="*/ 24 w 29"/>
                <a:gd name="T51" fmla="*/ 4 h 29"/>
                <a:gd name="T52" fmla="*/ 26 w 29"/>
                <a:gd name="T53" fmla="*/ 2 h 29"/>
                <a:gd name="T54" fmla="*/ 23 w 29"/>
                <a:gd name="T55" fmla="*/ 1 h 29"/>
                <a:gd name="T56" fmla="*/ 21 w 29"/>
                <a:gd name="T57" fmla="*/ 1 h 29"/>
                <a:gd name="T58" fmla="*/ 20 w 29"/>
                <a:gd name="T59" fmla="*/ 1 h 29"/>
                <a:gd name="T60" fmla="*/ 16 w 29"/>
                <a:gd name="T61" fmla="*/ 1 h 29"/>
                <a:gd name="T62" fmla="*/ 13 w 29"/>
                <a:gd name="T63" fmla="*/ 2 h 29"/>
                <a:gd name="T64" fmla="*/ 13 w 29"/>
                <a:gd name="T65" fmla="*/ 4 h 29"/>
                <a:gd name="T66" fmla="*/ 9 w 29"/>
                <a:gd name="T67" fmla="*/ 3 h 29"/>
                <a:gd name="T68" fmla="*/ 3 w 29"/>
                <a:gd name="T69" fmla="*/ 6 h 29"/>
                <a:gd name="T70" fmla="*/ 4 w 29"/>
                <a:gd name="T71" fmla="*/ 7 h 29"/>
                <a:gd name="T72" fmla="*/ 1 w 29"/>
                <a:gd name="T73" fmla="*/ 8 h 29"/>
                <a:gd name="T74" fmla="*/ 0 w 29"/>
                <a:gd name="T75" fmla="*/ 9 h 29"/>
                <a:gd name="T76" fmla="*/ 1 w 29"/>
                <a:gd name="T77" fmla="*/ 10 h 29"/>
                <a:gd name="T78" fmla="*/ 2 w 29"/>
                <a:gd name="T79" fmla="*/ 10 h 29"/>
                <a:gd name="T80" fmla="*/ 4 w 29"/>
                <a:gd name="T81" fmla="*/ 10 h 29"/>
                <a:gd name="T82" fmla="*/ 1 w 29"/>
                <a:gd name="T83" fmla="*/ 10 h 29"/>
                <a:gd name="T84" fmla="*/ 3 w 29"/>
                <a:gd name="T85" fmla="*/ 12 h 29"/>
                <a:gd name="T86" fmla="*/ 4 w 29"/>
                <a:gd name="T87" fmla="*/ 11 h 29"/>
                <a:gd name="T88" fmla="*/ 7 w 29"/>
                <a:gd name="T89" fmla="*/ 12 h 29"/>
                <a:gd name="T90" fmla="*/ 7 w 29"/>
                <a:gd name="T91" fmla="*/ 14 h 29"/>
                <a:gd name="T92" fmla="*/ 7 w 29"/>
                <a:gd name="T93" fmla="*/ 16 h 29"/>
                <a:gd name="T94" fmla="*/ 8 w 29"/>
                <a:gd name="T95" fmla="*/ 16 h 29"/>
                <a:gd name="T96" fmla="*/ 7 w 29"/>
                <a:gd name="T97" fmla="*/ 17 h 29"/>
                <a:gd name="T98" fmla="*/ 9 w 29"/>
                <a:gd name="T99" fmla="*/ 19 h 29"/>
                <a:gd name="T100" fmla="*/ 7 w 29"/>
                <a:gd name="T101" fmla="*/ 20 h 29"/>
                <a:gd name="T102" fmla="*/ 7 w 29"/>
                <a:gd name="T103" fmla="*/ 22 h 29"/>
                <a:gd name="T104" fmla="*/ 9 w 29"/>
                <a:gd name="T105" fmla="*/ 28 h 29"/>
                <a:gd name="T106" fmla="*/ 22 w 29"/>
                <a:gd name="T107" fmla="*/ 16 h 29"/>
                <a:gd name="T108" fmla="*/ 22 w 29"/>
                <a:gd name="T109" fmla="*/ 14 h 29"/>
                <a:gd name="T110" fmla="*/ 22 w 29"/>
                <a:gd name="T111" fmla="*/ 16 h 29"/>
                <a:gd name="T112" fmla="*/ 23 w 29"/>
                <a:gd name="T113" fmla="*/ 3 h 29"/>
                <a:gd name="T114" fmla="*/ 22 w 29"/>
                <a:gd name="T115" fmla="*/ 4 h 29"/>
                <a:gd name="T116" fmla="*/ 19 w 29"/>
                <a:gd name="T117" fmla="*/ 4 h 29"/>
                <a:gd name="T118" fmla="*/ 23 w 29"/>
                <a:gd name="T11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" h="29">
                  <a:moveTo>
                    <a:pt x="9" y="28"/>
                  </a:moveTo>
                  <a:cubicBezTo>
                    <a:pt x="9" y="28"/>
                    <a:pt x="10" y="28"/>
                    <a:pt x="10" y="28"/>
                  </a:cubicBezTo>
                  <a:cubicBezTo>
                    <a:pt x="11" y="28"/>
                    <a:pt x="11" y="29"/>
                    <a:pt x="11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4" y="26"/>
                    <a:pt x="13" y="24"/>
                  </a:cubicBezTo>
                  <a:cubicBezTo>
                    <a:pt x="14" y="23"/>
                    <a:pt x="14" y="22"/>
                    <a:pt x="14" y="22"/>
                  </a:cubicBezTo>
                  <a:cubicBezTo>
                    <a:pt x="15" y="23"/>
                    <a:pt x="15" y="22"/>
                    <a:pt x="16" y="22"/>
                  </a:cubicBezTo>
                  <a:cubicBezTo>
                    <a:pt x="17" y="22"/>
                    <a:pt x="17" y="22"/>
                    <a:pt x="17" y="21"/>
                  </a:cubicBezTo>
                  <a:cubicBezTo>
                    <a:pt x="18" y="21"/>
                    <a:pt x="19" y="20"/>
                    <a:pt x="20" y="20"/>
                  </a:cubicBezTo>
                  <a:cubicBezTo>
                    <a:pt x="20" y="19"/>
                    <a:pt x="22" y="18"/>
                    <a:pt x="22" y="17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7"/>
                    <a:pt x="22" y="18"/>
                    <a:pt x="23" y="17"/>
                  </a:cubicBezTo>
                  <a:cubicBezTo>
                    <a:pt x="24" y="17"/>
                    <a:pt x="22" y="16"/>
                    <a:pt x="22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5"/>
                    <a:pt x="23" y="15"/>
                    <a:pt x="23" y="15"/>
                  </a:cubicBezTo>
                  <a:cubicBezTo>
                    <a:pt x="25" y="15"/>
                    <a:pt x="24" y="12"/>
                    <a:pt x="24" y="10"/>
                  </a:cubicBezTo>
                  <a:cubicBezTo>
                    <a:pt x="24" y="10"/>
                    <a:pt x="25" y="10"/>
                    <a:pt x="26" y="10"/>
                  </a:cubicBezTo>
                  <a:cubicBezTo>
                    <a:pt x="26" y="9"/>
                    <a:pt x="25" y="9"/>
                    <a:pt x="24" y="8"/>
                  </a:cubicBezTo>
                  <a:cubicBezTo>
                    <a:pt x="25" y="9"/>
                    <a:pt x="25" y="8"/>
                    <a:pt x="25" y="8"/>
                  </a:cubicBezTo>
                  <a:cubicBezTo>
                    <a:pt x="26" y="7"/>
                    <a:pt x="25" y="7"/>
                    <a:pt x="25" y="6"/>
                  </a:cubicBezTo>
                  <a:cubicBezTo>
                    <a:pt x="26" y="6"/>
                    <a:pt x="26" y="5"/>
                    <a:pt x="27" y="5"/>
                  </a:cubicBezTo>
                  <a:cubicBezTo>
                    <a:pt x="27" y="5"/>
                    <a:pt x="29" y="6"/>
                    <a:pt x="29" y="5"/>
                  </a:cubicBezTo>
                  <a:cubicBezTo>
                    <a:pt x="29" y="4"/>
                    <a:pt x="28" y="5"/>
                    <a:pt x="27" y="4"/>
                  </a:cubicBezTo>
                  <a:cubicBezTo>
                    <a:pt x="27" y="4"/>
                    <a:pt x="27" y="3"/>
                    <a:pt x="26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4" y="2"/>
                    <a:pt x="26" y="3"/>
                    <a:pt x="26" y="2"/>
                  </a:cubicBezTo>
                  <a:cubicBezTo>
                    <a:pt x="25" y="1"/>
                    <a:pt x="24" y="1"/>
                    <a:pt x="23" y="1"/>
                  </a:cubicBezTo>
                  <a:cubicBezTo>
                    <a:pt x="22" y="1"/>
                    <a:pt x="21" y="0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1"/>
                    <a:pt x="17" y="0"/>
                    <a:pt x="16" y="1"/>
                  </a:cubicBezTo>
                  <a:cubicBezTo>
                    <a:pt x="15" y="1"/>
                    <a:pt x="13" y="1"/>
                    <a:pt x="13" y="2"/>
                  </a:cubicBezTo>
                  <a:cubicBezTo>
                    <a:pt x="13" y="2"/>
                    <a:pt x="13" y="3"/>
                    <a:pt x="13" y="4"/>
                  </a:cubicBezTo>
                  <a:cubicBezTo>
                    <a:pt x="11" y="3"/>
                    <a:pt x="10" y="4"/>
                    <a:pt x="9" y="3"/>
                  </a:cubicBezTo>
                  <a:cubicBezTo>
                    <a:pt x="7" y="4"/>
                    <a:pt x="5" y="5"/>
                    <a:pt x="3" y="6"/>
                  </a:cubicBezTo>
                  <a:cubicBezTo>
                    <a:pt x="3" y="7"/>
                    <a:pt x="4" y="6"/>
                    <a:pt x="4" y="7"/>
                  </a:cubicBezTo>
                  <a:cubicBezTo>
                    <a:pt x="3" y="7"/>
                    <a:pt x="2" y="7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9"/>
                    <a:pt x="2" y="9"/>
                    <a:pt x="2" y="10"/>
                  </a:cubicBezTo>
                  <a:cubicBezTo>
                    <a:pt x="3" y="9"/>
                    <a:pt x="4" y="8"/>
                    <a:pt x="4" y="10"/>
                  </a:cubicBezTo>
                  <a:cubicBezTo>
                    <a:pt x="3" y="10"/>
                    <a:pt x="1" y="10"/>
                    <a:pt x="1" y="10"/>
                  </a:cubicBezTo>
                  <a:cubicBezTo>
                    <a:pt x="1" y="11"/>
                    <a:pt x="2" y="11"/>
                    <a:pt x="3" y="12"/>
                  </a:cubicBezTo>
                  <a:cubicBezTo>
                    <a:pt x="3" y="12"/>
                    <a:pt x="3" y="11"/>
                    <a:pt x="4" y="11"/>
                  </a:cubicBezTo>
                  <a:cubicBezTo>
                    <a:pt x="4" y="12"/>
                    <a:pt x="5" y="12"/>
                    <a:pt x="7" y="12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7" y="15"/>
                    <a:pt x="7" y="16"/>
                    <a:pt x="7" y="16"/>
                  </a:cubicBezTo>
                  <a:cubicBezTo>
                    <a:pt x="8" y="17"/>
                    <a:pt x="8" y="15"/>
                    <a:pt x="8" y="16"/>
                  </a:cubicBezTo>
                  <a:cubicBezTo>
                    <a:pt x="9" y="17"/>
                    <a:pt x="8" y="17"/>
                    <a:pt x="7" y="17"/>
                  </a:cubicBezTo>
                  <a:cubicBezTo>
                    <a:pt x="7" y="18"/>
                    <a:pt x="9" y="18"/>
                    <a:pt x="9" y="19"/>
                  </a:cubicBezTo>
                  <a:cubicBezTo>
                    <a:pt x="9" y="19"/>
                    <a:pt x="8" y="20"/>
                    <a:pt x="7" y="20"/>
                  </a:cubicBezTo>
                  <a:cubicBezTo>
                    <a:pt x="8" y="21"/>
                    <a:pt x="7" y="21"/>
                    <a:pt x="7" y="22"/>
                  </a:cubicBezTo>
                  <a:cubicBezTo>
                    <a:pt x="9" y="23"/>
                    <a:pt x="7" y="26"/>
                    <a:pt x="9" y="28"/>
                  </a:cubicBezTo>
                  <a:close/>
                  <a:moveTo>
                    <a:pt x="22" y="16"/>
                  </a:moveTo>
                  <a:cubicBezTo>
                    <a:pt x="21" y="15"/>
                    <a:pt x="22" y="14"/>
                    <a:pt x="22" y="14"/>
                  </a:cubicBezTo>
                  <a:cubicBezTo>
                    <a:pt x="22" y="15"/>
                    <a:pt x="22" y="15"/>
                    <a:pt x="22" y="16"/>
                  </a:cubicBezTo>
                  <a:close/>
                  <a:moveTo>
                    <a:pt x="23" y="3"/>
                  </a:move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3"/>
                    <a:pt x="19" y="4"/>
                  </a:cubicBezTo>
                  <a:cubicBezTo>
                    <a:pt x="20" y="2"/>
                    <a:pt x="22" y="3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6" name="Freeform 86"/>
            <p:cNvSpPr>
              <a:spLocks/>
            </p:cNvSpPr>
            <p:nvPr/>
          </p:nvSpPr>
          <p:spPr bwMode="auto">
            <a:xfrm>
              <a:off x="4048335" y="5660947"/>
              <a:ext cx="20602" cy="20602"/>
            </a:xfrm>
            <a:custGeom>
              <a:avLst/>
              <a:gdLst>
                <a:gd name="T0" fmla="*/ 0 w 8"/>
                <a:gd name="T1" fmla="*/ 2 h 8"/>
                <a:gd name="T2" fmla="*/ 1 w 8"/>
                <a:gd name="T3" fmla="*/ 4 h 8"/>
                <a:gd name="T4" fmla="*/ 1 w 8"/>
                <a:gd name="T5" fmla="*/ 5 h 8"/>
                <a:gd name="T6" fmla="*/ 3 w 8"/>
                <a:gd name="T7" fmla="*/ 4 h 8"/>
                <a:gd name="T8" fmla="*/ 2 w 8"/>
                <a:gd name="T9" fmla="*/ 6 h 8"/>
                <a:gd name="T10" fmla="*/ 4 w 8"/>
                <a:gd name="T11" fmla="*/ 7 h 8"/>
                <a:gd name="T12" fmla="*/ 5 w 8"/>
                <a:gd name="T13" fmla="*/ 8 h 8"/>
                <a:gd name="T14" fmla="*/ 5 w 8"/>
                <a:gd name="T15" fmla="*/ 5 h 8"/>
                <a:gd name="T16" fmla="*/ 8 w 8"/>
                <a:gd name="T17" fmla="*/ 6 h 8"/>
                <a:gd name="T18" fmla="*/ 6 w 8"/>
                <a:gd name="T19" fmla="*/ 3 h 8"/>
                <a:gd name="T20" fmla="*/ 5 w 8"/>
                <a:gd name="T21" fmla="*/ 3 h 8"/>
                <a:gd name="T22" fmla="*/ 4 w 8"/>
                <a:gd name="T23" fmla="*/ 2 h 8"/>
                <a:gd name="T24" fmla="*/ 3 w 8"/>
                <a:gd name="T25" fmla="*/ 1 h 8"/>
                <a:gd name="T26" fmla="*/ 3 w 8"/>
                <a:gd name="T27" fmla="*/ 2 h 8"/>
                <a:gd name="T28" fmla="*/ 0 w 8"/>
                <a:gd name="T2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3" y="5"/>
                    <a:pt x="2" y="5"/>
                    <a:pt x="2" y="6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5"/>
                    <a:pt x="6" y="7"/>
                    <a:pt x="8" y="6"/>
                  </a:cubicBezTo>
                  <a:cubicBezTo>
                    <a:pt x="8" y="4"/>
                    <a:pt x="7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1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7" name="Freeform 87"/>
            <p:cNvSpPr>
              <a:spLocks/>
            </p:cNvSpPr>
            <p:nvPr/>
          </p:nvSpPr>
          <p:spPr bwMode="auto">
            <a:xfrm>
              <a:off x="4061346" y="5660947"/>
              <a:ext cx="15180" cy="7590"/>
            </a:xfrm>
            <a:custGeom>
              <a:avLst/>
              <a:gdLst>
                <a:gd name="T0" fmla="*/ 5 w 6"/>
                <a:gd name="T1" fmla="*/ 2 h 3"/>
                <a:gd name="T2" fmla="*/ 6 w 6"/>
                <a:gd name="T3" fmla="*/ 1 h 3"/>
                <a:gd name="T4" fmla="*/ 0 w 6"/>
                <a:gd name="T5" fmla="*/ 0 h 3"/>
                <a:gd name="T6" fmla="*/ 0 w 6"/>
                <a:gd name="T7" fmla="*/ 1 h 3"/>
                <a:gd name="T8" fmla="*/ 5 w 6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5" y="2"/>
                  </a:moveTo>
                  <a:cubicBezTo>
                    <a:pt x="5" y="1"/>
                    <a:pt x="6" y="2"/>
                    <a:pt x="6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3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8" name="Freeform 88"/>
            <p:cNvSpPr>
              <a:spLocks/>
            </p:cNvSpPr>
            <p:nvPr/>
          </p:nvSpPr>
          <p:spPr bwMode="auto">
            <a:xfrm>
              <a:off x="4025565" y="5735762"/>
              <a:ext cx="5422" cy="7590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1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1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9" name="Freeform 89"/>
            <p:cNvSpPr>
              <a:spLocks/>
            </p:cNvSpPr>
            <p:nvPr/>
          </p:nvSpPr>
          <p:spPr bwMode="auto">
            <a:xfrm>
              <a:off x="4020144" y="5702150"/>
              <a:ext cx="13011" cy="13011"/>
            </a:xfrm>
            <a:custGeom>
              <a:avLst/>
              <a:gdLst>
                <a:gd name="T0" fmla="*/ 5 w 5"/>
                <a:gd name="T1" fmla="*/ 4 h 5"/>
                <a:gd name="T2" fmla="*/ 5 w 5"/>
                <a:gd name="T3" fmla="*/ 1 h 5"/>
                <a:gd name="T4" fmla="*/ 2 w 5"/>
                <a:gd name="T5" fmla="*/ 2 h 5"/>
                <a:gd name="T6" fmla="*/ 1 w 5"/>
                <a:gd name="T7" fmla="*/ 1 h 5"/>
                <a:gd name="T8" fmla="*/ 0 w 5"/>
                <a:gd name="T9" fmla="*/ 2 h 5"/>
                <a:gd name="T10" fmla="*/ 1 w 5"/>
                <a:gd name="T11" fmla="*/ 2 h 5"/>
                <a:gd name="T12" fmla="*/ 0 w 5"/>
                <a:gd name="T13" fmla="*/ 4 h 5"/>
                <a:gd name="T14" fmla="*/ 2 w 5"/>
                <a:gd name="T15" fmla="*/ 5 h 5"/>
                <a:gd name="T16" fmla="*/ 4 w 5"/>
                <a:gd name="T17" fmla="*/ 5 h 5"/>
                <a:gd name="T18" fmla="*/ 5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cubicBezTo>
                    <a:pt x="5" y="3"/>
                    <a:pt x="5" y="3"/>
                    <a:pt x="5" y="1"/>
                  </a:cubicBezTo>
                  <a:cubicBezTo>
                    <a:pt x="4" y="2"/>
                    <a:pt x="3" y="1"/>
                    <a:pt x="2" y="2"/>
                  </a:cubicBezTo>
                  <a:cubicBezTo>
                    <a:pt x="2" y="1"/>
                    <a:pt x="2" y="0"/>
                    <a:pt x="1" y="1"/>
                  </a:cubicBezTo>
                  <a:cubicBezTo>
                    <a:pt x="1" y="2"/>
                    <a:pt x="0" y="1"/>
                    <a:pt x="0" y="2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2" y="4"/>
                    <a:pt x="4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0" name="Freeform 90"/>
            <p:cNvSpPr>
              <a:spLocks/>
            </p:cNvSpPr>
            <p:nvPr/>
          </p:nvSpPr>
          <p:spPr bwMode="auto">
            <a:xfrm>
              <a:off x="4102549" y="5676127"/>
              <a:ext cx="17349" cy="20602"/>
            </a:xfrm>
            <a:custGeom>
              <a:avLst/>
              <a:gdLst>
                <a:gd name="T0" fmla="*/ 1 w 7"/>
                <a:gd name="T1" fmla="*/ 5 h 8"/>
                <a:gd name="T2" fmla="*/ 0 w 7"/>
                <a:gd name="T3" fmla="*/ 6 h 8"/>
                <a:gd name="T4" fmla="*/ 2 w 7"/>
                <a:gd name="T5" fmla="*/ 8 h 8"/>
                <a:gd name="T6" fmla="*/ 3 w 7"/>
                <a:gd name="T7" fmla="*/ 7 h 8"/>
                <a:gd name="T8" fmla="*/ 2 w 7"/>
                <a:gd name="T9" fmla="*/ 4 h 8"/>
                <a:gd name="T10" fmla="*/ 5 w 7"/>
                <a:gd name="T11" fmla="*/ 2 h 8"/>
                <a:gd name="T12" fmla="*/ 7 w 7"/>
                <a:gd name="T13" fmla="*/ 0 h 8"/>
                <a:gd name="T14" fmla="*/ 6 w 7"/>
                <a:gd name="T15" fmla="*/ 0 h 8"/>
                <a:gd name="T16" fmla="*/ 6 w 7"/>
                <a:gd name="T17" fmla="*/ 0 h 8"/>
                <a:gd name="T18" fmla="*/ 2 w 7"/>
                <a:gd name="T19" fmla="*/ 2 h 8"/>
                <a:gd name="T20" fmla="*/ 1 w 7"/>
                <a:gd name="T2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1" y="5"/>
                  </a:move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2" y="8"/>
                    <a:pt x="2" y="7"/>
                    <a:pt x="3" y="7"/>
                  </a:cubicBezTo>
                  <a:cubicBezTo>
                    <a:pt x="2" y="6"/>
                    <a:pt x="1" y="6"/>
                    <a:pt x="2" y="4"/>
                  </a:cubicBezTo>
                  <a:cubicBezTo>
                    <a:pt x="3" y="4"/>
                    <a:pt x="4" y="2"/>
                    <a:pt x="5" y="2"/>
                  </a:cubicBezTo>
                  <a:cubicBezTo>
                    <a:pt x="7" y="2"/>
                    <a:pt x="7" y="1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2" y="3"/>
                    <a:pt x="0" y="3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1" name="Freeform 91"/>
            <p:cNvSpPr>
              <a:spLocks/>
            </p:cNvSpPr>
            <p:nvPr/>
          </p:nvSpPr>
          <p:spPr bwMode="auto">
            <a:xfrm>
              <a:off x="4107971" y="5660947"/>
              <a:ext cx="4337" cy="7590"/>
            </a:xfrm>
            <a:custGeom>
              <a:avLst/>
              <a:gdLst>
                <a:gd name="T0" fmla="*/ 0 w 2"/>
                <a:gd name="T1" fmla="*/ 2 h 3"/>
                <a:gd name="T2" fmla="*/ 2 w 2"/>
                <a:gd name="T3" fmla="*/ 2 h 3"/>
                <a:gd name="T4" fmla="*/ 0 w 2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0" y="3"/>
                    <a:pt x="1" y="2"/>
                    <a:pt x="2" y="2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2" name="Freeform 92"/>
            <p:cNvSpPr>
              <a:spLocks/>
            </p:cNvSpPr>
            <p:nvPr/>
          </p:nvSpPr>
          <p:spPr bwMode="auto">
            <a:xfrm>
              <a:off x="4145920" y="5663116"/>
              <a:ext cx="10843" cy="8674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1 h 3"/>
                <a:gd name="T4" fmla="*/ 0 w 4"/>
                <a:gd name="T5" fmla="*/ 2 h 3"/>
                <a:gd name="T6" fmla="*/ 4 w 4"/>
                <a:gd name="T7" fmla="*/ 2 h 3"/>
                <a:gd name="T8" fmla="*/ 4 w 4"/>
                <a:gd name="T9" fmla="*/ 2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2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3" name="Freeform 93"/>
            <p:cNvSpPr>
              <a:spLocks/>
            </p:cNvSpPr>
            <p:nvPr/>
          </p:nvSpPr>
          <p:spPr bwMode="auto">
            <a:xfrm>
              <a:off x="3938823" y="5709740"/>
              <a:ext cx="9759" cy="9759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2 h 4"/>
                <a:gd name="T4" fmla="*/ 2 w 4"/>
                <a:gd name="T5" fmla="*/ 3 h 4"/>
                <a:gd name="T6" fmla="*/ 4 w 4"/>
                <a:gd name="T7" fmla="*/ 2 h 4"/>
                <a:gd name="T8" fmla="*/ 3 w 4"/>
                <a:gd name="T9" fmla="*/ 1 h 4"/>
                <a:gd name="T10" fmla="*/ 2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2" y="1"/>
                    <a:pt x="4" y="4"/>
                    <a:pt x="4" y="2"/>
                  </a:cubicBezTo>
                  <a:cubicBezTo>
                    <a:pt x="3" y="2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4" name="Freeform 94"/>
            <p:cNvSpPr>
              <a:spLocks/>
            </p:cNvSpPr>
            <p:nvPr/>
          </p:nvSpPr>
          <p:spPr bwMode="auto">
            <a:xfrm>
              <a:off x="3954003" y="5812747"/>
              <a:ext cx="4337" cy="4337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5" name="Freeform 95"/>
            <p:cNvSpPr>
              <a:spLocks/>
            </p:cNvSpPr>
            <p:nvPr/>
          </p:nvSpPr>
          <p:spPr bwMode="auto">
            <a:xfrm>
              <a:off x="3930148" y="5804073"/>
              <a:ext cx="23854" cy="13011"/>
            </a:xfrm>
            <a:custGeom>
              <a:avLst/>
              <a:gdLst>
                <a:gd name="T0" fmla="*/ 6 w 9"/>
                <a:gd name="T1" fmla="*/ 4 h 5"/>
                <a:gd name="T2" fmla="*/ 7 w 9"/>
                <a:gd name="T3" fmla="*/ 5 h 5"/>
                <a:gd name="T4" fmla="*/ 9 w 9"/>
                <a:gd name="T5" fmla="*/ 4 h 5"/>
                <a:gd name="T6" fmla="*/ 6 w 9"/>
                <a:gd name="T7" fmla="*/ 2 h 5"/>
                <a:gd name="T8" fmla="*/ 5 w 9"/>
                <a:gd name="T9" fmla="*/ 1 h 5"/>
                <a:gd name="T10" fmla="*/ 4 w 9"/>
                <a:gd name="T11" fmla="*/ 0 h 5"/>
                <a:gd name="T12" fmla="*/ 1 w 9"/>
                <a:gd name="T13" fmla="*/ 0 h 5"/>
                <a:gd name="T14" fmla="*/ 0 w 9"/>
                <a:gd name="T15" fmla="*/ 2 h 5"/>
                <a:gd name="T16" fmla="*/ 2 w 9"/>
                <a:gd name="T17" fmla="*/ 1 h 5"/>
                <a:gd name="T18" fmla="*/ 4 w 9"/>
                <a:gd name="T19" fmla="*/ 3 h 5"/>
                <a:gd name="T20" fmla="*/ 6 w 9"/>
                <a:gd name="T21" fmla="*/ 3 h 5"/>
                <a:gd name="T22" fmla="*/ 6 w 9"/>
                <a:gd name="T2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5">
                  <a:moveTo>
                    <a:pt x="6" y="4"/>
                  </a:moveTo>
                  <a:cubicBezTo>
                    <a:pt x="7" y="4"/>
                    <a:pt x="7" y="4"/>
                    <a:pt x="7" y="5"/>
                  </a:cubicBezTo>
                  <a:cubicBezTo>
                    <a:pt x="7" y="4"/>
                    <a:pt x="8" y="4"/>
                    <a:pt x="9" y="4"/>
                  </a:cubicBezTo>
                  <a:cubicBezTo>
                    <a:pt x="9" y="2"/>
                    <a:pt x="7" y="2"/>
                    <a:pt x="6" y="2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3" y="1"/>
                    <a:pt x="3" y="2"/>
                    <a:pt x="4" y="3"/>
                  </a:cubicBezTo>
                  <a:cubicBezTo>
                    <a:pt x="5" y="3"/>
                    <a:pt x="6" y="2"/>
                    <a:pt x="6" y="3"/>
                  </a:cubicBezTo>
                  <a:cubicBezTo>
                    <a:pt x="5" y="3"/>
                    <a:pt x="6" y="3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6" name="Freeform 96"/>
            <p:cNvSpPr>
              <a:spLocks/>
            </p:cNvSpPr>
            <p:nvPr/>
          </p:nvSpPr>
          <p:spPr bwMode="auto">
            <a:xfrm>
              <a:off x="3938823" y="5812747"/>
              <a:ext cx="4337" cy="4337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2 w 2"/>
                <a:gd name="T5" fmla="*/ 1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" y="1"/>
                    <a:pt x="1" y="2"/>
                    <a:pt x="2" y="1"/>
                  </a:cubicBezTo>
                  <a:cubicBezTo>
                    <a:pt x="2" y="0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7" name="Freeform 97"/>
            <p:cNvSpPr>
              <a:spLocks/>
            </p:cNvSpPr>
            <p:nvPr/>
          </p:nvSpPr>
          <p:spPr bwMode="auto">
            <a:xfrm>
              <a:off x="3938823" y="5801904"/>
              <a:ext cx="2169" cy="2169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8" name="Freeform 98"/>
            <p:cNvSpPr>
              <a:spLocks/>
            </p:cNvSpPr>
            <p:nvPr/>
          </p:nvSpPr>
          <p:spPr bwMode="auto">
            <a:xfrm>
              <a:off x="3943160" y="5801904"/>
              <a:ext cx="3253" cy="2169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9" name="Freeform 99"/>
            <p:cNvSpPr>
              <a:spLocks/>
            </p:cNvSpPr>
            <p:nvPr/>
          </p:nvSpPr>
          <p:spPr bwMode="auto">
            <a:xfrm>
              <a:off x="3946412" y="5804073"/>
              <a:ext cx="2169" cy="325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0" name="Freeform 100"/>
            <p:cNvSpPr>
              <a:spLocks/>
            </p:cNvSpPr>
            <p:nvPr/>
          </p:nvSpPr>
          <p:spPr bwMode="auto">
            <a:xfrm>
              <a:off x="3948581" y="5807325"/>
              <a:ext cx="2169" cy="2169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1" name="Freeform 101"/>
            <p:cNvSpPr>
              <a:spLocks/>
            </p:cNvSpPr>
            <p:nvPr/>
          </p:nvSpPr>
          <p:spPr bwMode="auto">
            <a:xfrm>
              <a:off x="4222905" y="5848528"/>
              <a:ext cx="15180" cy="15180"/>
            </a:xfrm>
            <a:custGeom>
              <a:avLst/>
              <a:gdLst>
                <a:gd name="T0" fmla="*/ 4 w 6"/>
                <a:gd name="T1" fmla="*/ 6 h 6"/>
                <a:gd name="T2" fmla="*/ 6 w 6"/>
                <a:gd name="T3" fmla="*/ 1 h 6"/>
                <a:gd name="T4" fmla="*/ 4 w 6"/>
                <a:gd name="T5" fmla="*/ 0 h 6"/>
                <a:gd name="T6" fmla="*/ 4 w 6"/>
                <a:gd name="T7" fmla="*/ 0 h 6"/>
                <a:gd name="T8" fmla="*/ 3 w 6"/>
                <a:gd name="T9" fmla="*/ 0 h 6"/>
                <a:gd name="T10" fmla="*/ 2 w 6"/>
                <a:gd name="T11" fmla="*/ 1 h 6"/>
                <a:gd name="T12" fmla="*/ 1 w 6"/>
                <a:gd name="T13" fmla="*/ 1 h 6"/>
                <a:gd name="T14" fmla="*/ 0 w 6"/>
                <a:gd name="T15" fmla="*/ 2 h 6"/>
                <a:gd name="T16" fmla="*/ 1 w 6"/>
                <a:gd name="T17" fmla="*/ 2 h 6"/>
                <a:gd name="T18" fmla="*/ 3 w 6"/>
                <a:gd name="T19" fmla="*/ 4 h 6"/>
                <a:gd name="T20" fmla="*/ 4 w 6"/>
                <a:gd name="T21" fmla="*/ 5 h 6"/>
                <a:gd name="T22" fmla="*/ 4 w 6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4" y="6"/>
                  </a:moveTo>
                  <a:cubicBezTo>
                    <a:pt x="5" y="5"/>
                    <a:pt x="5" y="3"/>
                    <a:pt x="6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1" y="1"/>
                    <a:pt x="1" y="2"/>
                  </a:cubicBezTo>
                  <a:cubicBezTo>
                    <a:pt x="2" y="2"/>
                    <a:pt x="3" y="3"/>
                    <a:pt x="3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5"/>
                    <a:pt x="4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2" name="Freeform 102"/>
            <p:cNvSpPr>
              <a:spLocks/>
            </p:cNvSpPr>
            <p:nvPr/>
          </p:nvSpPr>
          <p:spPr bwMode="auto">
            <a:xfrm>
              <a:off x="3950749" y="56815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3" name="Freeform 103"/>
            <p:cNvSpPr>
              <a:spLocks/>
            </p:cNvSpPr>
            <p:nvPr/>
          </p:nvSpPr>
          <p:spPr bwMode="auto">
            <a:xfrm>
              <a:off x="4200135" y="5771544"/>
              <a:ext cx="4337" cy="433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1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2"/>
                    <a:pt x="2" y="1"/>
                  </a:cubicBezTo>
                  <a:cubicBezTo>
                    <a:pt x="1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4" name="Freeform 104"/>
            <p:cNvSpPr>
              <a:spLocks/>
            </p:cNvSpPr>
            <p:nvPr/>
          </p:nvSpPr>
          <p:spPr bwMode="auto">
            <a:xfrm>
              <a:off x="4168691" y="5686970"/>
              <a:ext cx="3253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5" name="Freeform 105"/>
            <p:cNvSpPr>
              <a:spLocks/>
            </p:cNvSpPr>
            <p:nvPr/>
          </p:nvSpPr>
          <p:spPr bwMode="auto">
            <a:xfrm>
              <a:off x="4171943" y="568697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6" name="Freeform 106"/>
            <p:cNvSpPr>
              <a:spLocks/>
            </p:cNvSpPr>
            <p:nvPr/>
          </p:nvSpPr>
          <p:spPr bwMode="auto">
            <a:xfrm>
              <a:off x="4130741" y="5696728"/>
              <a:ext cx="2169" cy="3253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7" name="Freeform 107"/>
            <p:cNvSpPr>
              <a:spLocks/>
            </p:cNvSpPr>
            <p:nvPr/>
          </p:nvSpPr>
          <p:spPr bwMode="auto">
            <a:xfrm>
              <a:off x="3894367" y="579648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8" name="Freeform 108"/>
            <p:cNvSpPr>
              <a:spLocks/>
            </p:cNvSpPr>
            <p:nvPr/>
          </p:nvSpPr>
          <p:spPr bwMode="auto">
            <a:xfrm>
              <a:off x="4051588" y="5763954"/>
              <a:ext cx="2169" cy="21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9" name="Freeform 109"/>
            <p:cNvSpPr>
              <a:spLocks/>
            </p:cNvSpPr>
            <p:nvPr/>
          </p:nvSpPr>
          <p:spPr bwMode="auto">
            <a:xfrm>
              <a:off x="4053757" y="5707571"/>
              <a:ext cx="15180" cy="30360"/>
            </a:xfrm>
            <a:custGeom>
              <a:avLst/>
              <a:gdLst>
                <a:gd name="T0" fmla="*/ 6 w 6"/>
                <a:gd name="T1" fmla="*/ 0 h 12"/>
                <a:gd name="T2" fmla="*/ 3 w 6"/>
                <a:gd name="T3" fmla="*/ 6 h 12"/>
                <a:gd name="T4" fmla="*/ 4 w 6"/>
                <a:gd name="T5" fmla="*/ 7 h 12"/>
                <a:gd name="T6" fmla="*/ 2 w 6"/>
                <a:gd name="T7" fmla="*/ 11 h 12"/>
                <a:gd name="T8" fmla="*/ 0 w 6"/>
                <a:gd name="T9" fmla="*/ 8 h 12"/>
                <a:gd name="T10" fmla="*/ 0 w 6"/>
                <a:gd name="T11" fmla="*/ 11 h 12"/>
                <a:gd name="T12" fmla="*/ 0 w 6"/>
                <a:gd name="T13" fmla="*/ 12 h 12"/>
                <a:gd name="T14" fmla="*/ 1 w 6"/>
                <a:gd name="T15" fmla="*/ 12 h 12"/>
                <a:gd name="T16" fmla="*/ 3 w 6"/>
                <a:gd name="T17" fmla="*/ 11 h 12"/>
                <a:gd name="T18" fmla="*/ 4 w 6"/>
                <a:gd name="T19" fmla="*/ 11 h 12"/>
                <a:gd name="T20" fmla="*/ 5 w 6"/>
                <a:gd name="T21" fmla="*/ 8 h 12"/>
                <a:gd name="T22" fmla="*/ 6 w 6"/>
                <a:gd name="T23" fmla="*/ 9 h 12"/>
                <a:gd name="T24" fmla="*/ 6 w 6"/>
                <a:gd name="T25" fmla="*/ 6 h 12"/>
                <a:gd name="T26" fmla="*/ 4 w 6"/>
                <a:gd name="T27" fmla="*/ 5 h 12"/>
                <a:gd name="T28" fmla="*/ 6 w 6"/>
                <a:gd name="T29" fmla="*/ 1 h 12"/>
                <a:gd name="T30" fmla="*/ 6 w 6"/>
                <a:gd name="T3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12">
                  <a:moveTo>
                    <a:pt x="6" y="0"/>
                  </a:moveTo>
                  <a:cubicBezTo>
                    <a:pt x="5" y="2"/>
                    <a:pt x="3" y="3"/>
                    <a:pt x="3" y="6"/>
                  </a:cubicBezTo>
                  <a:cubicBezTo>
                    <a:pt x="3" y="6"/>
                    <a:pt x="4" y="7"/>
                    <a:pt x="4" y="7"/>
                  </a:cubicBezTo>
                  <a:cubicBezTo>
                    <a:pt x="3" y="8"/>
                    <a:pt x="3" y="10"/>
                    <a:pt x="2" y="11"/>
                  </a:cubicBezTo>
                  <a:cubicBezTo>
                    <a:pt x="0" y="12"/>
                    <a:pt x="1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1"/>
                    <a:pt x="1" y="12"/>
                    <a:pt x="1" y="12"/>
                  </a:cubicBezTo>
                  <a:cubicBezTo>
                    <a:pt x="2" y="12"/>
                    <a:pt x="2" y="11"/>
                    <a:pt x="3" y="11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5" y="10"/>
                    <a:pt x="5" y="8"/>
                    <a:pt x="5" y="8"/>
                  </a:cubicBezTo>
                  <a:cubicBezTo>
                    <a:pt x="6" y="7"/>
                    <a:pt x="6" y="9"/>
                    <a:pt x="6" y="9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6" y="6"/>
                    <a:pt x="5" y="5"/>
                    <a:pt x="4" y="5"/>
                  </a:cubicBezTo>
                  <a:cubicBezTo>
                    <a:pt x="4" y="2"/>
                    <a:pt x="6" y="3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0" name="Freeform 110"/>
            <p:cNvSpPr>
              <a:spLocks/>
            </p:cNvSpPr>
            <p:nvPr/>
          </p:nvSpPr>
          <p:spPr bwMode="auto">
            <a:xfrm>
              <a:off x="3971351" y="574009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1" name="Freeform 111"/>
            <p:cNvSpPr>
              <a:spLocks/>
            </p:cNvSpPr>
            <p:nvPr/>
          </p:nvSpPr>
          <p:spPr bwMode="auto">
            <a:xfrm>
              <a:off x="4187123" y="5809494"/>
              <a:ext cx="5422" cy="7590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2 h 3"/>
                <a:gd name="T4" fmla="*/ 2 w 2"/>
                <a:gd name="T5" fmla="*/ 3 h 3"/>
                <a:gd name="T6" fmla="*/ 2 w 2"/>
                <a:gd name="T7" fmla="*/ 1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1"/>
                    <a:pt x="2" y="2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2" name="Freeform 112"/>
            <p:cNvSpPr>
              <a:spLocks/>
            </p:cNvSpPr>
            <p:nvPr/>
          </p:nvSpPr>
          <p:spPr bwMode="auto">
            <a:xfrm>
              <a:off x="4081948" y="5704318"/>
              <a:ext cx="7590" cy="7590"/>
            </a:xfrm>
            <a:custGeom>
              <a:avLst/>
              <a:gdLst>
                <a:gd name="T0" fmla="*/ 0 w 3"/>
                <a:gd name="T1" fmla="*/ 0 h 3"/>
                <a:gd name="T2" fmla="*/ 2 w 3"/>
                <a:gd name="T3" fmla="*/ 3 h 3"/>
                <a:gd name="T4" fmla="*/ 2 w 3"/>
                <a:gd name="T5" fmla="*/ 2 h 3"/>
                <a:gd name="T6" fmla="*/ 3 w 3"/>
                <a:gd name="T7" fmla="*/ 1 h 3"/>
                <a:gd name="T8" fmla="*/ 0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3"/>
                    <a:pt x="2" y="3"/>
                  </a:cubicBezTo>
                  <a:cubicBezTo>
                    <a:pt x="2" y="3"/>
                    <a:pt x="1" y="2"/>
                    <a:pt x="2" y="2"/>
                  </a:cubicBezTo>
                  <a:cubicBezTo>
                    <a:pt x="2" y="1"/>
                    <a:pt x="3" y="2"/>
                    <a:pt x="3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3" name="Freeform 113"/>
            <p:cNvSpPr>
              <a:spLocks/>
            </p:cNvSpPr>
            <p:nvPr/>
          </p:nvSpPr>
          <p:spPr bwMode="auto">
            <a:xfrm>
              <a:off x="4076526" y="569672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4" name="Freeform 114"/>
            <p:cNvSpPr>
              <a:spLocks/>
            </p:cNvSpPr>
            <p:nvPr/>
          </p:nvSpPr>
          <p:spPr bwMode="auto">
            <a:xfrm>
              <a:off x="4087369" y="5796482"/>
              <a:ext cx="0" cy="3253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5" name="Freeform 115"/>
            <p:cNvSpPr>
              <a:spLocks/>
            </p:cNvSpPr>
            <p:nvPr/>
          </p:nvSpPr>
          <p:spPr bwMode="auto">
            <a:xfrm>
              <a:off x="4087369" y="5709740"/>
              <a:ext cx="2169" cy="2169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6" name="Freeform 116"/>
            <p:cNvSpPr>
              <a:spLocks/>
            </p:cNvSpPr>
            <p:nvPr/>
          </p:nvSpPr>
          <p:spPr bwMode="auto">
            <a:xfrm>
              <a:off x="4128572" y="5694560"/>
              <a:ext cx="2169" cy="21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7" name="Freeform 117"/>
            <p:cNvSpPr>
              <a:spLocks/>
            </p:cNvSpPr>
            <p:nvPr/>
          </p:nvSpPr>
          <p:spPr bwMode="auto">
            <a:xfrm>
              <a:off x="4072189" y="5722751"/>
              <a:ext cx="2169" cy="2169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8" name="Freeform 118"/>
            <p:cNvSpPr>
              <a:spLocks/>
            </p:cNvSpPr>
            <p:nvPr/>
          </p:nvSpPr>
          <p:spPr bwMode="auto">
            <a:xfrm>
              <a:off x="4171943" y="5683717"/>
              <a:ext cx="2169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9" name="Freeform 119"/>
            <p:cNvSpPr>
              <a:spLocks/>
            </p:cNvSpPr>
            <p:nvPr/>
          </p:nvSpPr>
          <p:spPr bwMode="auto">
            <a:xfrm>
              <a:off x="4012554" y="5655525"/>
              <a:ext cx="10843" cy="5422"/>
            </a:xfrm>
            <a:custGeom>
              <a:avLst/>
              <a:gdLst>
                <a:gd name="T0" fmla="*/ 4 w 4"/>
                <a:gd name="T1" fmla="*/ 1 h 2"/>
                <a:gd name="T2" fmla="*/ 0 w 4"/>
                <a:gd name="T3" fmla="*/ 2 h 2"/>
                <a:gd name="T4" fmla="*/ 3 w 4"/>
                <a:gd name="T5" fmla="*/ 2 h 2"/>
                <a:gd name="T6" fmla="*/ 4 w 4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4" y="1"/>
                  </a:moveTo>
                  <a:cubicBezTo>
                    <a:pt x="3" y="1"/>
                    <a:pt x="1" y="0"/>
                    <a:pt x="0" y="2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4" y="2"/>
                    <a:pt x="4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0" name="Freeform 120"/>
            <p:cNvSpPr>
              <a:spLocks/>
            </p:cNvSpPr>
            <p:nvPr/>
          </p:nvSpPr>
          <p:spPr bwMode="auto">
            <a:xfrm>
              <a:off x="4017975" y="5686970"/>
              <a:ext cx="2169" cy="4337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1" name="Freeform 121"/>
            <p:cNvSpPr>
              <a:spLocks/>
            </p:cNvSpPr>
            <p:nvPr/>
          </p:nvSpPr>
          <p:spPr bwMode="auto">
            <a:xfrm>
              <a:off x="3892198" y="5792145"/>
              <a:ext cx="2169" cy="4337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2" name="Freeform 122"/>
            <p:cNvSpPr>
              <a:spLocks/>
            </p:cNvSpPr>
            <p:nvPr/>
          </p:nvSpPr>
          <p:spPr bwMode="auto">
            <a:xfrm>
              <a:off x="3892198" y="5788893"/>
              <a:ext cx="0" cy="3253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403552" y="1683634"/>
            <a:ext cx="329990" cy="282944"/>
            <a:chOff x="5964264" y="5437584"/>
            <a:chExt cx="532384" cy="456484"/>
          </a:xfrm>
          <a:solidFill>
            <a:schemeClr val="accent2"/>
          </a:solidFill>
        </p:grpSpPr>
        <p:sp>
          <p:nvSpPr>
            <p:cNvPr id="84" name="Freeform 212"/>
            <p:cNvSpPr>
              <a:spLocks noEditPoints="1"/>
            </p:cNvSpPr>
            <p:nvPr/>
          </p:nvSpPr>
          <p:spPr bwMode="auto">
            <a:xfrm>
              <a:off x="6141003" y="5437584"/>
              <a:ext cx="355645" cy="315527"/>
            </a:xfrm>
            <a:custGeom>
              <a:avLst/>
              <a:gdLst>
                <a:gd name="T0" fmla="*/ 8 w 139"/>
                <a:gd name="T1" fmla="*/ 123 h 123"/>
                <a:gd name="T2" fmla="*/ 20 w 139"/>
                <a:gd name="T3" fmla="*/ 90 h 123"/>
                <a:gd name="T4" fmla="*/ 0 w 139"/>
                <a:gd name="T5" fmla="*/ 53 h 123"/>
                <a:gd name="T6" fmla="*/ 69 w 139"/>
                <a:gd name="T7" fmla="*/ 0 h 123"/>
                <a:gd name="T8" fmla="*/ 139 w 139"/>
                <a:gd name="T9" fmla="*/ 53 h 123"/>
                <a:gd name="T10" fmla="*/ 69 w 139"/>
                <a:gd name="T11" fmla="*/ 106 h 123"/>
                <a:gd name="T12" fmla="*/ 45 w 139"/>
                <a:gd name="T13" fmla="*/ 103 h 123"/>
                <a:gd name="T14" fmla="*/ 22 w 139"/>
                <a:gd name="T15" fmla="*/ 115 h 123"/>
                <a:gd name="T16" fmla="*/ 8 w 139"/>
                <a:gd name="T17" fmla="*/ 123 h 123"/>
                <a:gd name="T18" fmla="*/ 69 w 139"/>
                <a:gd name="T19" fmla="*/ 12 h 123"/>
                <a:gd name="T20" fmla="*/ 12 w 139"/>
                <a:gd name="T21" fmla="*/ 53 h 123"/>
                <a:gd name="T22" fmla="*/ 30 w 139"/>
                <a:gd name="T23" fmla="*/ 83 h 123"/>
                <a:gd name="T24" fmla="*/ 34 w 139"/>
                <a:gd name="T25" fmla="*/ 85 h 123"/>
                <a:gd name="T26" fmla="*/ 30 w 139"/>
                <a:gd name="T27" fmla="*/ 97 h 123"/>
                <a:gd name="T28" fmla="*/ 45 w 139"/>
                <a:gd name="T29" fmla="*/ 91 h 123"/>
                <a:gd name="T30" fmla="*/ 46 w 139"/>
                <a:gd name="T31" fmla="*/ 91 h 123"/>
                <a:gd name="T32" fmla="*/ 47 w 139"/>
                <a:gd name="T33" fmla="*/ 91 h 123"/>
                <a:gd name="T34" fmla="*/ 69 w 139"/>
                <a:gd name="T35" fmla="*/ 94 h 123"/>
                <a:gd name="T36" fmla="*/ 127 w 139"/>
                <a:gd name="T37" fmla="*/ 53 h 123"/>
                <a:gd name="T38" fmla="*/ 69 w 139"/>
                <a:gd name="T39" fmla="*/ 1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9" h="123">
                  <a:moveTo>
                    <a:pt x="8" y="123"/>
                  </a:moveTo>
                  <a:cubicBezTo>
                    <a:pt x="20" y="90"/>
                    <a:pt x="20" y="90"/>
                    <a:pt x="20" y="90"/>
                  </a:cubicBezTo>
                  <a:cubicBezTo>
                    <a:pt x="7" y="80"/>
                    <a:pt x="0" y="67"/>
                    <a:pt x="0" y="53"/>
                  </a:cubicBezTo>
                  <a:cubicBezTo>
                    <a:pt x="0" y="24"/>
                    <a:pt x="31" y="0"/>
                    <a:pt x="69" y="0"/>
                  </a:cubicBezTo>
                  <a:cubicBezTo>
                    <a:pt x="108" y="0"/>
                    <a:pt x="139" y="24"/>
                    <a:pt x="139" y="53"/>
                  </a:cubicBezTo>
                  <a:cubicBezTo>
                    <a:pt x="139" y="82"/>
                    <a:pt x="108" y="106"/>
                    <a:pt x="69" y="106"/>
                  </a:cubicBezTo>
                  <a:cubicBezTo>
                    <a:pt x="61" y="106"/>
                    <a:pt x="53" y="105"/>
                    <a:pt x="45" y="103"/>
                  </a:cubicBezTo>
                  <a:cubicBezTo>
                    <a:pt x="42" y="104"/>
                    <a:pt x="31" y="110"/>
                    <a:pt x="22" y="115"/>
                  </a:cubicBezTo>
                  <a:cubicBezTo>
                    <a:pt x="8" y="123"/>
                    <a:pt x="8" y="123"/>
                    <a:pt x="8" y="123"/>
                  </a:cubicBezTo>
                  <a:close/>
                  <a:moveTo>
                    <a:pt x="69" y="12"/>
                  </a:moveTo>
                  <a:cubicBezTo>
                    <a:pt x="38" y="12"/>
                    <a:pt x="12" y="30"/>
                    <a:pt x="12" y="53"/>
                  </a:cubicBezTo>
                  <a:cubicBezTo>
                    <a:pt x="12" y="64"/>
                    <a:pt x="18" y="75"/>
                    <a:pt x="30" y="83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42" y="91"/>
                    <a:pt x="44" y="91"/>
                    <a:pt x="45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54" y="93"/>
                    <a:pt x="62" y="94"/>
                    <a:pt x="69" y="94"/>
                  </a:cubicBezTo>
                  <a:cubicBezTo>
                    <a:pt x="101" y="94"/>
                    <a:pt x="127" y="76"/>
                    <a:pt x="127" y="53"/>
                  </a:cubicBezTo>
                  <a:cubicBezTo>
                    <a:pt x="127" y="30"/>
                    <a:pt x="101" y="12"/>
                    <a:pt x="6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5" name="Freeform 213"/>
            <p:cNvSpPr>
              <a:spLocks/>
            </p:cNvSpPr>
            <p:nvPr/>
          </p:nvSpPr>
          <p:spPr bwMode="auto">
            <a:xfrm>
              <a:off x="6238588" y="5529748"/>
              <a:ext cx="169148" cy="16265"/>
            </a:xfrm>
            <a:custGeom>
              <a:avLst/>
              <a:gdLst>
                <a:gd name="T0" fmla="*/ 156 w 156"/>
                <a:gd name="T1" fmla="*/ 15 h 15"/>
                <a:gd name="T2" fmla="*/ 0 w 156"/>
                <a:gd name="T3" fmla="*/ 15 h 15"/>
                <a:gd name="T4" fmla="*/ 0 w 156"/>
                <a:gd name="T5" fmla="*/ 0 h 15"/>
                <a:gd name="T6" fmla="*/ 156 w 156"/>
                <a:gd name="T7" fmla="*/ 0 h 15"/>
                <a:gd name="T8" fmla="*/ 156 w 156"/>
                <a:gd name="T9" fmla="*/ 15 h 15"/>
                <a:gd name="T10" fmla="*/ 156 w 156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5">
                  <a:moveTo>
                    <a:pt x="156" y="15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"/>
                  </a:lnTo>
                  <a:lnTo>
                    <a:pt x="15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6" name="Freeform 214"/>
            <p:cNvSpPr>
              <a:spLocks/>
            </p:cNvSpPr>
            <p:nvPr/>
          </p:nvSpPr>
          <p:spPr bwMode="auto">
            <a:xfrm>
              <a:off x="6238588" y="5561192"/>
              <a:ext cx="169148" cy="15180"/>
            </a:xfrm>
            <a:custGeom>
              <a:avLst/>
              <a:gdLst>
                <a:gd name="T0" fmla="*/ 156 w 156"/>
                <a:gd name="T1" fmla="*/ 14 h 14"/>
                <a:gd name="T2" fmla="*/ 0 w 156"/>
                <a:gd name="T3" fmla="*/ 14 h 14"/>
                <a:gd name="T4" fmla="*/ 0 w 156"/>
                <a:gd name="T5" fmla="*/ 0 h 14"/>
                <a:gd name="T6" fmla="*/ 156 w 156"/>
                <a:gd name="T7" fmla="*/ 0 h 14"/>
                <a:gd name="T8" fmla="*/ 156 w 156"/>
                <a:gd name="T9" fmla="*/ 14 h 14"/>
                <a:gd name="T10" fmla="*/ 156 w 156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4">
                  <a:moveTo>
                    <a:pt x="156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4"/>
                  </a:lnTo>
                  <a:lnTo>
                    <a:pt x="15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9" name="Freeform 215"/>
            <p:cNvSpPr>
              <a:spLocks/>
            </p:cNvSpPr>
            <p:nvPr/>
          </p:nvSpPr>
          <p:spPr bwMode="auto">
            <a:xfrm>
              <a:off x="6238588" y="5591552"/>
              <a:ext cx="169148" cy="18433"/>
            </a:xfrm>
            <a:custGeom>
              <a:avLst/>
              <a:gdLst>
                <a:gd name="T0" fmla="*/ 156 w 156"/>
                <a:gd name="T1" fmla="*/ 17 h 17"/>
                <a:gd name="T2" fmla="*/ 0 w 156"/>
                <a:gd name="T3" fmla="*/ 17 h 17"/>
                <a:gd name="T4" fmla="*/ 0 w 156"/>
                <a:gd name="T5" fmla="*/ 0 h 17"/>
                <a:gd name="T6" fmla="*/ 156 w 156"/>
                <a:gd name="T7" fmla="*/ 0 h 17"/>
                <a:gd name="T8" fmla="*/ 156 w 156"/>
                <a:gd name="T9" fmla="*/ 17 h 17"/>
                <a:gd name="T10" fmla="*/ 156 w 156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7">
                  <a:moveTo>
                    <a:pt x="156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7"/>
                  </a:lnTo>
                  <a:lnTo>
                    <a:pt x="156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0" name="Freeform 216"/>
            <p:cNvSpPr>
              <a:spLocks/>
            </p:cNvSpPr>
            <p:nvPr/>
          </p:nvSpPr>
          <p:spPr bwMode="auto">
            <a:xfrm>
              <a:off x="5964264" y="5622997"/>
              <a:ext cx="250470" cy="271071"/>
            </a:xfrm>
            <a:custGeom>
              <a:avLst/>
              <a:gdLst>
                <a:gd name="T0" fmla="*/ 92 w 98"/>
                <a:gd name="T1" fmla="*/ 73 h 106"/>
                <a:gd name="T2" fmla="*/ 61 w 98"/>
                <a:gd name="T3" fmla="*/ 64 h 106"/>
                <a:gd name="T4" fmla="*/ 62 w 98"/>
                <a:gd name="T5" fmla="*/ 57 h 106"/>
                <a:gd name="T6" fmla="*/ 66 w 98"/>
                <a:gd name="T7" fmla="*/ 51 h 106"/>
                <a:gd name="T8" fmla="*/ 67 w 98"/>
                <a:gd name="T9" fmla="*/ 44 h 106"/>
                <a:gd name="T10" fmla="*/ 69 w 98"/>
                <a:gd name="T11" fmla="*/ 45 h 106"/>
                <a:gd name="T12" fmla="*/ 71 w 98"/>
                <a:gd name="T13" fmla="*/ 43 h 106"/>
                <a:gd name="T14" fmla="*/ 72 w 98"/>
                <a:gd name="T15" fmla="*/ 32 h 106"/>
                <a:gd name="T16" fmla="*/ 70 w 98"/>
                <a:gd name="T17" fmla="*/ 29 h 106"/>
                <a:gd name="T18" fmla="*/ 69 w 98"/>
                <a:gd name="T19" fmla="*/ 30 h 106"/>
                <a:gd name="T20" fmla="*/ 70 w 98"/>
                <a:gd name="T21" fmla="*/ 23 h 106"/>
                <a:gd name="T22" fmla="*/ 66 w 98"/>
                <a:gd name="T23" fmla="*/ 8 h 106"/>
                <a:gd name="T24" fmla="*/ 32 w 98"/>
                <a:gd name="T25" fmla="*/ 8 h 106"/>
                <a:gd name="T26" fmla="*/ 28 w 98"/>
                <a:gd name="T27" fmla="*/ 23 h 106"/>
                <a:gd name="T28" fmla="*/ 29 w 98"/>
                <a:gd name="T29" fmla="*/ 30 h 106"/>
                <a:gd name="T30" fmla="*/ 28 w 98"/>
                <a:gd name="T31" fmla="*/ 29 h 106"/>
                <a:gd name="T32" fmla="*/ 26 w 98"/>
                <a:gd name="T33" fmla="*/ 32 h 106"/>
                <a:gd name="T34" fmla="*/ 27 w 98"/>
                <a:gd name="T35" fmla="*/ 43 h 106"/>
                <a:gd name="T36" fmla="*/ 29 w 98"/>
                <a:gd name="T37" fmla="*/ 45 h 106"/>
                <a:gd name="T38" fmla="*/ 31 w 98"/>
                <a:gd name="T39" fmla="*/ 44 h 106"/>
                <a:gd name="T40" fmla="*/ 31 w 98"/>
                <a:gd name="T41" fmla="*/ 51 h 106"/>
                <a:gd name="T42" fmla="*/ 36 w 98"/>
                <a:gd name="T43" fmla="*/ 57 h 106"/>
                <a:gd name="T44" fmla="*/ 37 w 98"/>
                <a:gd name="T45" fmla="*/ 64 h 106"/>
                <a:gd name="T46" fmla="*/ 5 w 98"/>
                <a:gd name="T47" fmla="*/ 73 h 106"/>
                <a:gd name="T48" fmla="*/ 0 w 98"/>
                <a:gd name="T49" fmla="*/ 83 h 106"/>
                <a:gd name="T50" fmla="*/ 1 w 98"/>
                <a:gd name="T51" fmla="*/ 94 h 106"/>
                <a:gd name="T52" fmla="*/ 8 w 98"/>
                <a:gd name="T53" fmla="*/ 102 h 106"/>
                <a:gd name="T54" fmla="*/ 90 w 98"/>
                <a:gd name="T55" fmla="*/ 102 h 106"/>
                <a:gd name="T56" fmla="*/ 96 w 98"/>
                <a:gd name="T57" fmla="*/ 94 h 106"/>
                <a:gd name="T58" fmla="*/ 98 w 98"/>
                <a:gd name="T59" fmla="*/ 83 h 106"/>
                <a:gd name="T60" fmla="*/ 92 w 98"/>
                <a:gd name="T61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106">
                  <a:moveTo>
                    <a:pt x="92" y="73"/>
                  </a:moveTo>
                  <a:cubicBezTo>
                    <a:pt x="82" y="69"/>
                    <a:pt x="72" y="66"/>
                    <a:pt x="61" y="64"/>
                  </a:cubicBezTo>
                  <a:cubicBezTo>
                    <a:pt x="61" y="62"/>
                    <a:pt x="62" y="59"/>
                    <a:pt x="62" y="57"/>
                  </a:cubicBezTo>
                  <a:cubicBezTo>
                    <a:pt x="65" y="55"/>
                    <a:pt x="66" y="53"/>
                    <a:pt x="66" y="51"/>
                  </a:cubicBezTo>
                  <a:cubicBezTo>
                    <a:pt x="67" y="49"/>
                    <a:pt x="67" y="46"/>
                    <a:pt x="67" y="44"/>
                  </a:cubicBezTo>
                  <a:cubicBezTo>
                    <a:pt x="68" y="44"/>
                    <a:pt x="68" y="44"/>
                    <a:pt x="69" y="45"/>
                  </a:cubicBezTo>
                  <a:cubicBezTo>
                    <a:pt x="70" y="45"/>
                    <a:pt x="71" y="44"/>
                    <a:pt x="71" y="43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1"/>
                    <a:pt x="71" y="30"/>
                    <a:pt x="70" y="29"/>
                  </a:cubicBezTo>
                  <a:cubicBezTo>
                    <a:pt x="70" y="29"/>
                    <a:pt x="69" y="29"/>
                    <a:pt x="69" y="30"/>
                  </a:cubicBezTo>
                  <a:cubicBezTo>
                    <a:pt x="69" y="28"/>
                    <a:pt x="69" y="25"/>
                    <a:pt x="70" y="23"/>
                  </a:cubicBezTo>
                  <a:cubicBezTo>
                    <a:pt x="70" y="20"/>
                    <a:pt x="71" y="13"/>
                    <a:pt x="66" y="8"/>
                  </a:cubicBezTo>
                  <a:cubicBezTo>
                    <a:pt x="58" y="0"/>
                    <a:pt x="40" y="0"/>
                    <a:pt x="32" y="8"/>
                  </a:cubicBezTo>
                  <a:cubicBezTo>
                    <a:pt x="27" y="13"/>
                    <a:pt x="28" y="20"/>
                    <a:pt x="28" y="23"/>
                  </a:cubicBezTo>
                  <a:cubicBezTo>
                    <a:pt x="28" y="25"/>
                    <a:pt x="29" y="28"/>
                    <a:pt x="29" y="30"/>
                  </a:cubicBezTo>
                  <a:cubicBezTo>
                    <a:pt x="29" y="29"/>
                    <a:pt x="28" y="29"/>
                    <a:pt x="28" y="29"/>
                  </a:cubicBezTo>
                  <a:cubicBezTo>
                    <a:pt x="27" y="30"/>
                    <a:pt x="26" y="31"/>
                    <a:pt x="26" y="32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7" y="44"/>
                    <a:pt x="28" y="45"/>
                    <a:pt x="29" y="45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1" y="46"/>
                    <a:pt x="31" y="49"/>
                    <a:pt x="31" y="51"/>
                  </a:cubicBezTo>
                  <a:cubicBezTo>
                    <a:pt x="32" y="53"/>
                    <a:pt x="33" y="55"/>
                    <a:pt x="36" y="57"/>
                  </a:cubicBezTo>
                  <a:cubicBezTo>
                    <a:pt x="36" y="59"/>
                    <a:pt x="36" y="62"/>
                    <a:pt x="37" y="64"/>
                  </a:cubicBezTo>
                  <a:cubicBezTo>
                    <a:pt x="26" y="66"/>
                    <a:pt x="15" y="69"/>
                    <a:pt x="5" y="73"/>
                  </a:cubicBezTo>
                  <a:cubicBezTo>
                    <a:pt x="2" y="75"/>
                    <a:pt x="0" y="80"/>
                    <a:pt x="0" y="83"/>
                  </a:cubicBezTo>
                  <a:cubicBezTo>
                    <a:pt x="1" y="87"/>
                    <a:pt x="1" y="91"/>
                    <a:pt x="1" y="94"/>
                  </a:cubicBezTo>
                  <a:cubicBezTo>
                    <a:pt x="2" y="98"/>
                    <a:pt x="5" y="101"/>
                    <a:pt x="8" y="102"/>
                  </a:cubicBezTo>
                  <a:cubicBezTo>
                    <a:pt x="35" y="106"/>
                    <a:pt x="63" y="106"/>
                    <a:pt x="90" y="102"/>
                  </a:cubicBezTo>
                  <a:cubicBezTo>
                    <a:pt x="93" y="101"/>
                    <a:pt x="96" y="98"/>
                    <a:pt x="96" y="94"/>
                  </a:cubicBezTo>
                  <a:cubicBezTo>
                    <a:pt x="97" y="91"/>
                    <a:pt x="97" y="87"/>
                    <a:pt x="98" y="83"/>
                  </a:cubicBezTo>
                  <a:cubicBezTo>
                    <a:pt x="98" y="80"/>
                    <a:pt x="96" y="75"/>
                    <a:pt x="92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6797340" y="1692707"/>
            <a:ext cx="266815" cy="264799"/>
            <a:chOff x="7078908" y="5461438"/>
            <a:chExt cx="430461" cy="427208"/>
          </a:xfrm>
          <a:solidFill>
            <a:schemeClr val="accent3"/>
          </a:solidFill>
        </p:grpSpPr>
        <p:sp>
          <p:nvSpPr>
            <p:cNvPr id="92" name="Freeform 236"/>
            <p:cNvSpPr>
              <a:spLocks/>
            </p:cNvSpPr>
            <p:nvPr/>
          </p:nvSpPr>
          <p:spPr bwMode="auto">
            <a:xfrm>
              <a:off x="7078908" y="5461438"/>
              <a:ext cx="418534" cy="417450"/>
            </a:xfrm>
            <a:custGeom>
              <a:avLst/>
              <a:gdLst>
                <a:gd name="T0" fmla="*/ 84 w 163"/>
                <a:gd name="T1" fmla="*/ 129 h 163"/>
                <a:gd name="T2" fmla="*/ 46 w 163"/>
                <a:gd name="T3" fmla="*/ 50 h 163"/>
                <a:gd name="T4" fmla="*/ 81 w 163"/>
                <a:gd name="T5" fmla="*/ 34 h 163"/>
                <a:gd name="T6" fmla="*/ 127 w 163"/>
                <a:gd name="T7" fmla="*/ 89 h 163"/>
                <a:gd name="T8" fmla="*/ 147 w 163"/>
                <a:gd name="T9" fmla="*/ 94 h 163"/>
                <a:gd name="T10" fmla="*/ 162 w 163"/>
                <a:gd name="T11" fmla="*/ 86 h 163"/>
                <a:gd name="T12" fmla="*/ 162 w 163"/>
                <a:gd name="T13" fmla="*/ 70 h 163"/>
                <a:gd name="T14" fmla="*/ 144 w 163"/>
                <a:gd name="T15" fmla="*/ 59 h 163"/>
                <a:gd name="T16" fmla="*/ 154 w 163"/>
                <a:gd name="T17" fmla="*/ 45 h 163"/>
                <a:gd name="T18" fmla="*/ 145 w 163"/>
                <a:gd name="T19" fmla="*/ 32 h 163"/>
                <a:gd name="T20" fmla="*/ 125 w 163"/>
                <a:gd name="T21" fmla="*/ 30 h 163"/>
                <a:gd name="T22" fmla="*/ 126 w 163"/>
                <a:gd name="T23" fmla="*/ 13 h 163"/>
                <a:gd name="T24" fmla="*/ 112 w 163"/>
                <a:gd name="T25" fmla="*/ 6 h 163"/>
                <a:gd name="T26" fmla="*/ 93 w 163"/>
                <a:gd name="T27" fmla="*/ 15 h 163"/>
                <a:gd name="T28" fmla="*/ 86 w 163"/>
                <a:gd name="T29" fmla="*/ 0 h 163"/>
                <a:gd name="T30" fmla="*/ 70 w 163"/>
                <a:gd name="T31" fmla="*/ 1 h 163"/>
                <a:gd name="T32" fmla="*/ 58 w 163"/>
                <a:gd name="T33" fmla="*/ 18 h 163"/>
                <a:gd name="T34" fmla="*/ 44 w 163"/>
                <a:gd name="T35" fmla="*/ 9 h 163"/>
                <a:gd name="T36" fmla="*/ 31 w 163"/>
                <a:gd name="T37" fmla="*/ 17 h 163"/>
                <a:gd name="T38" fmla="*/ 31 w 163"/>
                <a:gd name="T39" fmla="*/ 36 h 163"/>
                <a:gd name="T40" fmla="*/ 15 w 163"/>
                <a:gd name="T41" fmla="*/ 33 h 163"/>
                <a:gd name="T42" fmla="*/ 8 w 163"/>
                <a:gd name="T43" fmla="*/ 47 h 163"/>
                <a:gd name="T44" fmla="*/ 18 w 163"/>
                <a:gd name="T45" fmla="*/ 59 h 163"/>
                <a:gd name="T46" fmla="*/ 0 w 163"/>
                <a:gd name="T47" fmla="*/ 73 h 163"/>
                <a:gd name="T48" fmla="*/ 0 w 163"/>
                <a:gd name="T49" fmla="*/ 88 h 163"/>
                <a:gd name="T50" fmla="*/ 15 w 163"/>
                <a:gd name="T51" fmla="*/ 94 h 163"/>
                <a:gd name="T52" fmla="*/ 6 w 163"/>
                <a:gd name="T53" fmla="*/ 114 h 163"/>
                <a:gd name="T54" fmla="*/ 15 w 163"/>
                <a:gd name="T55" fmla="*/ 128 h 163"/>
                <a:gd name="T56" fmla="*/ 30 w 163"/>
                <a:gd name="T57" fmla="*/ 125 h 163"/>
                <a:gd name="T58" fmla="*/ 33 w 163"/>
                <a:gd name="T59" fmla="*/ 148 h 163"/>
                <a:gd name="T60" fmla="*/ 47 w 163"/>
                <a:gd name="T61" fmla="*/ 155 h 163"/>
                <a:gd name="T62" fmla="*/ 59 w 163"/>
                <a:gd name="T63" fmla="*/ 145 h 163"/>
                <a:gd name="T64" fmla="*/ 72 w 163"/>
                <a:gd name="T65" fmla="*/ 163 h 163"/>
                <a:gd name="T66" fmla="*/ 88 w 163"/>
                <a:gd name="T67" fmla="*/ 162 h 163"/>
                <a:gd name="T68" fmla="*/ 94 w 163"/>
                <a:gd name="T69" fmla="*/ 148 h 163"/>
                <a:gd name="T70" fmla="*/ 89 w 163"/>
                <a:gd name="T71" fmla="*/ 1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163">
                  <a:moveTo>
                    <a:pt x="89" y="128"/>
                  </a:moveTo>
                  <a:cubicBezTo>
                    <a:pt x="88" y="128"/>
                    <a:pt x="86" y="129"/>
                    <a:pt x="84" y="129"/>
                  </a:cubicBezTo>
                  <a:cubicBezTo>
                    <a:pt x="58" y="130"/>
                    <a:pt x="36" y="110"/>
                    <a:pt x="35" y="84"/>
                  </a:cubicBezTo>
                  <a:cubicBezTo>
                    <a:pt x="34" y="71"/>
                    <a:pt x="38" y="59"/>
                    <a:pt x="46" y="50"/>
                  </a:cubicBezTo>
                  <a:cubicBezTo>
                    <a:pt x="55" y="40"/>
                    <a:pt x="66" y="35"/>
                    <a:pt x="79" y="34"/>
                  </a:cubicBezTo>
                  <a:cubicBezTo>
                    <a:pt x="79" y="34"/>
                    <a:pt x="80" y="34"/>
                    <a:pt x="81" y="34"/>
                  </a:cubicBezTo>
                  <a:cubicBezTo>
                    <a:pt x="106" y="34"/>
                    <a:pt x="127" y="54"/>
                    <a:pt x="128" y="79"/>
                  </a:cubicBezTo>
                  <a:cubicBezTo>
                    <a:pt x="128" y="82"/>
                    <a:pt x="128" y="85"/>
                    <a:pt x="127" y="89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5" y="101"/>
                    <a:pt x="146" y="97"/>
                    <a:pt x="147" y="94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6" y="66"/>
                    <a:pt x="145" y="62"/>
                    <a:pt x="144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0" y="35"/>
                    <a:pt x="127" y="32"/>
                    <a:pt x="125" y="30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0" y="17"/>
                    <a:pt x="97" y="16"/>
                    <a:pt x="93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5" y="16"/>
                    <a:pt x="62" y="17"/>
                    <a:pt x="58" y="1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32"/>
                    <a:pt x="33" y="34"/>
                    <a:pt x="31" y="36"/>
                  </a:cubicBezTo>
                  <a:cubicBezTo>
                    <a:pt x="31" y="37"/>
                    <a:pt x="30" y="37"/>
                    <a:pt x="30" y="38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6" y="66"/>
                    <a:pt x="15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6" y="97"/>
                    <a:pt x="17" y="101"/>
                    <a:pt x="18" y="10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3" y="128"/>
                    <a:pt x="35" y="130"/>
                    <a:pt x="38" y="133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62" y="146"/>
                    <a:pt x="66" y="147"/>
                    <a:pt x="69" y="148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7" y="163"/>
                    <a:pt x="77" y="163"/>
                    <a:pt x="77" y="163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8" y="147"/>
                    <a:pt x="102" y="146"/>
                    <a:pt x="105" y="144"/>
                  </a:cubicBezTo>
                  <a:lnTo>
                    <a:pt x="89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3" name="Freeform 237"/>
            <p:cNvSpPr>
              <a:spLocks/>
            </p:cNvSpPr>
            <p:nvPr/>
          </p:nvSpPr>
          <p:spPr bwMode="auto">
            <a:xfrm>
              <a:off x="7197095" y="5576372"/>
              <a:ext cx="312274" cy="312274"/>
            </a:xfrm>
            <a:custGeom>
              <a:avLst/>
              <a:gdLst>
                <a:gd name="T0" fmla="*/ 122 w 122"/>
                <a:gd name="T1" fmla="*/ 101 h 122"/>
                <a:gd name="T2" fmla="*/ 119 w 122"/>
                <a:gd name="T3" fmla="*/ 94 h 122"/>
                <a:gd name="T4" fmla="*/ 67 w 122"/>
                <a:gd name="T5" fmla="*/ 43 h 122"/>
                <a:gd name="T6" fmla="*/ 58 w 122"/>
                <a:gd name="T7" fmla="*/ 12 h 122"/>
                <a:gd name="T8" fmla="*/ 23 w 122"/>
                <a:gd name="T9" fmla="*/ 5 h 122"/>
                <a:gd name="T10" fmla="*/ 41 w 122"/>
                <a:gd name="T11" fmla="*/ 23 h 122"/>
                <a:gd name="T12" fmla="*/ 41 w 122"/>
                <a:gd name="T13" fmla="*/ 29 h 122"/>
                <a:gd name="T14" fmla="*/ 29 w 122"/>
                <a:gd name="T15" fmla="*/ 41 h 122"/>
                <a:gd name="T16" fmla="*/ 23 w 122"/>
                <a:gd name="T17" fmla="*/ 41 h 122"/>
                <a:gd name="T18" fmla="*/ 5 w 122"/>
                <a:gd name="T19" fmla="*/ 23 h 122"/>
                <a:gd name="T20" fmla="*/ 12 w 122"/>
                <a:gd name="T21" fmla="*/ 58 h 122"/>
                <a:gd name="T22" fmla="*/ 43 w 122"/>
                <a:gd name="T23" fmla="*/ 67 h 122"/>
                <a:gd name="T24" fmla="*/ 94 w 122"/>
                <a:gd name="T25" fmla="*/ 119 h 122"/>
                <a:gd name="T26" fmla="*/ 101 w 122"/>
                <a:gd name="T27" fmla="*/ 122 h 122"/>
                <a:gd name="T28" fmla="*/ 122 w 122"/>
                <a:gd name="T2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2">
                  <a:moveTo>
                    <a:pt x="122" y="101"/>
                  </a:moveTo>
                  <a:cubicBezTo>
                    <a:pt x="122" y="99"/>
                    <a:pt x="121" y="95"/>
                    <a:pt x="119" y="94"/>
                  </a:cubicBezTo>
                  <a:cubicBezTo>
                    <a:pt x="102" y="77"/>
                    <a:pt x="84" y="60"/>
                    <a:pt x="67" y="43"/>
                  </a:cubicBezTo>
                  <a:cubicBezTo>
                    <a:pt x="69" y="32"/>
                    <a:pt x="66" y="21"/>
                    <a:pt x="58" y="12"/>
                  </a:cubicBezTo>
                  <a:cubicBezTo>
                    <a:pt x="49" y="3"/>
                    <a:pt x="35" y="0"/>
                    <a:pt x="23" y="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5"/>
                    <a:pt x="42" y="27"/>
                    <a:pt x="41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5" y="43"/>
                    <a:pt x="23" y="4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0" y="35"/>
                    <a:pt x="3" y="49"/>
                    <a:pt x="12" y="58"/>
                  </a:cubicBezTo>
                  <a:cubicBezTo>
                    <a:pt x="20" y="66"/>
                    <a:pt x="32" y="69"/>
                    <a:pt x="43" y="67"/>
                  </a:cubicBezTo>
                  <a:cubicBezTo>
                    <a:pt x="60" y="84"/>
                    <a:pt x="77" y="102"/>
                    <a:pt x="94" y="119"/>
                  </a:cubicBezTo>
                  <a:cubicBezTo>
                    <a:pt x="95" y="121"/>
                    <a:pt x="98" y="122"/>
                    <a:pt x="101" y="122"/>
                  </a:cubicBezTo>
                  <a:cubicBezTo>
                    <a:pt x="111" y="120"/>
                    <a:pt x="120" y="112"/>
                    <a:pt x="122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94" name="Freeform 247"/>
          <p:cNvSpPr>
            <a:spLocks noEditPoints="1"/>
          </p:cNvSpPr>
          <p:nvPr/>
        </p:nvSpPr>
        <p:spPr bwMode="auto">
          <a:xfrm>
            <a:off x="2082349" y="3264100"/>
            <a:ext cx="247997" cy="227162"/>
          </a:xfrm>
          <a:custGeom>
            <a:avLst/>
            <a:gdLst>
              <a:gd name="T0" fmla="*/ 139 w 156"/>
              <a:gd name="T1" fmla="*/ 26 h 143"/>
              <a:gd name="T2" fmla="*/ 117 w 156"/>
              <a:gd name="T3" fmla="*/ 26 h 143"/>
              <a:gd name="T4" fmla="*/ 117 w 156"/>
              <a:gd name="T5" fmla="*/ 23 h 143"/>
              <a:gd name="T6" fmla="*/ 94 w 156"/>
              <a:gd name="T7" fmla="*/ 0 h 143"/>
              <a:gd name="T8" fmla="*/ 62 w 156"/>
              <a:gd name="T9" fmla="*/ 0 h 143"/>
              <a:gd name="T10" fmla="*/ 39 w 156"/>
              <a:gd name="T11" fmla="*/ 23 h 143"/>
              <a:gd name="T12" fmla="*/ 39 w 156"/>
              <a:gd name="T13" fmla="*/ 26 h 143"/>
              <a:gd name="T14" fmla="*/ 16 w 156"/>
              <a:gd name="T15" fmla="*/ 26 h 143"/>
              <a:gd name="T16" fmla="*/ 0 w 156"/>
              <a:gd name="T17" fmla="*/ 42 h 143"/>
              <a:gd name="T18" fmla="*/ 0 w 156"/>
              <a:gd name="T19" fmla="*/ 121 h 143"/>
              <a:gd name="T20" fmla="*/ 15 w 156"/>
              <a:gd name="T21" fmla="*/ 137 h 143"/>
              <a:gd name="T22" fmla="*/ 14 w 156"/>
              <a:gd name="T23" fmla="*/ 139 h 143"/>
              <a:gd name="T24" fmla="*/ 19 w 156"/>
              <a:gd name="T25" fmla="*/ 143 h 143"/>
              <a:gd name="T26" fmla="*/ 27 w 156"/>
              <a:gd name="T27" fmla="*/ 143 h 143"/>
              <a:gd name="T28" fmla="*/ 31 w 156"/>
              <a:gd name="T29" fmla="*/ 139 h 143"/>
              <a:gd name="T30" fmla="*/ 31 w 156"/>
              <a:gd name="T31" fmla="*/ 138 h 143"/>
              <a:gd name="T32" fmla="*/ 125 w 156"/>
              <a:gd name="T33" fmla="*/ 138 h 143"/>
              <a:gd name="T34" fmla="*/ 124 w 156"/>
              <a:gd name="T35" fmla="*/ 139 h 143"/>
              <a:gd name="T36" fmla="*/ 129 w 156"/>
              <a:gd name="T37" fmla="*/ 143 h 143"/>
              <a:gd name="T38" fmla="*/ 137 w 156"/>
              <a:gd name="T39" fmla="*/ 143 h 143"/>
              <a:gd name="T40" fmla="*/ 141 w 156"/>
              <a:gd name="T41" fmla="*/ 139 h 143"/>
              <a:gd name="T42" fmla="*/ 141 w 156"/>
              <a:gd name="T43" fmla="*/ 137 h 143"/>
              <a:gd name="T44" fmla="*/ 156 w 156"/>
              <a:gd name="T45" fmla="*/ 121 h 143"/>
              <a:gd name="T46" fmla="*/ 156 w 156"/>
              <a:gd name="T47" fmla="*/ 42 h 143"/>
              <a:gd name="T48" fmla="*/ 139 w 156"/>
              <a:gd name="T49" fmla="*/ 26 h 143"/>
              <a:gd name="T50" fmla="*/ 126 w 156"/>
              <a:gd name="T51" fmla="*/ 31 h 143"/>
              <a:gd name="T52" fmla="*/ 134 w 156"/>
              <a:gd name="T53" fmla="*/ 31 h 143"/>
              <a:gd name="T54" fmla="*/ 134 w 156"/>
              <a:gd name="T55" fmla="*/ 130 h 143"/>
              <a:gd name="T56" fmla="*/ 126 w 156"/>
              <a:gd name="T57" fmla="*/ 130 h 143"/>
              <a:gd name="T58" fmla="*/ 126 w 156"/>
              <a:gd name="T59" fmla="*/ 31 h 143"/>
              <a:gd name="T60" fmla="*/ 52 w 156"/>
              <a:gd name="T61" fmla="*/ 23 h 143"/>
              <a:gd name="T62" fmla="*/ 62 w 156"/>
              <a:gd name="T63" fmla="*/ 13 h 143"/>
              <a:gd name="T64" fmla="*/ 94 w 156"/>
              <a:gd name="T65" fmla="*/ 13 h 143"/>
              <a:gd name="T66" fmla="*/ 104 w 156"/>
              <a:gd name="T67" fmla="*/ 23 h 143"/>
              <a:gd name="T68" fmla="*/ 104 w 156"/>
              <a:gd name="T69" fmla="*/ 26 h 143"/>
              <a:gd name="T70" fmla="*/ 52 w 156"/>
              <a:gd name="T71" fmla="*/ 26 h 143"/>
              <a:gd name="T72" fmla="*/ 52 w 156"/>
              <a:gd name="T73" fmla="*/ 23 h 143"/>
              <a:gd name="T74" fmla="*/ 22 w 156"/>
              <a:gd name="T75" fmla="*/ 31 h 143"/>
              <a:gd name="T76" fmla="*/ 30 w 156"/>
              <a:gd name="T77" fmla="*/ 31 h 143"/>
              <a:gd name="T78" fmla="*/ 30 w 156"/>
              <a:gd name="T79" fmla="*/ 130 h 143"/>
              <a:gd name="T80" fmla="*/ 22 w 156"/>
              <a:gd name="T81" fmla="*/ 130 h 143"/>
              <a:gd name="T82" fmla="*/ 22 w 156"/>
              <a:gd name="T83" fmla="*/ 3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6" h="143">
                <a:moveTo>
                  <a:pt x="139" y="26"/>
                </a:moveTo>
                <a:cubicBezTo>
                  <a:pt x="117" y="26"/>
                  <a:pt x="117" y="26"/>
                  <a:pt x="117" y="26"/>
                </a:cubicBezTo>
                <a:cubicBezTo>
                  <a:pt x="117" y="23"/>
                  <a:pt x="117" y="23"/>
                  <a:pt x="117" y="23"/>
                </a:cubicBezTo>
                <a:cubicBezTo>
                  <a:pt x="117" y="10"/>
                  <a:pt x="106" y="0"/>
                  <a:pt x="94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49" y="0"/>
                  <a:pt x="39" y="10"/>
                  <a:pt x="39" y="23"/>
                </a:cubicBezTo>
                <a:cubicBezTo>
                  <a:pt x="39" y="26"/>
                  <a:pt x="39" y="26"/>
                  <a:pt x="39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7" y="26"/>
                  <a:pt x="0" y="33"/>
                  <a:pt x="0" y="42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0"/>
                  <a:pt x="6" y="137"/>
                  <a:pt x="15" y="137"/>
                </a:cubicBezTo>
                <a:cubicBezTo>
                  <a:pt x="14" y="138"/>
                  <a:pt x="14" y="138"/>
                  <a:pt x="14" y="139"/>
                </a:cubicBezTo>
                <a:cubicBezTo>
                  <a:pt x="14" y="141"/>
                  <a:pt x="16" y="143"/>
                  <a:pt x="19" y="143"/>
                </a:cubicBezTo>
                <a:cubicBezTo>
                  <a:pt x="27" y="143"/>
                  <a:pt x="27" y="143"/>
                  <a:pt x="27" y="143"/>
                </a:cubicBezTo>
                <a:cubicBezTo>
                  <a:pt x="29" y="143"/>
                  <a:pt x="31" y="141"/>
                  <a:pt x="31" y="139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125" y="138"/>
                  <a:pt x="125" y="138"/>
                  <a:pt x="125" y="138"/>
                </a:cubicBezTo>
                <a:cubicBezTo>
                  <a:pt x="125" y="138"/>
                  <a:pt x="124" y="138"/>
                  <a:pt x="124" y="139"/>
                </a:cubicBezTo>
                <a:cubicBezTo>
                  <a:pt x="124" y="141"/>
                  <a:pt x="127" y="143"/>
                  <a:pt x="129" y="143"/>
                </a:cubicBezTo>
                <a:cubicBezTo>
                  <a:pt x="137" y="143"/>
                  <a:pt x="137" y="143"/>
                  <a:pt x="137" y="143"/>
                </a:cubicBezTo>
                <a:cubicBezTo>
                  <a:pt x="139" y="143"/>
                  <a:pt x="141" y="141"/>
                  <a:pt x="141" y="139"/>
                </a:cubicBezTo>
                <a:cubicBezTo>
                  <a:pt x="141" y="138"/>
                  <a:pt x="141" y="138"/>
                  <a:pt x="141" y="137"/>
                </a:cubicBezTo>
                <a:cubicBezTo>
                  <a:pt x="149" y="137"/>
                  <a:pt x="156" y="130"/>
                  <a:pt x="156" y="121"/>
                </a:cubicBezTo>
                <a:cubicBezTo>
                  <a:pt x="156" y="42"/>
                  <a:pt x="156" y="42"/>
                  <a:pt x="156" y="42"/>
                </a:cubicBezTo>
                <a:cubicBezTo>
                  <a:pt x="156" y="33"/>
                  <a:pt x="148" y="26"/>
                  <a:pt x="139" y="26"/>
                </a:cubicBezTo>
                <a:close/>
                <a:moveTo>
                  <a:pt x="126" y="31"/>
                </a:moveTo>
                <a:cubicBezTo>
                  <a:pt x="134" y="31"/>
                  <a:pt x="134" y="31"/>
                  <a:pt x="134" y="31"/>
                </a:cubicBezTo>
                <a:cubicBezTo>
                  <a:pt x="134" y="130"/>
                  <a:pt x="134" y="130"/>
                  <a:pt x="134" y="130"/>
                </a:cubicBezTo>
                <a:cubicBezTo>
                  <a:pt x="126" y="130"/>
                  <a:pt x="126" y="130"/>
                  <a:pt x="126" y="130"/>
                </a:cubicBezTo>
                <a:lnTo>
                  <a:pt x="126" y="31"/>
                </a:lnTo>
                <a:close/>
                <a:moveTo>
                  <a:pt x="52" y="23"/>
                </a:moveTo>
                <a:cubicBezTo>
                  <a:pt x="52" y="17"/>
                  <a:pt x="56" y="13"/>
                  <a:pt x="62" y="13"/>
                </a:cubicBezTo>
                <a:cubicBezTo>
                  <a:pt x="94" y="13"/>
                  <a:pt x="94" y="13"/>
                  <a:pt x="94" y="13"/>
                </a:cubicBezTo>
                <a:cubicBezTo>
                  <a:pt x="99" y="13"/>
                  <a:pt x="104" y="17"/>
                  <a:pt x="104" y="23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52" y="26"/>
                  <a:pt x="52" y="26"/>
                  <a:pt x="52" y="26"/>
                </a:cubicBezTo>
                <a:lnTo>
                  <a:pt x="52" y="23"/>
                </a:lnTo>
                <a:close/>
                <a:moveTo>
                  <a:pt x="22" y="31"/>
                </a:moveTo>
                <a:cubicBezTo>
                  <a:pt x="30" y="31"/>
                  <a:pt x="30" y="31"/>
                  <a:pt x="30" y="31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22" y="130"/>
                  <a:pt x="22" y="130"/>
                  <a:pt x="22" y="130"/>
                </a:cubicBezTo>
                <a:lnTo>
                  <a:pt x="22" y="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4414641" y="3213021"/>
            <a:ext cx="307812" cy="329318"/>
            <a:chOff x="4895160" y="5416983"/>
            <a:chExt cx="496602" cy="531299"/>
          </a:xfrm>
          <a:solidFill>
            <a:schemeClr val="accent1"/>
          </a:solidFill>
        </p:grpSpPr>
        <p:sp>
          <p:nvSpPr>
            <p:cNvPr id="96" name="Freeform 836"/>
            <p:cNvSpPr>
              <a:spLocks/>
            </p:cNvSpPr>
            <p:nvPr/>
          </p:nvSpPr>
          <p:spPr bwMode="auto">
            <a:xfrm>
              <a:off x="5135871" y="5416983"/>
              <a:ext cx="28191" cy="74816"/>
            </a:xfrm>
            <a:custGeom>
              <a:avLst/>
              <a:gdLst>
                <a:gd name="T0" fmla="*/ 6 w 11"/>
                <a:gd name="T1" fmla="*/ 29 h 29"/>
                <a:gd name="T2" fmla="*/ 0 w 11"/>
                <a:gd name="T3" fmla="*/ 24 h 29"/>
                <a:gd name="T4" fmla="*/ 0 w 11"/>
                <a:gd name="T5" fmla="*/ 6 h 29"/>
                <a:gd name="T6" fmla="*/ 6 w 11"/>
                <a:gd name="T7" fmla="*/ 0 h 29"/>
                <a:gd name="T8" fmla="*/ 11 w 11"/>
                <a:gd name="T9" fmla="*/ 6 h 29"/>
                <a:gd name="T10" fmla="*/ 11 w 11"/>
                <a:gd name="T11" fmla="*/ 24 h 29"/>
                <a:gd name="T12" fmla="*/ 6 w 11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9">
                  <a:moveTo>
                    <a:pt x="6" y="29"/>
                  </a:moveTo>
                  <a:cubicBezTo>
                    <a:pt x="3" y="29"/>
                    <a:pt x="0" y="27"/>
                    <a:pt x="0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7"/>
                    <a:pt x="9" y="29"/>
                    <a:pt x="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7" name="Freeform 837"/>
            <p:cNvSpPr>
              <a:spLocks/>
            </p:cNvSpPr>
            <p:nvPr/>
          </p:nvSpPr>
          <p:spPr bwMode="auto">
            <a:xfrm>
              <a:off x="5015516" y="5443006"/>
              <a:ext cx="56383" cy="71563"/>
            </a:xfrm>
            <a:custGeom>
              <a:avLst/>
              <a:gdLst>
                <a:gd name="T0" fmla="*/ 16 w 22"/>
                <a:gd name="T1" fmla="*/ 28 h 28"/>
                <a:gd name="T2" fmla="*/ 11 w 22"/>
                <a:gd name="T3" fmla="*/ 25 h 28"/>
                <a:gd name="T4" fmla="*/ 2 w 22"/>
                <a:gd name="T5" fmla="*/ 10 h 28"/>
                <a:gd name="T6" fmla="*/ 4 w 22"/>
                <a:gd name="T7" fmla="*/ 2 h 28"/>
                <a:gd name="T8" fmla="*/ 11 w 22"/>
                <a:gd name="T9" fmla="*/ 4 h 28"/>
                <a:gd name="T10" fmla="*/ 20 w 22"/>
                <a:gd name="T11" fmla="*/ 19 h 28"/>
                <a:gd name="T12" fmla="*/ 18 w 22"/>
                <a:gd name="T13" fmla="*/ 27 h 28"/>
                <a:gd name="T14" fmla="*/ 16 w 22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8">
                  <a:moveTo>
                    <a:pt x="16" y="28"/>
                  </a:moveTo>
                  <a:cubicBezTo>
                    <a:pt x="14" y="28"/>
                    <a:pt x="12" y="27"/>
                    <a:pt x="11" y="25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3"/>
                    <a:pt x="4" y="2"/>
                  </a:cubicBezTo>
                  <a:cubicBezTo>
                    <a:pt x="7" y="0"/>
                    <a:pt x="10" y="1"/>
                    <a:pt x="11" y="4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22"/>
                    <a:pt x="21" y="26"/>
                    <a:pt x="18" y="27"/>
                  </a:cubicBezTo>
                  <a:cubicBezTo>
                    <a:pt x="17" y="28"/>
                    <a:pt x="17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8" name="Freeform 838"/>
            <p:cNvSpPr>
              <a:spLocks/>
            </p:cNvSpPr>
            <p:nvPr/>
          </p:nvSpPr>
          <p:spPr bwMode="auto">
            <a:xfrm>
              <a:off x="4927689" y="5527580"/>
              <a:ext cx="72647" cy="54214"/>
            </a:xfrm>
            <a:custGeom>
              <a:avLst/>
              <a:gdLst>
                <a:gd name="T0" fmla="*/ 22 w 28"/>
                <a:gd name="T1" fmla="*/ 21 h 21"/>
                <a:gd name="T2" fmla="*/ 19 w 28"/>
                <a:gd name="T3" fmla="*/ 20 h 21"/>
                <a:gd name="T4" fmla="*/ 3 w 28"/>
                <a:gd name="T5" fmla="*/ 11 h 21"/>
                <a:gd name="T6" fmla="*/ 1 w 28"/>
                <a:gd name="T7" fmla="*/ 3 h 21"/>
                <a:gd name="T8" fmla="*/ 9 w 28"/>
                <a:gd name="T9" fmla="*/ 1 h 21"/>
                <a:gd name="T10" fmla="*/ 24 w 28"/>
                <a:gd name="T11" fmla="*/ 10 h 21"/>
                <a:gd name="T12" fmla="*/ 26 w 28"/>
                <a:gd name="T13" fmla="*/ 18 h 21"/>
                <a:gd name="T14" fmla="*/ 22 w 28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1">
                  <a:moveTo>
                    <a:pt x="22" y="21"/>
                  </a:moveTo>
                  <a:cubicBezTo>
                    <a:pt x="21" y="21"/>
                    <a:pt x="20" y="20"/>
                    <a:pt x="19" y="2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7" y="12"/>
                    <a:pt x="28" y="15"/>
                    <a:pt x="26" y="18"/>
                  </a:cubicBezTo>
                  <a:cubicBezTo>
                    <a:pt x="25" y="20"/>
                    <a:pt x="24" y="21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9" name="Freeform 839"/>
            <p:cNvSpPr>
              <a:spLocks/>
            </p:cNvSpPr>
            <p:nvPr/>
          </p:nvSpPr>
          <p:spPr bwMode="auto">
            <a:xfrm>
              <a:off x="4895160" y="5645766"/>
              <a:ext cx="73731" cy="28191"/>
            </a:xfrm>
            <a:custGeom>
              <a:avLst/>
              <a:gdLst>
                <a:gd name="T0" fmla="*/ 23 w 29"/>
                <a:gd name="T1" fmla="*/ 11 h 11"/>
                <a:gd name="T2" fmla="*/ 6 w 29"/>
                <a:gd name="T3" fmla="*/ 11 h 11"/>
                <a:gd name="T4" fmla="*/ 0 w 29"/>
                <a:gd name="T5" fmla="*/ 5 h 11"/>
                <a:gd name="T6" fmla="*/ 6 w 29"/>
                <a:gd name="T7" fmla="*/ 0 h 11"/>
                <a:gd name="T8" fmla="*/ 23 w 29"/>
                <a:gd name="T9" fmla="*/ 0 h 11"/>
                <a:gd name="T10" fmla="*/ 29 w 29"/>
                <a:gd name="T11" fmla="*/ 5 h 11"/>
                <a:gd name="T12" fmla="*/ 23 w 29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1">
                  <a:moveTo>
                    <a:pt x="23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7" y="0"/>
                    <a:pt x="29" y="2"/>
                    <a:pt x="29" y="5"/>
                  </a:cubicBezTo>
                  <a:cubicBezTo>
                    <a:pt x="29" y="8"/>
                    <a:pt x="27" y="11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0" name="Freeform 840"/>
            <p:cNvSpPr>
              <a:spLocks/>
            </p:cNvSpPr>
            <p:nvPr/>
          </p:nvSpPr>
          <p:spPr bwMode="auto">
            <a:xfrm>
              <a:off x="4920099" y="5737931"/>
              <a:ext cx="71563" cy="54214"/>
            </a:xfrm>
            <a:custGeom>
              <a:avLst/>
              <a:gdLst>
                <a:gd name="T0" fmla="*/ 6 w 28"/>
                <a:gd name="T1" fmla="*/ 21 h 21"/>
                <a:gd name="T2" fmla="*/ 2 w 28"/>
                <a:gd name="T3" fmla="*/ 18 h 21"/>
                <a:gd name="T4" fmla="*/ 4 w 28"/>
                <a:gd name="T5" fmla="*/ 11 h 21"/>
                <a:gd name="T6" fmla="*/ 19 w 28"/>
                <a:gd name="T7" fmla="*/ 2 h 21"/>
                <a:gd name="T8" fmla="*/ 27 w 28"/>
                <a:gd name="T9" fmla="*/ 4 h 21"/>
                <a:gd name="T10" fmla="*/ 25 w 28"/>
                <a:gd name="T11" fmla="*/ 11 h 21"/>
                <a:gd name="T12" fmla="*/ 9 w 28"/>
                <a:gd name="T13" fmla="*/ 20 h 21"/>
                <a:gd name="T14" fmla="*/ 6 w 28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1">
                  <a:moveTo>
                    <a:pt x="6" y="21"/>
                  </a:moveTo>
                  <a:cubicBezTo>
                    <a:pt x="4" y="21"/>
                    <a:pt x="3" y="20"/>
                    <a:pt x="2" y="18"/>
                  </a:cubicBezTo>
                  <a:cubicBezTo>
                    <a:pt x="0" y="16"/>
                    <a:pt x="1" y="12"/>
                    <a:pt x="4" y="1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0"/>
                    <a:pt x="25" y="1"/>
                    <a:pt x="27" y="4"/>
                  </a:cubicBezTo>
                  <a:cubicBezTo>
                    <a:pt x="28" y="6"/>
                    <a:pt x="27" y="10"/>
                    <a:pt x="25" y="1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1"/>
                    <a:pt x="7" y="21"/>
                    <a:pt x="6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1" name="Freeform 841"/>
            <p:cNvSpPr>
              <a:spLocks/>
            </p:cNvSpPr>
            <p:nvPr/>
          </p:nvSpPr>
          <p:spPr bwMode="auto">
            <a:xfrm>
              <a:off x="5286587" y="5750942"/>
              <a:ext cx="72647" cy="53130"/>
            </a:xfrm>
            <a:custGeom>
              <a:avLst/>
              <a:gdLst>
                <a:gd name="T0" fmla="*/ 21 w 28"/>
                <a:gd name="T1" fmla="*/ 21 h 21"/>
                <a:gd name="T2" fmla="*/ 19 w 28"/>
                <a:gd name="T3" fmla="*/ 20 h 21"/>
                <a:gd name="T4" fmla="*/ 3 w 28"/>
                <a:gd name="T5" fmla="*/ 11 h 21"/>
                <a:gd name="T6" fmla="*/ 1 w 28"/>
                <a:gd name="T7" fmla="*/ 4 h 21"/>
                <a:gd name="T8" fmla="*/ 9 w 28"/>
                <a:gd name="T9" fmla="*/ 2 h 21"/>
                <a:gd name="T10" fmla="*/ 24 w 28"/>
                <a:gd name="T11" fmla="*/ 11 h 21"/>
                <a:gd name="T12" fmla="*/ 26 w 28"/>
                <a:gd name="T13" fmla="*/ 18 h 21"/>
                <a:gd name="T14" fmla="*/ 21 w 28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1">
                  <a:moveTo>
                    <a:pt x="21" y="21"/>
                  </a:moveTo>
                  <a:cubicBezTo>
                    <a:pt x="21" y="21"/>
                    <a:pt x="20" y="21"/>
                    <a:pt x="19" y="2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0"/>
                    <a:pt x="0" y="6"/>
                    <a:pt x="1" y="4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7" y="12"/>
                    <a:pt x="28" y="15"/>
                    <a:pt x="26" y="18"/>
                  </a:cubicBezTo>
                  <a:cubicBezTo>
                    <a:pt x="25" y="20"/>
                    <a:pt x="23" y="21"/>
                    <a:pt x="2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2" name="Freeform 842"/>
            <p:cNvSpPr>
              <a:spLocks/>
            </p:cNvSpPr>
            <p:nvPr/>
          </p:nvSpPr>
          <p:spPr bwMode="auto">
            <a:xfrm>
              <a:off x="5318031" y="5660946"/>
              <a:ext cx="73731" cy="28191"/>
            </a:xfrm>
            <a:custGeom>
              <a:avLst/>
              <a:gdLst>
                <a:gd name="T0" fmla="*/ 23 w 29"/>
                <a:gd name="T1" fmla="*/ 11 h 11"/>
                <a:gd name="T2" fmla="*/ 5 w 29"/>
                <a:gd name="T3" fmla="*/ 11 h 11"/>
                <a:gd name="T4" fmla="*/ 0 w 29"/>
                <a:gd name="T5" fmla="*/ 5 h 11"/>
                <a:gd name="T6" fmla="*/ 5 w 29"/>
                <a:gd name="T7" fmla="*/ 0 h 11"/>
                <a:gd name="T8" fmla="*/ 23 w 29"/>
                <a:gd name="T9" fmla="*/ 0 h 11"/>
                <a:gd name="T10" fmla="*/ 29 w 29"/>
                <a:gd name="T11" fmla="*/ 5 h 11"/>
                <a:gd name="T12" fmla="*/ 23 w 29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1">
                  <a:moveTo>
                    <a:pt x="23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6" y="0"/>
                    <a:pt x="29" y="2"/>
                    <a:pt x="29" y="5"/>
                  </a:cubicBezTo>
                  <a:cubicBezTo>
                    <a:pt x="29" y="8"/>
                    <a:pt x="26" y="11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3" name="Freeform 843"/>
            <p:cNvSpPr>
              <a:spLocks/>
            </p:cNvSpPr>
            <p:nvPr/>
          </p:nvSpPr>
          <p:spPr bwMode="auto">
            <a:xfrm>
              <a:off x="5292008" y="5540591"/>
              <a:ext cx="74816" cy="54214"/>
            </a:xfrm>
            <a:custGeom>
              <a:avLst/>
              <a:gdLst>
                <a:gd name="T0" fmla="*/ 7 w 29"/>
                <a:gd name="T1" fmla="*/ 21 h 21"/>
                <a:gd name="T2" fmla="*/ 2 w 29"/>
                <a:gd name="T3" fmla="*/ 18 h 21"/>
                <a:gd name="T4" fmla="*/ 4 w 29"/>
                <a:gd name="T5" fmla="*/ 10 h 21"/>
                <a:gd name="T6" fmla="*/ 20 w 29"/>
                <a:gd name="T7" fmla="*/ 1 h 21"/>
                <a:gd name="T8" fmla="*/ 27 w 29"/>
                <a:gd name="T9" fmla="*/ 3 h 21"/>
                <a:gd name="T10" fmla="*/ 25 w 29"/>
                <a:gd name="T11" fmla="*/ 11 h 21"/>
                <a:gd name="T12" fmla="*/ 10 w 29"/>
                <a:gd name="T13" fmla="*/ 20 h 21"/>
                <a:gd name="T14" fmla="*/ 7 w 29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1">
                  <a:moveTo>
                    <a:pt x="7" y="21"/>
                  </a:moveTo>
                  <a:cubicBezTo>
                    <a:pt x="5" y="21"/>
                    <a:pt x="3" y="20"/>
                    <a:pt x="2" y="18"/>
                  </a:cubicBezTo>
                  <a:cubicBezTo>
                    <a:pt x="0" y="15"/>
                    <a:pt x="1" y="12"/>
                    <a:pt x="4" y="1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2" y="0"/>
                    <a:pt x="26" y="1"/>
                    <a:pt x="27" y="3"/>
                  </a:cubicBezTo>
                  <a:cubicBezTo>
                    <a:pt x="29" y="6"/>
                    <a:pt x="28" y="9"/>
                    <a:pt x="25" y="1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0"/>
                    <a:pt x="8" y="21"/>
                    <a:pt x="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4" name="Freeform 844"/>
            <p:cNvSpPr>
              <a:spLocks/>
            </p:cNvSpPr>
            <p:nvPr/>
          </p:nvSpPr>
          <p:spPr bwMode="auto">
            <a:xfrm>
              <a:off x="5228036" y="5450595"/>
              <a:ext cx="54214" cy="71563"/>
            </a:xfrm>
            <a:custGeom>
              <a:avLst/>
              <a:gdLst>
                <a:gd name="T0" fmla="*/ 6 w 21"/>
                <a:gd name="T1" fmla="*/ 28 h 28"/>
                <a:gd name="T2" fmla="*/ 3 w 21"/>
                <a:gd name="T3" fmla="*/ 27 h 28"/>
                <a:gd name="T4" fmla="*/ 1 w 21"/>
                <a:gd name="T5" fmla="*/ 19 h 28"/>
                <a:gd name="T6" fmla="*/ 10 w 21"/>
                <a:gd name="T7" fmla="*/ 4 h 28"/>
                <a:gd name="T8" fmla="*/ 18 w 21"/>
                <a:gd name="T9" fmla="*/ 2 h 28"/>
                <a:gd name="T10" fmla="*/ 20 w 21"/>
                <a:gd name="T11" fmla="*/ 9 h 28"/>
                <a:gd name="T12" fmla="*/ 11 w 21"/>
                <a:gd name="T13" fmla="*/ 25 h 28"/>
                <a:gd name="T14" fmla="*/ 6 w 21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6" y="28"/>
                  </a:moveTo>
                  <a:cubicBezTo>
                    <a:pt x="5" y="28"/>
                    <a:pt x="4" y="27"/>
                    <a:pt x="3" y="27"/>
                  </a:cubicBezTo>
                  <a:cubicBezTo>
                    <a:pt x="1" y="25"/>
                    <a:pt x="0" y="22"/>
                    <a:pt x="1" y="19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1"/>
                    <a:pt x="15" y="0"/>
                    <a:pt x="18" y="2"/>
                  </a:cubicBezTo>
                  <a:cubicBezTo>
                    <a:pt x="20" y="3"/>
                    <a:pt x="21" y="7"/>
                    <a:pt x="20" y="9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7"/>
                    <a:pt x="8" y="28"/>
                    <a:pt x="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5" name="Freeform 845"/>
            <p:cNvSpPr>
              <a:spLocks noEditPoints="1"/>
            </p:cNvSpPr>
            <p:nvPr/>
          </p:nvSpPr>
          <p:spPr bwMode="auto">
            <a:xfrm>
              <a:off x="5010094" y="5535169"/>
              <a:ext cx="264565" cy="320948"/>
            </a:xfrm>
            <a:custGeom>
              <a:avLst/>
              <a:gdLst>
                <a:gd name="T0" fmla="*/ 52 w 103"/>
                <a:gd name="T1" fmla="*/ 0 h 125"/>
                <a:gd name="T2" fmla="*/ 0 w 103"/>
                <a:gd name="T3" fmla="*/ 57 h 125"/>
                <a:gd name="T4" fmla="*/ 24 w 103"/>
                <a:gd name="T5" fmla="*/ 125 h 125"/>
                <a:gd name="T6" fmla="*/ 55 w 103"/>
                <a:gd name="T7" fmla="*/ 125 h 125"/>
                <a:gd name="T8" fmla="*/ 82 w 103"/>
                <a:gd name="T9" fmla="*/ 103 h 125"/>
                <a:gd name="T10" fmla="*/ 103 w 103"/>
                <a:gd name="T11" fmla="*/ 52 h 125"/>
                <a:gd name="T12" fmla="*/ 45 w 103"/>
                <a:gd name="T13" fmla="*/ 92 h 125"/>
                <a:gd name="T14" fmla="*/ 35 w 103"/>
                <a:gd name="T15" fmla="*/ 71 h 125"/>
                <a:gd name="T16" fmla="*/ 42 w 103"/>
                <a:gd name="T17" fmla="*/ 68 h 125"/>
                <a:gd name="T18" fmla="*/ 56 w 103"/>
                <a:gd name="T19" fmla="*/ 67 h 125"/>
                <a:gd name="T20" fmla="*/ 62 w 103"/>
                <a:gd name="T21" fmla="*/ 72 h 125"/>
                <a:gd name="T22" fmla="*/ 65 w 103"/>
                <a:gd name="T23" fmla="*/ 71 h 125"/>
                <a:gd name="T24" fmla="*/ 55 w 103"/>
                <a:gd name="T25" fmla="*/ 92 h 125"/>
                <a:gd name="T26" fmla="*/ 45 w 103"/>
                <a:gd name="T27" fmla="*/ 117 h 125"/>
                <a:gd name="T28" fmla="*/ 43 w 103"/>
                <a:gd name="T29" fmla="*/ 56 h 125"/>
                <a:gd name="T30" fmla="*/ 44 w 103"/>
                <a:gd name="T31" fmla="*/ 57 h 125"/>
                <a:gd name="T32" fmla="*/ 42 w 103"/>
                <a:gd name="T33" fmla="*/ 56 h 125"/>
                <a:gd name="T34" fmla="*/ 58 w 103"/>
                <a:gd name="T35" fmla="*/ 54 h 125"/>
                <a:gd name="T36" fmla="*/ 59 w 103"/>
                <a:gd name="T37" fmla="*/ 55 h 125"/>
                <a:gd name="T38" fmla="*/ 57 w 103"/>
                <a:gd name="T39" fmla="*/ 55 h 125"/>
                <a:gd name="T40" fmla="*/ 93 w 103"/>
                <a:gd name="T41" fmla="*/ 60 h 125"/>
                <a:gd name="T42" fmla="*/ 75 w 103"/>
                <a:gd name="T43" fmla="*/ 97 h 125"/>
                <a:gd name="T44" fmla="*/ 61 w 103"/>
                <a:gd name="T45" fmla="*/ 117 h 125"/>
                <a:gd name="T46" fmla="*/ 73 w 103"/>
                <a:gd name="T47" fmla="*/ 70 h 125"/>
                <a:gd name="T48" fmla="*/ 67 w 103"/>
                <a:gd name="T49" fmla="*/ 67 h 125"/>
                <a:gd name="T50" fmla="*/ 59 w 103"/>
                <a:gd name="T51" fmla="*/ 67 h 125"/>
                <a:gd name="T52" fmla="*/ 58 w 103"/>
                <a:gd name="T53" fmla="*/ 65 h 125"/>
                <a:gd name="T54" fmla="*/ 58 w 103"/>
                <a:gd name="T55" fmla="*/ 51 h 125"/>
                <a:gd name="T56" fmla="*/ 55 w 103"/>
                <a:gd name="T57" fmla="*/ 64 h 125"/>
                <a:gd name="T58" fmla="*/ 44 w 103"/>
                <a:gd name="T59" fmla="*/ 65 h 125"/>
                <a:gd name="T60" fmla="*/ 44 w 103"/>
                <a:gd name="T61" fmla="*/ 53 h 125"/>
                <a:gd name="T62" fmla="*/ 39 w 103"/>
                <a:gd name="T63" fmla="*/ 63 h 125"/>
                <a:gd name="T64" fmla="*/ 36 w 103"/>
                <a:gd name="T65" fmla="*/ 67 h 125"/>
                <a:gd name="T66" fmla="*/ 33 w 103"/>
                <a:gd name="T67" fmla="*/ 67 h 125"/>
                <a:gd name="T68" fmla="*/ 29 w 103"/>
                <a:gd name="T69" fmla="*/ 65 h 125"/>
                <a:gd name="T70" fmla="*/ 29 w 103"/>
                <a:gd name="T71" fmla="*/ 66 h 125"/>
                <a:gd name="T72" fmla="*/ 29 w 103"/>
                <a:gd name="T73" fmla="*/ 66 h 125"/>
                <a:gd name="T74" fmla="*/ 39 w 103"/>
                <a:gd name="T75" fmla="*/ 93 h 125"/>
                <a:gd name="T76" fmla="*/ 33 w 103"/>
                <a:gd name="T77" fmla="*/ 117 h 125"/>
                <a:gd name="T78" fmla="*/ 9 w 103"/>
                <a:gd name="T79" fmla="*/ 60 h 125"/>
                <a:gd name="T80" fmla="*/ 9 w 103"/>
                <a:gd name="T81" fmla="*/ 54 h 125"/>
                <a:gd name="T82" fmla="*/ 52 w 103"/>
                <a:gd name="T83" fmla="*/ 9 h 125"/>
                <a:gd name="T84" fmla="*/ 94 w 103"/>
                <a:gd name="T85" fmla="*/ 5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3" h="125">
                  <a:moveTo>
                    <a:pt x="103" y="52"/>
                  </a:moveTo>
                  <a:cubicBezTo>
                    <a:pt x="103" y="23"/>
                    <a:pt x="80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54"/>
                    <a:pt x="0" y="55"/>
                    <a:pt x="0" y="57"/>
                  </a:cubicBezTo>
                  <a:cubicBezTo>
                    <a:pt x="0" y="58"/>
                    <a:pt x="1" y="78"/>
                    <a:pt x="21" y="103"/>
                  </a:cubicBezTo>
                  <a:cubicBezTo>
                    <a:pt x="26" y="110"/>
                    <a:pt x="24" y="125"/>
                    <a:pt x="24" y="125"/>
                  </a:cubicBezTo>
                  <a:cubicBezTo>
                    <a:pt x="32" y="125"/>
                    <a:pt x="40" y="125"/>
                    <a:pt x="48" y="125"/>
                  </a:cubicBezTo>
                  <a:cubicBezTo>
                    <a:pt x="50" y="125"/>
                    <a:pt x="53" y="125"/>
                    <a:pt x="55" y="125"/>
                  </a:cubicBezTo>
                  <a:cubicBezTo>
                    <a:pt x="63" y="125"/>
                    <a:pt x="71" y="125"/>
                    <a:pt x="79" y="125"/>
                  </a:cubicBezTo>
                  <a:cubicBezTo>
                    <a:pt x="79" y="125"/>
                    <a:pt x="77" y="110"/>
                    <a:pt x="82" y="103"/>
                  </a:cubicBezTo>
                  <a:cubicBezTo>
                    <a:pt x="102" y="78"/>
                    <a:pt x="103" y="58"/>
                    <a:pt x="103" y="57"/>
                  </a:cubicBezTo>
                  <a:cubicBezTo>
                    <a:pt x="103" y="55"/>
                    <a:pt x="103" y="54"/>
                    <a:pt x="103" y="52"/>
                  </a:cubicBezTo>
                  <a:close/>
                  <a:moveTo>
                    <a:pt x="45" y="117"/>
                  </a:moveTo>
                  <a:cubicBezTo>
                    <a:pt x="45" y="92"/>
                    <a:pt x="45" y="92"/>
                    <a:pt x="45" y="92"/>
                  </a:cubicBezTo>
                  <a:cubicBezTo>
                    <a:pt x="45" y="91"/>
                    <a:pt x="45" y="91"/>
                    <a:pt x="45" y="90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6" y="71"/>
                    <a:pt x="36" y="71"/>
                    <a:pt x="37" y="70"/>
                  </a:cubicBezTo>
                  <a:cubicBezTo>
                    <a:pt x="39" y="70"/>
                    <a:pt x="40" y="69"/>
                    <a:pt x="42" y="68"/>
                  </a:cubicBezTo>
                  <a:cubicBezTo>
                    <a:pt x="43" y="70"/>
                    <a:pt x="45" y="71"/>
                    <a:pt x="47" y="71"/>
                  </a:cubicBezTo>
                  <a:cubicBezTo>
                    <a:pt x="50" y="72"/>
                    <a:pt x="53" y="70"/>
                    <a:pt x="56" y="67"/>
                  </a:cubicBezTo>
                  <a:cubicBezTo>
                    <a:pt x="56" y="68"/>
                    <a:pt x="57" y="68"/>
                    <a:pt x="57" y="68"/>
                  </a:cubicBezTo>
                  <a:cubicBezTo>
                    <a:pt x="58" y="71"/>
                    <a:pt x="60" y="72"/>
                    <a:pt x="62" y="72"/>
                  </a:cubicBezTo>
                  <a:cubicBezTo>
                    <a:pt x="62" y="72"/>
                    <a:pt x="63" y="72"/>
                    <a:pt x="63" y="72"/>
                  </a:cubicBezTo>
                  <a:cubicBezTo>
                    <a:pt x="63" y="72"/>
                    <a:pt x="64" y="71"/>
                    <a:pt x="65" y="71"/>
                  </a:cubicBezTo>
                  <a:cubicBezTo>
                    <a:pt x="55" y="90"/>
                    <a:pt x="55" y="90"/>
                    <a:pt x="55" y="90"/>
                  </a:cubicBezTo>
                  <a:cubicBezTo>
                    <a:pt x="55" y="91"/>
                    <a:pt x="55" y="91"/>
                    <a:pt x="55" y="92"/>
                  </a:cubicBezTo>
                  <a:cubicBezTo>
                    <a:pt x="55" y="117"/>
                    <a:pt x="55" y="117"/>
                    <a:pt x="55" y="117"/>
                  </a:cubicBezTo>
                  <a:lnTo>
                    <a:pt x="45" y="117"/>
                  </a:lnTo>
                  <a:close/>
                  <a:moveTo>
                    <a:pt x="42" y="56"/>
                  </a:moveTo>
                  <a:cubicBezTo>
                    <a:pt x="42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4" y="56"/>
                    <a:pt x="44" y="57"/>
                    <a:pt x="44" y="57"/>
                  </a:cubicBezTo>
                  <a:cubicBezTo>
                    <a:pt x="44" y="59"/>
                    <a:pt x="44" y="60"/>
                    <a:pt x="42" y="62"/>
                  </a:cubicBezTo>
                  <a:cubicBezTo>
                    <a:pt x="41" y="59"/>
                    <a:pt x="42" y="57"/>
                    <a:pt x="42" y="56"/>
                  </a:cubicBezTo>
                  <a:close/>
                  <a:moveTo>
                    <a:pt x="57" y="55"/>
                  </a:moveTo>
                  <a:cubicBezTo>
                    <a:pt x="58" y="54"/>
                    <a:pt x="58" y="54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9" y="54"/>
                    <a:pt x="59" y="55"/>
                    <a:pt x="59" y="55"/>
                  </a:cubicBezTo>
                  <a:cubicBezTo>
                    <a:pt x="59" y="55"/>
                    <a:pt x="59" y="58"/>
                    <a:pt x="57" y="61"/>
                  </a:cubicBezTo>
                  <a:cubicBezTo>
                    <a:pt x="57" y="59"/>
                    <a:pt x="57" y="56"/>
                    <a:pt x="57" y="55"/>
                  </a:cubicBezTo>
                  <a:close/>
                  <a:moveTo>
                    <a:pt x="94" y="54"/>
                  </a:moveTo>
                  <a:cubicBezTo>
                    <a:pt x="93" y="60"/>
                    <a:pt x="93" y="60"/>
                    <a:pt x="93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6"/>
                    <a:pt x="89" y="80"/>
                    <a:pt x="75" y="97"/>
                  </a:cubicBezTo>
                  <a:cubicBezTo>
                    <a:pt x="71" y="103"/>
                    <a:pt x="70" y="110"/>
                    <a:pt x="70" y="117"/>
                  </a:cubicBezTo>
                  <a:cubicBezTo>
                    <a:pt x="61" y="117"/>
                    <a:pt x="61" y="117"/>
                    <a:pt x="61" y="117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73" y="70"/>
                    <a:pt x="73" y="70"/>
                    <a:pt x="73" y="70"/>
                  </a:cubicBezTo>
                  <a:cubicBezTo>
                    <a:pt x="73" y="68"/>
                    <a:pt x="73" y="66"/>
                    <a:pt x="71" y="65"/>
                  </a:cubicBezTo>
                  <a:cubicBezTo>
                    <a:pt x="70" y="65"/>
                    <a:pt x="68" y="65"/>
                    <a:pt x="67" y="67"/>
                  </a:cubicBezTo>
                  <a:cubicBezTo>
                    <a:pt x="66" y="67"/>
                    <a:pt x="64" y="68"/>
                    <a:pt x="62" y="68"/>
                  </a:cubicBezTo>
                  <a:cubicBezTo>
                    <a:pt x="61" y="69"/>
                    <a:pt x="60" y="68"/>
                    <a:pt x="59" y="67"/>
                  </a:cubicBezTo>
                  <a:cubicBezTo>
                    <a:pt x="59" y="66"/>
                    <a:pt x="59" y="65"/>
                    <a:pt x="58" y="65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61" y="61"/>
                    <a:pt x="63" y="56"/>
                    <a:pt x="61" y="53"/>
                  </a:cubicBezTo>
                  <a:cubicBezTo>
                    <a:pt x="61" y="52"/>
                    <a:pt x="60" y="51"/>
                    <a:pt x="58" y="51"/>
                  </a:cubicBezTo>
                  <a:cubicBezTo>
                    <a:pt x="56" y="51"/>
                    <a:pt x="55" y="52"/>
                    <a:pt x="54" y="54"/>
                  </a:cubicBezTo>
                  <a:cubicBezTo>
                    <a:pt x="53" y="56"/>
                    <a:pt x="53" y="61"/>
                    <a:pt x="55" y="64"/>
                  </a:cubicBezTo>
                  <a:cubicBezTo>
                    <a:pt x="53" y="66"/>
                    <a:pt x="50" y="68"/>
                    <a:pt x="48" y="68"/>
                  </a:cubicBezTo>
                  <a:cubicBezTo>
                    <a:pt x="46" y="68"/>
                    <a:pt x="45" y="67"/>
                    <a:pt x="44" y="65"/>
                  </a:cubicBezTo>
                  <a:cubicBezTo>
                    <a:pt x="46" y="63"/>
                    <a:pt x="47" y="60"/>
                    <a:pt x="47" y="57"/>
                  </a:cubicBezTo>
                  <a:cubicBezTo>
                    <a:pt x="47" y="55"/>
                    <a:pt x="46" y="53"/>
                    <a:pt x="44" y="53"/>
                  </a:cubicBezTo>
                  <a:cubicBezTo>
                    <a:pt x="42" y="52"/>
                    <a:pt x="41" y="53"/>
                    <a:pt x="40" y="54"/>
                  </a:cubicBezTo>
                  <a:cubicBezTo>
                    <a:pt x="38" y="56"/>
                    <a:pt x="38" y="60"/>
                    <a:pt x="39" y="63"/>
                  </a:cubicBezTo>
                  <a:cubicBezTo>
                    <a:pt x="40" y="64"/>
                    <a:pt x="40" y="64"/>
                    <a:pt x="40" y="65"/>
                  </a:cubicBezTo>
                  <a:cubicBezTo>
                    <a:pt x="39" y="66"/>
                    <a:pt x="38" y="67"/>
                    <a:pt x="36" y="67"/>
                  </a:cubicBezTo>
                  <a:cubicBezTo>
                    <a:pt x="35" y="68"/>
                    <a:pt x="34" y="68"/>
                    <a:pt x="34" y="68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3" y="66"/>
                    <a:pt x="31" y="65"/>
                    <a:pt x="30" y="65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7" y="67"/>
                    <a:pt x="27" y="68"/>
                    <a:pt x="28" y="70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0"/>
                    <a:pt x="32" y="103"/>
                    <a:pt x="28" y="97"/>
                  </a:cubicBezTo>
                  <a:cubicBezTo>
                    <a:pt x="14" y="80"/>
                    <a:pt x="10" y="66"/>
                    <a:pt x="9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3"/>
                    <a:pt x="9" y="53"/>
                    <a:pt x="9" y="52"/>
                  </a:cubicBezTo>
                  <a:cubicBezTo>
                    <a:pt x="9" y="28"/>
                    <a:pt x="28" y="9"/>
                    <a:pt x="52" y="9"/>
                  </a:cubicBezTo>
                  <a:cubicBezTo>
                    <a:pt x="75" y="9"/>
                    <a:pt x="94" y="28"/>
                    <a:pt x="94" y="52"/>
                  </a:cubicBezTo>
                  <a:cubicBezTo>
                    <a:pt x="94" y="53"/>
                    <a:pt x="94" y="53"/>
                    <a:pt x="9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6" name="Freeform 846"/>
            <p:cNvSpPr>
              <a:spLocks/>
            </p:cNvSpPr>
            <p:nvPr/>
          </p:nvSpPr>
          <p:spPr bwMode="auto">
            <a:xfrm>
              <a:off x="5071899" y="5869129"/>
              <a:ext cx="140957" cy="79153"/>
            </a:xfrm>
            <a:custGeom>
              <a:avLst/>
              <a:gdLst>
                <a:gd name="T0" fmla="*/ 0 w 55"/>
                <a:gd name="T1" fmla="*/ 4 h 31"/>
                <a:gd name="T2" fmla="*/ 3 w 55"/>
                <a:gd name="T3" fmla="*/ 4 h 31"/>
                <a:gd name="T4" fmla="*/ 3 w 55"/>
                <a:gd name="T5" fmla="*/ 8 h 31"/>
                <a:gd name="T6" fmla="*/ 0 w 55"/>
                <a:gd name="T7" fmla="*/ 8 h 31"/>
                <a:gd name="T8" fmla="*/ 0 w 55"/>
                <a:gd name="T9" fmla="*/ 12 h 31"/>
                <a:gd name="T10" fmla="*/ 3 w 55"/>
                <a:gd name="T11" fmla="*/ 12 h 31"/>
                <a:gd name="T12" fmla="*/ 3 w 55"/>
                <a:gd name="T13" fmla="*/ 16 h 31"/>
                <a:gd name="T14" fmla="*/ 0 w 55"/>
                <a:gd name="T15" fmla="*/ 16 h 31"/>
                <a:gd name="T16" fmla="*/ 12 w 55"/>
                <a:gd name="T17" fmla="*/ 26 h 31"/>
                <a:gd name="T18" fmla="*/ 19 w 55"/>
                <a:gd name="T19" fmla="*/ 31 h 31"/>
                <a:gd name="T20" fmla="*/ 36 w 55"/>
                <a:gd name="T21" fmla="*/ 31 h 31"/>
                <a:gd name="T22" fmla="*/ 43 w 55"/>
                <a:gd name="T23" fmla="*/ 26 h 31"/>
                <a:gd name="T24" fmla="*/ 55 w 55"/>
                <a:gd name="T25" fmla="*/ 16 h 31"/>
                <a:gd name="T26" fmla="*/ 53 w 55"/>
                <a:gd name="T27" fmla="*/ 16 h 31"/>
                <a:gd name="T28" fmla="*/ 53 w 55"/>
                <a:gd name="T29" fmla="*/ 12 h 31"/>
                <a:gd name="T30" fmla="*/ 55 w 55"/>
                <a:gd name="T31" fmla="*/ 12 h 31"/>
                <a:gd name="T32" fmla="*/ 55 w 55"/>
                <a:gd name="T33" fmla="*/ 8 h 31"/>
                <a:gd name="T34" fmla="*/ 53 w 55"/>
                <a:gd name="T35" fmla="*/ 8 h 31"/>
                <a:gd name="T36" fmla="*/ 53 w 55"/>
                <a:gd name="T37" fmla="*/ 4 h 31"/>
                <a:gd name="T38" fmla="*/ 55 w 55"/>
                <a:gd name="T39" fmla="*/ 4 h 31"/>
                <a:gd name="T40" fmla="*/ 55 w 55"/>
                <a:gd name="T41" fmla="*/ 0 h 31"/>
                <a:gd name="T42" fmla="*/ 0 w 55"/>
                <a:gd name="T43" fmla="*/ 0 h 31"/>
                <a:gd name="T44" fmla="*/ 0 w 55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" h="31">
                  <a:moveTo>
                    <a:pt x="0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21"/>
                    <a:pt x="6" y="26"/>
                    <a:pt x="12" y="26"/>
                  </a:cubicBezTo>
                  <a:cubicBezTo>
                    <a:pt x="13" y="29"/>
                    <a:pt x="16" y="31"/>
                    <a:pt x="19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9" y="31"/>
                    <a:pt x="42" y="29"/>
                    <a:pt x="43" y="26"/>
                  </a:cubicBezTo>
                  <a:cubicBezTo>
                    <a:pt x="49" y="26"/>
                    <a:pt x="54" y="21"/>
                    <a:pt x="55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777513" y="3231504"/>
            <a:ext cx="306468" cy="292354"/>
            <a:chOff x="8145843" y="5425657"/>
            <a:chExt cx="494435" cy="471664"/>
          </a:xfrm>
          <a:solidFill>
            <a:schemeClr val="accent2"/>
          </a:solidFill>
        </p:grpSpPr>
        <p:sp>
          <p:nvSpPr>
            <p:cNvPr id="108" name="Freeform 850"/>
            <p:cNvSpPr>
              <a:spLocks/>
            </p:cNvSpPr>
            <p:nvPr/>
          </p:nvSpPr>
          <p:spPr bwMode="auto">
            <a:xfrm>
              <a:off x="8294391" y="5425657"/>
              <a:ext cx="89996" cy="101923"/>
            </a:xfrm>
            <a:custGeom>
              <a:avLst/>
              <a:gdLst>
                <a:gd name="T0" fmla="*/ 9 w 35"/>
                <a:gd name="T1" fmla="*/ 35 h 40"/>
                <a:gd name="T2" fmla="*/ 5 w 35"/>
                <a:gd name="T3" fmla="*/ 13 h 40"/>
                <a:gd name="T4" fmla="*/ 27 w 35"/>
                <a:gd name="T5" fmla="*/ 4 h 40"/>
                <a:gd name="T6" fmla="*/ 30 w 35"/>
                <a:gd name="T7" fmla="*/ 27 h 40"/>
                <a:gd name="T8" fmla="*/ 9 w 35"/>
                <a:gd name="T9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0">
                  <a:moveTo>
                    <a:pt x="9" y="35"/>
                  </a:moveTo>
                  <a:cubicBezTo>
                    <a:pt x="2" y="31"/>
                    <a:pt x="0" y="21"/>
                    <a:pt x="5" y="13"/>
                  </a:cubicBezTo>
                  <a:cubicBezTo>
                    <a:pt x="10" y="4"/>
                    <a:pt x="20" y="0"/>
                    <a:pt x="27" y="4"/>
                  </a:cubicBezTo>
                  <a:cubicBezTo>
                    <a:pt x="34" y="8"/>
                    <a:pt x="35" y="19"/>
                    <a:pt x="30" y="27"/>
                  </a:cubicBezTo>
                  <a:cubicBezTo>
                    <a:pt x="25" y="36"/>
                    <a:pt x="16" y="40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9" name="Freeform 851"/>
            <p:cNvSpPr>
              <a:spLocks/>
            </p:cNvSpPr>
            <p:nvPr/>
          </p:nvSpPr>
          <p:spPr bwMode="auto">
            <a:xfrm>
              <a:off x="8145843" y="5499388"/>
              <a:ext cx="489012" cy="397933"/>
            </a:xfrm>
            <a:custGeom>
              <a:avLst/>
              <a:gdLst>
                <a:gd name="T0" fmla="*/ 3 w 191"/>
                <a:gd name="T1" fmla="*/ 12 h 155"/>
                <a:gd name="T2" fmla="*/ 4 w 191"/>
                <a:gd name="T3" fmla="*/ 12 h 155"/>
                <a:gd name="T4" fmla="*/ 10 w 191"/>
                <a:gd name="T5" fmla="*/ 10 h 155"/>
                <a:gd name="T6" fmla="*/ 35 w 191"/>
                <a:gd name="T7" fmla="*/ 1 h 155"/>
                <a:gd name="T8" fmla="*/ 58 w 191"/>
                <a:gd name="T9" fmla="*/ 6 h 155"/>
                <a:gd name="T10" fmla="*/ 52 w 191"/>
                <a:gd name="T11" fmla="*/ 9 h 155"/>
                <a:gd name="T12" fmla="*/ 50 w 191"/>
                <a:gd name="T13" fmla="*/ 19 h 155"/>
                <a:gd name="T14" fmla="*/ 60 w 191"/>
                <a:gd name="T15" fmla="*/ 14 h 155"/>
                <a:gd name="T16" fmla="*/ 64 w 191"/>
                <a:gd name="T17" fmla="*/ 7 h 155"/>
                <a:gd name="T18" fmla="*/ 65 w 191"/>
                <a:gd name="T19" fmla="*/ 15 h 155"/>
                <a:gd name="T20" fmla="*/ 53 w 191"/>
                <a:gd name="T21" fmla="*/ 41 h 155"/>
                <a:gd name="T22" fmla="*/ 65 w 191"/>
                <a:gd name="T23" fmla="*/ 20 h 155"/>
                <a:gd name="T24" fmla="*/ 70 w 191"/>
                <a:gd name="T25" fmla="*/ 19 h 155"/>
                <a:gd name="T26" fmla="*/ 75 w 191"/>
                <a:gd name="T27" fmla="*/ 50 h 155"/>
                <a:gd name="T28" fmla="*/ 95 w 191"/>
                <a:gd name="T29" fmla="*/ 63 h 155"/>
                <a:gd name="T30" fmla="*/ 130 w 191"/>
                <a:gd name="T31" fmla="*/ 35 h 155"/>
                <a:gd name="T32" fmla="*/ 191 w 191"/>
                <a:gd name="T33" fmla="*/ 79 h 155"/>
                <a:gd name="T34" fmla="*/ 183 w 191"/>
                <a:gd name="T35" fmla="*/ 81 h 155"/>
                <a:gd name="T36" fmla="*/ 92 w 191"/>
                <a:gd name="T37" fmla="*/ 81 h 155"/>
                <a:gd name="T38" fmla="*/ 77 w 191"/>
                <a:gd name="T39" fmla="*/ 79 h 155"/>
                <a:gd name="T40" fmla="*/ 71 w 191"/>
                <a:gd name="T41" fmla="*/ 71 h 155"/>
                <a:gd name="T42" fmla="*/ 61 w 191"/>
                <a:gd name="T43" fmla="*/ 63 h 155"/>
                <a:gd name="T44" fmla="*/ 61 w 191"/>
                <a:gd name="T45" fmla="*/ 63 h 155"/>
                <a:gd name="T46" fmla="*/ 61 w 191"/>
                <a:gd name="T47" fmla="*/ 63 h 155"/>
                <a:gd name="T48" fmla="*/ 57 w 191"/>
                <a:gd name="T49" fmla="*/ 57 h 155"/>
                <a:gd name="T50" fmla="*/ 57 w 191"/>
                <a:gd name="T51" fmla="*/ 55 h 155"/>
                <a:gd name="T52" fmla="*/ 56 w 191"/>
                <a:gd name="T53" fmla="*/ 50 h 155"/>
                <a:gd name="T54" fmla="*/ 60 w 191"/>
                <a:gd name="T55" fmla="*/ 94 h 155"/>
                <a:gd name="T56" fmla="*/ 46 w 191"/>
                <a:gd name="T57" fmla="*/ 155 h 155"/>
                <a:gd name="T58" fmla="*/ 41 w 191"/>
                <a:gd name="T59" fmla="*/ 105 h 155"/>
                <a:gd name="T60" fmla="*/ 40 w 191"/>
                <a:gd name="T61" fmla="*/ 104 h 155"/>
                <a:gd name="T62" fmla="*/ 32 w 191"/>
                <a:gd name="T63" fmla="*/ 87 h 155"/>
                <a:gd name="T64" fmla="*/ 5 w 191"/>
                <a:gd name="T65" fmla="*/ 152 h 155"/>
                <a:gd name="T66" fmla="*/ 2 w 191"/>
                <a:gd name="T67" fmla="*/ 66 h 155"/>
                <a:gd name="T68" fmla="*/ 15 w 191"/>
                <a:gd name="T69" fmla="*/ 40 h 155"/>
                <a:gd name="T70" fmla="*/ 1 w 191"/>
                <a:gd name="T71" fmla="*/ 29 h 155"/>
                <a:gd name="T72" fmla="*/ 0 w 191"/>
                <a:gd name="T73" fmla="*/ 28 h 155"/>
                <a:gd name="T74" fmla="*/ 3 w 191"/>
                <a:gd name="T75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5"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7" y="0"/>
                    <a:pt x="44" y="0"/>
                    <a:pt x="46" y="1"/>
                  </a:cubicBezTo>
                  <a:cubicBezTo>
                    <a:pt x="51" y="2"/>
                    <a:pt x="54" y="4"/>
                    <a:pt x="58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70" y="19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2" y="33"/>
                    <a:pt x="136" y="33"/>
                    <a:pt x="138" y="35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0" y="80"/>
                    <a:pt x="189" y="81"/>
                    <a:pt x="187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79" y="81"/>
                    <a:pt x="78" y="80"/>
                    <a:pt x="77" y="79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53" y="50"/>
                    <a:pt x="59" y="59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4" y="56"/>
                    <a:pt x="51" y="63"/>
                    <a:pt x="49" y="71"/>
                  </a:cubicBezTo>
                  <a:cubicBezTo>
                    <a:pt x="51" y="76"/>
                    <a:pt x="55" y="85"/>
                    <a:pt x="60" y="94"/>
                  </a:cubicBezTo>
                  <a:cubicBezTo>
                    <a:pt x="65" y="120"/>
                    <a:pt x="64" y="137"/>
                    <a:pt x="65" y="154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1" y="106"/>
                    <a:pt x="28" y="136"/>
                    <a:pt x="25" y="154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8" y="124"/>
                    <a:pt x="10" y="98"/>
                    <a:pt x="11" y="70"/>
                  </a:cubicBezTo>
                  <a:cubicBezTo>
                    <a:pt x="8" y="69"/>
                    <a:pt x="5" y="67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6" y="57"/>
                    <a:pt x="11" y="49"/>
                    <a:pt x="15" y="4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3" y="8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0" name="Freeform 852"/>
            <p:cNvSpPr>
              <a:spLocks noEditPoints="1"/>
            </p:cNvSpPr>
            <p:nvPr/>
          </p:nvSpPr>
          <p:spPr bwMode="auto">
            <a:xfrm>
              <a:off x="8337762" y="5711908"/>
              <a:ext cx="302516" cy="176739"/>
            </a:xfrm>
            <a:custGeom>
              <a:avLst/>
              <a:gdLst>
                <a:gd name="T0" fmla="*/ 63 w 118"/>
                <a:gd name="T1" fmla="*/ 46 h 69"/>
                <a:gd name="T2" fmla="*/ 118 w 118"/>
                <a:gd name="T3" fmla="*/ 0 h 69"/>
                <a:gd name="T4" fmla="*/ 118 w 118"/>
                <a:gd name="T5" fmla="*/ 63 h 69"/>
                <a:gd name="T6" fmla="*/ 112 w 118"/>
                <a:gd name="T7" fmla="*/ 69 h 69"/>
                <a:gd name="T8" fmla="*/ 5 w 118"/>
                <a:gd name="T9" fmla="*/ 69 h 69"/>
                <a:gd name="T10" fmla="*/ 0 w 118"/>
                <a:gd name="T11" fmla="*/ 63 h 69"/>
                <a:gd name="T12" fmla="*/ 0 w 118"/>
                <a:gd name="T13" fmla="*/ 0 h 69"/>
                <a:gd name="T14" fmla="*/ 55 w 118"/>
                <a:gd name="T15" fmla="*/ 46 h 69"/>
                <a:gd name="T16" fmla="*/ 63 w 118"/>
                <a:gd name="T17" fmla="*/ 46 h 69"/>
                <a:gd name="T18" fmla="*/ 84 w 118"/>
                <a:gd name="T19" fmla="*/ 39 h 69"/>
                <a:gd name="T20" fmla="*/ 110 w 118"/>
                <a:gd name="T21" fmla="*/ 64 h 69"/>
                <a:gd name="T22" fmla="*/ 111 w 118"/>
                <a:gd name="T23" fmla="*/ 64 h 69"/>
                <a:gd name="T24" fmla="*/ 113 w 118"/>
                <a:gd name="T25" fmla="*/ 64 h 69"/>
                <a:gd name="T26" fmla="*/ 113 w 118"/>
                <a:gd name="T27" fmla="*/ 61 h 69"/>
                <a:gd name="T28" fmla="*/ 87 w 118"/>
                <a:gd name="T29" fmla="*/ 36 h 69"/>
                <a:gd name="T30" fmla="*/ 84 w 118"/>
                <a:gd name="T31" fmla="*/ 37 h 69"/>
                <a:gd name="T32" fmla="*/ 84 w 118"/>
                <a:gd name="T33" fmla="*/ 39 h 69"/>
                <a:gd name="T34" fmla="*/ 34 w 118"/>
                <a:gd name="T35" fmla="*/ 37 h 69"/>
                <a:gd name="T36" fmla="*/ 31 w 118"/>
                <a:gd name="T37" fmla="*/ 36 h 69"/>
                <a:gd name="T38" fmla="*/ 5 w 118"/>
                <a:gd name="T39" fmla="*/ 61 h 69"/>
                <a:gd name="T40" fmla="*/ 5 w 118"/>
                <a:gd name="T41" fmla="*/ 64 h 69"/>
                <a:gd name="T42" fmla="*/ 6 w 118"/>
                <a:gd name="T43" fmla="*/ 64 h 69"/>
                <a:gd name="T44" fmla="*/ 8 w 118"/>
                <a:gd name="T45" fmla="*/ 64 h 69"/>
                <a:gd name="T46" fmla="*/ 34 w 118"/>
                <a:gd name="T47" fmla="*/ 39 h 69"/>
                <a:gd name="T48" fmla="*/ 34 w 118"/>
                <a:gd name="T49" fmla="*/ 3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69">
                  <a:moveTo>
                    <a:pt x="63" y="46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6"/>
                    <a:pt x="116" y="69"/>
                    <a:pt x="112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69"/>
                    <a:pt x="0" y="66"/>
                    <a:pt x="0" y="6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7" y="47"/>
                    <a:pt x="61" y="47"/>
                    <a:pt x="63" y="46"/>
                  </a:cubicBezTo>
                  <a:close/>
                  <a:moveTo>
                    <a:pt x="84" y="39"/>
                  </a:moveTo>
                  <a:cubicBezTo>
                    <a:pt x="110" y="64"/>
                    <a:pt x="110" y="64"/>
                    <a:pt x="110" y="64"/>
                  </a:cubicBezTo>
                  <a:cubicBezTo>
                    <a:pt x="110" y="64"/>
                    <a:pt x="111" y="64"/>
                    <a:pt x="111" y="64"/>
                  </a:cubicBezTo>
                  <a:cubicBezTo>
                    <a:pt x="112" y="64"/>
                    <a:pt x="112" y="64"/>
                    <a:pt x="113" y="64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6" y="36"/>
                    <a:pt x="85" y="36"/>
                    <a:pt x="84" y="37"/>
                  </a:cubicBezTo>
                  <a:cubicBezTo>
                    <a:pt x="84" y="37"/>
                    <a:pt x="84" y="38"/>
                    <a:pt x="84" y="39"/>
                  </a:cubicBezTo>
                  <a:close/>
                  <a:moveTo>
                    <a:pt x="34" y="37"/>
                  </a:moveTo>
                  <a:cubicBezTo>
                    <a:pt x="33" y="36"/>
                    <a:pt x="32" y="36"/>
                    <a:pt x="31" y="3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4" y="62"/>
                    <a:pt x="4" y="63"/>
                    <a:pt x="5" y="64"/>
                  </a:cubicBezTo>
                  <a:cubicBezTo>
                    <a:pt x="5" y="64"/>
                    <a:pt x="6" y="64"/>
                    <a:pt x="6" y="64"/>
                  </a:cubicBezTo>
                  <a:cubicBezTo>
                    <a:pt x="7" y="64"/>
                    <a:pt x="7" y="64"/>
                    <a:pt x="8" y="6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7"/>
                    <a:pt x="3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1" name="Freeform 853"/>
            <p:cNvSpPr>
              <a:spLocks/>
            </p:cNvSpPr>
            <p:nvPr/>
          </p:nvSpPr>
          <p:spPr bwMode="auto">
            <a:xfrm>
              <a:off x="8414746" y="5709740"/>
              <a:ext cx="169148" cy="43371"/>
            </a:xfrm>
            <a:custGeom>
              <a:avLst/>
              <a:gdLst>
                <a:gd name="T0" fmla="*/ 4 w 66"/>
                <a:gd name="T1" fmla="*/ 1 h 17"/>
                <a:gd name="T2" fmla="*/ 63 w 66"/>
                <a:gd name="T3" fmla="*/ 11 h 17"/>
                <a:gd name="T4" fmla="*/ 66 w 66"/>
                <a:gd name="T5" fmla="*/ 15 h 17"/>
                <a:gd name="T6" fmla="*/ 62 w 66"/>
                <a:gd name="T7" fmla="*/ 17 h 17"/>
                <a:gd name="T8" fmla="*/ 62 w 66"/>
                <a:gd name="T9" fmla="*/ 17 h 17"/>
                <a:gd name="T10" fmla="*/ 2 w 66"/>
                <a:gd name="T11" fmla="*/ 7 h 17"/>
                <a:gd name="T12" fmla="*/ 0 w 66"/>
                <a:gd name="T13" fmla="*/ 3 h 17"/>
                <a:gd name="T14" fmla="*/ 4 w 66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7">
                  <a:moveTo>
                    <a:pt x="4" y="1"/>
                  </a:moveTo>
                  <a:cubicBezTo>
                    <a:pt x="63" y="11"/>
                    <a:pt x="63" y="11"/>
                    <a:pt x="63" y="11"/>
                  </a:cubicBezTo>
                  <a:cubicBezTo>
                    <a:pt x="65" y="11"/>
                    <a:pt x="66" y="13"/>
                    <a:pt x="66" y="15"/>
                  </a:cubicBezTo>
                  <a:cubicBezTo>
                    <a:pt x="65" y="16"/>
                    <a:pt x="64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2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2" name="Freeform 854"/>
            <p:cNvSpPr>
              <a:spLocks/>
            </p:cNvSpPr>
            <p:nvPr/>
          </p:nvSpPr>
          <p:spPr bwMode="auto">
            <a:xfrm>
              <a:off x="8407156" y="5743352"/>
              <a:ext cx="135536" cy="35782"/>
            </a:xfrm>
            <a:custGeom>
              <a:avLst/>
              <a:gdLst>
                <a:gd name="T0" fmla="*/ 1 w 53"/>
                <a:gd name="T1" fmla="*/ 3 h 14"/>
                <a:gd name="T2" fmla="*/ 4 w 53"/>
                <a:gd name="T3" fmla="*/ 0 h 14"/>
                <a:gd name="T4" fmla="*/ 50 w 53"/>
                <a:gd name="T5" fmla="*/ 8 h 14"/>
                <a:gd name="T6" fmla="*/ 53 w 53"/>
                <a:gd name="T7" fmla="*/ 12 h 14"/>
                <a:gd name="T8" fmla="*/ 50 w 53"/>
                <a:gd name="T9" fmla="*/ 14 h 14"/>
                <a:gd name="T10" fmla="*/ 49 w 53"/>
                <a:gd name="T11" fmla="*/ 14 h 14"/>
                <a:gd name="T12" fmla="*/ 3 w 53"/>
                <a:gd name="T13" fmla="*/ 7 h 14"/>
                <a:gd name="T14" fmla="*/ 1 w 53"/>
                <a:gd name="T1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4">
                  <a:moveTo>
                    <a:pt x="1" y="3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3" y="10"/>
                    <a:pt x="53" y="12"/>
                  </a:cubicBezTo>
                  <a:cubicBezTo>
                    <a:pt x="53" y="13"/>
                    <a:pt x="51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6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3" name="Freeform 855"/>
            <p:cNvSpPr>
              <a:spLocks/>
            </p:cNvSpPr>
            <p:nvPr/>
          </p:nvSpPr>
          <p:spPr bwMode="auto">
            <a:xfrm>
              <a:off x="8450527" y="5784555"/>
              <a:ext cx="61805" cy="22770"/>
            </a:xfrm>
            <a:custGeom>
              <a:avLst/>
              <a:gdLst>
                <a:gd name="T0" fmla="*/ 21 w 24"/>
                <a:gd name="T1" fmla="*/ 3 h 9"/>
                <a:gd name="T2" fmla="*/ 24 w 24"/>
                <a:gd name="T3" fmla="*/ 6 h 9"/>
                <a:gd name="T4" fmla="*/ 21 w 24"/>
                <a:gd name="T5" fmla="*/ 9 h 9"/>
                <a:gd name="T6" fmla="*/ 20 w 24"/>
                <a:gd name="T7" fmla="*/ 9 h 9"/>
                <a:gd name="T8" fmla="*/ 3 w 24"/>
                <a:gd name="T9" fmla="*/ 6 h 9"/>
                <a:gd name="T10" fmla="*/ 0 w 24"/>
                <a:gd name="T11" fmla="*/ 3 h 9"/>
                <a:gd name="T12" fmla="*/ 4 w 24"/>
                <a:gd name="T13" fmla="*/ 0 h 9"/>
                <a:gd name="T14" fmla="*/ 21 w 24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9">
                  <a:moveTo>
                    <a:pt x="21" y="3"/>
                  </a:moveTo>
                  <a:cubicBezTo>
                    <a:pt x="23" y="3"/>
                    <a:pt x="24" y="5"/>
                    <a:pt x="24" y="6"/>
                  </a:cubicBezTo>
                  <a:cubicBezTo>
                    <a:pt x="24" y="8"/>
                    <a:pt x="22" y="9"/>
                    <a:pt x="21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lnTo>
                    <a:pt x="2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14" name="文本框 113"/>
          <p:cNvSpPr txBox="1"/>
          <p:nvPr/>
        </p:nvSpPr>
        <p:spPr>
          <a:xfrm>
            <a:off x="1539833" y="2034002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Add the title here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1539833" y="3586577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Add the title here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3902033" y="2034002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Add the title here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3902033" y="3586577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Add the title here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6264233" y="2034002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Add the title here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6264233" y="3586577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Add the title here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cxnSp>
        <p:nvCxnSpPr>
          <p:cNvPr id="120" name="直接连接符 119"/>
          <p:cNvCxnSpPr/>
          <p:nvPr/>
        </p:nvCxnSpPr>
        <p:spPr>
          <a:xfrm>
            <a:off x="1900708" y="2354545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/>
          <p:nvPr/>
        </p:nvCxnSpPr>
        <p:spPr>
          <a:xfrm>
            <a:off x="1900708" y="3907120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>
            <a:off x="4262908" y="2354545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4262908" y="3907120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6625108" y="2354545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6625108" y="3907120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32015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9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62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5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75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8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9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1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4" grpId="0" animBg="1"/>
          <p:bldP spid="114" grpId="0"/>
          <p:bldP spid="115" grpId="0"/>
          <p:bldP spid="116" grpId="0"/>
          <p:bldP spid="117" grpId="0"/>
          <p:bldP spid="118" grpId="0"/>
          <p:bldP spid="1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9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62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75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8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9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1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4" grpId="0" animBg="1"/>
          <p:bldP spid="114" grpId="0"/>
          <p:bldP spid="115" grpId="0"/>
          <p:bldP spid="116" grpId="0"/>
          <p:bldP spid="117" grpId="0"/>
          <p:bldP spid="118" grpId="0"/>
          <p:bldP spid="119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燕尾形 3"/>
          <p:cNvSpPr/>
          <p:nvPr/>
        </p:nvSpPr>
        <p:spPr>
          <a:xfrm>
            <a:off x="3744029" y="2276614"/>
            <a:ext cx="816998" cy="887723"/>
          </a:xfrm>
          <a:prstGeom prst="chevron">
            <a:avLst>
              <a:gd name="adj" fmla="val 54429"/>
            </a:avLst>
          </a:prstGeom>
          <a:solidFill>
            <a:schemeClr val="bg2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4464109" y="2276614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6" name="燕尾形 5"/>
          <p:cNvSpPr/>
          <p:nvPr/>
        </p:nvSpPr>
        <p:spPr>
          <a:xfrm>
            <a:off x="5184189" y="2276614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5878140" y="2276614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 rot="5400000">
            <a:off x="553584" y="2892875"/>
            <a:ext cx="42481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400213" y="1853843"/>
            <a:ext cx="0" cy="41324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960053" y="1359753"/>
            <a:ext cx="0" cy="91051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6120293" y="3149989"/>
            <a:ext cx="29068" cy="94606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4608125" y="3149987"/>
            <a:ext cx="0" cy="37000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五边形 12"/>
          <p:cNvSpPr/>
          <p:nvPr/>
        </p:nvSpPr>
        <p:spPr>
          <a:xfrm>
            <a:off x="2807925" y="2269198"/>
            <a:ext cx="5904655" cy="892732"/>
          </a:xfrm>
          <a:prstGeom prst="homePlate">
            <a:avLst>
              <a:gd name="adj" fmla="val 47961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4" name="TextBox 30"/>
          <p:cNvSpPr txBox="1"/>
          <p:nvPr/>
        </p:nvSpPr>
        <p:spPr>
          <a:xfrm>
            <a:off x="445411" y="1554556"/>
            <a:ext cx="21602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输入简要文字内容，文字内容需概括精炼，不用多余的文字修饰，言简意赅的说明该项内容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。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点击输入简要文字内容，文字内容需概括精炼，不用多余的文字修饰，言简意赅的说明该项内容。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输入简要文字内容，文字内容需概括精炼，不用多余的文字修饰，言简意赅的说明该项内容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Calibri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744029" y="915566"/>
            <a:ext cx="2327891" cy="444187"/>
            <a:chOff x="814328" y="3219334"/>
            <a:chExt cx="2266827" cy="432536"/>
          </a:xfrm>
        </p:grpSpPr>
        <p:grpSp>
          <p:nvGrpSpPr>
            <p:cNvPr id="16" name="组合 15"/>
            <p:cNvGrpSpPr/>
            <p:nvPr/>
          </p:nvGrpSpPr>
          <p:grpSpPr>
            <a:xfrm>
              <a:off x="814328" y="3219334"/>
              <a:ext cx="2266827" cy="432536"/>
              <a:chOff x="2173927" y="3285519"/>
              <a:chExt cx="2876394" cy="548848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2173927" y="3285519"/>
                <a:ext cx="2876394" cy="548848"/>
                <a:chOff x="4304043" y="1286668"/>
                <a:chExt cx="64140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0" name="圆角矩形 19"/>
                <p:cNvSpPr/>
                <p:nvPr/>
              </p:nvSpPr>
              <p:spPr>
                <a:xfrm>
                  <a:off x="4304043" y="1286668"/>
                  <a:ext cx="64140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21" name="圆角矩形 20"/>
                <p:cNvSpPr/>
                <p:nvPr/>
              </p:nvSpPr>
              <p:spPr>
                <a:xfrm>
                  <a:off x="4351923" y="1373339"/>
                  <a:ext cx="6323887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19" name="椭圆 18"/>
              <p:cNvSpPr/>
              <p:nvPr/>
            </p:nvSpPr>
            <p:spPr>
              <a:xfrm>
                <a:off x="2270357" y="3351544"/>
                <a:ext cx="394740" cy="39474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1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7" name="TextBox 33"/>
            <p:cNvSpPr txBox="1"/>
            <p:nvPr/>
          </p:nvSpPr>
          <p:spPr>
            <a:xfrm>
              <a:off x="1139540" y="3319207"/>
              <a:ext cx="1926672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强大的执行力</a:t>
              </a:r>
              <a:endPara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392101" y="3519993"/>
            <a:ext cx="2327891" cy="444187"/>
            <a:chOff x="814325" y="3219334"/>
            <a:chExt cx="2266826" cy="432536"/>
          </a:xfrm>
        </p:grpSpPr>
        <p:grpSp>
          <p:nvGrpSpPr>
            <p:cNvPr id="23" name="组合 22"/>
            <p:cNvGrpSpPr/>
            <p:nvPr/>
          </p:nvGrpSpPr>
          <p:grpSpPr>
            <a:xfrm>
              <a:off x="814325" y="3219334"/>
              <a:ext cx="2266826" cy="432536"/>
              <a:chOff x="2173923" y="3285519"/>
              <a:chExt cx="2876392" cy="548848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2173923" y="3285519"/>
                <a:ext cx="2876392" cy="548848"/>
                <a:chOff x="4304035" y="1286668"/>
                <a:chExt cx="641403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7" name="圆角矩形 26"/>
                <p:cNvSpPr/>
                <p:nvPr/>
              </p:nvSpPr>
              <p:spPr>
                <a:xfrm>
                  <a:off x="4304035" y="1286668"/>
                  <a:ext cx="641403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28" name="圆角矩形 27"/>
                <p:cNvSpPr/>
                <p:nvPr/>
              </p:nvSpPr>
              <p:spPr>
                <a:xfrm>
                  <a:off x="4351922" y="1373339"/>
                  <a:ext cx="632387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26" name="椭圆 25"/>
              <p:cNvSpPr/>
              <p:nvPr/>
            </p:nvSpPr>
            <p:spPr>
              <a:xfrm>
                <a:off x="2288027" y="3372244"/>
                <a:ext cx="392760" cy="3927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2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4" name="TextBox 42"/>
            <p:cNvSpPr txBox="1"/>
            <p:nvPr/>
          </p:nvSpPr>
          <p:spPr>
            <a:xfrm>
              <a:off x="1249617" y="3331792"/>
              <a:ext cx="1808518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对该项目的深刻理解</a:t>
              </a:r>
              <a:endPara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39681" y="1419622"/>
            <a:ext cx="2327891" cy="444187"/>
            <a:chOff x="814328" y="3219334"/>
            <a:chExt cx="2266829" cy="432536"/>
          </a:xfrm>
        </p:grpSpPr>
        <p:grpSp>
          <p:nvGrpSpPr>
            <p:cNvPr id="30" name="组合 29"/>
            <p:cNvGrpSpPr/>
            <p:nvPr/>
          </p:nvGrpSpPr>
          <p:grpSpPr>
            <a:xfrm>
              <a:off x="814328" y="3219334"/>
              <a:ext cx="2266829" cy="432536"/>
              <a:chOff x="2173927" y="3285519"/>
              <a:chExt cx="2876396" cy="548848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2173927" y="3285519"/>
                <a:ext cx="2876396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4" name="圆角矩形 33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33" name="椭圆 32"/>
              <p:cNvSpPr>
                <a:spLocks/>
              </p:cNvSpPr>
              <p:nvPr/>
            </p:nvSpPr>
            <p:spPr>
              <a:xfrm>
                <a:off x="2307129" y="3376773"/>
                <a:ext cx="392761" cy="39276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3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1" name="TextBox 49"/>
            <p:cNvSpPr txBox="1"/>
            <p:nvPr/>
          </p:nvSpPr>
          <p:spPr>
            <a:xfrm>
              <a:off x="1183671" y="3331792"/>
              <a:ext cx="1847692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精准的营销能力</a:t>
              </a:r>
              <a:endPara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904269" y="4096057"/>
            <a:ext cx="2327891" cy="444187"/>
            <a:chOff x="814328" y="3219334"/>
            <a:chExt cx="2266828" cy="432536"/>
          </a:xfrm>
        </p:grpSpPr>
        <p:grpSp>
          <p:nvGrpSpPr>
            <p:cNvPr id="37" name="组合 36"/>
            <p:cNvGrpSpPr/>
            <p:nvPr/>
          </p:nvGrpSpPr>
          <p:grpSpPr>
            <a:xfrm>
              <a:off x="814328" y="3219334"/>
              <a:ext cx="2266828" cy="432536"/>
              <a:chOff x="2173927" y="3285519"/>
              <a:chExt cx="2876395" cy="548848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2173927" y="3285519"/>
                <a:ext cx="2876395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1" name="圆角矩形 40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42" name="圆角矩形 41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40" name="椭圆 39"/>
              <p:cNvSpPr/>
              <p:nvPr/>
            </p:nvSpPr>
            <p:spPr>
              <a:xfrm>
                <a:off x="2280388" y="3389371"/>
                <a:ext cx="392761" cy="3927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4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8" name="TextBox 57"/>
            <p:cNvSpPr txBox="1"/>
            <p:nvPr/>
          </p:nvSpPr>
          <p:spPr>
            <a:xfrm>
              <a:off x="1085352" y="3345963"/>
              <a:ext cx="1926671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丰富的产品运营经验</a:t>
              </a:r>
              <a:endPara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3" name="组合 42"/>
          <p:cNvGrpSpPr>
            <a:grpSpLocks noChangeAspect="1"/>
          </p:cNvGrpSpPr>
          <p:nvPr/>
        </p:nvGrpSpPr>
        <p:grpSpPr>
          <a:xfrm>
            <a:off x="6624349" y="1853843"/>
            <a:ext cx="1698901" cy="1620807"/>
            <a:chOff x="3197225" y="3458369"/>
            <a:chExt cx="533400" cy="487363"/>
          </a:xfrm>
          <a:solidFill>
            <a:schemeClr val="accent1"/>
          </a:solidFill>
        </p:grpSpPr>
        <p:sp>
          <p:nvSpPr>
            <p:cNvPr id="44" name="Oval 312"/>
            <p:cNvSpPr>
              <a:spLocks noChangeArrowheads="1"/>
            </p:cNvSpPr>
            <p:nvPr/>
          </p:nvSpPr>
          <p:spPr bwMode="auto">
            <a:xfrm>
              <a:off x="3568700" y="3458369"/>
              <a:ext cx="93663" cy="88900"/>
            </a:xfrm>
            <a:prstGeom prst="ellipse">
              <a:avLst/>
            </a:pr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5" name="Freeform 313"/>
            <p:cNvSpPr>
              <a:spLocks/>
            </p:cNvSpPr>
            <p:nvPr/>
          </p:nvSpPr>
          <p:spPr bwMode="auto">
            <a:xfrm>
              <a:off x="3197225" y="3513932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5955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4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4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4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00"/>
                            </p:stCondLst>
                            <p:childTnLst>
                              <p:par>
                                <p:cTn id="5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700"/>
                            </p:stCondLst>
                            <p:childTnLst>
                              <p:par>
                                <p:cTn id="6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4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100"/>
                            </p:stCondLst>
                            <p:childTnLst>
                              <p:par>
                                <p:cTn id="6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4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1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4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87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88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9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0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3" grpId="0" animBg="1"/>
      <p:bldP spid="14" grpId="0"/>
      <p:bldP spid="14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9"/>
          <p:cNvSpPr txBox="1"/>
          <p:nvPr/>
        </p:nvSpPr>
        <p:spPr>
          <a:xfrm>
            <a:off x="3748932" y="1804868"/>
            <a:ext cx="596012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82%</a:t>
            </a:r>
            <a:endParaRPr kumimoji="0" lang="zh-CN" altLang="en-US" sz="180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" name="TextBox 40"/>
          <p:cNvSpPr txBox="1"/>
          <p:nvPr/>
        </p:nvSpPr>
        <p:spPr>
          <a:xfrm>
            <a:off x="3058213" y="1920354"/>
            <a:ext cx="588246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73%</a:t>
            </a:r>
            <a:endParaRPr kumimoji="0" lang="zh-CN" altLang="en-US" sz="180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6" name="TextBox 41"/>
          <p:cNvSpPr txBox="1"/>
          <p:nvPr/>
        </p:nvSpPr>
        <p:spPr>
          <a:xfrm>
            <a:off x="2430859" y="2237068"/>
            <a:ext cx="591353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56%</a:t>
            </a:r>
            <a:endParaRPr kumimoji="0" lang="zh-CN" altLang="en-US" sz="180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7" name="TextBox 42"/>
          <p:cNvSpPr txBox="1"/>
          <p:nvPr/>
        </p:nvSpPr>
        <p:spPr>
          <a:xfrm>
            <a:off x="1873564" y="2602761"/>
            <a:ext cx="595985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32%</a:t>
            </a:r>
            <a:endParaRPr kumimoji="0" lang="zh-CN" altLang="en-US" sz="180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 rot="5400000" flipH="1">
            <a:off x="2231437" y="1936430"/>
            <a:ext cx="1674944" cy="2159770"/>
            <a:chOff x="8155995" y="3063800"/>
            <a:chExt cx="4110065" cy="2647126"/>
          </a:xfrm>
          <a:effectLst>
            <a:outerShdw blurRad="114300" dist="88900" algn="l" rotWithShape="0">
              <a:prstClr val="black">
                <a:alpha val="22000"/>
              </a:prstClr>
            </a:outerShdw>
          </a:effectLst>
        </p:grpSpPr>
        <p:sp>
          <p:nvSpPr>
            <p:cNvPr id="9" name="矩形 8"/>
            <p:cNvSpPr/>
            <p:nvPr/>
          </p:nvSpPr>
          <p:spPr>
            <a:xfrm>
              <a:off x="8156003" y="3063800"/>
              <a:ext cx="168079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889504" y="3063800"/>
              <a:ext cx="2376556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156001" y="3899089"/>
              <a:ext cx="155541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9763824" y="3899089"/>
              <a:ext cx="2199274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155998" y="4671503"/>
              <a:ext cx="1174131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9381625" y="4671501"/>
              <a:ext cx="1660158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8155995" y="5378253"/>
              <a:ext cx="81024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9018774" y="5378259"/>
              <a:ext cx="1145643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32040" y="2228006"/>
            <a:ext cx="1302758" cy="1137185"/>
            <a:chOff x="1397291" y="3132277"/>
            <a:chExt cx="1948823" cy="1702026"/>
          </a:xfrm>
        </p:grpSpPr>
        <p:grpSp>
          <p:nvGrpSpPr>
            <p:cNvPr id="18" name="组合 17"/>
            <p:cNvGrpSpPr/>
            <p:nvPr/>
          </p:nvGrpSpPr>
          <p:grpSpPr>
            <a:xfrm>
              <a:off x="1397291" y="3132277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1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1650672" y="3357062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0" name="TextBox 55"/>
            <p:cNvSpPr txBox="1"/>
            <p:nvPr/>
          </p:nvSpPr>
          <p:spPr>
            <a:xfrm>
              <a:off x="1907194" y="3791887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第一月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932033" y="2796598"/>
            <a:ext cx="1302758" cy="1137185"/>
            <a:chOff x="2893203" y="3983290"/>
            <a:chExt cx="1948823" cy="1702026"/>
          </a:xfrm>
        </p:grpSpPr>
        <p:grpSp>
          <p:nvGrpSpPr>
            <p:cNvPr id="24" name="组合 23"/>
            <p:cNvGrpSpPr/>
            <p:nvPr/>
          </p:nvGrpSpPr>
          <p:grpSpPr>
            <a:xfrm>
              <a:off x="2893203" y="398329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3146586" y="418160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2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6" name="TextBox 61"/>
            <p:cNvSpPr txBox="1"/>
            <p:nvPr/>
          </p:nvSpPr>
          <p:spPr>
            <a:xfrm>
              <a:off x="3317006" y="456880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第二月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927254" y="2218600"/>
            <a:ext cx="1302758" cy="1137185"/>
            <a:chOff x="4381974" y="3118200"/>
            <a:chExt cx="1948823" cy="1702026"/>
          </a:xfrm>
        </p:grpSpPr>
        <p:grpSp>
          <p:nvGrpSpPr>
            <p:cNvPr id="30" name="组合 29"/>
            <p:cNvGrpSpPr/>
            <p:nvPr/>
          </p:nvGrpSpPr>
          <p:grpSpPr>
            <a:xfrm>
              <a:off x="4381974" y="311820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3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4635357" y="331651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3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2" name="TextBox 67"/>
            <p:cNvSpPr txBox="1"/>
            <p:nvPr/>
          </p:nvSpPr>
          <p:spPr>
            <a:xfrm>
              <a:off x="4891878" y="3730069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第三月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923590" y="3376396"/>
            <a:ext cx="1302758" cy="1137185"/>
            <a:chOff x="4376494" y="4851074"/>
            <a:chExt cx="1948823" cy="1702026"/>
          </a:xfrm>
        </p:grpSpPr>
        <p:grpSp>
          <p:nvGrpSpPr>
            <p:cNvPr id="36" name="组合 35"/>
            <p:cNvGrpSpPr/>
            <p:nvPr/>
          </p:nvGrpSpPr>
          <p:grpSpPr>
            <a:xfrm>
              <a:off x="4376494" y="4851074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9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40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629876" y="5049394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4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8" name="TextBox 73"/>
            <p:cNvSpPr txBox="1"/>
            <p:nvPr/>
          </p:nvSpPr>
          <p:spPr>
            <a:xfrm>
              <a:off x="4886398" y="546294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第四月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90709" y="1743827"/>
            <a:ext cx="3656760" cy="2105541"/>
            <a:chOff x="7041153" y="3140803"/>
            <a:chExt cx="5470223" cy="3151364"/>
          </a:xfrm>
        </p:grpSpPr>
        <p:cxnSp>
          <p:nvCxnSpPr>
            <p:cNvPr id="42" name="直接箭头连接符 41"/>
            <p:cNvCxnSpPr/>
            <p:nvPr/>
          </p:nvCxnSpPr>
          <p:spPr>
            <a:xfrm>
              <a:off x="8039682" y="6292167"/>
              <a:ext cx="4471694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/>
            <p:nvPr/>
          </p:nvCxnSpPr>
          <p:spPr>
            <a:xfrm flipV="1">
              <a:off x="8039039" y="3140803"/>
              <a:ext cx="0" cy="313069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79"/>
            <p:cNvSpPr txBox="1"/>
            <p:nvPr/>
          </p:nvSpPr>
          <p:spPr>
            <a:xfrm>
              <a:off x="7041153" y="339859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第四月</a:t>
              </a:r>
            </a:p>
          </p:txBody>
        </p:sp>
        <p:sp>
          <p:nvSpPr>
            <p:cNvPr id="45" name="TextBox 80"/>
            <p:cNvSpPr txBox="1"/>
            <p:nvPr/>
          </p:nvSpPr>
          <p:spPr>
            <a:xfrm>
              <a:off x="7041153" y="423225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第三月</a:t>
              </a:r>
            </a:p>
          </p:txBody>
        </p:sp>
        <p:sp>
          <p:nvSpPr>
            <p:cNvPr id="46" name="TextBox 81"/>
            <p:cNvSpPr txBox="1"/>
            <p:nvPr/>
          </p:nvSpPr>
          <p:spPr>
            <a:xfrm>
              <a:off x="7041153" y="5004668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第二月</a:t>
              </a:r>
            </a:p>
          </p:txBody>
        </p:sp>
        <p:sp>
          <p:nvSpPr>
            <p:cNvPr id="47" name="TextBox 82"/>
            <p:cNvSpPr txBox="1"/>
            <p:nvPr/>
          </p:nvSpPr>
          <p:spPr>
            <a:xfrm>
              <a:off x="7041153" y="5677402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第一月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354986" y="1347614"/>
            <a:ext cx="2184598" cy="805283"/>
            <a:chOff x="6084168" y="1274556"/>
            <a:chExt cx="2317853" cy="830459"/>
          </a:xfrm>
        </p:grpSpPr>
        <p:sp>
          <p:nvSpPr>
            <p:cNvPr id="49" name="TextBox 84"/>
            <p:cNvSpPr txBox="1"/>
            <p:nvPr/>
          </p:nvSpPr>
          <p:spPr>
            <a:xfrm>
              <a:off x="6084168" y="1514664"/>
              <a:ext cx="2317853" cy="590351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您的内容打在这里，或者通过您的内容打在这里，或者您的内容打在这里，或者您的内容打在这里，</a:t>
              </a:r>
            </a:p>
          </p:txBody>
        </p:sp>
        <p:sp>
          <p:nvSpPr>
            <p:cNvPr id="50" name="TextBox 85"/>
            <p:cNvSpPr txBox="1"/>
            <p:nvPr/>
          </p:nvSpPr>
          <p:spPr>
            <a:xfrm>
              <a:off x="6109640" y="1274556"/>
              <a:ext cx="1008112" cy="333268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3287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700" y="-12700"/>
            <a:ext cx="9156700" cy="5156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992" y="2565400"/>
            <a:ext cx="1268617" cy="1287839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323752" y="3910389"/>
            <a:ext cx="4471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军队部队军事演习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PPT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模板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93569" y="4471547"/>
            <a:ext cx="16562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汇报人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：第一</a:t>
            </a:r>
            <a:r>
              <a:rPr kumimoji="0" lang="en-US" altLang="zh-CN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PPT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 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86277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277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706852" y="1347614"/>
            <a:ext cx="2352980" cy="235298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033496" y="2002394"/>
            <a:ext cx="165219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342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1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目 录</a:t>
            </a:r>
            <a:endParaRPr kumimoji="0" lang="zh-CN" altLang="en-US" sz="5000" b="1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1143145" y="2852870"/>
            <a:ext cx="137245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j-cs"/>
              </a:rPr>
              <a:t>C-0202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j-cs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5731949" y="1480847"/>
            <a:ext cx="1602228" cy="1359398"/>
            <a:chOff x="5553262" y="2638733"/>
            <a:chExt cx="2397222" cy="2093640"/>
          </a:xfrm>
        </p:grpSpPr>
        <p:grpSp>
          <p:nvGrpSpPr>
            <p:cNvPr id="85" name="组合 84"/>
            <p:cNvGrpSpPr/>
            <p:nvPr/>
          </p:nvGrpSpPr>
          <p:grpSpPr>
            <a:xfrm>
              <a:off x="5553262" y="2638733"/>
              <a:ext cx="2397222" cy="2093640"/>
              <a:chOff x="5553262" y="2638733"/>
              <a:chExt cx="2397222" cy="2093640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5553262" y="2638733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89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90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88" name="Freeform 7"/>
              <p:cNvSpPr>
                <a:spLocks/>
              </p:cNvSpPr>
              <p:nvPr/>
            </p:nvSpPr>
            <p:spPr bwMode="auto">
              <a:xfrm>
                <a:off x="5864945" y="2882683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6259489" y="3110169"/>
              <a:ext cx="1273333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03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278088" y="1492091"/>
            <a:ext cx="1602228" cy="1359398"/>
            <a:chOff x="1881842" y="2656049"/>
            <a:chExt cx="2397222" cy="2093640"/>
          </a:xfrm>
        </p:grpSpPr>
        <p:grpSp>
          <p:nvGrpSpPr>
            <p:cNvPr id="92" name="组合 91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95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96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93" name="Freeform 7"/>
            <p:cNvSpPr>
              <a:spLocks/>
            </p:cNvSpPr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575311" y="3250047"/>
              <a:ext cx="1157729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01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507954" y="2171789"/>
            <a:ext cx="1602228" cy="1359398"/>
            <a:chOff x="3721944" y="3702869"/>
            <a:chExt cx="2397222" cy="2093640"/>
          </a:xfrm>
        </p:grpSpPr>
        <p:grpSp>
          <p:nvGrpSpPr>
            <p:cNvPr id="98" name="组合 97"/>
            <p:cNvGrpSpPr/>
            <p:nvPr/>
          </p:nvGrpSpPr>
          <p:grpSpPr>
            <a:xfrm>
              <a:off x="3721944" y="3702869"/>
              <a:ext cx="2397222" cy="2093640"/>
              <a:chOff x="3721944" y="3702869"/>
              <a:chExt cx="2397222" cy="2093640"/>
            </a:xfrm>
          </p:grpSpPr>
          <p:grpSp>
            <p:nvGrpSpPr>
              <p:cNvPr id="100" name="组合 99"/>
              <p:cNvGrpSpPr/>
              <p:nvPr/>
            </p:nvGrpSpPr>
            <p:grpSpPr>
              <a:xfrm>
                <a:off x="3721944" y="3702869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2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103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101" name="Freeform 7"/>
              <p:cNvSpPr>
                <a:spLocks/>
              </p:cNvSpPr>
              <p:nvPr/>
            </p:nvSpPr>
            <p:spPr bwMode="auto">
              <a:xfrm>
                <a:off x="4033627" y="3946819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4382515" y="4183862"/>
              <a:ext cx="1220570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02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958451" y="2164982"/>
            <a:ext cx="1602228" cy="1359398"/>
            <a:chOff x="7388330" y="3692384"/>
            <a:chExt cx="2397222" cy="2093640"/>
          </a:xfrm>
        </p:grpSpPr>
        <p:grpSp>
          <p:nvGrpSpPr>
            <p:cNvPr id="105" name="组合 104"/>
            <p:cNvGrpSpPr/>
            <p:nvPr/>
          </p:nvGrpSpPr>
          <p:grpSpPr>
            <a:xfrm>
              <a:off x="7388330" y="3692384"/>
              <a:ext cx="2397222" cy="2093640"/>
              <a:chOff x="7388330" y="3692384"/>
              <a:chExt cx="2397222" cy="2093640"/>
            </a:xfrm>
          </p:grpSpPr>
          <p:grpSp>
            <p:nvGrpSpPr>
              <p:cNvPr id="107" name="组合 106"/>
              <p:cNvGrpSpPr/>
              <p:nvPr/>
            </p:nvGrpSpPr>
            <p:grpSpPr>
              <a:xfrm>
                <a:off x="7388330" y="3692384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9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110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108" name="Freeform 7"/>
              <p:cNvSpPr>
                <a:spLocks/>
              </p:cNvSpPr>
              <p:nvPr/>
            </p:nvSpPr>
            <p:spPr bwMode="auto">
              <a:xfrm>
                <a:off x="7700013" y="3936334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8048903" y="4173377"/>
              <a:ext cx="1185202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04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3639327" y="2967176"/>
            <a:ext cx="1027882" cy="471555"/>
            <a:chOff x="2328257" y="4927865"/>
            <a:chExt cx="1537897" cy="726254"/>
          </a:xfrm>
        </p:grpSpPr>
        <p:sp>
          <p:nvSpPr>
            <p:cNvPr id="112" name="TextBox 111"/>
            <p:cNvSpPr txBox="1"/>
            <p:nvPr/>
          </p:nvSpPr>
          <p:spPr>
            <a:xfrm>
              <a:off x="2328257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标题内容</a:t>
              </a:r>
              <a:endPara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2419469" y="5322308"/>
              <a:ext cx="1379770" cy="331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WORKREPORT</a:t>
              </a: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4858857" y="1541057"/>
            <a:ext cx="1027882" cy="446865"/>
            <a:chOff x="4246958" y="2731461"/>
            <a:chExt cx="1537897" cy="688227"/>
          </a:xfrm>
        </p:grpSpPr>
        <p:sp>
          <p:nvSpPr>
            <p:cNvPr id="115" name="TextBox 114"/>
            <p:cNvSpPr txBox="1"/>
            <p:nvPr/>
          </p:nvSpPr>
          <p:spPr>
            <a:xfrm>
              <a:off x="4246958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标题内容</a:t>
              </a:r>
              <a:endPara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335082" y="3111579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WORKREPORT</a:t>
              </a:r>
              <a:endPara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6093849" y="3000164"/>
            <a:ext cx="1027882" cy="466656"/>
            <a:chOff x="5982926" y="4927865"/>
            <a:chExt cx="1537897" cy="718707"/>
          </a:xfrm>
        </p:grpSpPr>
        <p:sp>
          <p:nvSpPr>
            <p:cNvPr id="118" name="TextBox 117"/>
            <p:cNvSpPr txBox="1"/>
            <p:nvPr/>
          </p:nvSpPr>
          <p:spPr>
            <a:xfrm>
              <a:off x="5982926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标题内容</a:t>
              </a:r>
              <a:endPara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6071050" y="5338463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WORKREPORT</a:t>
              </a:r>
              <a:endPara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7259916" y="1541057"/>
            <a:ext cx="1027882" cy="446865"/>
            <a:chOff x="7839376" y="2731461"/>
            <a:chExt cx="1537897" cy="688227"/>
          </a:xfrm>
        </p:grpSpPr>
        <p:sp>
          <p:nvSpPr>
            <p:cNvPr id="121" name="TextBox 120"/>
            <p:cNvSpPr txBox="1"/>
            <p:nvPr/>
          </p:nvSpPr>
          <p:spPr>
            <a:xfrm>
              <a:off x="7839376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标题内容</a:t>
              </a:r>
              <a:endPara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7947821" y="3111579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WORKREPORT</a:t>
              </a:r>
              <a:endPara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1266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9" presetID="2" presetClass="entr" presetSubtype="3" accel="5200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1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2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5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6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9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0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33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4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9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700" y="-12700"/>
            <a:ext cx="9156700" cy="515620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0" y="990600"/>
            <a:ext cx="9156700" cy="3324676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第一部分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标题文字内容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PART 01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※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01</a:t>
            </a:r>
            <a:endParaRPr kumimoji="0" lang="zh-CN" altLang="en-US" sz="5000" b="1" i="0" u="none" strike="noStrike" kern="1200" cap="none" spc="0" normalizeH="0" baseline="0" noProof="0" dirty="0" smtClean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81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54"/>
          <p:cNvSpPr/>
          <p:nvPr/>
        </p:nvSpPr>
        <p:spPr>
          <a:xfrm>
            <a:off x="2836047" y="1476711"/>
            <a:ext cx="3477652" cy="1802173"/>
          </a:xfrm>
          <a:custGeom>
            <a:avLst/>
            <a:gdLst>
              <a:gd name="connsiteX0" fmla="*/ 0 w 3439659"/>
              <a:gd name="connsiteY0" fmla="*/ 1719830 h 3439659"/>
              <a:gd name="connsiteX1" fmla="*/ 1719830 w 3439659"/>
              <a:gd name="connsiteY1" fmla="*/ 0 h 3439659"/>
              <a:gd name="connsiteX2" fmla="*/ 3439660 w 3439659"/>
              <a:gd name="connsiteY2" fmla="*/ 1719830 h 3439659"/>
              <a:gd name="connsiteX3" fmla="*/ 1719830 w 3439659"/>
              <a:gd name="connsiteY3" fmla="*/ 3439660 h 3439659"/>
              <a:gd name="connsiteX4" fmla="*/ 0 w 3439659"/>
              <a:gd name="connsiteY4" fmla="*/ 1719830 h 3439659"/>
              <a:gd name="connsiteX0" fmla="*/ 0 w 3487467"/>
              <a:gd name="connsiteY0" fmla="*/ 0 h 1719830"/>
              <a:gd name="connsiteX1" fmla="*/ 3439660 w 3487467"/>
              <a:gd name="connsiteY1" fmla="*/ 0 h 1719830"/>
              <a:gd name="connsiteX2" fmla="*/ 1719830 w 3487467"/>
              <a:gd name="connsiteY2" fmla="*/ 1719830 h 1719830"/>
              <a:gd name="connsiteX3" fmla="*/ 0 w 3487467"/>
              <a:gd name="connsiteY3" fmla="*/ 0 h 1719830"/>
              <a:gd name="connsiteX0" fmla="*/ 6132 w 3493599"/>
              <a:gd name="connsiteY0" fmla="*/ 130018 h 1849848"/>
              <a:gd name="connsiteX1" fmla="*/ 3445792 w 3493599"/>
              <a:gd name="connsiteY1" fmla="*/ 130018 h 1849848"/>
              <a:gd name="connsiteX2" fmla="*/ 1725962 w 3493599"/>
              <a:gd name="connsiteY2" fmla="*/ 1849848 h 1849848"/>
              <a:gd name="connsiteX3" fmla="*/ 6132 w 3493599"/>
              <a:gd name="connsiteY3" fmla="*/ 130018 h 1849848"/>
              <a:gd name="connsiteX0" fmla="*/ 6132 w 3493599"/>
              <a:gd name="connsiteY0" fmla="*/ 35412 h 1755242"/>
              <a:gd name="connsiteX1" fmla="*/ 3445792 w 3493599"/>
              <a:gd name="connsiteY1" fmla="*/ 35412 h 1755242"/>
              <a:gd name="connsiteX2" fmla="*/ 1725962 w 3493599"/>
              <a:gd name="connsiteY2" fmla="*/ 1755242 h 1755242"/>
              <a:gd name="connsiteX3" fmla="*/ 6132 w 3493599"/>
              <a:gd name="connsiteY3" fmla="*/ 35412 h 1755242"/>
              <a:gd name="connsiteX0" fmla="*/ 4377 w 3488420"/>
              <a:gd name="connsiteY0" fmla="*/ 11795 h 1772900"/>
              <a:gd name="connsiteX1" fmla="*/ 3450912 w 3488420"/>
              <a:gd name="connsiteY1" fmla="*/ 53046 h 1772900"/>
              <a:gd name="connsiteX2" fmla="*/ 1731082 w 3488420"/>
              <a:gd name="connsiteY2" fmla="*/ 1772876 h 1772900"/>
              <a:gd name="connsiteX3" fmla="*/ 4377 w 3488420"/>
              <a:gd name="connsiteY3" fmla="*/ 11795 h 1772900"/>
              <a:gd name="connsiteX0" fmla="*/ 39013 w 3522446"/>
              <a:gd name="connsiteY0" fmla="*/ 134148 h 1909003"/>
              <a:gd name="connsiteX1" fmla="*/ 3485548 w 3522446"/>
              <a:gd name="connsiteY1" fmla="*/ 175399 h 1909003"/>
              <a:gd name="connsiteX2" fmla="*/ 1738217 w 3522446"/>
              <a:gd name="connsiteY2" fmla="*/ 1908979 h 1909003"/>
              <a:gd name="connsiteX3" fmla="*/ 39013 w 3522446"/>
              <a:gd name="connsiteY3" fmla="*/ 134148 h 1909003"/>
              <a:gd name="connsiteX0" fmla="*/ 55067 w 3553265"/>
              <a:gd name="connsiteY0" fmla="*/ 134148 h 1909002"/>
              <a:gd name="connsiteX1" fmla="*/ 3501602 w 3553265"/>
              <a:gd name="connsiteY1" fmla="*/ 175399 h 1909002"/>
              <a:gd name="connsiteX2" fmla="*/ 1754271 w 3553265"/>
              <a:gd name="connsiteY2" fmla="*/ 1908979 h 1909002"/>
              <a:gd name="connsiteX3" fmla="*/ 55067 w 3553265"/>
              <a:gd name="connsiteY3" fmla="*/ 134148 h 1909002"/>
              <a:gd name="connsiteX0" fmla="*/ 39426 w 3502160"/>
              <a:gd name="connsiteY0" fmla="*/ 134148 h 1909003"/>
              <a:gd name="connsiteX1" fmla="*/ 3465335 w 3502160"/>
              <a:gd name="connsiteY1" fmla="*/ 175399 h 1909003"/>
              <a:gd name="connsiteX2" fmla="*/ 1718004 w 3502160"/>
              <a:gd name="connsiteY2" fmla="*/ 1908979 h 1909003"/>
              <a:gd name="connsiteX3" fmla="*/ 39426 w 3502160"/>
              <a:gd name="connsiteY3" fmla="*/ 134148 h 1909003"/>
              <a:gd name="connsiteX0" fmla="*/ 8999 w 3471733"/>
              <a:gd name="connsiteY0" fmla="*/ 21578 h 1796433"/>
              <a:gd name="connsiteX1" fmla="*/ 3434908 w 3471733"/>
              <a:gd name="connsiteY1" fmla="*/ 62829 h 1796433"/>
              <a:gd name="connsiteX2" fmla="*/ 1687577 w 3471733"/>
              <a:gd name="connsiteY2" fmla="*/ 1796409 h 1796433"/>
              <a:gd name="connsiteX3" fmla="*/ 8999 w 3471733"/>
              <a:gd name="connsiteY3" fmla="*/ 21578 h 1796433"/>
              <a:gd name="connsiteX0" fmla="*/ 39425 w 3502159"/>
              <a:gd name="connsiteY0" fmla="*/ 135675 h 1931154"/>
              <a:gd name="connsiteX1" fmla="*/ 3465334 w 3502159"/>
              <a:gd name="connsiteY1" fmla="*/ 176926 h 1931154"/>
              <a:gd name="connsiteX2" fmla="*/ 1718003 w 3502159"/>
              <a:gd name="connsiteY2" fmla="*/ 1931131 h 1931154"/>
              <a:gd name="connsiteX3" fmla="*/ 39425 w 3502159"/>
              <a:gd name="connsiteY3" fmla="*/ 135675 h 1931154"/>
              <a:gd name="connsiteX0" fmla="*/ 7276 w 3470010"/>
              <a:gd name="connsiteY0" fmla="*/ 26065 h 1821544"/>
              <a:gd name="connsiteX1" fmla="*/ 3433185 w 3470010"/>
              <a:gd name="connsiteY1" fmla="*/ 67316 h 1821544"/>
              <a:gd name="connsiteX2" fmla="*/ 1685854 w 3470010"/>
              <a:gd name="connsiteY2" fmla="*/ 1821521 h 1821544"/>
              <a:gd name="connsiteX3" fmla="*/ 7276 w 3470010"/>
              <a:gd name="connsiteY3" fmla="*/ 26065 h 1821544"/>
              <a:gd name="connsiteX0" fmla="*/ 12669 w 3492943"/>
              <a:gd name="connsiteY0" fmla="*/ 26065 h 1822469"/>
              <a:gd name="connsiteX1" fmla="*/ 3438578 w 3492943"/>
              <a:gd name="connsiteY1" fmla="*/ 67316 h 1822469"/>
              <a:gd name="connsiteX2" fmla="*/ 1691247 w 3492943"/>
              <a:gd name="connsiteY2" fmla="*/ 1821521 h 1822469"/>
              <a:gd name="connsiteX3" fmla="*/ 12669 w 3492943"/>
              <a:gd name="connsiteY3" fmla="*/ 26065 h 1822469"/>
              <a:gd name="connsiteX0" fmla="*/ 48756 w 3529030"/>
              <a:gd name="connsiteY0" fmla="*/ 3139 h 1799516"/>
              <a:gd name="connsiteX1" fmla="*/ 3474665 w 3529030"/>
              <a:gd name="connsiteY1" fmla="*/ 44390 h 1799516"/>
              <a:gd name="connsiteX2" fmla="*/ 1727334 w 3529030"/>
              <a:gd name="connsiteY2" fmla="*/ 1798595 h 1799516"/>
              <a:gd name="connsiteX3" fmla="*/ 48756 w 3529030"/>
              <a:gd name="connsiteY3" fmla="*/ 3139 h 1799516"/>
              <a:gd name="connsiteX0" fmla="*/ 48756 w 3529030"/>
              <a:gd name="connsiteY0" fmla="*/ 5796 h 1802173"/>
              <a:gd name="connsiteX1" fmla="*/ 3474665 w 3529030"/>
              <a:gd name="connsiteY1" fmla="*/ 47047 h 1802173"/>
              <a:gd name="connsiteX2" fmla="*/ 1727334 w 3529030"/>
              <a:gd name="connsiteY2" fmla="*/ 1801252 h 1802173"/>
              <a:gd name="connsiteX3" fmla="*/ 48756 w 3529030"/>
              <a:gd name="connsiteY3" fmla="*/ 5796 h 1802173"/>
              <a:gd name="connsiteX0" fmla="*/ 48756 w 3477652"/>
              <a:gd name="connsiteY0" fmla="*/ 5796 h 1802173"/>
              <a:gd name="connsiteX1" fmla="*/ 3474665 w 3477652"/>
              <a:gd name="connsiteY1" fmla="*/ 47047 h 1802173"/>
              <a:gd name="connsiteX2" fmla="*/ 1727334 w 3477652"/>
              <a:gd name="connsiteY2" fmla="*/ 1801252 h 1802173"/>
              <a:gd name="connsiteX3" fmla="*/ 48756 w 3477652"/>
              <a:gd name="connsiteY3" fmla="*/ 5796 h 1802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7652" h="1802173">
                <a:moveTo>
                  <a:pt x="48756" y="5796"/>
                </a:moveTo>
                <a:cubicBezTo>
                  <a:pt x="305602" y="15937"/>
                  <a:pt x="3181151" y="-33335"/>
                  <a:pt x="3474665" y="47047"/>
                </a:cubicBezTo>
                <a:cubicBezTo>
                  <a:pt x="3527547" y="271809"/>
                  <a:pt x="2875835" y="1753126"/>
                  <a:pt x="1727334" y="1801252"/>
                </a:cubicBezTo>
                <a:cubicBezTo>
                  <a:pt x="578833" y="1849378"/>
                  <a:pt x="-208090" y="-4345"/>
                  <a:pt x="48756" y="5796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1501304" y="129644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2639023" y="1472730"/>
            <a:ext cx="1913927" cy="2123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3053802" y="1472730"/>
            <a:ext cx="1499148" cy="1054342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3926638" y="1472731"/>
            <a:ext cx="626312" cy="1779464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 flipV="1">
            <a:off x="4552951" y="1472731"/>
            <a:ext cx="670571" cy="171715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 flipV="1">
            <a:off x="4552950" y="1472730"/>
            <a:ext cx="1465240" cy="105434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552950" y="1472729"/>
            <a:ext cx="1861284" cy="13806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2854407" y="2129256"/>
            <a:ext cx="660132" cy="6601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635896" y="2859816"/>
            <a:ext cx="660132" cy="66013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888236" y="2826077"/>
            <a:ext cx="660132" cy="6601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641678" y="2032397"/>
            <a:ext cx="660132" cy="66013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940152" y="1164682"/>
            <a:ext cx="660132" cy="6601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573690" y="1153279"/>
            <a:ext cx="660132" cy="66013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8" name="TextBox 16"/>
          <p:cNvSpPr txBox="1"/>
          <p:nvPr/>
        </p:nvSpPr>
        <p:spPr>
          <a:xfrm>
            <a:off x="35496" y="1575732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</a:p>
        </p:txBody>
      </p:sp>
      <p:sp>
        <p:nvSpPr>
          <p:cNvPr id="19" name="TextBox 17"/>
          <p:cNvSpPr txBox="1"/>
          <p:nvPr/>
        </p:nvSpPr>
        <p:spPr>
          <a:xfrm>
            <a:off x="2005360" y="244857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</a:p>
        </p:txBody>
      </p:sp>
      <p:sp>
        <p:nvSpPr>
          <p:cNvPr id="20" name="TextBox 18"/>
          <p:cNvSpPr txBox="1"/>
          <p:nvPr/>
        </p:nvSpPr>
        <p:spPr>
          <a:xfrm>
            <a:off x="539552" y="2727860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</a:p>
        </p:txBody>
      </p:sp>
      <p:sp>
        <p:nvSpPr>
          <p:cNvPr id="21" name="TextBox 19"/>
          <p:cNvSpPr txBox="1"/>
          <p:nvPr/>
        </p:nvSpPr>
        <p:spPr>
          <a:xfrm>
            <a:off x="2918116" y="338467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</a:p>
        </p:txBody>
      </p:sp>
      <p:sp>
        <p:nvSpPr>
          <p:cNvPr id="22" name="TextBox 20"/>
          <p:cNvSpPr txBox="1"/>
          <p:nvPr/>
        </p:nvSpPr>
        <p:spPr>
          <a:xfrm>
            <a:off x="1452308" y="3663964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</a:p>
        </p:txBody>
      </p:sp>
      <p:sp>
        <p:nvSpPr>
          <p:cNvPr id="23" name="TextBox 21"/>
          <p:cNvSpPr txBox="1"/>
          <p:nvPr/>
        </p:nvSpPr>
        <p:spPr>
          <a:xfrm>
            <a:off x="5346328" y="340432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</a:p>
        </p:txBody>
      </p:sp>
      <p:sp>
        <p:nvSpPr>
          <p:cNvPr id="24" name="TextBox 22"/>
          <p:cNvSpPr txBox="1"/>
          <p:nvPr/>
        </p:nvSpPr>
        <p:spPr>
          <a:xfrm>
            <a:off x="5184068" y="3684243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6174420" y="246936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</a:p>
        </p:txBody>
      </p:sp>
      <p:sp>
        <p:nvSpPr>
          <p:cNvPr id="26" name="TextBox 24"/>
          <p:cNvSpPr txBox="1"/>
          <p:nvPr/>
        </p:nvSpPr>
        <p:spPr>
          <a:xfrm>
            <a:off x="6012160" y="2749276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</a:p>
        </p:txBody>
      </p:sp>
      <p:sp>
        <p:nvSpPr>
          <p:cNvPr id="27" name="TextBox 25"/>
          <p:cNvSpPr txBox="1"/>
          <p:nvPr/>
        </p:nvSpPr>
        <p:spPr>
          <a:xfrm>
            <a:off x="6642472" y="144611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</a:p>
        </p:txBody>
      </p:sp>
      <p:sp>
        <p:nvSpPr>
          <p:cNvPr id="28" name="TextBox 26"/>
          <p:cNvSpPr txBox="1"/>
          <p:nvPr/>
        </p:nvSpPr>
        <p:spPr>
          <a:xfrm>
            <a:off x="6480212" y="1726026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851771" y="771550"/>
            <a:ext cx="1402358" cy="1402358"/>
            <a:chOff x="3851771" y="1163107"/>
            <a:chExt cx="1402358" cy="1402358"/>
          </a:xfrm>
        </p:grpSpPr>
        <p:grpSp>
          <p:nvGrpSpPr>
            <p:cNvPr id="30" name="组合 29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2" name="同心圆 3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1" name="TextBox 29"/>
            <p:cNvSpPr txBox="1"/>
            <p:nvPr/>
          </p:nvSpPr>
          <p:spPr>
            <a:xfrm>
              <a:off x="4306155" y="1616482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</a:t>
              </a:r>
              <a:endPara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内容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5055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accel="55000" fill="hold" grpId="0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accel="55000" fill="hold" grpId="0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55000" fill="hold" grpId="0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55000" fill="hold" grpId="0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4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4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accel="55000" fill="hold" grpId="0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4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accel="55000" fill="hold" grpId="0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5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5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6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0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2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accel="5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accel="55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55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55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accel="55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accel="55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6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0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2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H="1" flipV="1">
            <a:off x="2969045" y="1857279"/>
            <a:ext cx="3628920" cy="169560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2184979" y="1415756"/>
            <a:ext cx="4562601" cy="21650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1820981" y="1359141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444736" y="3296276"/>
            <a:ext cx="1414632" cy="636545"/>
            <a:chOff x="1591195" y="3531391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圆角矩形 104"/>
            <p:cNvSpPr/>
            <p:nvPr/>
          </p:nvSpPr>
          <p:spPr>
            <a:xfrm>
              <a:off x="1591195" y="3531391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641453" y="1097484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4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853297" y="3313413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7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8" name="TextBox 24"/>
          <p:cNvSpPr txBox="1"/>
          <p:nvPr/>
        </p:nvSpPr>
        <p:spPr>
          <a:xfrm>
            <a:off x="1835696" y="1635646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点击输入标题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9" name="TextBox 25"/>
          <p:cNvSpPr txBox="1"/>
          <p:nvPr/>
        </p:nvSpPr>
        <p:spPr>
          <a:xfrm>
            <a:off x="6660232" y="1373225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点击输入标题</a:t>
            </a:r>
          </a:p>
        </p:txBody>
      </p:sp>
      <p:sp>
        <p:nvSpPr>
          <p:cNvPr id="20" name="TextBox 26"/>
          <p:cNvSpPr txBox="1"/>
          <p:nvPr/>
        </p:nvSpPr>
        <p:spPr>
          <a:xfrm>
            <a:off x="1475656" y="3555503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点击输入标题</a:t>
            </a:r>
          </a:p>
        </p:txBody>
      </p:sp>
      <p:sp>
        <p:nvSpPr>
          <p:cNvPr id="21" name="TextBox 27"/>
          <p:cNvSpPr txBox="1"/>
          <p:nvPr/>
        </p:nvSpPr>
        <p:spPr>
          <a:xfrm>
            <a:off x="5868144" y="3586553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点击输入标题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3746633" y="1810030"/>
            <a:ext cx="1382075" cy="1382075"/>
            <a:chOff x="3746633" y="1810030"/>
            <a:chExt cx="1382075" cy="1382075"/>
          </a:xfrm>
        </p:grpSpPr>
        <p:grpSp>
          <p:nvGrpSpPr>
            <p:cNvPr id="23" name="组合 22"/>
            <p:cNvGrpSpPr/>
            <p:nvPr/>
          </p:nvGrpSpPr>
          <p:grpSpPr>
            <a:xfrm>
              <a:off x="3746633" y="1810030"/>
              <a:ext cx="1382075" cy="13820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5" name="同心圆 2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392112" y="760412"/>
                <a:ext cx="3825877" cy="382587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4" name="TextBox 30"/>
            <p:cNvSpPr txBox="1"/>
            <p:nvPr/>
          </p:nvSpPr>
          <p:spPr>
            <a:xfrm>
              <a:off x="3978122" y="2397335"/>
              <a:ext cx="92641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标题内容</a:t>
              </a:r>
            </a:p>
          </p:txBody>
        </p:sp>
      </p:grpSp>
      <p:sp>
        <p:nvSpPr>
          <p:cNvPr id="27" name="TextBox 31"/>
          <p:cNvSpPr txBox="1"/>
          <p:nvPr/>
        </p:nvSpPr>
        <p:spPr>
          <a:xfrm>
            <a:off x="592781" y="2186777"/>
            <a:ext cx="2448272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8" name="TextBox 32"/>
          <p:cNvSpPr txBox="1"/>
          <p:nvPr/>
        </p:nvSpPr>
        <p:spPr>
          <a:xfrm>
            <a:off x="745181" y="4011910"/>
            <a:ext cx="2448272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9" name="TextBox 33"/>
          <p:cNvSpPr txBox="1"/>
          <p:nvPr/>
        </p:nvSpPr>
        <p:spPr>
          <a:xfrm>
            <a:off x="5849365" y="4058985"/>
            <a:ext cx="2448272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0" name="TextBox 34"/>
          <p:cNvSpPr txBox="1"/>
          <p:nvPr/>
        </p:nvSpPr>
        <p:spPr>
          <a:xfrm>
            <a:off x="6012160" y="1972988"/>
            <a:ext cx="2448272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883767" y="1304103"/>
            <a:ext cx="373310" cy="37331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523727" y="3207487"/>
            <a:ext cx="373310" cy="37331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911328" y="3275267"/>
            <a:ext cx="373310" cy="37331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7725152" y="1059582"/>
            <a:ext cx="373310" cy="37331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9471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6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1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1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6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1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7" grpId="0"/>
      <p:bldP spid="28" grpId="0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218791" y="1623047"/>
            <a:ext cx="6961374" cy="1799366"/>
            <a:chOff x="1260022" y="2163164"/>
            <a:chExt cx="6960165" cy="1748634"/>
          </a:xfrm>
          <a:noFill/>
          <a:effectLst>
            <a:outerShdw blurRad="76200" dist="38100" dir="5400000" algn="t" rotWithShape="0">
              <a:prstClr val="black">
                <a:alpha val="28000"/>
              </a:prstClr>
            </a:outerShdw>
          </a:effectLst>
        </p:grpSpPr>
        <p:sp>
          <p:nvSpPr>
            <p:cNvPr id="5" name="Arc 54"/>
            <p:cNvSpPr/>
            <p:nvPr/>
          </p:nvSpPr>
          <p:spPr bwMode="auto">
            <a:xfrm>
              <a:off x="4740104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485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" name="Arc 42"/>
            <p:cNvSpPr/>
            <p:nvPr/>
          </p:nvSpPr>
          <p:spPr bwMode="auto">
            <a:xfrm>
              <a:off x="1260022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485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" name="Arc 40"/>
            <p:cNvSpPr/>
            <p:nvPr/>
          </p:nvSpPr>
          <p:spPr bwMode="auto">
            <a:xfrm rot="10800000">
              <a:off x="3000064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485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" name="Arc 52"/>
            <p:cNvSpPr/>
            <p:nvPr/>
          </p:nvSpPr>
          <p:spPr bwMode="auto">
            <a:xfrm rot="10800000">
              <a:off x="6480146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485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266937" y="1023017"/>
            <a:ext cx="1669828" cy="819528"/>
            <a:chOff x="6084168" y="1274556"/>
            <a:chExt cx="1669538" cy="796423"/>
          </a:xfrm>
        </p:grpSpPr>
        <p:sp>
          <p:nvSpPr>
            <p:cNvPr id="10" name="TextBox 8"/>
            <p:cNvSpPr txBox="1"/>
            <p:nvPr/>
          </p:nvSpPr>
          <p:spPr>
            <a:xfrm>
              <a:off x="6084168" y="1514664"/>
              <a:ext cx="1669538" cy="556315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1" name="TextBox 9"/>
            <p:cNvSpPr txBox="1"/>
            <p:nvPr/>
          </p:nvSpPr>
          <p:spPr>
            <a:xfrm>
              <a:off x="6532344" y="1274556"/>
              <a:ext cx="1008112" cy="276999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015320" y="3408405"/>
            <a:ext cx="1669828" cy="819528"/>
            <a:chOff x="6084168" y="1274556"/>
            <a:chExt cx="1669538" cy="796423"/>
          </a:xfrm>
        </p:grpSpPr>
        <p:sp>
          <p:nvSpPr>
            <p:cNvPr id="13" name="TextBox 11"/>
            <p:cNvSpPr txBox="1"/>
            <p:nvPr/>
          </p:nvSpPr>
          <p:spPr>
            <a:xfrm>
              <a:off x="6084168" y="1514664"/>
              <a:ext cx="1669538" cy="556315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4" name="TextBox 12"/>
            <p:cNvSpPr txBox="1"/>
            <p:nvPr/>
          </p:nvSpPr>
          <p:spPr>
            <a:xfrm>
              <a:off x="6532344" y="1274556"/>
              <a:ext cx="1008112" cy="276999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699476" y="1023017"/>
            <a:ext cx="1669828" cy="819528"/>
            <a:chOff x="6084168" y="1274556"/>
            <a:chExt cx="1669538" cy="796423"/>
          </a:xfrm>
        </p:grpSpPr>
        <p:sp>
          <p:nvSpPr>
            <p:cNvPr id="16" name="TextBox 14"/>
            <p:cNvSpPr txBox="1"/>
            <p:nvPr/>
          </p:nvSpPr>
          <p:spPr>
            <a:xfrm>
              <a:off x="6084168" y="1514664"/>
              <a:ext cx="1669538" cy="556315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7" name="TextBox 15"/>
            <p:cNvSpPr txBox="1"/>
            <p:nvPr/>
          </p:nvSpPr>
          <p:spPr>
            <a:xfrm>
              <a:off x="6532344" y="1274556"/>
              <a:ext cx="1008112" cy="276999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513184" y="3408406"/>
            <a:ext cx="1669828" cy="819528"/>
            <a:chOff x="6084168" y="1274556"/>
            <a:chExt cx="1669538" cy="796422"/>
          </a:xfrm>
        </p:grpSpPr>
        <p:sp>
          <p:nvSpPr>
            <p:cNvPr id="19" name="TextBox 17"/>
            <p:cNvSpPr txBox="1"/>
            <p:nvPr/>
          </p:nvSpPr>
          <p:spPr>
            <a:xfrm>
              <a:off x="6084168" y="1514664"/>
              <a:ext cx="1669538" cy="556314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20" name="TextBox 18"/>
            <p:cNvSpPr txBox="1"/>
            <p:nvPr/>
          </p:nvSpPr>
          <p:spPr>
            <a:xfrm>
              <a:off x="6532344" y="1274556"/>
              <a:ext cx="1008112" cy="276999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516672" y="1923844"/>
            <a:ext cx="1206806" cy="1206613"/>
            <a:chOff x="2201071" y="3406041"/>
            <a:chExt cx="1805286" cy="1805938"/>
          </a:xfrm>
        </p:grpSpPr>
        <p:grpSp>
          <p:nvGrpSpPr>
            <p:cNvPr id="22" name="组合 21"/>
            <p:cNvGrpSpPr/>
            <p:nvPr/>
          </p:nvGrpSpPr>
          <p:grpSpPr>
            <a:xfrm>
              <a:off x="2201071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26" name="同心圆 25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25" name="椭圆 24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3" name="TextBox 21"/>
            <p:cNvSpPr txBox="1"/>
            <p:nvPr/>
          </p:nvSpPr>
          <p:spPr>
            <a:xfrm>
              <a:off x="2694008" y="3876616"/>
              <a:ext cx="1023614" cy="967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添加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内容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980217" y="1923844"/>
            <a:ext cx="1206806" cy="1206613"/>
            <a:chOff x="7382260" y="3406041"/>
            <a:chExt cx="1805286" cy="1805938"/>
          </a:xfrm>
        </p:grpSpPr>
        <p:grpSp>
          <p:nvGrpSpPr>
            <p:cNvPr id="29" name="组合 28"/>
            <p:cNvGrpSpPr/>
            <p:nvPr/>
          </p:nvGrpSpPr>
          <p:grpSpPr>
            <a:xfrm>
              <a:off x="738226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33" name="同心圆 32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34" name="椭圆 33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32" name="椭圆 31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0" name="TextBox 28"/>
            <p:cNvSpPr txBox="1"/>
            <p:nvPr/>
          </p:nvSpPr>
          <p:spPr>
            <a:xfrm>
              <a:off x="7875197" y="3876616"/>
              <a:ext cx="1023614" cy="967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添加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内容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261429" y="1923844"/>
            <a:ext cx="1206806" cy="1206613"/>
            <a:chOff x="4811090" y="3406041"/>
            <a:chExt cx="1805286" cy="1805938"/>
          </a:xfrm>
        </p:grpSpPr>
        <p:grpSp>
          <p:nvGrpSpPr>
            <p:cNvPr id="36" name="组合 35"/>
            <p:cNvGrpSpPr/>
            <p:nvPr/>
          </p:nvGrpSpPr>
          <p:grpSpPr>
            <a:xfrm>
              <a:off x="481109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0" name="同心圆 39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41" name="椭圆 40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39" name="椭圆 38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7" name="TextBox 35"/>
            <p:cNvSpPr txBox="1"/>
            <p:nvPr/>
          </p:nvSpPr>
          <p:spPr>
            <a:xfrm>
              <a:off x="5304027" y="3876616"/>
              <a:ext cx="1023614" cy="967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添加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内容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706590" y="1923844"/>
            <a:ext cx="1206806" cy="1206613"/>
            <a:chOff x="9964778" y="3406041"/>
            <a:chExt cx="1805286" cy="1805938"/>
          </a:xfrm>
        </p:grpSpPr>
        <p:grpSp>
          <p:nvGrpSpPr>
            <p:cNvPr id="43" name="组合 42"/>
            <p:cNvGrpSpPr/>
            <p:nvPr/>
          </p:nvGrpSpPr>
          <p:grpSpPr>
            <a:xfrm>
              <a:off x="9964778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7" name="同心圆 46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48" name="椭圆 47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46" name="椭圆 45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44" name="TextBox 42"/>
            <p:cNvSpPr txBox="1"/>
            <p:nvPr/>
          </p:nvSpPr>
          <p:spPr>
            <a:xfrm>
              <a:off x="10457715" y="3876616"/>
              <a:ext cx="1023614" cy="967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添加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内容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59872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12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1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2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9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0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3" dur="2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4" dur="2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12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837410" y="2503352"/>
            <a:ext cx="1469181" cy="1469181"/>
            <a:chOff x="2193191" y="1899415"/>
            <a:chExt cx="2421376" cy="2421376"/>
          </a:xfrm>
          <a:effectLst/>
        </p:grpSpPr>
        <p:sp>
          <p:nvSpPr>
            <p:cNvPr id="5" name="椭圆 4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chemeClr val="accent3"/>
            </a:solidFill>
            <a:ln w="317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23370" y="2982999"/>
            <a:ext cx="652760" cy="652760"/>
            <a:chOff x="3237545" y="4561747"/>
            <a:chExt cx="1146960" cy="1146960"/>
          </a:xfrm>
        </p:grpSpPr>
        <p:sp>
          <p:nvSpPr>
            <p:cNvPr id="8" name="圆角矩形 7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690894" y="2982999"/>
            <a:ext cx="652760" cy="652760"/>
            <a:chOff x="3237545" y="4561747"/>
            <a:chExt cx="1146960" cy="1146960"/>
          </a:xfrm>
        </p:grpSpPr>
        <p:sp>
          <p:nvSpPr>
            <p:cNvPr id="11" name="圆角矩形 1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245620" y="1562614"/>
            <a:ext cx="652760" cy="652760"/>
            <a:chOff x="3237545" y="4561747"/>
            <a:chExt cx="1146960" cy="1146960"/>
          </a:xfrm>
        </p:grpSpPr>
        <p:sp>
          <p:nvSpPr>
            <p:cNvPr id="14" name="圆角矩形 13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6" name="饼形 18"/>
          <p:cNvSpPr/>
          <p:nvPr/>
        </p:nvSpPr>
        <p:spPr>
          <a:xfrm>
            <a:off x="3152595" y="1898966"/>
            <a:ext cx="1053098" cy="1051138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" fmla="*/ 1720766 w 1812206"/>
              <a:gd name="connsiteY0" fmla="*/ 1721597 h 1813037"/>
              <a:gd name="connsiteX1" fmla="*/ 0 w 1812206"/>
              <a:gd name="connsiteY1" fmla="*/ 1274106 h 1813037"/>
              <a:gd name="connsiteX2" fmla="*/ 1276483 w 1812206"/>
              <a:gd name="connsiteY2" fmla="*/ 0 h 1813037"/>
              <a:gd name="connsiteX3" fmla="*/ 1812206 w 1812206"/>
              <a:gd name="connsiteY3" fmla="*/ 1813037 h 1813037"/>
              <a:gd name="connsiteX0" fmla="*/ 1720766 w 1720766"/>
              <a:gd name="connsiteY0" fmla="*/ 1721597 h 1721597"/>
              <a:gd name="connsiteX1" fmla="*/ 0 w 1720766"/>
              <a:gd name="connsiteY1" fmla="*/ 1274106 h 1721597"/>
              <a:gd name="connsiteX2" fmla="*/ 1276483 w 1720766"/>
              <a:gd name="connsiteY2" fmla="*/ 0 h 1721597"/>
              <a:gd name="connsiteX0" fmla="*/ 0 w 1276483"/>
              <a:gd name="connsiteY0" fmla="*/ 1274106 h 1274106"/>
              <a:gd name="connsiteX1" fmla="*/ 1276483 w 1276483"/>
              <a:gd name="connsiteY1" fmla="*/ 0 h 127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 w="med" len="med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7" name="饼形 18"/>
          <p:cNvSpPr/>
          <p:nvPr/>
        </p:nvSpPr>
        <p:spPr>
          <a:xfrm flipH="1">
            <a:off x="4934140" y="1898966"/>
            <a:ext cx="1053098" cy="1051138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" fmla="*/ 1720766 w 1812206"/>
              <a:gd name="connsiteY0" fmla="*/ 1721597 h 1813037"/>
              <a:gd name="connsiteX1" fmla="*/ 0 w 1812206"/>
              <a:gd name="connsiteY1" fmla="*/ 1274106 h 1813037"/>
              <a:gd name="connsiteX2" fmla="*/ 1276483 w 1812206"/>
              <a:gd name="connsiteY2" fmla="*/ 0 h 1813037"/>
              <a:gd name="connsiteX3" fmla="*/ 1812206 w 1812206"/>
              <a:gd name="connsiteY3" fmla="*/ 1813037 h 1813037"/>
              <a:gd name="connsiteX0" fmla="*/ 1720766 w 1720766"/>
              <a:gd name="connsiteY0" fmla="*/ 1721597 h 1721597"/>
              <a:gd name="connsiteX1" fmla="*/ 0 w 1720766"/>
              <a:gd name="connsiteY1" fmla="*/ 1274106 h 1721597"/>
              <a:gd name="connsiteX2" fmla="*/ 1276483 w 1720766"/>
              <a:gd name="connsiteY2" fmla="*/ 0 h 1721597"/>
              <a:gd name="connsiteX0" fmla="*/ 0 w 1276483"/>
              <a:gd name="connsiteY0" fmla="*/ 1274106 h 1274106"/>
              <a:gd name="connsiteX1" fmla="*/ 1276483 w 1276483"/>
              <a:gd name="connsiteY1" fmla="*/ 0 h 127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690831" y="915567"/>
            <a:ext cx="1762338" cy="587952"/>
            <a:chOff x="5324179" y="1877247"/>
            <a:chExt cx="2349784" cy="783936"/>
          </a:xfrm>
        </p:grpSpPr>
        <p:sp>
          <p:nvSpPr>
            <p:cNvPr id="19" name="文本框 18"/>
            <p:cNvSpPr txBox="1"/>
            <p:nvPr/>
          </p:nvSpPr>
          <p:spPr bwMode="auto">
            <a:xfrm>
              <a:off x="5372352" y="2099491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 bwMode="auto">
            <a:xfrm>
              <a:off x="5324179" y="1877247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75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在此添加标题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94902" y="3011364"/>
            <a:ext cx="1762338" cy="587952"/>
            <a:chOff x="2744012" y="4525702"/>
            <a:chExt cx="2349784" cy="783936"/>
          </a:xfrm>
        </p:grpSpPr>
        <p:sp>
          <p:nvSpPr>
            <p:cNvPr id="22" name="文本框 21"/>
            <p:cNvSpPr txBox="1"/>
            <p:nvPr/>
          </p:nvSpPr>
          <p:spPr bwMode="auto">
            <a:xfrm>
              <a:off x="2744012" y="4747946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75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在此添加标题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90190" y="3011364"/>
            <a:ext cx="1762340" cy="587952"/>
            <a:chOff x="1320253" y="4614246"/>
            <a:chExt cx="2349786" cy="783936"/>
          </a:xfrm>
        </p:grpSpPr>
        <p:sp>
          <p:nvSpPr>
            <p:cNvPr id="25" name="文本框 24"/>
            <p:cNvSpPr txBox="1"/>
            <p:nvPr/>
          </p:nvSpPr>
          <p:spPr bwMode="auto">
            <a:xfrm>
              <a:off x="1416600" y="4836490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 bwMode="auto">
            <a:xfrm>
              <a:off x="1320253" y="4614246"/>
              <a:ext cx="23497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75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在此添加标题</a:t>
              </a:r>
            </a:p>
          </p:txBody>
        </p:sp>
      </p:grpSp>
      <p:sp>
        <p:nvSpPr>
          <p:cNvPr id="27" name="圆角矩形 26"/>
          <p:cNvSpPr/>
          <p:nvPr/>
        </p:nvSpPr>
        <p:spPr>
          <a:xfrm>
            <a:off x="4495998" y="2742136"/>
            <a:ext cx="152006" cy="2649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63500" dist="38100" dir="13500000">
              <a:schemeClr val="accent3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8" name="Freeform 40"/>
          <p:cNvSpPr>
            <a:spLocks/>
          </p:cNvSpPr>
          <p:nvPr/>
        </p:nvSpPr>
        <p:spPr bwMode="auto">
          <a:xfrm>
            <a:off x="4448694" y="1781742"/>
            <a:ext cx="246613" cy="223286"/>
          </a:xfrm>
          <a:custGeom>
            <a:avLst/>
            <a:gdLst>
              <a:gd name="T0" fmla="*/ 161 w 188"/>
              <a:gd name="T1" fmla="*/ 58 h 170"/>
              <a:gd name="T2" fmla="*/ 147 w 188"/>
              <a:gd name="T3" fmla="*/ 51 h 170"/>
              <a:gd name="T4" fmla="*/ 142 w 188"/>
              <a:gd name="T5" fmla="*/ 54 h 170"/>
              <a:gd name="T6" fmla="*/ 149 w 188"/>
              <a:gd name="T7" fmla="*/ 85 h 170"/>
              <a:gd name="T8" fmla="*/ 85 w 188"/>
              <a:gd name="T9" fmla="*/ 149 h 170"/>
              <a:gd name="T10" fmla="*/ 21 w 188"/>
              <a:gd name="T11" fmla="*/ 85 h 170"/>
              <a:gd name="T12" fmla="*/ 85 w 188"/>
              <a:gd name="T13" fmla="*/ 21 h 170"/>
              <a:gd name="T14" fmla="*/ 135 w 188"/>
              <a:gd name="T15" fmla="*/ 45 h 170"/>
              <a:gd name="T16" fmla="*/ 125 w 188"/>
              <a:gd name="T17" fmla="*/ 51 h 170"/>
              <a:gd name="T18" fmla="*/ 85 w 188"/>
              <a:gd name="T19" fmla="*/ 33 h 170"/>
              <a:gd name="T20" fmla="*/ 33 w 188"/>
              <a:gd name="T21" fmla="*/ 85 h 170"/>
              <a:gd name="T22" fmla="*/ 85 w 188"/>
              <a:gd name="T23" fmla="*/ 137 h 170"/>
              <a:gd name="T24" fmla="*/ 138 w 188"/>
              <a:gd name="T25" fmla="*/ 85 h 170"/>
              <a:gd name="T26" fmla="*/ 132 w 188"/>
              <a:gd name="T27" fmla="*/ 61 h 170"/>
              <a:gd name="T28" fmla="*/ 115 w 188"/>
              <a:gd name="T29" fmla="*/ 72 h 170"/>
              <a:gd name="T30" fmla="*/ 118 w 188"/>
              <a:gd name="T31" fmla="*/ 85 h 170"/>
              <a:gd name="T32" fmla="*/ 85 w 188"/>
              <a:gd name="T33" fmla="*/ 118 h 170"/>
              <a:gd name="T34" fmla="*/ 53 w 188"/>
              <a:gd name="T35" fmla="*/ 85 h 170"/>
              <a:gd name="T36" fmla="*/ 85 w 188"/>
              <a:gd name="T37" fmla="*/ 52 h 170"/>
              <a:gd name="T38" fmla="*/ 109 w 188"/>
              <a:gd name="T39" fmla="*/ 62 h 170"/>
              <a:gd name="T40" fmla="*/ 97 w 188"/>
              <a:gd name="T41" fmla="*/ 70 h 170"/>
              <a:gd name="T42" fmla="*/ 85 w 188"/>
              <a:gd name="T43" fmla="*/ 65 h 170"/>
              <a:gd name="T44" fmla="*/ 65 w 188"/>
              <a:gd name="T45" fmla="*/ 85 h 170"/>
              <a:gd name="T46" fmla="*/ 85 w 188"/>
              <a:gd name="T47" fmla="*/ 105 h 170"/>
              <a:gd name="T48" fmla="*/ 105 w 188"/>
              <a:gd name="T49" fmla="*/ 85 h 170"/>
              <a:gd name="T50" fmla="*/ 104 w 188"/>
              <a:gd name="T51" fmla="*/ 79 h 170"/>
              <a:gd name="T52" fmla="*/ 88 w 188"/>
              <a:gd name="T53" fmla="*/ 89 h 170"/>
              <a:gd name="T54" fmla="*/ 86 w 188"/>
              <a:gd name="T55" fmla="*/ 86 h 170"/>
              <a:gd name="T56" fmla="*/ 148 w 188"/>
              <a:gd name="T57" fmla="*/ 45 h 170"/>
              <a:gd name="T58" fmla="*/ 163 w 188"/>
              <a:gd name="T59" fmla="*/ 52 h 170"/>
              <a:gd name="T60" fmla="*/ 188 w 188"/>
              <a:gd name="T61" fmla="*/ 36 h 170"/>
              <a:gd name="T62" fmla="*/ 173 w 188"/>
              <a:gd name="T63" fmla="*/ 29 h 170"/>
              <a:gd name="T64" fmla="*/ 177 w 188"/>
              <a:gd name="T65" fmla="*/ 26 h 170"/>
              <a:gd name="T66" fmla="*/ 173 w 188"/>
              <a:gd name="T67" fmla="*/ 20 h 170"/>
              <a:gd name="T68" fmla="*/ 169 w 188"/>
              <a:gd name="T69" fmla="*/ 23 h 170"/>
              <a:gd name="T70" fmla="*/ 169 w 188"/>
              <a:gd name="T71" fmla="*/ 6 h 170"/>
              <a:gd name="T72" fmla="*/ 144 w 188"/>
              <a:gd name="T73" fmla="*/ 22 h 170"/>
              <a:gd name="T74" fmla="*/ 144 w 188"/>
              <a:gd name="T75" fmla="*/ 39 h 170"/>
              <a:gd name="T76" fmla="*/ 139 w 188"/>
              <a:gd name="T77" fmla="*/ 42 h 170"/>
              <a:gd name="T78" fmla="*/ 139 w 188"/>
              <a:gd name="T79" fmla="*/ 24 h 170"/>
              <a:gd name="T80" fmla="*/ 141 w 188"/>
              <a:gd name="T81" fmla="*/ 22 h 170"/>
              <a:gd name="T82" fmla="*/ 85 w 188"/>
              <a:gd name="T83" fmla="*/ 0 h 170"/>
              <a:gd name="T84" fmla="*/ 0 w 188"/>
              <a:gd name="T85" fmla="*/ 85 h 170"/>
              <a:gd name="T86" fmla="*/ 85 w 188"/>
              <a:gd name="T87" fmla="*/ 170 h 170"/>
              <a:gd name="T88" fmla="*/ 170 w 188"/>
              <a:gd name="T89" fmla="*/ 85 h 170"/>
              <a:gd name="T90" fmla="*/ 165 w 188"/>
              <a:gd name="T91" fmla="*/ 55 h 170"/>
              <a:gd name="T92" fmla="*/ 161 w 188"/>
              <a:gd name="T93" fmla="*/ 5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8" h="170">
                <a:moveTo>
                  <a:pt x="161" y="58"/>
                </a:moveTo>
                <a:cubicBezTo>
                  <a:pt x="147" y="51"/>
                  <a:pt x="147" y="51"/>
                  <a:pt x="147" y="51"/>
                </a:cubicBezTo>
                <a:cubicBezTo>
                  <a:pt x="142" y="54"/>
                  <a:pt x="142" y="54"/>
                  <a:pt x="142" y="54"/>
                </a:cubicBezTo>
                <a:cubicBezTo>
                  <a:pt x="147" y="64"/>
                  <a:pt x="149" y="74"/>
                  <a:pt x="149" y="85"/>
                </a:cubicBezTo>
                <a:cubicBezTo>
                  <a:pt x="149" y="120"/>
                  <a:pt x="121" y="149"/>
                  <a:pt x="85" y="149"/>
                </a:cubicBezTo>
                <a:cubicBezTo>
                  <a:pt x="50" y="149"/>
                  <a:pt x="21" y="120"/>
                  <a:pt x="21" y="85"/>
                </a:cubicBezTo>
                <a:cubicBezTo>
                  <a:pt x="21" y="50"/>
                  <a:pt x="50" y="21"/>
                  <a:pt x="85" y="21"/>
                </a:cubicBezTo>
                <a:cubicBezTo>
                  <a:pt x="105" y="21"/>
                  <a:pt x="123" y="30"/>
                  <a:pt x="135" y="45"/>
                </a:cubicBezTo>
                <a:cubicBezTo>
                  <a:pt x="125" y="51"/>
                  <a:pt x="125" y="51"/>
                  <a:pt x="125" y="51"/>
                </a:cubicBezTo>
                <a:cubicBezTo>
                  <a:pt x="116" y="40"/>
                  <a:pt x="101" y="33"/>
                  <a:pt x="85" y="33"/>
                </a:cubicBezTo>
                <a:cubicBezTo>
                  <a:pt x="56" y="33"/>
                  <a:pt x="33" y="56"/>
                  <a:pt x="33" y="85"/>
                </a:cubicBezTo>
                <a:cubicBezTo>
                  <a:pt x="33" y="114"/>
                  <a:pt x="56" y="137"/>
                  <a:pt x="85" y="137"/>
                </a:cubicBezTo>
                <a:cubicBezTo>
                  <a:pt x="114" y="137"/>
                  <a:pt x="138" y="114"/>
                  <a:pt x="138" y="85"/>
                </a:cubicBezTo>
                <a:cubicBezTo>
                  <a:pt x="138" y="76"/>
                  <a:pt x="135" y="68"/>
                  <a:pt x="132" y="61"/>
                </a:cubicBezTo>
                <a:cubicBezTo>
                  <a:pt x="115" y="72"/>
                  <a:pt x="115" y="72"/>
                  <a:pt x="115" y="72"/>
                </a:cubicBezTo>
                <a:cubicBezTo>
                  <a:pt x="117" y="76"/>
                  <a:pt x="118" y="80"/>
                  <a:pt x="118" y="85"/>
                </a:cubicBezTo>
                <a:cubicBezTo>
                  <a:pt x="118" y="103"/>
                  <a:pt x="103" y="118"/>
                  <a:pt x="85" y="118"/>
                </a:cubicBezTo>
                <a:cubicBezTo>
                  <a:pt x="67" y="118"/>
                  <a:pt x="53" y="103"/>
                  <a:pt x="53" y="85"/>
                </a:cubicBezTo>
                <a:cubicBezTo>
                  <a:pt x="53" y="67"/>
                  <a:pt x="67" y="52"/>
                  <a:pt x="85" y="52"/>
                </a:cubicBezTo>
                <a:cubicBezTo>
                  <a:pt x="94" y="52"/>
                  <a:pt x="103" y="56"/>
                  <a:pt x="109" y="62"/>
                </a:cubicBezTo>
                <a:cubicBezTo>
                  <a:pt x="97" y="70"/>
                  <a:pt x="97" y="70"/>
                  <a:pt x="97" y="70"/>
                </a:cubicBezTo>
                <a:cubicBezTo>
                  <a:pt x="94" y="67"/>
                  <a:pt x="90" y="65"/>
                  <a:pt x="85" y="65"/>
                </a:cubicBezTo>
                <a:cubicBezTo>
                  <a:pt x="74" y="65"/>
                  <a:pt x="65" y="74"/>
                  <a:pt x="65" y="85"/>
                </a:cubicBezTo>
                <a:cubicBezTo>
                  <a:pt x="65" y="96"/>
                  <a:pt x="74" y="105"/>
                  <a:pt x="85" y="105"/>
                </a:cubicBezTo>
                <a:cubicBezTo>
                  <a:pt x="96" y="105"/>
                  <a:pt x="105" y="96"/>
                  <a:pt x="105" y="85"/>
                </a:cubicBezTo>
                <a:cubicBezTo>
                  <a:pt x="105" y="83"/>
                  <a:pt x="105" y="81"/>
                  <a:pt x="104" y="79"/>
                </a:cubicBezTo>
                <a:cubicBezTo>
                  <a:pt x="88" y="89"/>
                  <a:pt x="88" y="89"/>
                  <a:pt x="88" y="89"/>
                </a:cubicBezTo>
                <a:cubicBezTo>
                  <a:pt x="86" y="86"/>
                  <a:pt x="86" y="86"/>
                  <a:pt x="86" y="86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163" y="52"/>
                  <a:pt x="163" y="52"/>
                  <a:pt x="163" y="52"/>
                </a:cubicBezTo>
                <a:cubicBezTo>
                  <a:pt x="188" y="36"/>
                  <a:pt x="188" y="36"/>
                  <a:pt x="188" y="36"/>
                </a:cubicBezTo>
                <a:cubicBezTo>
                  <a:pt x="173" y="29"/>
                  <a:pt x="173" y="29"/>
                  <a:pt x="173" y="29"/>
                </a:cubicBezTo>
                <a:cubicBezTo>
                  <a:pt x="177" y="26"/>
                  <a:pt x="177" y="26"/>
                  <a:pt x="177" y="26"/>
                </a:cubicBezTo>
                <a:cubicBezTo>
                  <a:pt x="173" y="20"/>
                  <a:pt x="173" y="20"/>
                  <a:pt x="173" y="20"/>
                </a:cubicBezTo>
                <a:cubicBezTo>
                  <a:pt x="169" y="23"/>
                  <a:pt x="169" y="23"/>
                  <a:pt x="169" y="23"/>
                </a:cubicBezTo>
                <a:cubicBezTo>
                  <a:pt x="169" y="6"/>
                  <a:pt x="169" y="6"/>
                  <a:pt x="169" y="6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4" y="39"/>
                  <a:pt x="144" y="39"/>
                  <a:pt x="144" y="39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9" y="24"/>
                  <a:pt x="139" y="24"/>
                  <a:pt x="139" y="24"/>
                </a:cubicBezTo>
                <a:cubicBezTo>
                  <a:pt x="141" y="22"/>
                  <a:pt x="141" y="22"/>
                  <a:pt x="141" y="22"/>
                </a:cubicBezTo>
                <a:cubicBezTo>
                  <a:pt x="126" y="8"/>
                  <a:pt x="107" y="0"/>
                  <a:pt x="85" y="0"/>
                </a:cubicBezTo>
                <a:cubicBezTo>
                  <a:pt x="38" y="0"/>
                  <a:pt x="0" y="38"/>
                  <a:pt x="0" y="85"/>
                </a:cubicBezTo>
                <a:cubicBezTo>
                  <a:pt x="0" y="132"/>
                  <a:pt x="38" y="170"/>
                  <a:pt x="85" y="170"/>
                </a:cubicBezTo>
                <a:cubicBezTo>
                  <a:pt x="132" y="170"/>
                  <a:pt x="170" y="132"/>
                  <a:pt x="170" y="85"/>
                </a:cubicBezTo>
                <a:cubicBezTo>
                  <a:pt x="170" y="75"/>
                  <a:pt x="168" y="65"/>
                  <a:pt x="165" y="55"/>
                </a:cubicBezTo>
                <a:lnTo>
                  <a:pt x="161" y="5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039496" y="3196269"/>
            <a:ext cx="220508" cy="218842"/>
            <a:chOff x="7078908" y="5461438"/>
            <a:chExt cx="430461" cy="42720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0" name="Freeform 236"/>
            <p:cNvSpPr>
              <a:spLocks/>
            </p:cNvSpPr>
            <p:nvPr/>
          </p:nvSpPr>
          <p:spPr bwMode="auto">
            <a:xfrm>
              <a:off x="7078908" y="5461438"/>
              <a:ext cx="418534" cy="417450"/>
            </a:xfrm>
            <a:custGeom>
              <a:avLst/>
              <a:gdLst>
                <a:gd name="T0" fmla="*/ 84 w 163"/>
                <a:gd name="T1" fmla="*/ 129 h 163"/>
                <a:gd name="T2" fmla="*/ 46 w 163"/>
                <a:gd name="T3" fmla="*/ 50 h 163"/>
                <a:gd name="T4" fmla="*/ 81 w 163"/>
                <a:gd name="T5" fmla="*/ 34 h 163"/>
                <a:gd name="T6" fmla="*/ 127 w 163"/>
                <a:gd name="T7" fmla="*/ 89 h 163"/>
                <a:gd name="T8" fmla="*/ 147 w 163"/>
                <a:gd name="T9" fmla="*/ 94 h 163"/>
                <a:gd name="T10" fmla="*/ 162 w 163"/>
                <a:gd name="T11" fmla="*/ 86 h 163"/>
                <a:gd name="T12" fmla="*/ 162 w 163"/>
                <a:gd name="T13" fmla="*/ 70 h 163"/>
                <a:gd name="T14" fmla="*/ 144 w 163"/>
                <a:gd name="T15" fmla="*/ 59 h 163"/>
                <a:gd name="T16" fmla="*/ 154 w 163"/>
                <a:gd name="T17" fmla="*/ 45 h 163"/>
                <a:gd name="T18" fmla="*/ 145 w 163"/>
                <a:gd name="T19" fmla="*/ 32 h 163"/>
                <a:gd name="T20" fmla="*/ 125 w 163"/>
                <a:gd name="T21" fmla="*/ 30 h 163"/>
                <a:gd name="T22" fmla="*/ 126 w 163"/>
                <a:gd name="T23" fmla="*/ 13 h 163"/>
                <a:gd name="T24" fmla="*/ 112 w 163"/>
                <a:gd name="T25" fmla="*/ 6 h 163"/>
                <a:gd name="T26" fmla="*/ 93 w 163"/>
                <a:gd name="T27" fmla="*/ 15 h 163"/>
                <a:gd name="T28" fmla="*/ 86 w 163"/>
                <a:gd name="T29" fmla="*/ 0 h 163"/>
                <a:gd name="T30" fmla="*/ 70 w 163"/>
                <a:gd name="T31" fmla="*/ 1 h 163"/>
                <a:gd name="T32" fmla="*/ 58 w 163"/>
                <a:gd name="T33" fmla="*/ 18 h 163"/>
                <a:gd name="T34" fmla="*/ 44 w 163"/>
                <a:gd name="T35" fmla="*/ 9 h 163"/>
                <a:gd name="T36" fmla="*/ 31 w 163"/>
                <a:gd name="T37" fmla="*/ 17 h 163"/>
                <a:gd name="T38" fmla="*/ 31 w 163"/>
                <a:gd name="T39" fmla="*/ 36 h 163"/>
                <a:gd name="T40" fmla="*/ 15 w 163"/>
                <a:gd name="T41" fmla="*/ 33 h 163"/>
                <a:gd name="T42" fmla="*/ 8 w 163"/>
                <a:gd name="T43" fmla="*/ 47 h 163"/>
                <a:gd name="T44" fmla="*/ 18 w 163"/>
                <a:gd name="T45" fmla="*/ 59 h 163"/>
                <a:gd name="T46" fmla="*/ 0 w 163"/>
                <a:gd name="T47" fmla="*/ 73 h 163"/>
                <a:gd name="T48" fmla="*/ 0 w 163"/>
                <a:gd name="T49" fmla="*/ 88 h 163"/>
                <a:gd name="T50" fmla="*/ 15 w 163"/>
                <a:gd name="T51" fmla="*/ 94 h 163"/>
                <a:gd name="T52" fmla="*/ 6 w 163"/>
                <a:gd name="T53" fmla="*/ 114 h 163"/>
                <a:gd name="T54" fmla="*/ 15 w 163"/>
                <a:gd name="T55" fmla="*/ 128 h 163"/>
                <a:gd name="T56" fmla="*/ 30 w 163"/>
                <a:gd name="T57" fmla="*/ 125 h 163"/>
                <a:gd name="T58" fmla="*/ 33 w 163"/>
                <a:gd name="T59" fmla="*/ 148 h 163"/>
                <a:gd name="T60" fmla="*/ 47 w 163"/>
                <a:gd name="T61" fmla="*/ 155 h 163"/>
                <a:gd name="T62" fmla="*/ 59 w 163"/>
                <a:gd name="T63" fmla="*/ 145 h 163"/>
                <a:gd name="T64" fmla="*/ 72 w 163"/>
                <a:gd name="T65" fmla="*/ 163 h 163"/>
                <a:gd name="T66" fmla="*/ 88 w 163"/>
                <a:gd name="T67" fmla="*/ 162 h 163"/>
                <a:gd name="T68" fmla="*/ 94 w 163"/>
                <a:gd name="T69" fmla="*/ 148 h 163"/>
                <a:gd name="T70" fmla="*/ 89 w 163"/>
                <a:gd name="T71" fmla="*/ 1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163">
                  <a:moveTo>
                    <a:pt x="89" y="128"/>
                  </a:moveTo>
                  <a:cubicBezTo>
                    <a:pt x="88" y="128"/>
                    <a:pt x="86" y="129"/>
                    <a:pt x="84" y="129"/>
                  </a:cubicBezTo>
                  <a:cubicBezTo>
                    <a:pt x="58" y="130"/>
                    <a:pt x="36" y="110"/>
                    <a:pt x="35" y="84"/>
                  </a:cubicBezTo>
                  <a:cubicBezTo>
                    <a:pt x="34" y="71"/>
                    <a:pt x="38" y="59"/>
                    <a:pt x="46" y="50"/>
                  </a:cubicBezTo>
                  <a:cubicBezTo>
                    <a:pt x="55" y="40"/>
                    <a:pt x="66" y="35"/>
                    <a:pt x="79" y="34"/>
                  </a:cubicBezTo>
                  <a:cubicBezTo>
                    <a:pt x="79" y="34"/>
                    <a:pt x="80" y="34"/>
                    <a:pt x="81" y="34"/>
                  </a:cubicBezTo>
                  <a:cubicBezTo>
                    <a:pt x="106" y="34"/>
                    <a:pt x="127" y="54"/>
                    <a:pt x="128" y="79"/>
                  </a:cubicBezTo>
                  <a:cubicBezTo>
                    <a:pt x="128" y="82"/>
                    <a:pt x="128" y="85"/>
                    <a:pt x="127" y="89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5" y="101"/>
                    <a:pt x="146" y="97"/>
                    <a:pt x="147" y="94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6" y="66"/>
                    <a:pt x="145" y="62"/>
                    <a:pt x="144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0" y="35"/>
                    <a:pt x="127" y="32"/>
                    <a:pt x="125" y="30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0" y="17"/>
                    <a:pt x="97" y="16"/>
                    <a:pt x="93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5" y="16"/>
                    <a:pt x="62" y="17"/>
                    <a:pt x="58" y="1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32"/>
                    <a:pt x="33" y="34"/>
                    <a:pt x="31" y="36"/>
                  </a:cubicBezTo>
                  <a:cubicBezTo>
                    <a:pt x="31" y="37"/>
                    <a:pt x="30" y="37"/>
                    <a:pt x="30" y="38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6" y="66"/>
                    <a:pt x="15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6" y="97"/>
                    <a:pt x="17" y="101"/>
                    <a:pt x="18" y="10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3" y="128"/>
                    <a:pt x="35" y="130"/>
                    <a:pt x="38" y="133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62" y="146"/>
                    <a:pt x="66" y="147"/>
                    <a:pt x="69" y="148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7" y="163"/>
                    <a:pt x="77" y="163"/>
                    <a:pt x="77" y="163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8" y="147"/>
                    <a:pt x="102" y="146"/>
                    <a:pt x="105" y="144"/>
                  </a:cubicBezTo>
                  <a:lnTo>
                    <a:pt x="89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1" name="Freeform 237"/>
            <p:cNvSpPr>
              <a:spLocks/>
            </p:cNvSpPr>
            <p:nvPr/>
          </p:nvSpPr>
          <p:spPr bwMode="auto">
            <a:xfrm>
              <a:off x="7197095" y="5576372"/>
              <a:ext cx="312274" cy="312274"/>
            </a:xfrm>
            <a:custGeom>
              <a:avLst/>
              <a:gdLst>
                <a:gd name="T0" fmla="*/ 122 w 122"/>
                <a:gd name="T1" fmla="*/ 101 h 122"/>
                <a:gd name="T2" fmla="*/ 119 w 122"/>
                <a:gd name="T3" fmla="*/ 94 h 122"/>
                <a:gd name="T4" fmla="*/ 67 w 122"/>
                <a:gd name="T5" fmla="*/ 43 h 122"/>
                <a:gd name="T6" fmla="*/ 58 w 122"/>
                <a:gd name="T7" fmla="*/ 12 h 122"/>
                <a:gd name="T8" fmla="*/ 23 w 122"/>
                <a:gd name="T9" fmla="*/ 5 h 122"/>
                <a:gd name="T10" fmla="*/ 41 w 122"/>
                <a:gd name="T11" fmla="*/ 23 h 122"/>
                <a:gd name="T12" fmla="*/ 41 w 122"/>
                <a:gd name="T13" fmla="*/ 29 h 122"/>
                <a:gd name="T14" fmla="*/ 29 w 122"/>
                <a:gd name="T15" fmla="*/ 41 h 122"/>
                <a:gd name="T16" fmla="*/ 23 w 122"/>
                <a:gd name="T17" fmla="*/ 41 h 122"/>
                <a:gd name="T18" fmla="*/ 5 w 122"/>
                <a:gd name="T19" fmla="*/ 23 h 122"/>
                <a:gd name="T20" fmla="*/ 12 w 122"/>
                <a:gd name="T21" fmla="*/ 58 h 122"/>
                <a:gd name="T22" fmla="*/ 43 w 122"/>
                <a:gd name="T23" fmla="*/ 67 h 122"/>
                <a:gd name="T24" fmla="*/ 94 w 122"/>
                <a:gd name="T25" fmla="*/ 119 h 122"/>
                <a:gd name="T26" fmla="*/ 101 w 122"/>
                <a:gd name="T27" fmla="*/ 122 h 122"/>
                <a:gd name="T28" fmla="*/ 122 w 122"/>
                <a:gd name="T2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2">
                  <a:moveTo>
                    <a:pt x="122" y="101"/>
                  </a:moveTo>
                  <a:cubicBezTo>
                    <a:pt x="122" y="99"/>
                    <a:pt x="121" y="95"/>
                    <a:pt x="119" y="94"/>
                  </a:cubicBezTo>
                  <a:cubicBezTo>
                    <a:pt x="102" y="77"/>
                    <a:pt x="84" y="60"/>
                    <a:pt x="67" y="43"/>
                  </a:cubicBezTo>
                  <a:cubicBezTo>
                    <a:pt x="69" y="32"/>
                    <a:pt x="66" y="21"/>
                    <a:pt x="58" y="12"/>
                  </a:cubicBezTo>
                  <a:cubicBezTo>
                    <a:pt x="49" y="3"/>
                    <a:pt x="35" y="0"/>
                    <a:pt x="23" y="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5"/>
                    <a:pt x="42" y="27"/>
                    <a:pt x="41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5" y="43"/>
                    <a:pt x="23" y="4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0" y="35"/>
                    <a:pt x="3" y="49"/>
                    <a:pt x="12" y="58"/>
                  </a:cubicBezTo>
                  <a:cubicBezTo>
                    <a:pt x="20" y="66"/>
                    <a:pt x="32" y="69"/>
                    <a:pt x="43" y="67"/>
                  </a:cubicBezTo>
                  <a:cubicBezTo>
                    <a:pt x="60" y="84"/>
                    <a:pt x="77" y="102"/>
                    <a:pt x="94" y="119"/>
                  </a:cubicBezTo>
                  <a:cubicBezTo>
                    <a:pt x="95" y="121"/>
                    <a:pt x="98" y="122"/>
                    <a:pt x="101" y="122"/>
                  </a:cubicBezTo>
                  <a:cubicBezTo>
                    <a:pt x="111" y="120"/>
                    <a:pt x="120" y="112"/>
                    <a:pt x="122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890635" y="3170372"/>
            <a:ext cx="253279" cy="241615"/>
            <a:chOff x="8145843" y="5425657"/>
            <a:chExt cx="494435" cy="47166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3" name="Freeform 850"/>
            <p:cNvSpPr>
              <a:spLocks/>
            </p:cNvSpPr>
            <p:nvPr/>
          </p:nvSpPr>
          <p:spPr bwMode="auto">
            <a:xfrm>
              <a:off x="8294391" y="5425657"/>
              <a:ext cx="89996" cy="101923"/>
            </a:xfrm>
            <a:custGeom>
              <a:avLst/>
              <a:gdLst>
                <a:gd name="T0" fmla="*/ 9 w 35"/>
                <a:gd name="T1" fmla="*/ 35 h 40"/>
                <a:gd name="T2" fmla="*/ 5 w 35"/>
                <a:gd name="T3" fmla="*/ 13 h 40"/>
                <a:gd name="T4" fmla="*/ 27 w 35"/>
                <a:gd name="T5" fmla="*/ 4 h 40"/>
                <a:gd name="T6" fmla="*/ 30 w 35"/>
                <a:gd name="T7" fmla="*/ 27 h 40"/>
                <a:gd name="T8" fmla="*/ 9 w 35"/>
                <a:gd name="T9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0">
                  <a:moveTo>
                    <a:pt x="9" y="35"/>
                  </a:moveTo>
                  <a:cubicBezTo>
                    <a:pt x="2" y="31"/>
                    <a:pt x="0" y="21"/>
                    <a:pt x="5" y="13"/>
                  </a:cubicBezTo>
                  <a:cubicBezTo>
                    <a:pt x="10" y="4"/>
                    <a:pt x="20" y="0"/>
                    <a:pt x="27" y="4"/>
                  </a:cubicBezTo>
                  <a:cubicBezTo>
                    <a:pt x="34" y="8"/>
                    <a:pt x="35" y="19"/>
                    <a:pt x="30" y="27"/>
                  </a:cubicBezTo>
                  <a:cubicBezTo>
                    <a:pt x="25" y="36"/>
                    <a:pt x="16" y="40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4" name="Freeform 851"/>
            <p:cNvSpPr>
              <a:spLocks/>
            </p:cNvSpPr>
            <p:nvPr/>
          </p:nvSpPr>
          <p:spPr bwMode="auto">
            <a:xfrm>
              <a:off x="8145843" y="5499388"/>
              <a:ext cx="489012" cy="397933"/>
            </a:xfrm>
            <a:custGeom>
              <a:avLst/>
              <a:gdLst>
                <a:gd name="T0" fmla="*/ 3 w 191"/>
                <a:gd name="T1" fmla="*/ 12 h 155"/>
                <a:gd name="T2" fmla="*/ 4 w 191"/>
                <a:gd name="T3" fmla="*/ 12 h 155"/>
                <a:gd name="T4" fmla="*/ 10 w 191"/>
                <a:gd name="T5" fmla="*/ 10 h 155"/>
                <a:gd name="T6" fmla="*/ 35 w 191"/>
                <a:gd name="T7" fmla="*/ 1 h 155"/>
                <a:gd name="T8" fmla="*/ 58 w 191"/>
                <a:gd name="T9" fmla="*/ 6 h 155"/>
                <a:gd name="T10" fmla="*/ 52 w 191"/>
                <a:gd name="T11" fmla="*/ 9 h 155"/>
                <a:gd name="T12" fmla="*/ 50 w 191"/>
                <a:gd name="T13" fmla="*/ 19 h 155"/>
                <a:gd name="T14" fmla="*/ 60 w 191"/>
                <a:gd name="T15" fmla="*/ 14 h 155"/>
                <a:gd name="T16" fmla="*/ 64 w 191"/>
                <a:gd name="T17" fmla="*/ 7 h 155"/>
                <a:gd name="T18" fmla="*/ 65 w 191"/>
                <a:gd name="T19" fmla="*/ 15 h 155"/>
                <a:gd name="T20" fmla="*/ 53 w 191"/>
                <a:gd name="T21" fmla="*/ 41 h 155"/>
                <a:gd name="T22" fmla="*/ 65 w 191"/>
                <a:gd name="T23" fmla="*/ 20 h 155"/>
                <a:gd name="T24" fmla="*/ 70 w 191"/>
                <a:gd name="T25" fmla="*/ 19 h 155"/>
                <a:gd name="T26" fmla="*/ 75 w 191"/>
                <a:gd name="T27" fmla="*/ 50 h 155"/>
                <a:gd name="T28" fmla="*/ 95 w 191"/>
                <a:gd name="T29" fmla="*/ 63 h 155"/>
                <a:gd name="T30" fmla="*/ 130 w 191"/>
                <a:gd name="T31" fmla="*/ 35 h 155"/>
                <a:gd name="T32" fmla="*/ 191 w 191"/>
                <a:gd name="T33" fmla="*/ 79 h 155"/>
                <a:gd name="T34" fmla="*/ 183 w 191"/>
                <a:gd name="T35" fmla="*/ 81 h 155"/>
                <a:gd name="T36" fmla="*/ 92 w 191"/>
                <a:gd name="T37" fmla="*/ 81 h 155"/>
                <a:gd name="T38" fmla="*/ 77 w 191"/>
                <a:gd name="T39" fmla="*/ 79 h 155"/>
                <a:gd name="T40" fmla="*/ 71 w 191"/>
                <a:gd name="T41" fmla="*/ 71 h 155"/>
                <a:gd name="T42" fmla="*/ 61 w 191"/>
                <a:gd name="T43" fmla="*/ 63 h 155"/>
                <a:gd name="T44" fmla="*/ 61 w 191"/>
                <a:gd name="T45" fmla="*/ 63 h 155"/>
                <a:gd name="T46" fmla="*/ 61 w 191"/>
                <a:gd name="T47" fmla="*/ 63 h 155"/>
                <a:gd name="T48" fmla="*/ 57 w 191"/>
                <a:gd name="T49" fmla="*/ 57 h 155"/>
                <a:gd name="T50" fmla="*/ 57 w 191"/>
                <a:gd name="T51" fmla="*/ 55 h 155"/>
                <a:gd name="T52" fmla="*/ 56 w 191"/>
                <a:gd name="T53" fmla="*/ 50 h 155"/>
                <a:gd name="T54" fmla="*/ 60 w 191"/>
                <a:gd name="T55" fmla="*/ 94 h 155"/>
                <a:gd name="T56" fmla="*/ 46 w 191"/>
                <a:gd name="T57" fmla="*/ 155 h 155"/>
                <a:gd name="T58" fmla="*/ 41 w 191"/>
                <a:gd name="T59" fmla="*/ 105 h 155"/>
                <a:gd name="T60" fmla="*/ 40 w 191"/>
                <a:gd name="T61" fmla="*/ 104 h 155"/>
                <a:gd name="T62" fmla="*/ 32 w 191"/>
                <a:gd name="T63" fmla="*/ 87 h 155"/>
                <a:gd name="T64" fmla="*/ 5 w 191"/>
                <a:gd name="T65" fmla="*/ 152 h 155"/>
                <a:gd name="T66" fmla="*/ 2 w 191"/>
                <a:gd name="T67" fmla="*/ 66 h 155"/>
                <a:gd name="T68" fmla="*/ 15 w 191"/>
                <a:gd name="T69" fmla="*/ 40 h 155"/>
                <a:gd name="T70" fmla="*/ 1 w 191"/>
                <a:gd name="T71" fmla="*/ 29 h 155"/>
                <a:gd name="T72" fmla="*/ 0 w 191"/>
                <a:gd name="T73" fmla="*/ 28 h 155"/>
                <a:gd name="T74" fmla="*/ 3 w 191"/>
                <a:gd name="T75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5"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7" y="0"/>
                    <a:pt x="44" y="0"/>
                    <a:pt x="46" y="1"/>
                  </a:cubicBezTo>
                  <a:cubicBezTo>
                    <a:pt x="51" y="2"/>
                    <a:pt x="54" y="4"/>
                    <a:pt x="58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70" y="19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2" y="33"/>
                    <a:pt x="136" y="33"/>
                    <a:pt x="138" y="35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0" y="80"/>
                    <a:pt x="189" y="81"/>
                    <a:pt x="187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79" y="81"/>
                    <a:pt x="78" y="80"/>
                    <a:pt x="77" y="79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53" y="50"/>
                    <a:pt x="59" y="59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4" y="56"/>
                    <a:pt x="51" y="63"/>
                    <a:pt x="49" y="71"/>
                  </a:cubicBezTo>
                  <a:cubicBezTo>
                    <a:pt x="51" y="76"/>
                    <a:pt x="55" y="85"/>
                    <a:pt x="60" y="94"/>
                  </a:cubicBezTo>
                  <a:cubicBezTo>
                    <a:pt x="65" y="120"/>
                    <a:pt x="64" y="137"/>
                    <a:pt x="65" y="154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1" y="106"/>
                    <a:pt x="28" y="136"/>
                    <a:pt x="25" y="154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8" y="124"/>
                    <a:pt x="10" y="98"/>
                    <a:pt x="11" y="70"/>
                  </a:cubicBezTo>
                  <a:cubicBezTo>
                    <a:pt x="8" y="69"/>
                    <a:pt x="5" y="67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6" y="57"/>
                    <a:pt x="11" y="49"/>
                    <a:pt x="15" y="4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3" y="8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5" name="Freeform 852"/>
            <p:cNvSpPr>
              <a:spLocks noEditPoints="1"/>
            </p:cNvSpPr>
            <p:nvPr/>
          </p:nvSpPr>
          <p:spPr bwMode="auto">
            <a:xfrm>
              <a:off x="8337762" y="5711908"/>
              <a:ext cx="302516" cy="176739"/>
            </a:xfrm>
            <a:custGeom>
              <a:avLst/>
              <a:gdLst>
                <a:gd name="T0" fmla="*/ 63 w 118"/>
                <a:gd name="T1" fmla="*/ 46 h 69"/>
                <a:gd name="T2" fmla="*/ 118 w 118"/>
                <a:gd name="T3" fmla="*/ 0 h 69"/>
                <a:gd name="T4" fmla="*/ 118 w 118"/>
                <a:gd name="T5" fmla="*/ 63 h 69"/>
                <a:gd name="T6" fmla="*/ 112 w 118"/>
                <a:gd name="T7" fmla="*/ 69 h 69"/>
                <a:gd name="T8" fmla="*/ 5 w 118"/>
                <a:gd name="T9" fmla="*/ 69 h 69"/>
                <a:gd name="T10" fmla="*/ 0 w 118"/>
                <a:gd name="T11" fmla="*/ 63 h 69"/>
                <a:gd name="T12" fmla="*/ 0 w 118"/>
                <a:gd name="T13" fmla="*/ 0 h 69"/>
                <a:gd name="T14" fmla="*/ 55 w 118"/>
                <a:gd name="T15" fmla="*/ 46 h 69"/>
                <a:gd name="T16" fmla="*/ 63 w 118"/>
                <a:gd name="T17" fmla="*/ 46 h 69"/>
                <a:gd name="T18" fmla="*/ 84 w 118"/>
                <a:gd name="T19" fmla="*/ 39 h 69"/>
                <a:gd name="T20" fmla="*/ 110 w 118"/>
                <a:gd name="T21" fmla="*/ 64 h 69"/>
                <a:gd name="T22" fmla="*/ 111 w 118"/>
                <a:gd name="T23" fmla="*/ 64 h 69"/>
                <a:gd name="T24" fmla="*/ 113 w 118"/>
                <a:gd name="T25" fmla="*/ 64 h 69"/>
                <a:gd name="T26" fmla="*/ 113 w 118"/>
                <a:gd name="T27" fmla="*/ 61 h 69"/>
                <a:gd name="T28" fmla="*/ 87 w 118"/>
                <a:gd name="T29" fmla="*/ 36 h 69"/>
                <a:gd name="T30" fmla="*/ 84 w 118"/>
                <a:gd name="T31" fmla="*/ 37 h 69"/>
                <a:gd name="T32" fmla="*/ 84 w 118"/>
                <a:gd name="T33" fmla="*/ 39 h 69"/>
                <a:gd name="T34" fmla="*/ 34 w 118"/>
                <a:gd name="T35" fmla="*/ 37 h 69"/>
                <a:gd name="T36" fmla="*/ 31 w 118"/>
                <a:gd name="T37" fmla="*/ 36 h 69"/>
                <a:gd name="T38" fmla="*/ 5 w 118"/>
                <a:gd name="T39" fmla="*/ 61 h 69"/>
                <a:gd name="T40" fmla="*/ 5 w 118"/>
                <a:gd name="T41" fmla="*/ 64 h 69"/>
                <a:gd name="T42" fmla="*/ 6 w 118"/>
                <a:gd name="T43" fmla="*/ 64 h 69"/>
                <a:gd name="T44" fmla="*/ 8 w 118"/>
                <a:gd name="T45" fmla="*/ 64 h 69"/>
                <a:gd name="T46" fmla="*/ 34 w 118"/>
                <a:gd name="T47" fmla="*/ 39 h 69"/>
                <a:gd name="T48" fmla="*/ 34 w 118"/>
                <a:gd name="T49" fmla="*/ 3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69">
                  <a:moveTo>
                    <a:pt x="63" y="46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6"/>
                    <a:pt x="116" y="69"/>
                    <a:pt x="112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69"/>
                    <a:pt x="0" y="66"/>
                    <a:pt x="0" y="6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7" y="47"/>
                    <a:pt x="61" y="47"/>
                    <a:pt x="63" y="46"/>
                  </a:cubicBezTo>
                  <a:close/>
                  <a:moveTo>
                    <a:pt x="84" y="39"/>
                  </a:moveTo>
                  <a:cubicBezTo>
                    <a:pt x="110" y="64"/>
                    <a:pt x="110" y="64"/>
                    <a:pt x="110" y="64"/>
                  </a:cubicBezTo>
                  <a:cubicBezTo>
                    <a:pt x="110" y="64"/>
                    <a:pt x="111" y="64"/>
                    <a:pt x="111" y="64"/>
                  </a:cubicBezTo>
                  <a:cubicBezTo>
                    <a:pt x="112" y="64"/>
                    <a:pt x="112" y="64"/>
                    <a:pt x="113" y="64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6" y="36"/>
                    <a:pt x="85" y="36"/>
                    <a:pt x="84" y="37"/>
                  </a:cubicBezTo>
                  <a:cubicBezTo>
                    <a:pt x="84" y="37"/>
                    <a:pt x="84" y="38"/>
                    <a:pt x="84" y="39"/>
                  </a:cubicBezTo>
                  <a:close/>
                  <a:moveTo>
                    <a:pt x="34" y="37"/>
                  </a:moveTo>
                  <a:cubicBezTo>
                    <a:pt x="33" y="36"/>
                    <a:pt x="32" y="36"/>
                    <a:pt x="31" y="3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4" y="62"/>
                    <a:pt x="4" y="63"/>
                    <a:pt x="5" y="64"/>
                  </a:cubicBezTo>
                  <a:cubicBezTo>
                    <a:pt x="5" y="64"/>
                    <a:pt x="6" y="64"/>
                    <a:pt x="6" y="64"/>
                  </a:cubicBezTo>
                  <a:cubicBezTo>
                    <a:pt x="7" y="64"/>
                    <a:pt x="7" y="64"/>
                    <a:pt x="8" y="6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7"/>
                    <a:pt x="3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6" name="Freeform 853"/>
            <p:cNvSpPr>
              <a:spLocks/>
            </p:cNvSpPr>
            <p:nvPr/>
          </p:nvSpPr>
          <p:spPr bwMode="auto">
            <a:xfrm>
              <a:off x="8414746" y="5709740"/>
              <a:ext cx="169148" cy="43371"/>
            </a:xfrm>
            <a:custGeom>
              <a:avLst/>
              <a:gdLst>
                <a:gd name="T0" fmla="*/ 4 w 66"/>
                <a:gd name="T1" fmla="*/ 1 h 17"/>
                <a:gd name="T2" fmla="*/ 63 w 66"/>
                <a:gd name="T3" fmla="*/ 11 h 17"/>
                <a:gd name="T4" fmla="*/ 66 w 66"/>
                <a:gd name="T5" fmla="*/ 15 h 17"/>
                <a:gd name="T6" fmla="*/ 62 w 66"/>
                <a:gd name="T7" fmla="*/ 17 h 17"/>
                <a:gd name="T8" fmla="*/ 62 w 66"/>
                <a:gd name="T9" fmla="*/ 17 h 17"/>
                <a:gd name="T10" fmla="*/ 2 w 66"/>
                <a:gd name="T11" fmla="*/ 7 h 17"/>
                <a:gd name="T12" fmla="*/ 0 w 66"/>
                <a:gd name="T13" fmla="*/ 3 h 17"/>
                <a:gd name="T14" fmla="*/ 4 w 66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7">
                  <a:moveTo>
                    <a:pt x="4" y="1"/>
                  </a:moveTo>
                  <a:cubicBezTo>
                    <a:pt x="63" y="11"/>
                    <a:pt x="63" y="11"/>
                    <a:pt x="63" y="11"/>
                  </a:cubicBezTo>
                  <a:cubicBezTo>
                    <a:pt x="65" y="11"/>
                    <a:pt x="66" y="13"/>
                    <a:pt x="66" y="15"/>
                  </a:cubicBezTo>
                  <a:cubicBezTo>
                    <a:pt x="65" y="16"/>
                    <a:pt x="64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2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7" name="Freeform 854"/>
            <p:cNvSpPr>
              <a:spLocks/>
            </p:cNvSpPr>
            <p:nvPr/>
          </p:nvSpPr>
          <p:spPr bwMode="auto">
            <a:xfrm>
              <a:off x="8407156" y="5743352"/>
              <a:ext cx="135536" cy="35782"/>
            </a:xfrm>
            <a:custGeom>
              <a:avLst/>
              <a:gdLst>
                <a:gd name="T0" fmla="*/ 1 w 53"/>
                <a:gd name="T1" fmla="*/ 3 h 14"/>
                <a:gd name="T2" fmla="*/ 4 w 53"/>
                <a:gd name="T3" fmla="*/ 0 h 14"/>
                <a:gd name="T4" fmla="*/ 50 w 53"/>
                <a:gd name="T5" fmla="*/ 8 h 14"/>
                <a:gd name="T6" fmla="*/ 53 w 53"/>
                <a:gd name="T7" fmla="*/ 12 h 14"/>
                <a:gd name="T8" fmla="*/ 50 w 53"/>
                <a:gd name="T9" fmla="*/ 14 h 14"/>
                <a:gd name="T10" fmla="*/ 49 w 53"/>
                <a:gd name="T11" fmla="*/ 14 h 14"/>
                <a:gd name="T12" fmla="*/ 3 w 53"/>
                <a:gd name="T13" fmla="*/ 7 h 14"/>
                <a:gd name="T14" fmla="*/ 1 w 53"/>
                <a:gd name="T1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4">
                  <a:moveTo>
                    <a:pt x="1" y="3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3" y="10"/>
                    <a:pt x="53" y="12"/>
                  </a:cubicBezTo>
                  <a:cubicBezTo>
                    <a:pt x="53" y="13"/>
                    <a:pt x="51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6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8" name="Freeform 855"/>
            <p:cNvSpPr>
              <a:spLocks/>
            </p:cNvSpPr>
            <p:nvPr/>
          </p:nvSpPr>
          <p:spPr bwMode="auto">
            <a:xfrm>
              <a:off x="8450527" y="5784555"/>
              <a:ext cx="61805" cy="22770"/>
            </a:xfrm>
            <a:custGeom>
              <a:avLst/>
              <a:gdLst>
                <a:gd name="T0" fmla="*/ 21 w 24"/>
                <a:gd name="T1" fmla="*/ 3 h 9"/>
                <a:gd name="T2" fmla="*/ 24 w 24"/>
                <a:gd name="T3" fmla="*/ 6 h 9"/>
                <a:gd name="T4" fmla="*/ 21 w 24"/>
                <a:gd name="T5" fmla="*/ 9 h 9"/>
                <a:gd name="T6" fmla="*/ 20 w 24"/>
                <a:gd name="T7" fmla="*/ 9 h 9"/>
                <a:gd name="T8" fmla="*/ 3 w 24"/>
                <a:gd name="T9" fmla="*/ 6 h 9"/>
                <a:gd name="T10" fmla="*/ 0 w 24"/>
                <a:gd name="T11" fmla="*/ 3 h 9"/>
                <a:gd name="T12" fmla="*/ 4 w 24"/>
                <a:gd name="T13" fmla="*/ 0 h 9"/>
                <a:gd name="T14" fmla="*/ 21 w 24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9">
                  <a:moveTo>
                    <a:pt x="21" y="3"/>
                  </a:moveTo>
                  <a:cubicBezTo>
                    <a:pt x="23" y="3"/>
                    <a:pt x="24" y="5"/>
                    <a:pt x="24" y="6"/>
                  </a:cubicBezTo>
                  <a:cubicBezTo>
                    <a:pt x="24" y="8"/>
                    <a:pt x="22" y="9"/>
                    <a:pt x="21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lnTo>
                    <a:pt x="2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9010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0000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27" grpId="0" animBg="1"/>
          <p:bldP spid="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0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27" grpId="0" animBg="1"/>
          <p:bldP spid="28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62957" y="1276277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72690" y="1276277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82423" y="1276277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992157" y="1276277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6" name="TextBox 13"/>
          <p:cNvSpPr txBox="1"/>
          <p:nvPr/>
        </p:nvSpPr>
        <p:spPr>
          <a:xfrm>
            <a:off x="1691680" y="1923678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标题文本</a:t>
            </a:r>
          </a:p>
        </p:txBody>
      </p:sp>
      <p:sp>
        <p:nvSpPr>
          <p:cNvPr id="17" name="TextBox 14"/>
          <p:cNvSpPr txBox="1"/>
          <p:nvPr/>
        </p:nvSpPr>
        <p:spPr>
          <a:xfrm>
            <a:off x="3247907" y="1923678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标题文本</a:t>
            </a:r>
          </a:p>
        </p:txBody>
      </p:sp>
      <p:sp>
        <p:nvSpPr>
          <p:cNvPr id="18" name="TextBox 15"/>
          <p:cNvSpPr txBox="1"/>
          <p:nvPr/>
        </p:nvSpPr>
        <p:spPr>
          <a:xfrm>
            <a:off x="4893034" y="1923678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标题文本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500060" y="1923678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标题文本</a:t>
            </a:r>
          </a:p>
        </p:txBody>
      </p:sp>
      <p:sp>
        <p:nvSpPr>
          <p:cNvPr id="20" name="TextBox 39"/>
          <p:cNvSpPr txBox="1"/>
          <p:nvPr/>
        </p:nvSpPr>
        <p:spPr>
          <a:xfrm>
            <a:off x="1331640" y="3922778"/>
            <a:ext cx="5848816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0544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</p:bldLst>
      </p:timing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自定义 276">
      <a:dk1>
        <a:sysClr val="windowText" lastClr="000000"/>
      </a:dk1>
      <a:lt1>
        <a:sysClr val="window" lastClr="FFFFFF"/>
      </a:lt1>
      <a:dk2>
        <a:srgbClr val="7F7F7F"/>
      </a:dk2>
      <a:lt2>
        <a:srgbClr val="7F7F7F"/>
      </a:lt2>
      <a:accent1>
        <a:srgbClr val="C00002"/>
      </a:accent1>
      <a:accent2>
        <a:srgbClr val="C00002"/>
      </a:accent2>
      <a:accent3>
        <a:srgbClr val="C00002"/>
      </a:accent3>
      <a:accent4>
        <a:srgbClr val="C00002"/>
      </a:accent4>
      <a:accent5>
        <a:srgbClr val="808080"/>
      </a:accent5>
      <a:accent6>
        <a:srgbClr val="808080"/>
      </a:accent6>
      <a:hlink>
        <a:srgbClr val="FFFFFF"/>
      </a:hlink>
      <a:folHlink>
        <a:srgbClr val="FFFFFF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3273</Words>
  <Application>Microsoft Office PowerPoint</Application>
  <PresentationFormat>全屏显示(16:9)</PresentationFormat>
  <Paragraphs>300</Paragraphs>
  <Slides>28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军事演习</dc:title>
  <dc:creator>第一PPT</dc:creator>
  <cp:keywords>www.1ppt.com</cp:keywords>
  <cp:lastModifiedBy>Windows User</cp:lastModifiedBy>
  <cp:revision>12</cp:revision>
  <dcterms:created xsi:type="dcterms:W3CDTF">2016-12-25T02:27:54Z</dcterms:created>
  <dcterms:modified xsi:type="dcterms:W3CDTF">2019-04-11T14:50:21Z</dcterms:modified>
</cp:coreProperties>
</file>